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9" r:id="rId4"/>
    <p:sldId id="258" r:id="rId5"/>
    <p:sldId id="260" r:id="rId6"/>
    <p:sldId id="262" r:id="rId7"/>
    <p:sldId id="263" r:id="rId8"/>
    <p:sldId id="264" r:id="rId9"/>
    <p:sldId id="265" r:id="rId10"/>
    <p:sldId id="266" r:id="rId11"/>
    <p:sldId id="267" r:id="rId12"/>
    <p:sldId id="285" r:id="rId13"/>
    <p:sldId id="269" r:id="rId14"/>
    <p:sldId id="268" r:id="rId15"/>
    <p:sldId id="271" r:id="rId16"/>
    <p:sldId id="283" r:id="rId17"/>
    <p:sldId id="287" r:id="rId18"/>
    <p:sldId id="272" r:id="rId19"/>
    <p:sldId id="273" r:id="rId20"/>
    <p:sldId id="274" r:id="rId21"/>
    <p:sldId id="275" r:id="rId22"/>
    <p:sldId id="276" r:id="rId23"/>
    <p:sldId id="277" r:id="rId24"/>
    <p:sldId id="278" r:id="rId25"/>
    <p:sldId id="279"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p15:clr>
            <a:srgbClr val="A4A3A4"/>
          </p15:clr>
        </p15:guide>
        <p15:guide id="2" pos="7256">
          <p15:clr>
            <a:srgbClr val="A4A3A4"/>
          </p15:clr>
        </p15:guide>
        <p15:guide id="3" orient="horz" pos="648">
          <p15:clr>
            <a:srgbClr val="A4A3A4"/>
          </p15:clr>
        </p15:guide>
        <p15:guide id="4" orient="horz" pos="712">
          <p15:clr>
            <a:srgbClr val="A4A3A4"/>
          </p15:clr>
        </p15:guide>
        <p15:guide id="5" orient="horz" pos="3928">
          <p15:clr>
            <a:srgbClr val="A4A3A4"/>
          </p15:clr>
        </p15:guide>
        <p15:guide id="6" orient="horz" pos="38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76" autoAdjust="0"/>
    <p:restoredTop sz="94660"/>
  </p:normalViewPr>
  <p:slideViewPr>
    <p:cSldViewPr snapToGrid="0" showGuides="1">
      <p:cViewPr varScale="1">
        <p:scale>
          <a:sx n="87" d="100"/>
          <a:sy n="87" d="100"/>
        </p:scale>
        <p:origin x="701" y="58"/>
      </p:cViewPr>
      <p:guideLst>
        <p:guide pos="416"/>
        <p:guide pos="7256"/>
        <p:guide orient="horz" pos="648"/>
        <p:guide orient="horz" pos="712"/>
        <p:guide orient="horz" pos="3928"/>
        <p:guide orient="horz" pos="386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04361E1-ED06-4D78-901A-524C3B37ED33}"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10DDE-33EF-4E31-93FC-BF11546393F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4361E1-ED06-4D78-901A-524C3B37ED33}"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10DDE-33EF-4E31-93FC-BF11546393F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4361E1-ED06-4D78-901A-524C3B37ED33}"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10DDE-33EF-4E31-93FC-BF11546393F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4361E1-ED06-4D78-901A-524C3B37ED33}"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10DDE-33EF-4E31-93FC-BF11546393F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4361E1-ED06-4D78-901A-524C3B37ED33}"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10DDE-33EF-4E31-93FC-BF11546393F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4361E1-ED06-4D78-901A-524C3B37ED33}"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10DDE-33EF-4E31-93FC-BF11546393F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4361E1-ED06-4D78-901A-524C3B37ED33}"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D10DDE-33EF-4E31-93FC-BF11546393F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4361E1-ED06-4D78-901A-524C3B37ED33}"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D10DDE-33EF-4E31-93FC-BF11546393F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361E1-ED06-4D78-901A-524C3B37ED33}" type="datetimeFigureOut">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D10DDE-33EF-4E31-93FC-BF11546393F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4361E1-ED06-4D78-901A-524C3B37ED33}"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10DDE-33EF-4E31-93FC-BF11546393F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4361E1-ED06-4D78-901A-524C3B37ED33}"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10DDE-33EF-4E31-93FC-BF11546393F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361E1-ED06-4D78-901A-524C3B37ED33}" type="datetimeFigureOut">
              <a:rPr lang="en-US" smtClean="0"/>
              <a:t>12/5/2022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D10DDE-33EF-4E31-93FC-BF11546393F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5"/>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rotWithShape="1">
          <a:blip r:embed="rId2"/>
          <a:srcRect t="12302" b="12698"/>
          <a:stretch>
            <a:fillRect/>
          </a:stretch>
        </p:blipFill>
        <p:spPr>
          <a:xfrm>
            <a:off x="20" y="1"/>
            <a:ext cx="12191979" cy="6857999"/>
          </a:xfrm>
          <a:prstGeom prst="rect">
            <a:avLst/>
          </a:prstGeom>
        </p:spPr>
      </p:pic>
      <p:sp useBgFill="1">
        <p:nvSpPr>
          <p:cNvPr id="43" name="Freeform: Shape 37"/>
          <p:cNvSpPr>
            <a:spLocks noGrp="1" noRot="1" noChangeAspect="1" noMove="1" noResize="1" noEditPoints="1" noAdjustHandles="1" noChangeArrowheads="1" noChangeShapeType="1" noTextEdit="1"/>
          </p:cNvSpPr>
          <p:nvPr/>
        </p:nvSpPr>
        <p:spPr>
          <a:xfrm>
            <a:off x="1296538" y="470849"/>
            <a:ext cx="9662615" cy="1750949"/>
          </a:xfrm>
          <a:custGeom>
            <a:avLst/>
            <a:gdLst>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4055448 w 9662615"/>
              <a:gd name="connsiteY72" fmla="*/ 1528913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0-1" fmla="*/ 0 w 9662615"/>
              <a:gd name="connsiteY0-2" fmla="*/ 0 h 1583140"/>
              <a:gd name="connsiteX1-3" fmla="*/ 9662615 w 9662615"/>
              <a:gd name="connsiteY1-4" fmla="*/ 0 h 1583140"/>
              <a:gd name="connsiteX2-5" fmla="*/ 9662615 w 9662615"/>
              <a:gd name="connsiteY2-6" fmla="*/ 1280346 h 1583140"/>
              <a:gd name="connsiteX3-7" fmla="*/ 9658420 w 9662615"/>
              <a:gd name="connsiteY3-8" fmla="*/ 1280106 h 1583140"/>
              <a:gd name="connsiteX4-9" fmla="*/ 9469546 w 9662615"/>
              <a:gd name="connsiteY4-10" fmla="*/ 1289837 h 1583140"/>
              <a:gd name="connsiteX5-11" fmla="*/ 9385895 w 9662615"/>
              <a:gd name="connsiteY5-12" fmla="*/ 1269203 h 1583140"/>
              <a:gd name="connsiteX6-13" fmla="*/ 9144767 w 9662615"/>
              <a:gd name="connsiteY6-14" fmla="*/ 1264120 h 1583140"/>
              <a:gd name="connsiteX7-15" fmla="*/ 8837252 w 9662615"/>
              <a:gd name="connsiteY7-16" fmla="*/ 1350515 h 1583140"/>
              <a:gd name="connsiteX8-17" fmla="*/ 8705466 w 9662615"/>
              <a:gd name="connsiteY8-18" fmla="*/ 1342419 h 1583140"/>
              <a:gd name="connsiteX9-19" fmla="*/ 8652221 w 9662615"/>
              <a:gd name="connsiteY9-20" fmla="*/ 1326906 h 1583140"/>
              <a:gd name="connsiteX10-21" fmla="*/ 8632312 w 9662615"/>
              <a:gd name="connsiteY10-22" fmla="*/ 1326025 h 1583140"/>
              <a:gd name="connsiteX11-23" fmla="*/ 8591582 w 9662615"/>
              <a:gd name="connsiteY11-24" fmla="*/ 1341666 h 1583140"/>
              <a:gd name="connsiteX12-25" fmla="*/ 8537336 w 9662615"/>
              <a:gd name="connsiteY12-26" fmla="*/ 1341684 h 1583140"/>
              <a:gd name="connsiteX13-27" fmla="*/ 8472508 w 9662615"/>
              <a:gd name="connsiteY13-28" fmla="*/ 1363109 h 1583140"/>
              <a:gd name="connsiteX14-29" fmla="*/ 8258477 w 9662615"/>
              <a:gd name="connsiteY14-30" fmla="*/ 1370666 h 1583140"/>
              <a:gd name="connsiteX15-31" fmla="*/ 8197961 w 9662615"/>
              <a:gd name="connsiteY15-32" fmla="*/ 1392804 h 1583140"/>
              <a:gd name="connsiteX16-33" fmla="*/ 8171196 w 9662615"/>
              <a:gd name="connsiteY16-34" fmla="*/ 1397216 h 1583140"/>
              <a:gd name="connsiteX17-35" fmla="*/ 8127667 w 9662615"/>
              <a:gd name="connsiteY17-36" fmla="*/ 1418254 h 1583140"/>
              <a:gd name="connsiteX18-37" fmla="*/ 7974579 w 9662615"/>
              <a:gd name="connsiteY18-38" fmla="*/ 1383439 h 1583140"/>
              <a:gd name="connsiteX19-39" fmla="*/ 7768351 w 9662615"/>
              <a:gd name="connsiteY19-40" fmla="*/ 1395051 h 1583140"/>
              <a:gd name="connsiteX20-41" fmla="*/ 7577675 w 9662615"/>
              <a:gd name="connsiteY20-42" fmla="*/ 1370461 h 1583140"/>
              <a:gd name="connsiteX21-43" fmla="*/ 7466069 w 9662615"/>
              <a:gd name="connsiteY21-44" fmla="*/ 1377654 h 1583140"/>
              <a:gd name="connsiteX22-45" fmla="*/ 7435155 w 9662615"/>
              <a:gd name="connsiteY22-46" fmla="*/ 1397159 h 1583140"/>
              <a:gd name="connsiteX23-47" fmla="*/ 7151610 w 9662615"/>
              <a:gd name="connsiteY23-48" fmla="*/ 1397856 h 1583140"/>
              <a:gd name="connsiteX24-49" fmla="*/ 7082147 w 9662615"/>
              <a:gd name="connsiteY24-50" fmla="*/ 1406113 h 1583140"/>
              <a:gd name="connsiteX25-51" fmla="*/ 7014958 w 9662615"/>
              <a:gd name="connsiteY25-52" fmla="*/ 1396883 h 1583140"/>
              <a:gd name="connsiteX26-53" fmla="*/ 6907567 w 9662615"/>
              <a:gd name="connsiteY26-54" fmla="*/ 1419149 h 1583140"/>
              <a:gd name="connsiteX27-55" fmla="*/ 6748428 w 9662615"/>
              <a:gd name="connsiteY27-56" fmla="*/ 1420308 h 1583140"/>
              <a:gd name="connsiteX28-57" fmla="*/ 6654257 w 9662615"/>
              <a:gd name="connsiteY28-58" fmla="*/ 1424143 h 1583140"/>
              <a:gd name="connsiteX29-59" fmla="*/ 6620123 w 9662615"/>
              <a:gd name="connsiteY29-60" fmla="*/ 1430535 h 1583140"/>
              <a:gd name="connsiteX30-61" fmla="*/ 6571355 w 9662615"/>
              <a:gd name="connsiteY30-62" fmla="*/ 1436144 h 1583140"/>
              <a:gd name="connsiteX31-63" fmla="*/ 6486557 w 9662615"/>
              <a:gd name="connsiteY31-64" fmla="*/ 1449861 h 1583140"/>
              <a:gd name="connsiteX32-65" fmla="*/ 6370419 w 9662615"/>
              <a:gd name="connsiteY32-66" fmla="*/ 1461649 h 1583140"/>
              <a:gd name="connsiteX33-67" fmla="*/ 6278839 w 9662615"/>
              <a:gd name="connsiteY33-68" fmla="*/ 1449160 h 1583140"/>
              <a:gd name="connsiteX34-69" fmla="*/ 6272455 w 9662615"/>
              <a:gd name="connsiteY34-70" fmla="*/ 1453191 h 1583140"/>
              <a:gd name="connsiteX35-71" fmla="*/ 6212659 w 9662615"/>
              <a:gd name="connsiteY35-72" fmla="*/ 1454850 h 1583140"/>
              <a:gd name="connsiteX36-73" fmla="*/ 5995105 w 9662615"/>
              <a:gd name="connsiteY36-74" fmla="*/ 1435236 h 1583140"/>
              <a:gd name="connsiteX37-75" fmla="*/ 5878477 w 9662615"/>
              <a:gd name="connsiteY37-76" fmla="*/ 1439180 h 1583140"/>
              <a:gd name="connsiteX38-77" fmla="*/ 5838387 w 9662615"/>
              <a:gd name="connsiteY38-78" fmla="*/ 1444679 h 1583140"/>
              <a:gd name="connsiteX39-79" fmla="*/ 5771136 w 9662615"/>
              <a:gd name="connsiteY39-80" fmla="*/ 1453639 h 1583140"/>
              <a:gd name="connsiteX40-81" fmla="*/ 5724081 w 9662615"/>
              <a:gd name="connsiteY40-82" fmla="*/ 1470431 h 1583140"/>
              <a:gd name="connsiteX41-83" fmla="*/ 5666577 w 9662615"/>
              <a:gd name="connsiteY41-84" fmla="*/ 1473921 h 1583140"/>
              <a:gd name="connsiteX42-85" fmla="*/ 5649068 w 9662615"/>
              <a:gd name="connsiteY42-86" fmla="*/ 1461676 h 1583140"/>
              <a:gd name="connsiteX43-87" fmla="*/ 5588902 w 9662615"/>
              <a:gd name="connsiteY43-88" fmla="*/ 1469647 h 1583140"/>
              <a:gd name="connsiteX44-89" fmla="*/ 5498090 w 9662615"/>
              <a:gd name="connsiteY44-90" fmla="*/ 1483173 h 1583140"/>
              <a:gd name="connsiteX45-91" fmla="*/ 5444641 w 9662615"/>
              <a:gd name="connsiteY45-92" fmla="*/ 1487602 h 1583140"/>
              <a:gd name="connsiteX46-93" fmla="*/ 5299812 w 9662615"/>
              <a:gd name="connsiteY46-94" fmla="*/ 1503362 h 1583140"/>
              <a:gd name="connsiteX47-95" fmla="*/ 5155638 w 9662615"/>
              <a:gd name="connsiteY47-96" fmla="*/ 1521938 h 1583140"/>
              <a:gd name="connsiteX48-97" fmla="*/ 5090342 w 9662615"/>
              <a:gd name="connsiteY48-98" fmla="*/ 1546680 h 1583140"/>
              <a:gd name="connsiteX49-99" fmla="*/ 5082104 w 9662615"/>
              <a:gd name="connsiteY49-100" fmla="*/ 1547781 h 1583140"/>
              <a:gd name="connsiteX50-101" fmla="*/ 5059484 w 9662615"/>
              <a:gd name="connsiteY50-102" fmla="*/ 1546802 h 1583140"/>
              <a:gd name="connsiteX51-103" fmla="*/ 5050958 w 9662615"/>
              <a:gd name="connsiteY51-104" fmla="*/ 1545776 h 1583140"/>
              <a:gd name="connsiteX52-105" fmla="*/ 5038524 w 9662615"/>
              <a:gd name="connsiteY52-106" fmla="*/ 1545675 h 1583140"/>
              <a:gd name="connsiteX53-107" fmla="*/ 5038223 w 9662615"/>
              <a:gd name="connsiteY53-108" fmla="*/ 1545881 h 1583140"/>
              <a:gd name="connsiteX54-109" fmla="*/ 5026564 w 9662615"/>
              <a:gd name="connsiteY54-110" fmla="*/ 1545376 h 1583140"/>
              <a:gd name="connsiteX55-111" fmla="*/ 4969433 w 9662615"/>
              <a:gd name="connsiteY55-112" fmla="*/ 1540263 h 1583140"/>
              <a:gd name="connsiteX56-113" fmla="*/ 4894799 w 9662615"/>
              <a:gd name="connsiteY56-114" fmla="*/ 1559476 h 1583140"/>
              <a:gd name="connsiteX57-115" fmla="*/ 4863775 w 9662615"/>
              <a:gd name="connsiteY57-116" fmla="*/ 1562633 h 1583140"/>
              <a:gd name="connsiteX58-117" fmla="*/ 4847242 w 9662615"/>
              <a:gd name="connsiteY58-118" fmla="*/ 1565435 h 1583140"/>
              <a:gd name="connsiteX59-119" fmla="*/ 4846237 w 9662615"/>
              <a:gd name="connsiteY59-120" fmla="*/ 1566331 h 1583140"/>
              <a:gd name="connsiteX60-121" fmla="*/ 4791466 w 9662615"/>
              <a:gd name="connsiteY60-122" fmla="*/ 1561324 h 1583140"/>
              <a:gd name="connsiteX61-123" fmla="*/ 4784247 w 9662615"/>
              <a:gd name="connsiteY61-124" fmla="*/ 1562342 h 1583140"/>
              <a:gd name="connsiteX62-125" fmla="*/ 4748477 w 9662615"/>
              <a:gd name="connsiteY62-126" fmla="*/ 1556925 h 1583140"/>
              <a:gd name="connsiteX63-127" fmla="*/ 4730033 w 9662615"/>
              <a:gd name="connsiteY63-128" fmla="*/ 1555274 h 1583140"/>
              <a:gd name="connsiteX64-129" fmla="*/ 4724747 w 9662615"/>
              <a:gd name="connsiteY64-130" fmla="*/ 1552439 h 1583140"/>
              <a:gd name="connsiteX65-131" fmla="*/ 4697562 w 9662615"/>
              <a:gd name="connsiteY65-132" fmla="*/ 1551206 h 1583140"/>
              <a:gd name="connsiteX66-133" fmla="*/ 4694469 w 9662615"/>
              <a:gd name="connsiteY66-134" fmla="*/ 1551958 h 1583140"/>
              <a:gd name="connsiteX67-135" fmla="*/ 4671940 w 9662615"/>
              <a:gd name="connsiteY67-136" fmla="*/ 1547617 h 1583140"/>
              <a:gd name="connsiteX68-137" fmla="*/ 4652930 w 9662615"/>
              <a:gd name="connsiteY68-138" fmla="*/ 1539961 h 1583140"/>
              <a:gd name="connsiteX69-139" fmla="*/ 4422155 w 9662615"/>
              <a:gd name="connsiteY69-140" fmla="*/ 1542059 h 1583140"/>
              <a:gd name="connsiteX70-141" fmla="*/ 4221826 w 9662615"/>
              <a:gd name="connsiteY70-142" fmla="*/ 1508923 h 1583140"/>
              <a:gd name="connsiteX71-143" fmla="*/ 4096601 w 9662615"/>
              <a:gd name="connsiteY71-144" fmla="*/ 1510961 h 1583140"/>
              <a:gd name="connsiteX72-145" fmla="*/ 3986537 w 9662615"/>
              <a:gd name="connsiteY72-146" fmla="*/ 1523612 h 1583140"/>
              <a:gd name="connsiteX73-147" fmla="*/ 3743791 w 9662615"/>
              <a:gd name="connsiteY73-148" fmla="*/ 1516637 h 1583140"/>
              <a:gd name="connsiteX74-149" fmla="*/ 3664453 w 9662615"/>
              <a:gd name="connsiteY74-150" fmla="*/ 1521660 h 1583140"/>
              <a:gd name="connsiteX75-151" fmla="*/ 3594070 w 9662615"/>
              <a:gd name="connsiteY75-152" fmla="*/ 1509422 h 1583140"/>
              <a:gd name="connsiteX76-153" fmla="*/ 3565233 w 9662615"/>
              <a:gd name="connsiteY76-154" fmla="*/ 1515122 h 1583140"/>
              <a:gd name="connsiteX77-155" fmla="*/ 3560267 w 9662615"/>
              <a:gd name="connsiteY77-156" fmla="*/ 1516288 h 1583140"/>
              <a:gd name="connsiteX78-157" fmla="*/ 3540258 w 9662615"/>
              <a:gd name="connsiteY78-158" fmla="*/ 1516976 h 1583140"/>
              <a:gd name="connsiteX79-159" fmla="*/ 3534780 w 9662615"/>
              <a:gd name="connsiteY79-160" fmla="*/ 1522141 h 1583140"/>
              <a:gd name="connsiteX80-161" fmla="*/ 3504783 w 9662615"/>
              <a:gd name="connsiteY80-162" fmla="*/ 1526739 h 1583140"/>
              <a:gd name="connsiteX81-163" fmla="*/ 3467911 w 9662615"/>
              <a:gd name="connsiteY81-164" fmla="*/ 1526618 h 1583140"/>
              <a:gd name="connsiteX82-165" fmla="*/ 3292707 w 9662615"/>
              <a:gd name="connsiteY82-166" fmla="*/ 1520490 h 1583140"/>
              <a:gd name="connsiteX83-167" fmla="*/ 3187872 w 9662615"/>
              <a:gd name="connsiteY83-168" fmla="*/ 1519991 h 1583140"/>
              <a:gd name="connsiteX84-169" fmla="*/ 3148026 w 9662615"/>
              <a:gd name="connsiteY84-170" fmla="*/ 1524777 h 1583140"/>
              <a:gd name="connsiteX85-171" fmla="*/ 3092394 w 9662615"/>
              <a:gd name="connsiteY85-172" fmla="*/ 1528115 h 1583140"/>
              <a:gd name="connsiteX86-173" fmla="*/ 2994200 w 9662615"/>
              <a:gd name="connsiteY86-174" fmla="*/ 1537857 h 1583140"/>
              <a:gd name="connsiteX87-175" fmla="*/ 2862301 w 9662615"/>
              <a:gd name="connsiteY87-176" fmla="*/ 1544250 h 1583140"/>
              <a:gd name="connsiteX88-177" fmla="*/ 2766335 w 9662615"/>
              <a:gd name="connsiteY88-178" fmla="*/ 1527662 h 1583140"/>
              <a:gd name="connsiteX89-179" fmla="*/ 2757836 w 9662615"/>
              <a:gd name="connsiteY89-180" fmla="*/ 1531371 h 1583140"/>
              <a:gd name="connsiteX90-181" fmla="*/ 2691555 w 9662615"/>
              <a:gd name="connsiteY90-182" fmla="*/ 1530283 h 1583140"/>
              <a:gd name="connsiteX91-183" fmla="*/ 2459871 w 9662615"/>
              <a:gd name="connsiteY91-184" fmla="*/ 1500859 h 1583140"/>
              <a:gd name="connsiteX92-185" fmla="*/ 2330328 w 9662615"/>
              <a:gd name="connsiteY92-186" fmla="*/ 1499441 h 1583140"/>
              <a:gd name="connsiteX93-187" fmla="*/ 2284269 w 9662615"/>
              <a:gd name="connsiteY93-188" fmla="*/ 1503068 h 1583140"/>
              <a:gd name="connsiteX94-189" fmla="*/ 2207104 w 9662615"/>
              <a:gd name="connsiteY94-190" fmla="*/ 1508888 h 1583140"/>
              <a:gd name="connsiteX95-191" fmla="*/ 2149226 w 9662615"/>
              <a:gd name="connsiteY95-192" fmla="*/ 1523409 h 1583140"/>
              <a:gd name="connsiteX96-193" fmla="*/ 2084783 w 9662615"/>
              <a:gd name="connsiteY96-194" fmla="*/ 1524245 h 1583140"/>
              <a:gd name="connsiteX97-195" fmla="*/ 2070075 w 9662615"/>
              <a:gd name="connsiteY97-196" fmla="*/ 1511285 h 1583140"/>
              <a:gd name="connsiteX98-197" fmla="*/ 2001057 w 9662615"/>
              <a:gd name="connsiteY98-198" fmla="*/ 1516449 h 1583140"/>
              <a:gd name="connsiteX99-199" fmla="*/ 1896330 w 9662615"/>
              <a:gd name="connsiteY99-200" fmla="*/ 1525725 h 1583140"/>
              <a:gd name="connsiteX100-201" fmla="*/ 1835994 w 9662615"/>
              <a:gd name="connsiteY100-202" fmla="*/ 1527678 h 1583140"/>
              <a:gd name="connsiteX101-203" fmla="*/ 1671119 w 9662615"/>
              <a:gd name="connsiteY101-204" fmla="*/ 1536701 h 1583140"/>
              <a:gd name="connsiteX102-205" fmla="*/ 1505921 w 9662615"/>
              <a:gd name="connsiteY102-206" fmla="*/ 1548552 h 1583140"/>
              <a:gd name="connsiteX103-207" fmla="*/ 1407755 w 9662615"/>
              <a:gd name="connsiteY103-208" fmla="*/ 1571444 h 1583140"/>
              <a:gd name="connsiteX104-209" fmla="*/ 1271994 w 9662615"/>
              <a:gd name="connsiteY104-210" fmla="*/ 1579471 h 1583140"/>
              <a:gd name="connsiteX105-211" fmla="*/ 1249226 w 9662615"/>
              <a:gd name="connsiteY105-212" fmla="*/ 1583140 h 1583140"/>
              <a:gd name="connsiteX106-213" fmla="*/ 1217719 w 9662615"/>
              <a:gd name="connsiteY106-214" fmla="*/ 1580863 h 1583140"/>
              <a:gd name="connsiteX107-215" fmla="*/ 1091432 w 9662615"/>
              <a:gd name="connsiteY107-216" fmla="*/ 1571003 h 1583140"/>
              <a:gd name="connsiteX108-217" fmla="*/ 992039 w 9662615"/>
              <a:gd name="connsiteY108-218" fmla="*/ 1556662 h 1583140"/>
              <a:gd name="connsiteX109-219" fmla="*/ 868264 w 9662615"/>
              <a:gd name="connsiteY109-220" fmla="*/ 1566392 h 1583140"/>
              <a:gd name="connsiteX110-221" fmla="*/ 792765 w 9662615"/>
              <a:gd name="connsiteY110-222" fmla="*/ 1563102 h 1583140"/>
              <a:gd name="connsiteX111-223" fmla="*/ 669055 w 9662615"/>
              <a:gd name="connsiteY111-224" fmla="*/ 1543638 h 1583140"/>
              <a:gd name="connsiteX112-225" fmla="*/ 506152 w 9662615"/>
              <a:gd name="connsiteY112-226" fmla="*/ 1549124 h 1583140"/>
              <a:gd name="connsiteX113-227" fmla="*/ 472797 w 9662615"/>
              <a:gd name="connsiteY113-228" fmla="*/ 1568904 h 1583140"/>
              <a:gd name="connsiteX114-229" fmla="*/ 427864 w 9662615"/>
              <a:gd name="connsiteY114-230" fmla="*/ 1580848 h 1583140"/>
              <a:gd name="connsiteX115-231" fmla="*/ 408381 w 9662615"/>
              <a:gd name="connsiteY115-232" fmla="*/ 1552940 h 1583140"/>
              <a:gd name="connsiteX116-233" fmla="*/ 267163 w 9662615"/>
              <a:gd name="connsiteY116-234" fmla="*/ 1531913 h 1583140"/>
              <a:gd name="connsiteX117-235" fmla="*/ 196644 w 9662615"/>
              <a:gd name="connsiteY117-236" fmla="*/ 1524565 h 1583140"/>
              <a:gd name="connsiteX118-237" fmla="*/ 86819 w 9662615"/>
              <a:gd name="connsiteY118-238" fmla="*/ 1519517 h 1583140"/>
              <a:gd name="connsiteX119-239" fmla="*/ 53369 w 9662615"/>
              <a:gd name="connsiteY119-240" fmla="*/ 1516853 h 1583140"/>
              <a:gd name="connsiteX120-241" fmla="*/ 2359 w 9662615"/>
              <a:gd name="connsiteY120-242" fmla="*/ 1515247 h 1583140"/>
              <a:gd name="connsiteX121-243" fmla="*/ 0 w 9662615"/>
              <a:gd name="connsiteY121-244" fmla="*/ 1514932 h 1583140"/>
              <a:gd name="connsiteX122" fmla="*/ 0 w 9662615"/>
              <a:gd name="connsiteY122" fmla="*/ 0 h 1583140"/>
              <a:gd name="connsiteX0-245" fmla="*/ 0 w 9662615"/>
              <a:gd name="connsiteY0-246" fmla="*/ 0 h 1583140"/>
              <a:gd name="connsiteX1-247" fmla="*/ 9662615 w 9662615"/>
              <a:gd name="connsiteY1-248" fmla="*/ 0 h 1583140"/>
              <a:gd name="connsiteX2-249" fmla="*/ 9662615 w 9662615"/>
              <a:gd name="connsiteY2-250" fmla="*/ 1280346 h 1583140"/>
              <a:gd name="connsiteX3-251" fmla="*/ 9658420 w 9662615"/>
              <a:gd name="connsiteY3-252" fmla="*/ 1280106 h 1583140"/>
              <a:gd name="connsiteX4-253" fmla="*/ 9469546 w 9662615"/>
              <a:gd name="connsiteY4-254" fmla="*/ 1289837 h 1583140"/>
              <a:gd name="connsiteX5-255" fmla="*/ 9385895 w 9662615"/>
              <a:gd name="connsiteY5-256" fmla="*/ 1269203 h 1583140"/>
              <a:gd name="connsiteX6-257" fmla="*/ 9144767 w 9662615"/>
              <a:gd name="connsiteY6-258" fmla="*/ 1264120 h 1583140"/>
              <a:gd name="connsiteX7-259" fmla="*/ 8837252 w 9662615"/>
              <a:gd name="connsiteY7-260" fmla="*/ 1350515 h 1583140"/>
              <a:gd name="connsiteX8-261" fmla="*/ 8705466 w 9662615"/>
              <a:gd name="connsiteY8-262" fmla="*/ 1342419 h 1583140"/>
              <a:gd name="connsiteX9-263" fmla="*/ 8652221 w 9662615"/>
              <a:gd name="connsiteY9-264" fmla="*/ 1326906 h 1583140"/>
              <a:gd name="connsiteX10-265" fmla="*/ 8632312 w 9662615"/>
              <a:gd name="connsiteY10-266" fmla="*/ 1326025 h 1583140"/>
              <a:gd name="connsiteX11-267" fmla="*/ 8591582 w 9662615"/>
              <a:gd name="connsiteY11-268" fmla="*/ 1341666 h 1583140"/>
              <a:gd name="connsiteX12-269" fmla="*/ 8537336 w 9662615"/>
              <a:gd name="connsiteY12-270" fmla="*/ 1341684 h 1583140"/>
              <a:gd name="connsiteX13-271" fmla="*/ 8472508 w 9662615"/>
              <a:gd name="connsiteY13-272" fmla="*/ 1363109 h 1583140"/>
              <a:gd name="connsiteX14-273" fmla="*/ 8258477 w 9662615"/>
              <a:gd name="connsiteY14-274" fmla="*/ 1370666 h 1583140"/>
              <a:gd name="connsiteX15-275" fmla="*/ 8197961 w 9662615"/>
              <a:gd name="connsiteY15-276" fmla="*/ 1392804 h 1583140"/>
              <a:gd name="connsiteX16-277" fmla="*/ 8171196 w 9662615"/>
              <a:gd name="connsiteY16-278" fmla="*/ 1397216 h 1583140"/>
              <a:gd name="connsiteX17-279" fmla="*/ 8127667 w 9662615"/>
              <a:gd name="connsiteY17-280" fmla="*/ 1418254 h 1583140"/>
              <a:gd name="connsiteX18-281" fmla="*/ 7974579 w 9662615"/>
              <a:gd name="connsiteY18-282" fmla="*/ 1383439 h 1583140"/>
              <a:gd name="connsiteX19-283" fmla="*/ 7768351 w 9662615"/>
              <a:gd name="connsiteY19-284" fmla="*/ 1395051 h 1583140"/>
              <a:gd name="connsiteX20-285" fmla="*/ 7577675 w 9662615"/>
              <a:gd name="connsiteY20-286" fmla="*/ 1370461 h 1583140"/>
              <a:gd name="connsiteX21-287" fmla="*/ 7466069 w 9662615"/>
              <a:gd name="connsiteY21-288" fmla="*/ 1377654 h 1583140"/>
              <a:gd name="connsiteX22-289" fmla="*/ 7435155 w 9662615"/>
              <a:gd name="connsiteY22-290" fmla="*/ 1397159 h 1583140"/>
              <a:gd name="connsiteX23-291" fmla="*/ 7151610 w 9662615"/>
              <a:gd name="connsiteY23-292" fmla="*/ 1397856 h 1583140"/>
              <a:gd name="connsiteX24-293" fmla="*/ 7082147 w 9662615"/>
              <a:gd name="connsiteY24-294" fmla="*/ 1406113 h 1583140"/>
              <a:gd name="connsiteX25-295" fmla="*/ 7014958 w 9662615"/>
              <a:gd name="connsiteY25-296" fmla="*/ 1396883 h 1583140"/>
              <a:gd name="connsiteX26-297" fmla="*/ 6907567 w 9662615"/>
              <a:gd name="connsiteY26-298" fmla="*/ 1419149 h 1583140"/>
              <a:gd name="connsiteX27-299" fmla="*/ 6748428 w 9662615"/>
              <a:gd name="connsiteY27-300" fmla="*/ 1420308 h 1583140"/>
              <a:gd name="connsiteX28-301" fmla="*/ 6654257 w 9662615"/>
              <a:gd name="connsiteY28-302" fmla="*/ 1424143 h 1583140"/>
              <a:gd name="connsiteX29-303" fmla="*/ 6620123 w 9662615"/>
              <a:gd name="connsiteY29-304" fmla="*/ 1430535 h 1583140"/>
              <a:gd name="connsiteX30-305" fmla="*/ 6571355 w 9662615"/>
              <a:gd name="connsiteY30-306" fmla="*/ 1436144 h 1583140"/>
              <a:gd name="connsiteX31-307" fmla="*/ 6486557 w 9662615"/>
              <a:gd name="connsiteY31-308" fmla="*/ 1449861 h 1583140"/>
              <a:gd name="connsiteX32-309" fmla="*/ 6370419 w 9662615"/>
              <a:gd name="connsiteY32-310" fmla="*/ 1461649 h 1583140"/>
              <a:gd name="connsiteX33-311" fmla="*/ 6278839 w 9662615"/>
              <a:gd name="connsiteY33-312" fmla="*/ 1449160 h 1583140"/>
              <a:gd name="connsiteX34-313" fmla="*/ 6272455 w 9662615"/>
              <a:gd name="connsiteY34-314" fmla="*/ 1453191 h 1583140"/>
              <a:gd name="connsiteX35-315" fmla="*/ 6212659 w 9662615"/>
              <a:gd name="connsiteY35-316" fmla="*/ 1454850 h 1583140"/>
              <a:gd name="connsiteX36-317" fmla="*/ 5995105 w 9662615"/>
              <a:gd name="connsiteY36-318" fmla="*/ 1435236 h 1583140"/>
              <a:gd name="connsiteX37-319" fmla="*/ 5878477 w 9662615"/>
              <a:gd name="connsiteY37-320" fmla="*/ 1439180 h 1583140"/>
              <a:gd name="connsiteX38-321" fmla="*/ 5838387 w 9662615"/>
              <a:gd name="connsiteY38-322" fmla="*/ 1444679 h 1583140"/>
              <a:gd name="connsiteX39-323" fmla="*/ 5771136 w 9662615"/>
              <a:gd name="connsiteY39-324" fmla="*/ 1453639 h 1583140"/>
              <a:gd name="connsiteX40-325" fmla="*/ 5724081 w 9662615"/>
              <a:gd name="connsiteY40-326" fmla="*/ 1470431 h 1583140"/>
              <a:gd name="connsiteX41-327" fmla="*/ 5666577 w 9662615"/>
              <a:gd name="connsiteY41-328" fmla="*/ 1473921 h 1583140"/>
              <a:gd name="connsiteX42-329" fmla="*/ 5649068 w 9662615"/>
              <a:gd name="connsiteY42-330" fmla="*/ 1461676 h 1583140"/>
              <a:gd name="connsiteX43-331" fmla="*/ 5588902 w 9662615"/>
              <a:gd name="connsiteY43-332" fmla="*/ 1469647 h 1583140"/>
              <a:gd name="connsiteX44-333" fmla="*/ 5498090 w 9662615"/>
              <a:gd name="connsiteY44-334" fmla="*/ 1483173 h 1583140"/>
              <a:gd name="connsiteX45-335" fmla="*/ 5444641 w 9662615"/>
              <a:gd name="connsiteY45-336" fmla="*/ 1487602 h 1583140"/>
              <a:gd name="connsiteX46-337" fmla="*/ 5299812 w 9662615"/>
              <a:gd name="connsiteY46-338" fmla="*/ 1503362 h 1583140"/>
              <a:gd name="connsiteX47-339" fmla="*/ 5155638 w 9662615"/>
              <a:gd name="connsiteY47-340" fmla="*/ 1521938 h 1583140"/>
              <a:gd name="connsiteX48-341" fmla="*/ 5090342 w 9662615"/>
              <a:gd name="connsiteY48-342" fmla="*/ 1546680 h 1583140"/>
              <a:gd name="connsiteX49-343" fmla="*/ 5082104 w 9662615"/>
              <a:gd name="connsiteY49-344" fmla="*/ 1547781 h 1583140"/>
              <a:gd name="connsiteX50-345" fmla="*/ 5059484 w 9662615"/>
              <a:gd name="connsiteY50-346" fmla="*/ 1546802 h 1583140"/>
              <a:gd name="connsiteX51-347" fmla="*/ 5050958 w 9662615"/>
              <a:gd name="connsiteY51-348" fmla="*/ 1545776 h 1583140"/>
              <a:gd name="connsiteX52-349" fmla="*/ 5038524 w 9662615"/>
              <a:gd name="connsiteY52-350" fmla="*/ 1545675 h 1583140"/>
              <a:gd name="connsiteX53-351" fmla="*/ 5038223 w 9662615"/>
              <a:gd name="connsiteY53-352" fmla="*/ 1545881 h 1583140"/>
              <a:gd name="connsiteX54-353" fmla="*/ 5026564 w 9662615"/>
              <a:gd name="connsiteY54-354" fmla="*/ 1545376 h 1583140"/>
              <a:gd name="connsiteX55-355" fmla="*/ 4969433 w 9662615"/>
              <a:gd name="connsiteY55-356" fmla="*/ 1540263 h 1583140"/>
              <a:gd name="connsiteX56-357" fmla="*/ 4894799 w 9662615"/>
              <a:gd name="connsiteY56-358" fmla="*/ 1559476 h 1583140"/>
              <a:gd name="connsiteX57-359" fmla="*/ 4863775 w 9662615"/>
              <a:gd name="connsiteY57-360" fmla="*/ 1562633 h 1583140"/>
              <a:gd name="connsiteX58-361" fmla="*/ 4847242 w 9662615"/>
              <a:gd name="connsiteY58-362" fmla="*/ 1565435 h 1583140"/>
              <a:gd name="connsiteX59-363" fmla="*/ 4846237 w 9662615"/>
              <a:gd name="connsiteY59-364" fmla="*/ 1566331 h 1583140"/>
              <a:gd name="connsiteX60-365" fmla="*/ 4791466 w 9662615"/>
              <a:gd name="connsiteY60-366" fmla="*/ 1561324 h 1583140"/>
              <a:gd name="connsiteX61-367" fmla="*/ 4784247 w 9662615"/>
              <a:gd name="connsiteY61-368" fmla="*/ 1562342 h 1583140"/>
              <a:gd name="connsiteX62-369" fmla="*/ 4748477 w 9662615"/>
              <a:gd name="connsiteY62-370" fmla="*/ 1556925 h 1583140"/>
              <a:gd name="connsiteX63-371" fmla="*/ 4730033 w 9662615"/>
              <a:gd name="connsiteY63-372" fmla="*/ 1555274 h 1583140"/>
              <a:gd name="connsiteX64-373" fmla="*/ 4724747 w 9662615"/>
              <a:gd name="connsiteY64-374" fmla="*/ 1552439 h 1583140"/>
              <a:gd name="connsiteX65-375" fmla="*/ 4697562 w 9662615"/>
              <a:gd name="connsiteY65-376" fmla="*/ 1551206 h 1583140"/>
              <a:gd name="connsiteX66-377" fmla="*/ 4694469 w 9662615"/>
              <a:gd name="connsiteY66-378" fmla="*/ 1551958 h 1583140"/>
              <a:gd name="connsiteX67-379" fmla="*/ 4671940 w 9662615"/>
              <a:gd name="connsiteY67-380" fmla="*/ 1547617 h 1583140"/>
              <a:gd name="connsiteX68-381" fmla="*/ 4652930 w 9662615"/>
              <a:gd name="connsiteY68-382" fmla="*/ 1539961 h 1583140"/>
              <a:gd name="connsiteX69-383" fmla="*/ 4422155 w 9662615"/>
              <a:gd name="connsiteY69-384" fmla="*/ 1542059 h 1583140"/>
              <a:gd name="connsiteX70-385" fmla="*/ 4221826 w 9662615"/>
              <a:gd name="connsiteY70-386" fmla="*/ 1508923 h 1583140"/>
              <a:gd name="connsiteX71-387" fmla="*/ 4096601 w 9662615"/>
              <a:gd name="connsiteY71-388" fmla="*/ 1510961 h 1583140"/>
              <a:gd name="connsiteX72-389" fmla="*/ 3970635 w 9662615"/>
              <a:gd name="connsiteY72-390" fmla="*/ 1544815 h 1583140"/>
              <a:gd name="connsiteX73-391" fmla="*/ 3743791 w 9662615"/>
              <a:gd name="connsiteY73-392" fmla="*/ 1516637 h 1583140"/>
              <a:gd name="connsiteX74-393" fmla="*/ 3664453 w 9662615"/>
              <a:gd name="connsiteY74-394" fmla="*/ 1521660 h 1583140"/>
              <a:gd name="connsiteX75-395" fmla="*/ 3594070 w 9662615"/>
              <a:gd name="connsiteY75-396" fmla="*/ 1509422 h 1583140"/>
              <a:gd name="connsiteX76-397" fmla="*/ 3565233 w 9662615"/>
              <a:gd name="connsiteY76-398" fmla="*/ 1515122 h 1583140"/>
              <a:gd name="connsiteX77-399" fmla="*/ 3560267 w 9662615"/>
              <a:gd name="connsiteY77-400" fmla="*/ 1516288 h 1583140"/>
              <a:gd name="connsiteX78-401" fmla="*/ 3540258 w 9662615"/>
              <a:gd name="connsiteY78-402" fmla="*/ 1516976 h 1583140"/>
              <a:gd name="connsiteX79-403" fmla="*/ 3534780 w 9662615"/>
              <a:gd name="connsiteY79-404" fmla="*/ 1522141 h 1583140"/>
              <a:gd name="connsiteX80-405" fmla="*/ 3504783 w 9662615"/>
              <a:gd name="connsiteY80-406" fmla="*/ 1526739 h 1583140"/>
              <a:gd name="connsiteX81-407" fmla="*/ 3467911 w 9662615"/>
              <a:gd name="connsiteY81-408" fmla="*/ 1526618 h 1583140"/>
              <a:gd name="connsiteX82-409" fmla="*/ 3292707 w 9662615"/>
              <a:gd name="connsiteY82-410" fmla="*/ 1520490 h 1583140"/>
              <a:gd name="connsiteX83-411" fmla="*/ 3187872 w 9662615"/>
              <a:gd name="connsiteY83-412" fmla="*/ 1519991 h 1583140"/>
              <a:gd name="connsiteX84-413" fmla="*/ 3148026 w 9662615"/>
              <a:gd name="connsiteY84-414" fmla="*/ 1524777 h 1583140"/>
              <a:gd name="connsiteX85-415" fmla="*/ 3092394 w 9662615"/>
              <a:gd name="connsiteY85-416" fmla="*/ 1528115 h 1583140"/>
              <a:gd name="connsiteX86-417" fmla="*/ 2994200 w 9662615"/>
              <a:gd name="connsiteY86-418" fmla="*/ 1537857 h 1583140"/>
              <a:gd name="connsiteX87-419" fmla="*/ 2862301 w 9662615"/>
              <a:gd name="connsiteY87-420" fmla="*/ 1544250 h 1583140"/>
              <a:gd name="connsiteX88-421" fmla="*/ 2766335 w 9662615"/>
              <a:gd name="connsiteY88-422" fmla="*/ 1527662 h 1583140"/>
              <a:gd name="connsiteX89-423" fmla="*/ 2757836 w 9662615"/>
              <a:gd name="connsiteY89-424" fmla="*/ 1531371 h 1583140"/>
              <a:gd name="connsiteX90-425" fmla="*/ 2691555 w 9662615"/>
              <a:gd name="connsiteY90-426" fmla="*/ 1530283 h 1583140"/>
              <a:gd name="connsiteX91-427" fmla="*/ 2459871 w 9662615"/>
              <a:gd name="connsiteY91-428" fmla="*/ 1500859 h 1583140"/>
              <a:gd name="connsiteX92-429" fmla="*/ 2330328 w 9662615"/>
              <a:gd name="connsiteY92-430" fmla="*/ 1499441 h 1583140"/>
              <a:gd name="connsiteX93-431" fmla="*/ 2284269 w 9662615"/>
              <a:gd name="connsiteY93-432" fmla="*/ 1503068 h 1583140"/>
              <a:gd name="connsiteX94-433" fmla="*/ 2207104 w 9662615"/>
              <a:gd name="connsiteY94-434" fmla="*/ 1508888 h 1583140"/>
              <a:gd name="connsiteX95-435" fmla="*/ 2149226 w 9662615"/>
              <a:gd name="connsiteY95-436" fmla="*/ 1523409 h 1583140"/>
              <a:gd name="connsiteX96-437" fmla="*/ 2084783 w 9662615"/>
              <a:gd name="connsiteY96-438" fmla="*/ 1524245 h 1583140"/>
              <a:gd name="connsiteX97-439" fmla="*/ 2070075 w 9662615"/>
              <a:gd name="connsiteY97-440" fmla="*/ 1511285 h 1583140"/>
              <a:gd name="connsiteX98-441" fmla="*/ 2001057 w 9662615"/>
              <a:gd name="connsiteY98-442" fmla="*/ 1516449 h 1583140"/>
              <a:gd name="connsiteX99-443" fmla="*/ 1896330 w 9662615"/>
              <a:gd name="connsiteY99-444" fmla="*/ 1525725 h 1583140"/>
              <a:gd name="connsiteX100-445" fmla="*/ 1835994 w 9662615"/>
              <a:gd name="connsiteY100-446" fmla="*/ 1527678 h 1583140"/>
              <a:gd name="connsiteX101-447" fmla="*/ 1671119 w 9662615"/>
              <a:gd name="connsiteY101-448" fmla="*/ 1536701 h 1583140"/>
              <a:gd name="connsiteX102-449" fmla="*/ 1505921 w 9662615"/>
              <a:gd name="connsiteY102-450" fmla="*/ 1548552 h 1583140"/>
              <a:gd name="connsiteX103-451" fmla="*/ 1407755 w 9662615"/>
              <a:gd name="connsiteY103-452" fmla="*/ 1571444 h 1583140"/>
              <a:gd name="connsiteX104-453" fmla="*/ 1271994 w 9662615"/>
              <a:gd name="connsiteY104-454" fmla="*/ 1579471 h 1583140"/>
              <a:gd name="connsiteX105-455" fmla="*/ 1249226 w 9662615"/>
              <a:gd name="connsiteY105-456" fmla="*/ 1583140 h 1583140"/>
              <a:gd name="connsiteX106-457" fmla="*/ 1217719 w 9662615"/>
              <a:gd name="connsiteY106-458" fmla="*/ 1580863 h 1583140"/>
              <a:gd name="connsiteX107-459" fmla="*/ 1091432 w 9662615"/>
              <a:gd name="connsiteY107-460" fmla="*/ 1571003 h 1583140"/>
              <a:gd name="connsiteX108-461" fmla="*/ 992039 w 9662615"/>
              <a:gd name="connsiteY108-462" fmla="*/ 1556662 h 1583140"/>
              <a:gd name="connsiteX109-463" fmla="*/ 868264 w 9662615"/>
              <a:gd name="connsiteY109-464" fmla="*/ 1566392 h 1583140"/>
              <a:gd name="connsiteX110-465" fmla="*/ 792765 w 9662615"/>
              <a:gd name="connsiteY110-466" fmla="*/ 1563102 h 1583140"/>
              <a:gd name="connsiteX111-467" fmla="*/ 669055 w 9662615"/>
              <a:gd name="connsiteY111-468" fmla="*/ 1543638 h 1583140"/>
              <a:gd name="connsiteX112-469" fmla="*/ 506152 w 9662615"/>
              <a:gd name="connsiteY112-470" fmla="*/ 1549124 h 1583140"/>
              <a:gd name="connsiteX113-471" fmla="*/ 472797 w 9662615"/>
              <a:gd name="connsiteY113-472" fmla="*/ 1568904 h 1583140"/>
              <a:gd name="connsiteX114-473" fmla="*/ 427864 w 9662615"/>
              <a:gd name="connsiteY114-474" fmla="*/ 1580848 h 1583140"/>
              <a:gd name="connsiteX115-475" fmla="*/ 408381 w 9662615"/>
              <a:gd name="connsiteY115-476" fmla="*/ 1552940 h 1583140"/>
              <a:gd name="connsiteX116-477" fmla="*/ 267163 w 9662615"/>
              <a:gd name="connsiteY116-478" fmla="*/ 1531913 h 1583140"/>
              <a:gd name="connsiteX117-479" fmla="*/ 196644 w 9662615"/>
              <a:gd name="connsiteY117-480" fmla="*/ 1524565 h 1583140"/>
              <a:gd name="connsiteX118-481" fmla="*/ 86819 w 9662615"/>
              <a:gd name="connsiteY118-482" fmla="*/ 1519517 h 1583140"/>
              <a:gd name="connsiteX119-483" fmla="*/ 53369 w 9662615"/>
              <a:gd name="connsiteY119-484" fmla="*/ 1516853 h 1583140"/>
              <a:gd name="connsiteX120-485" fmla="*/ 2359 w 9662615"/>
              <a:gd name="connsiteY120-486" fmla="*/ 1515247 h 1583140"/>
              <a:gd name="connsiteX121-487" fmla="*/ 0 w 9662615"/>
              <a:gd name="connsiteY121-488" fmla="*/ 1514932 h 1583140"/>
              <a:gd name="connsiteX122-489" fmla="*/ 0 w 9662615"/>
              <a:gd name="connsiteY122-490" fmla="*/ 0 h 1583140"/>
              <a:gd name="connsiteX0-491" fmla="*/ 0 w 9662615"/>
              <a:gd name="connsiteY0-492" fmla="*/ 0 h 1583140"/>
              <a:gd name="connsiteX1-493" fmla="*/ 9662615 w 9662615"/>
              <a:gd name="connsiteY1-494" fmla="*/ 0 h 1583140"/>
              <a:gd name="connsiteX2-495" fmla="*/ 9662615 w 9662615"/>
              <a:gd name="connsiteY2-496" fmla="*/ 1280346 h 1583140"/>
              <a:gd name="connsiteX3-497" fmla="*/ 9658420 w 9662615"/>
              <a:gd name="connsiteY3-498" fmla="*/ 1280106 h 1583140"/>
              <a:gd name="connsiteX4-499" fmla="*/ 9469546 w 9662615"/>
              <a:gd name="connsiteY4-500" fmla="*/ 1289837 h 1583140"/>
              <a:gd name="connsiteX5-501" fmla="*/ 9385895 w 9662615"/>
              <a:gd name="connsiteY5-502" fmla="*/ 1269203 h 1583140"/>
              <a:gd name="connsiteX6-503" fmla="*/ 9144767 w 9662615"/>
              <a:gd name="connsiteY6-504" fmla="*/ 1264120 h 1583140"/>
              <a:gd name="connsiteX7-505" fmla="*/ 8837252 w 9662615"/>
              <a:gd name="connsiteY7-506" fmla="*/ 1350515 h 1583140"/>
              <a:gd name="connsiteX8-507" fmla="*/ 8705466 w 9662615"/>
              <a:gd name="connsiteY8-508" fmla="*/ 1342419 h 1583140"/>
              <a:gd name="connsiteX9-509" fmla="*/ 8652221 w 9662615"/>
              <a:gd name="connsiteY9-510" fmla="*/ 1326906 h 1583140"/>
              <a:gd name="connsiteX10-511" fmla="*/ 8632312 w 9662615"/>
              <a:gd name="connsiteY10-512" fmla="*/ 1326025 h 1583140"/>
              <a:gd name="connsiteX11-513" fmla="*/ 8591582 w 9662615"/>
              <a:gd name="connsiteY11-514" fmla="*/ 1341666 h 1583140"/>
              <a:gd name="connsiteX12-515" fmla="*/ 8537336 w 9662615"/>
              <a:gd name="connsiteY12-516" fmla="*/ 1341684 h 1583140"/>
              <a:gd name="connsiteX13-517" fmla="*/ 8472508 w 9662615"/>
              <a:gd name="connsiteY13-518" fmla="*/ 1363109 h 1583140"/>
              <a:gd name="connsiteX14-519" fmla="*/ 8258477 w 9662615"/>
              <a:gd name="connsiteY14-520" fmla="*/ 1370666 h 1583140"/>
              <a:gd name="connsiteX15-521" fmla="*/ 8197961 w 9662615"/>
              <a:gd name="connsiteY15-522" fmla="*/ 1392804 h 1583140"/>
              <a:gd name="connsiteX16-523" fmla="*/ 8171196 w 9662615"/>
              <a:gd name="connsiteY16-524" fmla="*/ 1397216 h 1583140"/>
              <a:gd name="connsiteX17-525" fmla="*/ 8127667 w 9662615"/>
              <a:gd name="connsiteY17-526" fmla="*/ 1418254 h 1583140"/>
              <a:gd name="connsiteX18-527" fmla="*/ 7974579 w 9662615"/>
              <a:gd name="connsiteY18-528" fmla="*/ 1383439 h 1583140"/>
              <a:gd name="connsiteX19-529" fmla="*/ 7768351 w 9662615"/>
              <a:gd name="connsiteY19-530" fmla="*/ 1395051 h 1583140"/>
              <a:gd name="connsiteX20-531" fmla="*/ 7577675 w 9662615"/>
              <a:gd name="connsiteY20-532" fmla="*/ 1370461 h 1583140"/>
              <a:gd name="connsiteX21-533" fmla="*/ 7466069 w 9662615"/>
              <a:gd name="connsiteY21-534" fmla="*/ 1377654 h 1583140"/>
              <a:gd name="connsiteX22-535" fmla="*/ 7435155 w 9662615"/>
              <a:gd name="connsiteY22-536" fmla="*/ 1397159 h 1583140"/>
              <a:gd name="connsiteX23-537" fmla="*/ 7151610 w 9662615"/>
              <a:gd name="connsiteY23-538" fmla="*/ 1397856 h 1583140"/>
              <a:gd name="connsiteX24-539" fmla="*/ 7082147 w 9662615"/>
              <a:gd name="connsiteY24-540" fmla="*/ 1406113 h 1583140"/>
              <a:gd name="connsiteX25-541" fmla="*/ 7014958 w 9662615"/>
              <a:gd name="connsiteY25-542" fmla="*/ 1396883 h 1583140"/>
              <a:gd name="connsiteX26-543" fmla="*/ 6907567 w 9662615"/>
              <a:gd name="connsiteY26-544" fmla="*/ 1419149 h 1583140"/>
              <a:gd name="connsiteX27-545" fmla="*/ 6748428 w 9662615"/>
              <a:gd name="connsiteY27-546" fmla="*/ 1420308 h 1583140"/>
              <a:gd name="connsiteX28-547" fmla="*/ 6654257 w 9662615"/>
              <a:gd name="connsiteY28-548" fmla="*/ 1424143 h 1583140"/>
              <a:gd name="connsiteX29-549" fmla="*/ 6620123 w 9662615"/>
              <a:gd name="connsiteY29-550" fmla="*/ 1430535 h 1583140"/>
              <a:gd name="connsiteX30-551" fmla="*/ 6571355 w 9662615"/>
              <a:gd name="connsiteY30-552" fmla="*/ 1436144 h 1583140"/>
              <a:gd name="connsiteX31-553" fmla="*/ 6486557 w 9662615"/>
              <a:gd name="connsiteY31-554" fmla="*/ 1449861 h 1583140"/>
              <a:gd name="connsiteX32-555" fmla="*/ 6370419 w 9662615"/>
              <a:gd name="connsiteY32-556" fmla="*/ 1461649 h 1583140"/>
              <a:gd name="connsiteX33-557" fmla="*/ 6278839 w 9662615"/>
              <a:gd name="connsiteY33-558" fmla="*/ 1449160 h 1583140"/>
              <a:gd name="connsiteX34-559" fmla="*/ 6272455 w 9662615"/>
              <a:gd name="connsiteY34-560" fmla="*/ 1453191 h 1583140"/>
              <a:gd name="connsiteX35-561" fmla="*/ 6212659 w 9662615"/>
              <a:gd name="connsiteY35-562" fmla="*/ 1454850 h 1583140"/>
              <a:gd name="connsiteX36-563" fmla="*/ 5995105 w 9662615"/>
              <a:gd name="connsiteY36-564" fmla="*/ 1435236 h 1583140"/>
              <a:gd name="connsiteX37-565" fmla="*/ 5878477 w 9662615"/>
              <a:gd name="connsiteY37-566" fmla="*/ 1439180 h 1583140"/>
              <a:gd name="connsiteX38-567" fmla="*/ 5838387 w 9662615"/>
              <a:gd name="connsiteY38-568" fmla="*/ 1444679 h 1583140"/>
              <a:gd name="connsiteX39-569" fmla="*/ 5771136 w 9662615"/>
              <a:gd name="connsiteY39-570" fmla="*/ 1453639 h 1583140"/>
              <a:gd name="connsiteX40-571" fmla="*/ 5724081 w 9662615"/>
              <a:gd name="connsiteY40-572" fmla="*/ 1470431 h 1583140"/>
              <a:gd name="connsiteX41-573" fmla="*/ 5666577 w 9662615"/>
              <a:gd name="connsiteY41-574" fmla="*/ 1473921 h 1583140"/>
              <a:gd name="connsiteX42-575" fmla="*/ 5649068 w 9662615"/>
              <a:gd name="connsiteY42-576" fmla="*/ 1461676 h 1583140"/>
              <a:gd name="connsiteX43-577" fmla="*/ 5588902 w 9662615"/>
              <a:gd name="connsiteY43-578" fmla="*/ 1469647 h 1583140"/>
              <a:gd name="connsiteX44-579" fmla="*/ 5498090 w 9662615"/>
              <a:gd name="connsiteY44-580" fmla="*/ 1483173 h 1583140"/>
              <a:gd name="connsiteX45-581" fmla="*/ 5444641 w 9662615"/>
              <a:gd name="connsiteY45-582" fmla="*/ 1487602 h 1583140"/>
              <a:gd name="connsiteX46-583" fmla="*/ 5299812 w 9662615"/>
              <a:gd name="connsiteY46-584" fmla="*/ 1503362 h 1583140"/>
              <a:gd name="connsiteX47-585" fmla="*/ 5155638 w 9662615"/>
              <a:gd name="connsiteY47-586" fmla="*/ 1521938 h 1583140"/>
              <a:gd name="connsiteX48-587" fmla="*/ 5090342 w 9662615"/>
              <a:gd name="connsiteY48-588" fmla="*/ 1546680 h 1583140"/>
              <a:gd name="connsiteX49-589" fmla="*/ 5082104 w 9662615"/>
              <a:gd name="connsiteY49-590" fmla="*/ 1547781 h 1583140"/>
              <a:gd name="connsiteX50-591" fmla="*/ 5059484 w 9662615"/>
              <a:gd name="connsiteY50-592" fmla="*/ 1546802 h 1583140"/>
              <a:gd name="connsiteX51-593" fmla="*/ 5050958 w 9662615"/>
              <a:gd name="connsiteY51-594" fmla="*/ 1545776 h 1583140"/>
              <a:gd name="connsiteX52-595" fmla="*/ 5038524 w 9662615"/>
              <a:gd name="connsiteY52-596" fmla="*/ 1545675 h 1583140"/>
              <a:gd name="connsiteX53-597" fmla="*/ 5038223 w 9662615"/>
              <a:gd name="connsiteY53-598" fmla="*/ 1545881 h 1583140"/>
              <a:gd name="connsiteX54-599" fmla="*/ 5026564 w 9662615"/>
              <a:gd name="connsiteY54-600" fmla="*/ 1545376 h 1583140"/>
              <a:gd name="connsiteX55-601" fmla="*/ 4969433 w 9662615"/>
              <a:gd name="connsiteY55-602" fmla="*/ 1540263 h 1583140"/>
              <a:gd name="connsiteX56-603" fmla="*/ 4894799 w 9662615"/>
              <a:gd name="connsiteY56-604" fmla="*/ 1559476 h 1583140"/>
              <a:gd name="connsiteX57-605" fmla="*/ 4863775 w 9662615"/>
              <a:gd name="connsiteY57-606" fmla="*/ 1562633 h 1583140"/>
              <a:gd name="connsiteX58-607" fmla="*/ 4847242 w 9662615"/>
              <a:gd name="connsiteY58-608" fmla="*/ 1565435 h 1583140"/>
              <a:gd name="connsiteX59-609" fmla="*/ 4846237 w 9662615"/>
              <a:gd name="connsiteY59-610" fmla="*/ 1566331 h 1583140"/>
              <a:gd name="connsiteX60-611" fmla="*/ 4791466 w 9662615"/>
              <a:gd name="connsiteY60-612" fmla="*/ 1561324 h 1583140"/>
              <a:gd name="connsiteX61-613" fmla="*/ 4784247 w 9662615"/>
              <a:gd name="connsiteY61-614" fmla="*/ 1562342 h 1583140"/>
              <a:gd name="connsiteX62-615" fmla="*/ 4748477 w 9662615"/>
              <a:gd name="connsiteY62-616" fmla="*/ 1556925 h 1583140"/>
              <a:gd name="connsiteX63-617" fmla="*/ 4730033 w 9662615"/>
              <a:gd name="connsiteY63-618" fmla="*/ 1555274 h 1583140"/>
              <a:gd name="connsiteX64-619" fmla="*/ 4724747 w 9662615"/>
              <a:gd name="connsiteY64-620" fmla="*/ 1552439 h 1583140"/>
              <a:gd name="connsiteX65-621" fmla="*/ 4697562 w 9662615"/>
              <a:gd name="connsiteY65-622" fmla="*/ 1551206 h 1583140"/>
              <a:gd name="connsiteX66-623" fmla="*/ 4694469 w 9662615"/>
              <a:gd name="connsiteY66-624" fmla="*/ 1551958 h 1583140"/>
              <a:gd name="connsiteX67-625" fmla="*/ 4671940 w 9662615"/>
              <a:gd name="connsiteY67-626" fmla="*/ 1547617 h 1583140"/>
              <a:gd name="connsiteX68-627" fmla="*/ 4652930 w 9662615"/>
              <a:gd name="connsiteY68-628" fmla="*/ 1539961 h 1583140"/>
              <a:gd name="connsiteX69-629" fmla="*/ 4422155 w 9662615"/>
              <a:gd name="connsiteY69-630" fmla="*/ 1542059 h 1583140"/>
              <a:gd name="connsiteX70-631" fmla="*/ 4221826 w 9662615"/>
              <a:gd name="connsiteY70-632" fmla="*/ 1508923 h 1583140"/>
              <a:gd name="connsiteX71-633" fmla="*/ 4096601 w 9662615"/>
              <a:gd name="connsiteY71-634" fmla="*/ 1510961 h 1583140"/>
              <a:gd name="connsiteX72-635" fmla="*/ 3970635 w 9662615"/>
              <a:gd name="connsiteY72-636" fmla="*/ 1544815 h 1583140"/>
              <a:gd name="connsiteX73-637" fmla="*/ 3743791 w 9662615"/>
              <a:gd name="connsiteY73-638" fmla="*/ 1516637 h 1583140"/>
              <a:gd name="connsiteX74-639" fmla="*/ 3664453 w 9662615"/>
              <a:gd name="connsiteY74-640" fmla="*/ 1521660 h 1583140"/>
              <a:gd name="connsiteX75-641" fmla="*/ 3594070 w 9662615"/>
              <a:gd name="connsiteY75-642" fmla="*/ 1509422 h 1583140"/>
              <a:gd name="connsiteX76-643" fmla="*/ 3565233 w 9662615"/>
              <a:gd name="connsiteY76-644" fmla="*/ 1515122 h 1583140"/>
              <a:gd name="connsiteX77-645" fmla="*/ 3560267 w 9662615"/>
              <a:gd name="connsiteY77-646" fmla="*/ 1516288 h 1583140"/>
              <a:gd name="connsiteX78-647" fmla="*/ 3540258 w 9662615"/>
              <a:gd name="connsiteY78-648" fmla="*/ 1516976 h 1583140"/>
              <a:gd name="connsiteX79-649" fmla="*/ 3534780 w 9662615"/>
              <a:gd name="connsiteY79-650" fmla="*/ 1522141 h 1583140"/>
              <a:gd name="connsiteX80-651" fmla="*/ 3504783 w 9662615"/>
              <a:gd name="connsiteY80-652" fmla="*/ 1526739 h 1583140"/>
              <a:gd name="connsiteX81-653" fmla="*/ 3467911 w 9662615"/>
              <a:gd name="connsiteY81-654" fmla="*/ 1526618 h 1583140"/>
              <a:gd name="connsiteX82-655" fmla="*/ 3292707 w 9662615"/>
              <a:gd name="connsiteY82-656" fmla="*/ 1520490 h 1583140"/>
              <a:gd name="connsiteX83-657" fmla="*/ 3187872 w 9662615"/>
              <a:gd name="connsiteY83-658" fmla="*/ 1519991 h 1583140"/>
              <a:gd name="connsiteX84-659" fmla="*/ 3148026 w 9662615"/>
              <a:gd name="connsiteY84-660" fmla="*/ 1524777 h 1583140"/>
              <a:gd name="connsiteX85-661" fmla="*/ 3092394 w 9662615"/>
              <a:gd name="connsiteY85-662" fmla="*/ 1528115 h 1583140"/>
              <a:gd name="connsiteX86-663" fmla="*/ 2994200 w 9662615"/>
              <a:gd name="connsiteY86-664" fmla="*/ 1537857 h 1583140"/>
              <a:gd name="connsiteX87-665" fmla="*/ 2862301 w 9662615"/>
              <a:gd name="connsiteY87-666" fmla="*/ 1544250 h 1583140"/>
              <a:gd name="connsiteX88-667" fmla="*/ 2766335 w 9662615"/>
              <a:gd name="connsiteY88-668" fmla="*/ 1527662 h 1583140"/>
              <a:gd name="connsiteX89-669" fmla="*/ 2757836 w 9662615"/>
              <a:gd name="connsiteY89-670" fmla="*/ 1531371 h 1583140"/>
              <a:gd name="connsiteX90-671" fmla="*/ 2691555 w 9662615"/>
              <a:gd name="connsiteY90-672" fmla="*/ 1530283 h 1583140"/>
              <a:gd name="connsiteX91-673" fmla="*/ 2459871 w 9662615"/>
              <a:gd name="connsiteY91-674" fmla="*/ 1500859 h 1583140"/>
              <a:gd name="connsiteX92-675" fmla="*/ 2330328 w 9662615"/>
              <a:gd name="connsiteY92-676" fmla="*/ 1499441 h 1583140"/>
              <a:gd name="connsiteX93-677" fmla="*/ 2284269 w 9662615"/>
              <a:gd name="connsiteY93-678" fmla="*/ 1503068 h 1583140"/>
              <a:gd name="connsiteX94-679" fmla="*/ 2207104 w 9662615"/>
              <a:gd name="connsiteY94-680" fmla="*/ 1508888 h 1583140"/>
              <a:gd name="connsiteX95-681" fmla="*/ 2149226 w 9662615"/>
              <a:gd name="connsiteY95-682" fmla="*/ 1523409 h 1583140"/>
              <a:gd name="connsiteX96-683" fmla="*/ 2084783 w 9662615"/>
              <a:gd name="connsiteY96-684" fmla="*/ 1524245 h 1583140"/>
              <a:gd name="connsiteX97-685" fmla="*/ 2070075 w 9662615"/>
              <a:gd name="connsiteY97-686" fmla="*/ 1511285 h 1583140"/>
              <a:gd name="connsiteX98-687" fmla="*/ 2001057 w 9662615"/>
              <a:gd name="connsiteY98-688" fmla="*/ 1516449 h 1583140"/>
              <a:gd name="connsiteX99-689" fmla="*/ 1896330 w 9662615"/>
              <a:gd name="connsiteY99-690" fmla="*/ 1525725 h 1583140"/>
              <a:gd name="connsiteX100-691" fmla="*/ 1835994 w 9662615"/>
              <a:gd name="connsiteY100-692" fmla="*/ 1527678 h 1583140"/>
              <a:gd name="connsiteX101-693" fmla="*/ 1671119 w 9662615"/>
              <a:gd name="connsiteY101-694" fmla="*/ 1536701 h 1583140"/>
              <a:gd name="connsiteX102-695" fmla="*/ 1505921 w 9662615"/>
              <a:gd name="connsiteY102-696" fmla="*/ 1548552 h 1583140"/>
              <a:gd name="connsiteX103-697" fmla="*/ 1407755 w 9662615"/>
              <a:gd name="connsiteY103-698" fmla="*/ 1571444 h 1583140"/>
              <a:gd name="connsiteX104-699" fmla="*/ 1271994 w 9662615"/>
              <a:gd name="connsiteY104-700" fmla="*/ 1579471 h 1583140"/>
              <a:gd name="connsiteX105-701" fmla="*/ 1249226 w 9662615"/>
              <a:gd name="connsiteY105-702" fmla="*/ 1583140 h 1583140"/>
              <a:gd name="connsiteX106-703" fmla="*/ 1217719 w 9662615"/>
              <a:gd name="connsiteY106-704" fmla="*/ 1580863 h 1583140"/>
              <a:gd name="connsiteX107-705" fmla="*/ 1091432 w 9662615"/>
              <a:gd name="connsiteY107-706" fmla="*/ 1571003 h 1583140"/>
              <a:gd name="connsiteX108-707" fmla="*/ 992039 w 9662615"/>
              <a:gd name="connsiteY108-708" fmla="*/ 1556662 h 1583140"/>
              <a:gd name="connsiteX109-709" fmla="*/ 868264 w 9662615"/>
              <a:gd name="connsiteY109-710" fmla="*/ 1566392 h 1583140"/>
              <a:gd name="connsiteX110-711" fmla="*/ 792765 w 9662615"/>
              <a:gd name="connsiteY110-712" fmla="*/ 1563102 h 1583140"/>
              <a:gd name="connsiteX111-713" fmla="*/ 669055 w 9662615"/>
              <a:gd name="connsiteY111-714" fmla="*/ 1543638 h 1583140"/>
              <a:gd name="connsiteX112-715" fmla="*/ 506152 w 9662615"/>
              <a:gd name="connsiteY112-716" fmla="*/ 1549124 h 1583140"/>
              <a:gd name="connsiteX113-717" fmla="*/ 472797 w 9662615"/>
              <a:gd name="connsiteY113-718" fmla="*/ 1568904 h 1583140"/>
              <a:gd name="connsiteX114-719" fmla="*/ 427864 w 9662615"/>
              <a:gd name="connsiteY114-720" fmla="*/ 1580848 h 1583140"/>
              <a:gd name="connsiteX115-721" fmla="*/ 408381 w 9662615"/>
              <a:gd name="connsiteY115-722" fmla="*/ 1552940 h 1583140"/>
              <a:gd name="connsiteX116-723" fmla="*/ 267163 w 9662615"/>
              <a:gd name="connsiteY116-724" fmla="*/ 1531913 h 1583140"/>
              <a:gd name="connsiteX117-725" fmla="*/ 196644 w 9662615"/>
              <a:gd name="connsiteY117-726" fmla="*/ 1524565 h 1583140"/>
              <a:gd name="connsiteX118-727" fmla="*/ 86819 w 9662615"/>
              <a:gd name="connsiteY118-728" fmla="*/ 1519517 h 1583140"/>
              <a:gd name="connsiteX119-729" fmla="*/ 53369 w 9662615"/>
              <a:gd name="connsiteY119-730" fmla="*/ 1516853 h 1583140"/>
              <a:gd name="connsiteX120-731" fmla="*/ 2359 w 9662615"/>
              <a:gd name="connsiteY120-732" fmla="*/ 1515247 h 1583140"/>
              <a:gd name="connsiteX121-733" fmla="*/ 0 w 9662615"/>
              <a:gd name="connsiteY121-734" fmla="*/ 1514932 h 1583140"/>
              <a:gd name="connsiteX122-735" fmla="*/ 0 w 9662615"/>
              <a:gd name="connsiteY122-736" fmla="*/ 0 h 1583140"/>
              <a:gd name="connsiteX0-737" fmla="*/ 0 w 9662615"/>
              <a:gd name="connsiteY0-738" fmla="*/ 0 h 1583140"/>
              <a:gd name="connsiteX1-739" fmla="*/ 9662615 w 9662615"/>
              <a:gd name="connsiteY1-740" fmla="*/ 0 h 1583140"/>
              <a:gd name="connsiteX2-741" fmla="*/ 9662615 w 9662615"/>
              <a:gd name="connsiteY2-742" fmla="*/ 1280346 h 1583140"/>
              <a:gd name="connsiteX3-743" fmla="*/ 9658420 w 9662615"/>
              <a:gd name="connsiteY3-744" fmla="*/ 1280106 h 1583140"/>
              <a:gd name="connsiteX4-745" fmla="*/ 9469546 w 9662615"/>
              <a:gd name="connsiteY4-746" fmla="*/ 1289837 h 1583140"/>
              <a:gd name="connsiteX5-747" fmla="*/ 9385895 w 9662615"/>
              <a:gd name="connsiteY5-748" fmla="*/ 1269203 h 1583140"/>
              <a:gd name="connsiteX6-749" fmla="*/ 9144767 w 9662615"/>
              <a:gd name="connsiteY6-750" fmla="*/ 1264120 h 1583140"/>
              <a:gd name="connsiteX7-751" fmla="*/ 8837252 w 9662615"/>
              <a:gd name="connsiteY7-752" fmla="*/ 1350515 h 1583140"/>
              <a:gd name="connsiteX8-753" fmla="*/ 8705466 w 9662615"/>
              <a:gd name="connsiteY8-754" fmla="*/ 1342419 h 1583140"/>
              <a:gd name="connsiteX9-755" fmla="*/ 8652221 w 9662615"/>
              <a:gd name="connsiteY9-756" fmla="*/ 1326906 h 1583140"/>
              <a:gd name="connsiteX10-757" fmla="*/ 8632312 w 9662615"/>
              <a:gd name="connsiteY10-758" fmla="*/ 1326025 h 1583140"/>
              <a:gd name="connsiteX11-759" fmla="*/ 8591582 w 9662615"/>
              <a:gd name="connsiteY11-760" fmla="*/ 1341666 h 1583140"/>
              <a:gd name="connsiteX12-761" fmla="*/ 8537336 w 9662615"/>
              <a:gd name="connsiteY12-762" fmla="*/ 1341684 h 1583140"/>
              <a:gd name="connsiteX13-763" fmla="*/ 8472508 w 9662615"/>
              <a:gd name="connsiteY13-764" fmla="*/ 1363109 h 1583140"/>
              <a:gd name="connsiteX14-765" fmla="*/ 8258477 w 9662615"/>
              <a:gd name="connsiteY14-766" fmla="*/ 1370666 h 1583140"/>
              <a:gd name="connsiteX15-767" fmla="*/ 8197961 w 9662615"/>
              <a:gd name="connsiteY15-768" fmla="*/ 1392804 h 1583140"/>
              <a:gd name="connsiteX16-769" fmla="*/ 8171196 w 9662615"/>
              <a:gd name="connsiteY16-770" fmla="*/ 1397216 h 1583140"/>
              <a:gd name="connsiteX17-771" fmla="*/ 8127667 w 9662615"/>
              <a:gd name="connsiteY17-772" fmla="*/ 1418254 h 1583140"/>
              <a:gd name="connsiteX18-773" fmla="*/ 7974579 w 9662615"/>
              <a:gd name="connsiteY18-774" fmla="*/ 1383439 h 1583140"/>
              <a:gd name="connsiteX19-775" fmla="*/ 7768351 w 9662615"/>
              <a:gd name="connsiteY19-776" fmla="*/ 1395051 h 1583140"/>
              <a:gd name="connsiteX20-777" fmla="*/ 7577675 w 9662615"/>
              <a:gd name="connsiteY20-778" fmla="*/ 1370461 h 1583140"/>
              <a:gd name="connsiteX21-779" fmla="*/ 7466069 w 9662615"/>
              <a:gd name="connsiteY21-780" fmla="*/ 1377654 h 1583140"/>
              <a:gd name="connsiteX22-781" fmla="*/ 7435155 w 9662615"/>
              <a:gd name="connsiteY22-782" fmla="*/ 1397159 h 1583140"/>
              <a:gd name="connsiteX23-783" fmla="*/ 7151610 w 9662615"/>
              <a:gd name="connsiteY23-784" fmla="*/ 1397856 h 1583140"/>
              <a:gd name="connsiteX24-785" fmla="*/ 7082147 w 9662615"/>
              <a:gd name="connsiteY24-786" fmla="*/ 1406113 h 1583140"/>
              <a:gd name="connsiteX25-787" fmla="*/ 7014958 w 9662615"/>
              <a:gd name="connsiteY25-788" fmla="*/ 1396883 h 1583140"/>
              <a:gd name="connsiteX26-789" fmla="*/ 6907567 w 9662615"/>
              <a:gd name="connsiteY26-790" fmla="*/ 1419149 h 1583140"/>
              <a:gd name="connsiteX27-791" fmla="*/ 6748428 w 9662615"/>
              <a:gd name="connsiteY27-792" fmla="*/ 1420308 h 1583140"/>
              <a:gd name="connsiteX28-793" fmla="*/ 6654257 w 9662615"/>
              <a:gd name="connsiteY28-794" fmla="*/ 1424143 h 1583140"/>
              <a:gd name="connsiteX29-795" fmla="*/ 6620123 w 9662615"/>
              <a:gd name="connsiteY29-796" fmla="*/ 1430535 h 1583140"/>
              <a:gd name="connsiteX30-797" fmla="*/ 6571355 w 9662615"/>
              <a:gd name="connsiteY30-798" fmla="*/ 1436144 h 1583140"/>
              <a:gd name="connsiteX31-799" fmla="*/ 6486557 w 9662615"/>
              <a:gd name="connsiteY31-800" fmla="*/ 1449861 h 1583140"/>
              <a:gd name="connsiteX32-801" fmla="*/ 6370419 w 9662615"/>
              <a:gd name="connsiteY32-802" fmla="*/ 1461649 h 1583140"/>
              <a:gd name="connsiteX33-803" fmla="*/ 6278839 w 9662615"/>
              <a:gd name="connsiteY33-804" fmla="*/ 1449160 h 1583140"/>
              <a:gd name="connsiteX34-805" fmla="*/ 6272455 w 9662615"/>
              <a:gd name="connsiteY34-806" fmla="*/ 1453191 h 1583140"/>
              <a:gd name="connsiteX35-807" fmla="*/ 6212659 w 9662615"/>
              <a:gd name="connsiteY35-808" fmla="*/ 1454850 h 1583140"/>
              <a:gd name="connsiteX36-809" fmla="*/ 5995105 w 9662615"/>
              <a:gd name="connsiteY36-810" fmla="*/ 1435236 h 1583140"/>
              <a:gd name="connsiteX37-811" fmla="*/ 5878477 w 9662615"/>
              <a:gd name="connsiteY37-812" fmla="*/ 1439180 h 1583140"/>
              <a:gd name="connsiteX38-813" fmla="*/ 5838387 w 9662615"/>
              <a:gd name="connsiteY38-814" fmla="*/ 1444679 h 1583140"/>
              <a:gd name="connsiteX39-815" fmla="*/ 5771136 w 9662615"/>
              <a:gd name="connsiteY39-816" fmla="*/ 1453639 h 1583140"/>
              <a:gd name="connsiteX40-817" fmla="*/ 5724081 w 9662615"/>
              <a:gd name="connsiteY40-818" fmla="*/ 1470431 h 1583140"/>
              <a:gd name="connsiteX41-819" fmla="*/ 5666577 w 9662615"/>
              <a:gd name="connsiteY41-820" fmla="*/ 1473921 h 1583140"/>
              <a:gd name="connsiteX42-821" fmla="*/ 5649068 w 9662615"/>
              <a:gd name="connsiteY42-822" fmla="*/ 1461676 h 1583140"/>
              <a:gd name="connsiteX43-823" fmla="*/ 5588902 w 9662615"/>
              <a:gd name="connsiteY43-824" fmla="*/ 1469647 h 1583140"/>
              <a:gd name="connsiteX44-825" fmla="*/ 5498090 w 9662615"/>
              <a:gd name="connsiteY44-826" fmla="*/ 1483173 h 1583140"/>
              <a:gd name="connsiteX45-827" fmla="*/ 5444641 w 9662615"/>
              <a:gd name="connsiteY45-828" fmla="*/ 1487602 h 1583140"/>
              <a:gd name="connsiteX46-829" fmla="*/ 5299812 w 9662615"/>
              <a:gd name="connsiteY46-830" fmla="*/ 1503362 h 1583140"/>
              <a:gd name="connsiteX47-831" fmla="*/ 5155638 w 9662615"/>
              <a:gd name="connsiteY47-832" fmla="*/ 1521938 h 1583140"/>
              <a:gd name="connsiteX48-833" fmla="*/ 5090342 w 9662615"/>
              <a:gd name="connsiteY48-834" fmla="*/ 1546680 h 1583140"/>
              <a:gd name="connsiteX49-835" fmla="*/ 5082104 w 9662615"/>
              <a:gd name="connsiteY49-836" fmla="*/ 1547781 h 1583140"/>
              <a:gd name="connsiteX50-837" fmla="*/ 5059484 w 9662615"/>
              <a:gd name="connsiteY50-838" fmla="*/ 1546802 h 1583140"/>
              <a:gd name="connsiteX51-839" fmla="*/ 5050958 w 9662615"/>
              <a:gd name="connsiteY51-840" fmla="*/ 1545776 h 1583140"/>
              <a:gd name="connsiteX52-841" fmla="*/ 5038524 w 9662615"/>
              <a:gd name="connsiteY52-842" fmla="*/ 1545675 h 1583140"/>
              <a:gd name="connsiteX53-843" fmla="*/ 5038223 w 9662615"/>
              <a:gd name="connsiteY53-844" fmla="*/ 1545881 h 1583140"/>
              <a:gd name="connsiteX54-845" fmla="*/ 5026564 w 9662615"/>
              <a:gd name="connsiteY54-846" fmla="*/ 1545376 h 1583140"/>
              <a:gd name="connsiteX55-847" fmla="*/ 4969433 w 9662615"/>
              <a:gd name="connsiteY55-848" fmla="*/ 1540263 h 1583140"/>
              <a:gd name="connsiteX56-849" fmla="*/ 4894799 w 9662615"/>
              <a:gd name="connsiteY56-850" fmla="*/ 1559476 h 1583140"/>
              <a:gd name="connsiteX57-851" fmla="*/ 4863775 w 9662615"/>
              <a:gd name="connsiteY57-852" fmla="*/ 1562633 h 1583140"/>
              <a:gd name="connsiteX58-853" fmla="*/ 4847242 w 9662615"/>
              <a:gd name="connsiteY58-854" fmla="*/ 1565435 h 1583140"/>
              <a:gd name="connsiteX59-855" fmla="*/ 4846237 w 9662615"/>
              <a:gd name="connsiteY59-856" fmla="*/ 1566331 h 1583140"/>
              <a:gd name="connsiteX60-857" fmla="*/ 4791466 w 9662615"/>
              <a:gd name="connsiteY60-858" fmla="*/ 1561324 h 1583140"/>
              <a:gd name="connsiteX61-859" fmla="*/ 4784247 w 9662615"/>
              <a:gd name="connsiteY61-860" fmla="*/ 1562342 h 1583140"/>
              <a:gd name="connsiteX62-861" fmla="*/ 4748477 w 9662615"/>
              <a:gd name="connsiteY62-862" fmla="*/ 1556925 h 1583140"/>
              <a:gd name="connsiteX63-863" fmla="*/ 4730033 w 9662615"/>
              <a:gd name="connsiteY63-864" fmla="*/ 1555274 h 1583140"/>
              <a:gd name="connsiteX64-865" fmla="*/ 4724747 w 9662615"/>
              <a:gd name="connsiteY64-866" fmla="*/ 1552439 h 1583140"/>
              <a:gd name="connsiteX65-867" fmla="*/ 4697562 w 9662615"/>
              <a:gd name="connsiteY65-868" fmla="*/ 1551206 h 1583140"/>
              <a:gd name="connsiteX66-869" fmla="*/ 4694469 w 9662615"/>
              <a:gd name="connsiteY66-870" fmla="*/ 1551958 h 1583140"/>
              <a:gd name="connsiteX67-871" fmla="*/ 4671940 w 9662615"/>
              <a:gd name="connsiteY67-872" fmla="*/ 1547617 h 1583140"/>
              <a:gd name="connsiteX68-873" fmla="*/ 4652930 w 9662615"/>
              <a:gd name="connsiteY68-874" fmla="*/ 1539961 h 1583140"/>
              <a:gd name="connsiteX69-875" fmla="*/ 4422155 w 9662615"/>
              <a:gd name="connsiteY69-876" fmla="*/ 1542059 h 1583140"/>
              <a:gd name="connsiteX70-877" fmla="*/ 4221826 w 9662615"/>
              <a:gd name="connsiteY70-878" fmla="*/ 1508923 h 1583140"/>
              <a:gd name="connsiteX71-879" fmla="*/ 4096601 w 9662615"/>
              <a:gd name="connsiteY71-880" fmla="*/ 1510961 h 1583140"/>
              <a:gd name="connsiteX72-881" fmla="*/ 3970635 w 9662615"/>
              <a:gd name="connsiteY72-882" fmla="*/ 1544815 h 1583140"/>
              <a:gd name="connsiteX73-883" fmla="*/ 3743791 w 9662615"/>
              <a:gd name="connsiteY73-884" fmla="*/ 1516637 h 1583140"/>
              <a:gd name="connsiteX74-885" fmla="*/ 3664453 w 9662615"/>
              <a:gd name="connsiteY74-886" fmla="*/ 1521660 h 1583140"/>
              <a:gd name="connsiteX75-887" fmla="*/ 3594070 w 9662615"/>
              <a:gd name="connsiteY75-888" fmla="*/ 1509422 h 1583140"/>
              <a:gd name="connsiteX76-889" fmla="*/ 3565233 w 9662615"/>
              <a:gd name="connsiteY76-890" fmla="*/ 1515122 h 1583140"/>
              <a:gd name="connsiteX77-891" fmla="*/ 3560267 w 9662615"/>
              <a:gd name="connsiteY77-892" fmla="*/ 1516288 h 1583140"/>
              <a:gd name="connsiteX78-893" fmla="*/ 3540258 w 9662615"/>
              <a:gd name="connsiteY78-894" fmla="*/ 1516976 h 1583140"/>
              <a:gd name="connsiteX79-895" fmla="*/ 3534780 w 9662615"/>
              <a:gd name="connsiteY79-896" fmla="*/ 1522141 h 1583140"/>
              <a:gd name="connsiteX80-897" fmla="*/ 3504783 w 9662615"/>
              <a:gd name="connsiteY80-898" fmla="*/ 1526739 h 1583140"/>
              <a:gd name="connsiteX81-899" fmla="*/ 3467911 w 9662615"/>
              <a:gd name="connsiteY81-900" fmla="*/ 1526618 h 1583140"/>
              <a:gd name="connsiteX82-901" fmla="*/ 3292707 w 9662615"/>
              <a:gd name="connsiteY82-902" fmla="*/ 1520490 h 1583140"/>
              <a:gd name="connsiteX83-903" fmla="*/ 3187872 w 9662615"/>
              <a:gd name="connsiteY83-904" fmla="*/ 1519991 h 1583140"/>
              <a:gd name="connsiteX84-905" fmla="*/ 3148026 w 9662615"/>
              <a:gd name="connsiteY84-906" fmla="*/ 1524777 h 1583140"/>
              <a:gd name="connsiteX85-907" fmla="*/ 3092394 w 9662615"/>
              <a:gd name="connsiteY85-908" fmla="*/ 1528115 h 1583140"/>
              <a:gd name="connsiteX86-909" fmla="*/ 2994200 w 9662615"/>
              <a:gd name="connsiteY86-910" fmla="*/ 1537857 h 1583140"/>
              <a:gd name="connsiteX87-911" fmla="*/ 2862301 w 9662615"/>
              <a:gd name="connsiteY87-912" fmla="*/ 1544250 h 1583140"/>
              <a:gd name="connsiteX88-913" fmla="*/ 2766335 w 9662615"/>
              <a:gd name="connsiteY88-914" fmla="*/ 1527662 h 1583140"/>
              <a:gd name="connsiteX89-915" fmla="*/ 2757836 w 9662615"/>
              <a:gd name="connsiteY89-916" fmla="*/ 1531371 h 1583140"/>
              <a:gd name="connsiteX90-917" fmla="*/ 2691555 w 9662615"/>
              <a:gd name="connsiteY90-918" fmla="*/ 1530283 h 1583140"/>
              <a:gd name="connsiteX91-919" fmla="*/ 2459871 w 9662615"/>
              <a:gd name="connsiteY91-920" fmla="*/ 1500859 h 1583140"/>
              <a:gd name="connsiteX92-921" fmla="*/ 2330328 w 9662615"/>
              <a:gd name="connsiteY92-922" fmla="*/ 1499441 h 1583140"/>
              <a:gd name="connsiteX93-923" fmla="*/ 2284269 w 9662615"/>
              <a:gd name="connsiteY93-924" fmla="*/ 1503068 h 1583140"/>
              <a:gd name="connsiteX94-925" fmla="*/ 2207104 w 9662615"/>
              <a:gd name="connsiteY94-926" fmla="*/ 1508888 h 1583140"/>
              <a:gd name="connsiteX95-927" fmla="*/ 2149226 w 9662615"/>
              <a:gd name="connsiteY95-928" fmla="*/ 1523409 h 1583140"/>
              <a:gd name="connsiteX96-929" fmla="*/ 2084783 w 9662615"/>
              <a:gd name="connsiteY96-930" fmla="*/ 1524245 h 1583140"/>
              <a:gd name="connsiteX97-931" fmla="*/ 2070075 w 9662615"/>
              <a:gd name="connsiteY97-932" fmla="*/ 1511285 h 1583140"/>
              <a:gd name="connsiteX98-933" fmla="*/ 2001057 w 9662615"/>
              <a:gd name="connsiteY98-934" fmla="*/ 1516449 h 1583140"/>
              <a:gd name="connsiteX99-935" fmla="*/ 1896330 w 9662615"/>
              <a:gd name="connsiteY99-936" fmla="*/ 1525725 h 1583140"/>
              <a:gd name="connsiteX100-937" fmla="*/ 1835994 w 9662615"/>
              <a:gd name="connsiteY100-938" fmla="*/ 1527678 h 1583140"/>
              <a:gd name="connsiteX101-939" fmla="*/ 1671119 w 9662615"/>
              <a:gd name="connsiteY101-940" fmla="*/ 1536701 h 1583140"/>
              <a:gd name="connsiteX102-941" fmla="*/ 1505921 w 9662615"/>
              <a:gd name="connsiteY102-942" fmla="*/ 1548552 h 1583140"/>
              <a:gd name="connsiteX103-943" fmla="*/ 1407755 w 9662615"/>
              <a:gd name="connsiteY103-944" fmla="*/ 1571444 h 1583140"/>
              <a:gd name="connsiteX104-945" fmla="*/ 1271994 w 9662615"/>
              <a:gd name="connsiteY104-946" fmla="*/ 1579471 h 1583140"/>
              <a:gd name="connsiteX105-947" fmla="*/ 1249226 w 9662615"/>
              <a:gd name="connsiteY105-948" fmla="*/ 1583140 h 1583140"/>
              <a:gd name="connsiteX106-949" fmla="*/ 1217719 w 9662615"/>
              <a:gd name="connsiteY106-950" fmla="*/ 1580863 h 1583140"/>
              <a:gd name="connsiteX107-951" fmla="*/ 1091432 w 9662615"/>
              <a:gd name="connsiteY107-952" fmla="*/ 1571003 h 1583140"/>
              <a:gd name="connsiteX108-953" fmla="*/ 992039 w 9662615"/>
              <a:gd name="connsiteY108-954" fmla="*/ 1556662 h 1583140"/>
              <a:gd name="connsiteX109-955" fmla="*/ 868264 w 9662615"/>
              <a:gd name="connsiteY109-956" fmla="*/ 1566392 h 1583140"/>
              <a:gd name="connsiteX110-957" fmla="*/ 792765 w 9662615"/>
              <a:gd name="connsiteY110-958" fmla="*/ 1563102 h 1583140"/>
              <a:gd name="connsiteX111-959" fmla="*/ 669055 w 9662615"/>
              <a:gd name="connsiteY111-960" fmla="*/ 1543638 h 1583140"/>
              <a:gd name="connsiteX112-961" fmla="*/ 506152 w 9662615"/>
              <a:gd name="connsiteY112-962" fmla="*/ 1549124 h 1583140"/>
              <a:gd name="connsiteX113-963" fmla="*/ 472797 w 9662615"/>
              <a:gd name="connsiteY113-964" fmla="*/ 1568904 h 1583140"/>
              <a:gd name="connsiteX114-965" fmla="*/ 427864 w 9662615"/>
              <a:gd name="connsiteY114-966" fmla="*/ 1580848 h 1583140"/>
              <a:gd name="connsiteX115-967" fmla="*/ 408381 w 9662615"/>
              <a:gd name="connsiteY115-968" fmla="*/ 1552940 h 1583140"/>
              <a:gd name="connsiteX116-969" fmla="*/ 267163 w 9662615"/>
              <a:gd name="connsiteY116-970" fmla="*/ 1531913 h 1583140"/>
              <a:gd name="connsiteX117-971" fmla="*/ 196644 w 9662615"/>
              <a:gd name="connsiteY117-972" fmla="*/ 1524565 h 1583140"/>
              <a:gd name="connsiteX118-973" fmla="*/ 86819 w 9662615"/>
              <a:gd name="connsiteY118-974" fmla="*/ 1519517 h 1583140"/>
              <a:gd name="connsiteX119-975" fmla="*/ 53369 w 9662615"/>
              <a:gd name="connsiteY119-976" fmla="*/ 1516853 h 1583140"/>
              <a:gd name="connsiteX120-977" fmla="*/ 2359 w 9662615"/>
              <a:gd name="connsiteY120-978" fmla="*/ 1515247 h 1583140"/>
              <a:gd name="connsiteX121-979" fmla="*/ 0 w 9662615"/>
              <a:gd name="connsiteY121-980" fmla="*/ 1514932 h 1583140"/>
              <a:gd name="connsiteX122-981" fmla="*/ 0 w 9662615"/>
              <a:gd name="connsiteY122-982" fmla="*/ 0 h 1583140"/>
              <a:gd name="connsiteX0-983" fmla="*/ 0 w 9662615"/>
              <a:gd name="connsiteY0-984" fmla="*/ 0 h 1583140"/>
              <a:gd name="connsiteX1-985" fmla="*/ 9662615 w 9662615"/>
              <a:gd name="connsiteY1-986" fmla="*/ 0 h 1583140"/>
              <a:gd name="connsiteX2-987" fmla="*/ 9662615 w 9662615"/>
              <a:gd name="connsiteY2-988" fmla="*/ 1280346 h 1583140"/>
              <a:gd name="connsiteX3-989" fmla="*/ 9658420 w 9662615"/>
              <a:gd name="connsiteY3-990" fmla="*/ 1280106 h 1583140"/>
              <a:gd name="connsiteX4-991" fmla="*/ 9469546 w 9662615"/>
              <a:gd name="connsiteY4-992" fmla="*/ 1289837 h 1583140"/>
              <a:gd name="connsiteX5-993" fmla="*/ 9385895 w 9662615"/>
              <a:gd name="connsiteY5-994" fmla="*/ 1269203 h 1583140"/>
              <a:gd name="connsiteX6-995" fmla="*/ 9144767 w 9662615"/>
              <a:gd name="connsiteY6-996" fmla="*/ 1264120 h 1583140"/>
              <a:gd name="connsiteX7-997" fmla="*/ 8837252 w 9662615"/>
              <a:gd name="connsiteY7-998" fmla="*/ 1350515 h 1583140"/>
              <a:gd name="connsiteX8-999" fmla="*/ 8705466 w 9662615"/>
              <a:gd name="connsiteY8-1000" fmla="*/ 1342419 h 1583140"/>
              <a:gd name="connsiteX9-1001" fmla="*/ 8652221 w 9662615"/>
              <a:gd name="connsiteY9-1002" fmla="*/ 1326906 h 1583140"/>
              <a:gd name="connsiteX10-1003" fmla="*/ 8632312 w 9662615"/>
              <a:gd name="connsiteY10-1004" fmla="*/ 1326025 h 1583140"/>
              <a:gd name="connsiteX11-1005" fmla="*/ 8591582 w 9662615"/>
              <a:gd name="connsiteY11-1006" fmla="*/ 1341666 h 1583140"/>
              <a:gd name="connsiteX12-1007" fmla="*/ 8537336 w 9662615"/>
              <a:gd name="connsiteY12-1008" fmla="*/ 1341684 h 1583140"/>
              <a:gd name="connsiteX13-1009" fmla="*/ 8472508 w 9662615"/>
              <a:gd name="connsiteY13-1010" fmla="*/ 1363109 h 1583140"/>
              <a:gd name="connsiteX14-1011" fmla="*/ 8258477 w 9662615"/>
              <a:gd name="connsiteY14-1012" fmla="*/ 1370666 h 1583140"/>
              <a:gd name="connsiteX15-1013" fmla="*/ 8197961 w 9662615"/>
              <a:gd name="connsiteY15-1014" fmla="*/ 1392804 h 1583140"/>
              <a:gd name="connsiteX16-1015" fmla="*/ 8171196 w 9662615"/>
              <a:gd name="connsiteY16-1016" fmla="*/ 1397216 h 1583140"/>
              <a:gd name="connsiteX17-1017" fmla="*/ 8127667 w 9662615"/>
              <a:gd name="connsiteY17-1018" fmla="*/ 1418254 h 1583140"/>
              <a:gd name="connsiteX18-1019" fmla="*/ 7974579 w 9662615"/>
              <a:gd name="connsiteY18-1020" fmla="*/ 1383439 h 1583140"/>
              <a:gd name="connsiteX19-1021" fmla="*/ 7768351 w 9662615"/>
              <a:gd name="connsiteY19-1022" fmla="*/ 1395051 h 1583140"/>
              <a:gd name="connsiteX20-1023" fmla="*/ 7577675 w 9662615"/>
              <a:gd name="connsiteY20-1024" fmla="*/ 1370461 h 1583140"/>
              <a:gd name="connsiteX21-1025" fmla="*/ 7466069 w 9662615"/>
              <a:gd name="connsiteY21-1026" fmla="*/ 1377654 h 1583140"/>
              <a:gd name="connsiteX22-1027" fmla="*/ 7435155 w 9662615"/>
              <a:gd name="connsiteY22-1028" fmla="*/ 1397159 h 1583140"/>
              <a:gd name="connsiteX23-1029" fmla="*/ 7151610 w 9662615"/>
              <a:gd name="connsiteY23-1030" fmla="*/ 1397856 h 1583140"/>
              <a:gd name="connsiteX24-1031" fmla="*/ 7082147 w 9662615"/>
              <a:gd name="connsiteY24-1032" fmla="*/ 1406113 h 1583140"/>
              <a:gd name="connsiteX25-1033" fmla="*/ 7014958 w 9662615"/>
              <a:gd name="connsiteY25-1034" fmla="*/ 1396883 h 1583140"/>
              <a:gd name="connsiteX26-1035" fmla="*/ 6907567 w 9662615"/>
              <a:gd name="connsiteY26-1036" fmla="*/ 1419149 h 1583140"/>
              <a:gd name="connsiteX27-1037" fmla="*/ 6748428 w 9662615"/>
              <a:gd name="connsiteY27-1038" fmla="*/ 1420308 h 1583140"/>
              <a:gd name="connsiteX28-1039" fmla="*/ 6654257 w 9662615"/>
              <a:gd name="connsiteY28-1040" fmla="*/ 1424143 h 1583140"/>
              <a:gd name="connsiteX29-1041" fmla="*/ 6620123 w 9662615"/>
              <a:gd name="connsiteY29-1042" fmla="*/ 1430535 h 1583140"/>
              <a:gd name="connsiteX30-1043" fmla="*/ 6571355 w 9662615"/>
              <a:gd name="connsiteY30-1044" fmla="*/ 1436144 h 1583140"/>
              <a:gd name="connsiteX31-1045" fmla="*/ 6486557 w 9662615"/>
              <a:gd name="connsiteY31-1046" fmla="*/ 1449861 h 1583140"/>
              <a:gd name="connsiteX32-1047" fmla="*/ 6370419 w 9662615"/>
              <a:gd name="connsiteY32-1048" fmla="*/ 1461649 h 1583140"/>
              <a:gd name="connsiteX33-1049" fmla="*/ 6278839 w 9662615"/>
              <a:gd name="connsiteY33-1050" fmla="*/ 1449160 h 1583140"/>
              <a:gd name="connsiteX34-1051" fmla="*/ 6272455 w 9662615"/>
              <a:gd name="connsiteY34-1052" fmla="*/ 1453191 h 1583140"/>
              <a:gd name="connsiteX35-1053" fmla="*/ 6212659 w 9662615"/>
              <a:gd name="connsiteY35-1054" fmla="*/ 1454850 h 1583140"/>
              <a:gd name="connsiteX36-1055" fmla="*/ 5995105 w 9662615"/>
              <a:gd name="connsiteY36-1056" fmla="*/ 1435236 h 1583140"/>
              <a:gd name="connsiteX37-1057" fmla="*/ 5878477 w 9662615"/>
              <a:gd name="connsiteY37-1058" fmla="*/ 1439180 h 1583140"/>
              <a:gd name="connsiteX38-1059" fmla="*/ 5838387 w 9662615"/>
              <a:gd name="connsiteY38-1060" fmla="*/ 1444679 h 1583140"/>
              <a:gd name="connsiteX39-1061" fmla="*/ 5771136 w 9662615"/>
              <a:gd name="connsiteY39-1062" fmla="*/ 1453639 h 1583140"/>
              <a:gd name="connsiteX40-1063" fmla="*/ 5724081 w 9662615"/>
              <a:gd name="connsiteY40-1064" fmla="*/ 1470431 h 1583140"/>
              <a:gd name="connsiteX41-1065" fmla="*/ 5666577 w 9662615"/>
              <a:gd name="connsiteY41-1066" fmla="*/ 1473921 h 1583140"/>
              <a:gd name="connsiteX42-1067" fmla="*/ 5649068 w 9662615"/>
              <a:gd name="connsiteY42-1068" fmla="*/ 1461676 h 1583140"/>
              <a:gd name="connsiteX43-1069" fmla="*/ 5588902 w 9662615"/>
              <a:gd name="connsiteY43-1070" fmla="*/ 1469647 h 1583140"/>
              <a:gd name="connsiteX44-1071" fmla="*/ 5498090 w 9662615"/>
              <a:gd name="connsiteY44-1072" fmla="*/ 1483173 h 1583140"/>
              <a:gd name="connsiteX45-1073" fmla="*/ 5444641 w 9662615"/>
              <a:gd name="connsiteY45-1074" fmla="*/ 1487602 h 1583140"/>
              <a:gd name="connsiteX46-1075" fmla="*/ 5299812 w 9662615"/>
              <a:gd name="connsiteY46-1076" fmla="*/ 1503362 h 1583140"/>
              <a:gd name="connsiteX47-1077" fmla="*/ 5155638 w 9662615"/>
              <a:gd name="connsiteY47-1078" fmla="*/ 1521938 h 1583140"/>
              <a:gd name="connsiteX48-1079" fmla="*/ 5090342 w 9662615"/>
              <a:gd name="connsiteY48-1080" fmla="*/ 1546680 h 1583140"/>
              <a:gd name="connsiteX49-1081" fmla="*/ 5082104 w 9662615"/>
              <a:gd name="connsiteY49-1082" fmla="*/ 1547781 h 1583140"/>
              <a:gd name="connsiteX50-1083" fmla="*/ 5059484 w 9662615"/>
              <a:gd name="connsiteY50-1084" fmla="*/ 1546802 h 1583140"/>
              <a:gd name="connsiteX51-1085" fmla="*/ 5050958 w 9662615"/>
              <a:gd name="connsiteY51-1086" fmla="*/ 1545776 h 1583140"/>
              <a:gd name="connsiteX52-1087" fmla="*/ 5038524 w 9662615"/>
              <a:gd name="connsiteY52-1088" fmla="*/ 1545675 h 1583140"/>
              <a:gd name="connsiteX53-1089" fmla="*/ 5038223 w 9662615"/>
              <a:gd name="connsiteY53-1090" fmla="*/ 1545881 h 1583140"/>
              <a:gd name="connsiteX54-1091" fmla="*/ 5026564 w 9662615"/>
              <a:gd name="connsiteY54-1092" fmla="*/ 1545376 h 1583140"/>
              <a:gd name="connsiteX55-1093" fmla="*/ 4969433 w 9662615"/>
              <a:gd name="connsiteY55-1094" fmla="*/ 1540263 h 1583140"/>
              <a:gd name="connsiteX56-1095" fmla="*/ 4894799 w 9662615"/>
              <a:gd name="connsiteY56-1096" fmla="*/ 1559476 h 1583140"/>
              <a:gd name="connsiteX57-1097" fmla="*/ 4863775 w 9662615"/>
              <a:gd name="connsiteY57-1098" fmla="*/ 1562633 h 1583140"/>
              <a:gd name="connsiteX58-1099" fmla="*/ 4847242 w 9662615"/>
              <a:gd name="connsiteY58-1100" fmla="*/ 1565435 h 1583140"/>
              <a:gd name="connsiteX59-1101" fmla="*/ 4846237 w 9662615"/>
              <a:gd name="connsiteY59-1102" fmla="*/ 1566331 h 1583140"/>
              <a:gd name="connsiteX60-1103" fmla="*/ 4791466 w 9662615"/>
              <a:gd name="connsiteY60-1104" fmla="*/ 1561324 h 1583140"/>
              <a:gd name="connsiteX61-1105" fmla="*/ 4784247 w 9662615"/>
              <a:gd name="connsiteY61-1106" fmla="*/ 1562342 h 1583140"/>
              <a:gd name="connsiteX62-1107" fmla="*/ 4748477 w 9662615"/>
              <a:gd name="connsiteY62-1108" fmla="*/ 1556925 h 1583140"/>
              <a:gd name="connsiteX63-1109" fmla="*/ 4730033 w 9662615"/>
              <a:gd name="connsiteY63-1110" fmla="*/ 1555274 h 1583140"/>
              <a:gd name="connsiteX64-1111" fmla="*/ 4724747 w 9662615"/>
              <a:gd name="connsiteY64-1112" fmla="*/ 1552439 h 1583140"/>
              <a:gd name="connsiteX65-1113" fmla="*/ 4697562 w 9662615"/>
              <a:gd name="connsiteY65-1114" fmla="*/ 1551206 h 1583140"/>
              <a:gd name="connsiteX66-1115" fmla="*/ 4694469 w 9662615"/>
              <a:gd name="connsiteY66-1116" fmla="*/ 1551958 h 1583140"/>
              <a:gd name="connsiteX67-1117" fmla="*/ 4671940 w 9662615"/>
              <a:gd name="connsiteY67-1118" fmla="*/ 1547617 h 1583140"/>
              <a:gd name="connsiteX68-1119" fmla="*/ 4589320 w 9662615"/>
              <a:gd name="connsiteY68-1120" fmla="*/ 1534660 h 1583140"/>
              <a:gd name="connsiteX69-1121" fmla="*/ 4422155 w 9662615"/>
              <a:gd name="connsiteY69-1122" fmla="*/ 1542059 h 1583140"/>
              <a:gd name="connsiteX70-1123" fmla="*/ 4221826 w 9662615"/>
              <a:gd name="connsiteY70-1124" fmla="*/ 1508923 h 1583140"/>
              <a:gd name="connsiteX71-1125" fmla="*/ 4096601 w 9662615"/>
              <a:gd name="connsiteY71-1126" fmla="*/ 1510961 h 1583140"/>
              <a:gd name="connsiteX72-1127" fmla="*/ 3970635 w 9662615"/>
              <a:gd name="connsiteY72-1128" fmla="*/ 1544815 h 1583140"/>
              <a:gd name="connsiteX73-1129" fmla="*/ 3743791 w 9662615"/>
              <a:gd name="connsiteY73-1130" fmla="*/ 1516637 h 1583140"/>
              <a:gd name="connsiteX74-1131" fmla="*/ 3664453 w 9662615"/>
              <a:gd name="connsiteY74-1132" fmla="*/ 1521660 h 1583140"/>
              <a:gd name="connsiteX75-1133" fmla="*/ 3594070 w 9662615"/>
              <a:gd name="connsiteY75-1134" fmla="*/ 1509422 h 1583140"/>
              <a:gd name="connsiteX76-1135" fmla="*/ 3565233 w 9662615"/>
              <a:gd name="connsiteY76-1136" fmla="*/ 1515122 h 1583140"/>
              <a:gd name="connsiteX77-1137" fmla="*/ 3560267 w 9662615"/>
              <a:gd name="connsiteY77-1138" fmla="*/ 1516288 h 1583140"/>
              <a:gd name="connsiteX78-1139" fmla="*/ 3540258 w 9662615"/>
              <a:gd name="connsiteY78-1140" fmla="*/ 1516976 h 1583140"/>
              <a:gd name="connsiteX79-1141" fmla="*/ 3534780 w 9662615"/>
              <a:gd name="connsiteY79-1142" fmla="*/ 1522141 h 1583140"/>
              <a:gd name="connsiteX80-1143" fmla="*/ 3504783 w 9662615"/>
              <a:gd name="connsiteY80-1144" fmla="*/ 1526739 h 1583140"/>
              <a:gd name="connsiteX81-1145" fmla="*/ 3467911 w 9662615"/>
              <a:gd name="connsiteY81-1146" fmla="*/ 1526618 h 1583140"/>
              <a:gd name="connsiteX82-1147" fmla="*/ 3292707 w 9662615"/>
              <a:gd name="connsiteY82-1148" fmla="*/ 1520490 h 1583140"/>
              <a:gd name="connsiteX83-1149" fmla="*/ 3187872 w 9662615"/>
              <a:gd name="connsiteY83-1150" fmla="*/ 1519991 h 1583140"/>
              <a:gd name="connsiteX84-1151" fmla="*/ 3148026 w 9662615"/>
              <a:gd name="connsiteY84-1152" fmla="*/ 1524777 h 1583140"/>
              <a:gd name="connsiteX85-1153" fmla="*/ 3092394 w 9662615"/>
              <a:gd name="connsiteY85-1154" fmla="*/ 1528115 h 1583140"/>
              <a:gd name="connsiteX86-1155" fmla="*/ 2994200 w 9662615"/>
              <a:gd name="connsiteY86-1156" fmla="*/ 1537857 h 1583140"/>
              <a:gd name="connsiteX87-1157" fmla="*/ 2862301 w 9662615"/>
              <a:gd name="connsiteY87-1158" fmla="*/ 1544250 h 1583140"/>
              <a:gd name="connsiteX88-1159" fmla="*/ 2766335 w 9662615"/>
              <a:gd name="connsiteY88-1160" fmla="*/ 1527662 h 1583140"/>
              <a:gd name="connsiteX89-1161" fmla="*/ 2757836 w 9662615"/>
              <a:gd name="connsiteY89-1162" fmla="*/ 1531371 h 1583140"/>
              <a:gd name="connsiteX90-1163" fmla="*/ 2691555 w 9662615"/>
              <a:gd name="connsiteY90-1164" fmla="*/ 1530283 h 1583140"/>
              <a:gd name="connsiteX91-1165" fmla="*/ 2459871 w 9662615"/>
              <a:gd name="connsiteY91-1166" fmla="*/ 1500859 h 1583140"/>
              <a:gd name="connsiteX92-1167" fmla="*/ 2330328 w 9662615"/>
              <a:gd name="connsiteY92-1168" fmla="*/ 1499441 h 1583140"/>
              <a:gd name="connsiteX93-1169" fmla="*/ 2284269 w 9662615"/>
              <a:gd name="connsiteY93-1170" fmla="*/ 1503068 h 1583140"/>
              <a:gd name="connsiteX94-1171" fmla="*/ 2207104 w 9662615"/>
              <a:gd name="connsiteY94-1172" fmla="*/ 1508888 h 1583140"/>
              <a:gd name="connsiteX95-1173" fmla="*/ 2149226 w 9662615"/>
              <a:gd name="connsiteY95-1174" fmla="*/ 1523409 h 1583140"/>
              <a:gd name="connsiteX96-1175" fmla="*/ 2084783 w 9662615"/>
              <a:gd name="connsiteY96-1176" fmla="*/ 1524245 h 1583140"/>
              <a:gd name="connsiteX97-1177" fmla="*/ 2070075 w 9662615"/>
              <a:gd name="connsiteY97-1178" fmla="*/ 1511285 h 1583140"/>
              <a:gd name="connsiteX98-1179" fmla="*/ 2001057 w 9662615"/>
              <a:gd name="connsiteY98-1180" fmla="*/ 1516449 h 1583140"/>
              <a:gd name="connsiteX99-1181" fmla="*/ 1896330 w 9662615"/>
              <a:gd name="connsiteY99-1182" fmla="*/ 1525725 h 1583140"/>
              <a:gd name="connsiteX100-1183" fmla="*/ 1835994 w 9662615"/>
              <a:gd name="connsiteY100-1184" fmla="*/ 1527678 h 1583140"/>
              <a:gd name="connsiteX101-1185" fmla="*/ 1671119 w 9662615"/>
              <a:gd name="connsiteY101-1186" fmla="*/ 1536701 h 1583140"/>
              <a:gd name="connsiteX102-1187" fmla="*/ 1505921 w 9662615"/>
              <a:gd name="connsiteY102-1188" fmla="*/ 1548552 h 1583140"/>
              <a:gd name="connsiteX103-1189" fmla="*/ 1407755 w 9662615"/>
              <a:gd name="connsiteY103-1190" fmla="*/ 1571444 h 1583140"/>
              <a:gd name="connsiteX104-1191" fmla="*/ 1271994 w 9662615"/>
              <a:gd name="connsiteY104-1192" fmla="*/ 1579471 h 1583140"/>
              <a:gd name="connsiteX105-1193" fmla="*/ 1249226 w 9662615"/>
              <a:gd name="connsiteY105-1194" fmla="*/ 1583140 h 1583140"/>
              <a:gd name="connsiteX106-1195" fmla="*/ 1217719 w 9662615"/>
              <a:gd name="connsiteY106-1196" fmla="*/ 1580863 h 1583140"/>
              <a:gd name="connsiteX107-1197" fmla="*/ 1091432 w 9662615"/>
              <a:gd name="connsiteY107-1198" fmla="*/ 1571003 h 1583140"/>
              <a:gd name="connsiteX108-1199" fmla="*/ 992039 w 9662615"/>
              <a:gd name="connsiteY108-1200" fmla="*/ 1556662 h 1583140"/>
              <a:gd name="connsiteX109-1201" fmla="*/ 868264 w 9662615"/>
              <a:gd name="connsiteY109-1202" fmla="*/ 1566392 h 1583140"/>
              <a:gd name="connsiteX110-1203" fmla="*/ 792765 w 9662615"/>
              <a:gd name="connsiteY110-1204" fmla="*/ 1563102 h 1583140"/>
              <a:gd name="connsiteX111-1205" fmla="*/ 669055 w 9662615"/>
              <a:gd name="connsiteY111-1206" fmla="*/ 1543638 h 1583140"/>
              <a:gd name="connsiteX112-1207" fmla="*/ 506152 w 9662615"/>
              <a:gd name="connsiteY112-1208" fmla="*/ 1549124 h 1583140"/>
              <a:gd name="connsiteX113-1209" fmla="*/ 472797 w 9662615"/>
              <a:gd name="connsiteY113-1210" fmla="*/ 1568904 h 1583140"/>
              <a:gd name="connsiteX114-1211" fmla="*/ 427864 w 9662615"/>
              <a:gd name="connsiteY114-1212" fmla="*/ 1580848 h 1583140"/>
              <a:gd name="connsiteX115-1213" fmla="*/ 408381 w 9662615"/>
              <a:gd name="connsiteY115-1214" fmla="*/ 1552940 h 1583140"/>
              <a:gd name="connsiteX116-1215" fmla="*/ 267163 w 9662615"/>
              <a:gd name="connsiteY116-1216" fmla="*/ 1531913 h 1583140"/>
              <a:gd name="connsiteX117-1217" fmla="*/ 196644 w 9662615"/>
              <a:gd name="connsiteY117-1218" fmla="*/ 1524565 h 1583140"/>
              <a:gd name="connsiteX118-1219" fmla="*/ 86819 w 9662615"/>
              <a:gd name="connsiteY118-1220" fmla="*/ 1519517 h 1583140"/>
              <a:gd name="connsiteX119-1221" fmla="*/ 53369 w 9662615"/>
              <a:gd name="connsiteY119-1222" fmla="*/ 1516853 h 1583140"/>
              <a:gd name="connsiteX120-1223" fmla="*/ 2359 w 9662615"/>
              <a:gd name="connsiteY120-1224" fmla="*/ 1515247 h 1583140"/>
              <a:gd name="connsiteX121-1225" fmla="*/ 0 w 9662615"/>
              <a:gd name="connsiteY121-1226" fmla="*/ 1514932 h 1583140"/>
              <a:gd name="connsiteX122-1227" fmla="*/ 0 w 9662615"/>
              <a:gd name="connsiteY122-1228" fmla="*/ 0 h 1583140"/>
              <a:gd name="connsiteX0-1229" fmla="*/ 0 w 9662615"/>
              <a:gd name="connsiteY0-1230" fmla="*/ 0 h 1583140"/>
              <a:gd name="connsiteX1-1231" fmla="*/ 9662615 w 9662615"/>
              <a:gd name="connsiteY1-1232" fmla="*/ 0 h 1583140"/>
              <a:gd name="connsiteX2-1233" fmla="*/ 9662615 w 9662615"/>
              <a:gd name="connsiteY2-1234" fmla="*/ 1280346 h 1583140"/>
              <a:gd name="connsiteX3-1235" fmla="*/ 9658420 w 9662615"/>
              <a:gd name="connsiteY3-1236" fmla="*/ 1280106 h 1583140"/>
              <a:gd name="connsiteX4-1237" fmla="*/ 9469546 w 9662615"/>
              <a:gd name="connsiteY4-1238" fmla="*/ 1289837 h 1583140"/>
              <a:gd name="connsiteX5-1239" fmla="*/ 9385895 w 9662615"/>
              <a:gd name="connsiteY5-1240" fmla="*/ 1269203 h 1583140"/>
              <a:gd name="connsiteX6-1241" fmla="*/ 9144767 w 9662615"/>
              <a:gd name="connsiteY6-1242" fmla="*/ 1264120 h 1583140"/>
              <a:gd name="connsiteX7-1243" fmla="*/ 8837252 w 9662615"/>
              <a:gd name="connsiteY7-1244" fmla="*/ 1350515 h 1583140"/>
              <a:gd name="connsiteX8-1245" fmla="*/ 8705466 w 9662615"/>
              <a:gd name="connsiteY8-1246" fmla="*/ 1342419 h 1583140"/>
              <a:gd name="connsiteX9-1247" fmla="*/ 8652221 w 9662615"/>
              <a:gd name="connsiteY9-1248" fmla="*/ 1326906 h 1583140"/>
              <a:gd name="connsiteX10-1249" fmla="*/ 8632312 w 9662615"/>
              <a:gd name="connsiteY10-1250" fmla="*/ 1326025 h 1583140"/>
              <a:gd name="connsiteX11-1251" fmla="*/ 8591582 w 9662615"/>
              <a:gd name="connsiteY11-1252" fmla="*/ 1341666 h 1583140"/>
              <a:gd name="connsiteX12-1253" fmla="*/ 8537336 w 9662615"/>
              <a:gd name="connsiteY12-1254" fmla="*/ 1341684 h 1583140"/>
              <a:gd name="connsiteX13-1255" fmla="*/ 8472508 w 9662615"/>
              <a:gd name="connsiteY13-1256" fmla="*/ 1363109 h 1583140"/>
              <a:gd name="connsiteX14-1257" fmla="*/ 8258477 w 9662615"/>
              <a:gd name="connsiteY14-1258" fmla="*/ 1370666 h 1583140"/>
              <a:gd name="connsiteX15-1259" fmla="*/ 8197961 w 9662615"/>
              <a:gd name="connsiteY15-1260" fmla="*/ 1392804 h 1583140"/>
              <a:gd name="connsiteX16-1261" fmla="*/ 8171196 w 9662615"/>
              <a:gd name="connsiteY16-1262" fmla="*/ 1397216 h 1583140"/>
              <a:gd name="connsiteX17-1263" fmla="*/ 8127667 w 9662615"/>
              <a:gd name="connsiteY17-1264" fmla="*/ 1418254 h 1583140"/>
              <a:gd name="connsiteX18-1265" fmla="*/ 7974579 w 9662615"/>
              <a:gd name="connsiteY18-1266" fmla="*/ 1383439 h 1583140"/>
              <a:gd name="connsiteX19-1267" fmla="*/ 7768351 w 9662615"/>
              <a:gd name="connsiteY19-1268" fmla="*/ 1395051 h 1583140"/>
              <a:gd name="connsiteX20-1269" fmla="*/ 7577675 w 9662615"/>
              <a:gd name="connsiteY20-1270" fmla="*/ 1370461 h 1583140"/>
              <a:gd name="connsiteX21-1271" fmla="*/ 7466069 w 9662615"/>
              <a:gd name="connsiteY21-1272" fmla="*/ 1377654 h 1583140"/>
              <a:gd name="connsiteX22-1273" fmla="*/ 7435155 w 9662615"/>
              <a:gd name="connsiteY22-1274" fmla="*/ 1397159 h 1583140"/>
              <a:gd name="connsiteX23-1275" fmla="*/ 7151610 w 9662615"/>
              <a:gd name="connsiteY23-1276" fmla="*/ 1397856 h 1583140"/>
              <a:gd name="connsiteX24-1277" fmla="*/ 7082147 w 9662615"/>
              <a:gd name="connsiteY24-1278" fmla="*/ 1406113 h 1583140"/>
              <a:gd name="connsiteX25-1279" fmla="*/ 7014958 w 9662615"/>
              <a:gd name="connsiteY25-1280" fmla="*/ 1396883 h 1583140"/>
              <a:gd name="connsiteX26-1281" fmla="*/ 6907567 w 9662615"/>
              <a:gd name="connsiteY26-1282" fmla="*/ 1419149 h 1583140"/>
              <a:gd name="connsiteX27-1283" fmla="*/ 6748428 w 9662615"/>
              <a:gd name="connsiteY27-1284" fmla="*/ 1420308 h 1583140"/>
              <a:gd name="connsiteX28-1285" fmla="*/ 6654257 w 9662615"/>
              <a:gd name="connsiteY28-1286" fmla="*/ 1424143 h 1583140"/>
              <a:gd name="connsiteX29-1287" fmla="*/ 6620123 w 9662615"/>
              <a:gd name="connsiteY29-1288" fmla="*/ 1430535 h 1583140"/>
              <a:gd name="connsiteX30-1289" fmla="*/ 6571355 w 9662615"/>
              <a:gd name="connsiteY30-1290" fmla="*/ 1436144 h 1583140"/>
              <a:gd name="connsiteX31-1291" fmla="*/ 6486557 w 9662615"/>
              <a:gd name="connsiteY31-1292" fmla="*/ 1449861 h 1583140"/>
              <a:gd name="connsiteX32-1293" fmla="*/ 6370419 w 9662615"/>
              <a:gd name="connsiteY32-1294" fmla="*/ 1461649 h 1583140"/>
              <a:gd name="connsiteX33-1295" fmla="*/ 6278839 w 9662615"/>
              <a:gd name="connsiteY33-1296" fmla="*/ 1449160 h 1583140"/>
              <a:gd name="connsiteX34-1297" fmla="*/ 6272455 w 9662615"/>
              <a:gd name="connsiteY34-1298" fmla="*/ 1453191 h 1583140"/>
              <a:gd name="connsiteX35-1299" fmla="*/ 6212659 w 9662615"/>
              <a:gd name="connsiteY35-1300" fmla="*/ 1454850 h 1583140"/>
              <a:gd name="connsiteX36-1301" fmla="*/ 5995105 w 9662615"/>
              <a:gd name="connsiteY36-1302" fmla="*/ 1435236 h 1583140"/>
              <a:gd name="connsiteX37-1303" fmla="*/ 5878477 w 9662615"/>
              <a:gd name="connsiteY37-1304" fmla="*/ 1439180 h 1583140"/>
              <a:gd name="connsiteX38-1305" fmla="*/ 5838387 w 9662615"/>
              <a:gd name="connsiteY38-1306" fmla="*/ 1444679 h 1583140"/>
              <a:gd name="connsiteX39-1307" fmla="*/ 5771136 w 9662615"/>
              <a:gd name="connsiteY39-1308" fmla="*/ 1453639 h 1583140"/>
              <a:gd name="connsiteX40-1309" fmla="*/ 5724081 w 9662615"/>
              <a:gd name="connsiteY40-1310" fmla="*/ 1470431 h 1583140"/>
              <a:gd name="connsiteX41-1311" fmla="*/ 5666577 w 9662615"/>
              <a:gd name="connsiteY41-1312" fmla="*/ 1473921 h 1583140"/>
              <a:gd name="connsiteX42-1313" fmla="*/ 5649068 w 9662615"/>
              <a:gd name="connsiteY42-1314" fmla="*/ 1461676 h 1583140"/>
              <a:gd name="connsiteX43-1315" fmla="*/ 5588902 w 9662615"/>
              <a:gd name="connsiteY43-1316" fmla="*/ 1469647 h 1583140"/>
              <a:gd name="connsiteX44-1317" fmla="*/ 5498090 w 9662615"/>
              <a:gd name="connsiteY44-1318" fmla="*/ 1483173 h 1583140"/>
              <a:gd name="connsiteX45-1319" fmla="*/ 5444641 w 9662615"/>
              <a:gd name="connsiteY45-1320" fmla="*/ 1487602 h 1583140"/>
              <a:gd name="connsiteX46-1321" fmla="*/ 5299812 w 9662615"/>
              <a:gd name="connsiteY46-1322" fmla="*/ 1503362 h 1583140"/>
              <a:gd name="connsiteX47-1323" fmla="*/ 5213947 w 9662615"/>
              <a:gd name="connsiteY47-1324" fmla="*/ 1516637 h 1583140"/>
              <a:gd name="connsiteX48-1325" fmla="*/ 5090342 w 9662615"/>
              <a:gd name="connsiteY48-1326" fmla="*/ 1546680 h 1583140"/>
              <a:gd name="connsiteX49-1327" fmla="*/ 5082104 w 9662615"/>
              <a:gd name="connsiteY49-1328" fmla="*/ 1547781 h 1583140"/>
              <a:gd name="connsiteX50-1329" fmla="*/ 5059484 w 9662615"/>
              <a:gd name="connsiteY50-1330" fmla="*/ 1546802 h 1583140"/>
              <a:gd name="connsiteX51-1331" fmla="*/ 5050958 w 9662615"/>
              <a:gd name="connsiteY51-1332" fmla="*/ 1545776 h 1583140"/>
              <a:gd name="connsiteX52-1333" fmla="*/ 5038524 w 9662615"/>
              <a:gd name="connsiteY52-1334" fmla="*/ 1545675 h 1583140"/>
              <a:gd name="connsiteX53-1335" fmla="*/ 5038223 w 9662615"/>
              <a:gd name="connsiteY53-1336" fmla="*/ 1545881 h 1583140"/>
              <a:gd name="connsiteX54-1337" fmla="*/ 5026564 w 9662615"/>
              <a:gd name="connsiteY54-1338" fmla="*/ 1545376 h 1583140"/>
              <a:gd name="connsiteX55-1339" fmla="*/ 4969433 w 9662615"/>
              <a:gd name="connsiteY55-1340" fmla="*/ 1540263 h 1583140"/>
              <a:gd name="connsiteX56-1341" fmla="*/ 4894799 w 9662615"/>
              <a:gd name="connsiteY56-1342" fmla="*/ 1559476 h 1583140"/>
              <a:gd name="connsiteX57-1343" fmla="*/ 4863775 w 9662615"/>
              <a:gd name="connsiteY57-1344" fmla="*/ 1562633 h 1583140"/>
              <a:gd name="connsiteX58-1345" fmla="*/ 4847242 w 9662615"/>
              <a:gd name="connsiteY58-1346" fmla="*/ 1565435 h 1583140"/>
              <a:gd name="connsiteX59-1347" fmla="*/ 4846237 w 9662615"/>
              <a:gd name="connsiteY59-1348" fmla="*/ 1566331 h 1583140"/>
              <a:gd name="connsiteX60-1349" fmla="*/ 4791466 w 9662615"/>
              <a:gd name="connsiteY60-1350" fmla="*/ 1561324 h 1583140"/>
              <a:gd name="connsiteX61-1351" fmla="*/ 4784247 w 9662615"/>
              <a:gd name="connsiteY61-1352" fmla="*/ 1562342 h 1583140"/>
              <a:gd name="connsiteX62-1353" fmla="*/ 4748477 w 9662615"/>
              <a:gd name="connsiteY62-1354" fmla="*/ 1556925 h 1583140"/>
              <a:gd name="connsiteX63-1355" fmla="*/ 4730033 w 9662615"/>
              <a:gd name="connsiteY63-1356" fmla="*/ 1555274 h 1583140"/>
              <a:gd name="connsiteX64-1357" fmla="*/ 4724747 w 9662615"/>
              <a:gd name="connsiteY64-1358" fmla="*/ 1552439 h 1583140"/>
              <a:gd name="connsiteX65-1359" fmla="*/ 4697562 w 9662615"/>
              <a:gd name="connsiteY65-1360" fmla="*/ 1551206 h 1583140"/>
              <a:gd name="connsiteX66-1361" fmla="*/ 4694469 w 9662615"/>
              <a:gd name="connsiteY66-1362" fmla="*/ 1551958 h 1583140"/>
              <a:gd name="connsiteX67-1363" fmla="*/ 4671940 w 9662615"/>
              <a:gd name="connsiteY67-1364" fmla="*/ 1547617 h 1583140"/>
              <a:gd name="connsiteX68-1365" fmla="*/ 4589320 w 9662615"/>
              <a:gd name="connsiteY68-1366" fmla="*/ 1534660 h 1583140"/>
              <a:gd name="connsiteX69-1367" fmla="*/ 4422155 w 9662615"/>
              <a:gd name="connsiteY69-1368" fmla="*/ 1542059 h 1583140"/>
              <a:gd name="connsiteX70-1369" fmla="*/ 4221826 w 9662615"/>
              <a:gd name="connsiteY70-1370" fmla="*/ 1508923 h 1583140"/>
              <a:gd name="connsiteX71-1371" fmla="*/ 4096601 w 9662615"/>
              <a:gd name="connsiteY71-1372" fmla="*/ 1510961 h 1583140"/>
              <a:gd name="connsiteX72-1373" fmla="*/ 3970635 w 9662615"/>
              <a:gd name="connsiteY72-1374" fmla="*/ 1544815 h 1583140"/>
              <a:gd name="connsiteX73-1375" fmla="*/ 3743791 w 9662615"/>
              <a:gd name="connsiteY73-1376" fmla="*/ 1516637 h 1583140"/>
              <a:gd name="connsiteX74-1377" fmla="*/ 3664453 w 9662615"/>
              <a:gd name="connsiteY74-1378" fmla="*/ 1521660 h 1583140"/>
              <a:gd name="connsiteX75-1379" fmla="*/ 3594070 w 9662615"/>
              <a:gd name="connsiteY75-1380" fmla="*/ 1509422 h 1583140"/>
              <a:gd name="connsiteX76-1381" fmla="*/ 3565233 w 9662615"/>
              <a:gd name="connsiteY76-1382" fmla="*/ 1515122 h 1583140"/>
              <a:gd name="connsiteX77-1383" fmla="*/ 3560267 w 9662615"/>
              <a:gd name="connsiteY77-1384" fmla="*/ 1516288 h 1583140"/>
              <a:gd name="connsiteX78-1385" fmla="*/ 3540258 w 9662615"/>
              <a:gd name="connsiteY78-1386" fmla="*/ 1516976 h 1583140"/>
              <a:gd name="connsiteX79-1387" fmla="*/ 3534780 w 9662615"/>
              <a:gd name="connsiteY79-1388" fmla="*/ 1522141 h 1583140"/>
              <a:gd name="connsiteX80-1389" fmla="*/ 3504783 w 9662615"/>
              <a:gd name="connsiteY80-1390" fmla="*/ 1526739 h 1583140"/>
              <a:gd name="connsiteX81-1391" fmla="*/ 3467911 w 9662615"/>
              <a:gd name="connsiteY81-1392" fmla="*/ 1526618 h 1583140"/>
              <a:gd name="connsiteX82-1393" fmla="*/ 3292707 w 9662615"/>
              <a:gd name="connsiteY82-1394" fmla="*/ 1520490 h 1583140"/>
              <a:gd name="connsiteX83-1395" fmla="*/ 3187872 w 9662615"/>
              <a:gd name="connsiteY83-1396" fmla="*/ 1519991 h 1583140"/>
              <a:gd name="connsiteX84-1397" fmla="*/ 3148026 w 9662615"/>
              <a:gd name="connsiteY84-1398" fmla="*/ 1524777 h 1583140"/>
              <a:gd name="connsiteX85-1399" fmla="*/ 3092394 w 9662615"/>
              <a:gd name="connsiteY85-1400" fmla="*/ 1528115 h 1583140"/>
              <a:gd name="connsiteX86-1401" fmla="*/ 2994200 w 9662615"/>
              <a:gd name="connsiteY86-1402" fmla="*/ 1537857 h 1583140"/>
              <a:gd name="connsiteX87-1403" fmla="*/ 2862301 w 9662615"/>
              <a:gd name="connsiteY87-1404" fmla="*/ 1544250 h 1583140"/>
              <a:gd name="connsiteX88-1405" fmla="*/ 2766335 w 9662615"/>
              <a:gd name="connsiteY88-1406" fmla="*/ 1527662 h 1583140"/>
              <a:gd name="connsiteX89-1407" fmla="*/ 2757836 w 9662615"/>
              <a:gd name="connsiteY89-1408" fmla="*/ 1531371 h 1583140"/>
              <a:gd name="connsiteX90-1409" fmla="*/ 2691555 w 9662615"/>
              <a:gd name="connsiteY90-1410" fmla="*/ 1530283 h 1583140"/>
              <a:gd name="connsiteX91-1411" fmla="*/ 2459871 w 9662615"/>
              <a:gd name="connsiteY91-1412" fmla="*/ 1500859 h 1583140"/>
              <a:gd name="connsiteX92-1413" fmla="*/ 2330328 w 9662615"/>
              <a:gd name="connsiteY92-1414" fmla="*/ 1499441 h 1583140"/>
              <a:gd name="connsiteX93-1415" fmla="*/ 2284269 w 9662615"/>
              <a:gd name="connsiteY93-1416" fmla="*/ 1503068 h 1583140"/>
              <a:gd name="connsiteX94-1417" fmla="*/ 2207104 w 9662615"/>
              <a:gd name="connsiteY94-1418" fmla="*/ 1508888 h 1583140"/>
              <a:gd name="connsiteX95-1419" fmla="*/ 2149226 w 9662615"/>
              <a:gd name="connsiteY95-1420" fmla="*/ 1523409 h 1583140"/>
              <a:gd name="connsiteX96-1421" fmla="*/ 2084783 w 9662615"/>
              <a:gd name="connsiteY96-1422" fmla="*/ 1524245 h 1583140"/>
              <a:gd name="connsiteX97-1423" fmla="*/ 2070075 w 9662615"/>
              <a:gd name="connsiteY97-1424" fmla="*/ 1511285 h 1583140"/>
              <a:gd name="connsiteX98-1425" fmla="*/ 2001057 w 9662615"/>
              <a:gd name="connsiteY98-1426" fmla="*/ 1516449 h 1583140"/>
              <a:gd name="connsiteX99-1427" fmla="*/ 1896330 w 9662615"/>
              <a:gd name="connsiteY99-1428" fmla="*/ 1525725 h 1583140"/>
              <a:gd name="connsiteX100-1429" fmla="*/ 1835994 w 9662615"/>
              <a:gd name="connsiteY100-1430" fmla="*/ 1527678 h 1583140"/>
              <a:gd name="connsiteX101-1431" fmla="*/ 1671119 w 9662615"/>
              <a:gd name="connsiteY101-1432" fmla="*/ 1536701 h 1583140"/>
              <a:gd name="connsiteX102-1433" fmla="*/ 1505921 w 9662615"/>
              <a:gd name="connsiteY102-1434" fmla="*/ 1548552 h 1583140"/>
              <a:gd name="connsiteX103-1435" fmla="*/ 1407755 w 9662615"/>
              <a:gd name="connsiteY103-1436" fmla="*/ 1571444 h 1583140"/>
              <a:gd name="connsiteX104-1437" fmla="*/ 1271994 w 9662615"/>
              <a:gd name="connsiteY104-1438" fmla="*/ 1579471 h 1583140"/>
              <a:gd name="connsiteX105-1439" fmla="*/ 1249226 w 9662615"/>
              <a:gd name="connsiteY105-1440" fmla="*/ 1583140 h 1583140"/>
              <a:gd name="connsiteX106-1441" fmla="*/ 1217719 w 9662615"/>
              <a:gd name="connsiteY106-1442" fmla="*/ 1580863 h 1583140"/>
              <a:gd name="connsiteX107-1443" fmla="*/ 1091432 w 9662615"/>
              <a:gd name="connsiteY107-1444" fmla="*/ 1571003 h 1583140"/>
              <a:gd name="connsiteX108-1445" fmla="*/ 992039 w 9662615"/>
              <a:gd name="connsiteY108-1446" fmla="*/ 1556662 h 1583140"/>
              <a:gd name="connsiteX109-1447" fmla="*/ 868264 w 9662615"/>
              <a:gd name="connsiteY109-1448" fmla="*/ 1566392 h 1583140"/>
              <a:gd name="connsiteX110-1449" fmla="*/ 792765 w 9662615"/>
              <a:gd name="connsiteY110-1450" fmla="*/ 1563102 h 1583140"/>
              <a:gd name="connsiteX111-1451" fmla="*/ 669055 w 9662615"/>
              <a:gd name="connsiteY111-1452" fmla="*/ 1543638 h 1583140"/>
              <a:gd name="connsiteX112-1453" fmla="*/ 506152 w 9662615"/>
              <a:gd name="connsiteY112-1454" fmla="*/ 1549124 h 1583140"/>
              <a:gd name="connsiteX113-1455" fmla="*/ 472797 w 9662615"/>
              <a:gd name="connsiteY113-1456" fmla="*/ 1568904 h 1583140"/>
              <a:gd name="connsiteX114-1457" fmla="*/ 427864 w 9662615"/>
              <a:gd name="connsiteY114-1458" fmla="*/ 1580848 h 1583140"/>
              <a:gd name="connsiteX115-1459" fmla="*/ 408381 w 9662615"/>
              <a:gd name="connsiteY115-1460" fmla="*/ 1552940 h 1583140"/>
              <a:gd name="connsiteX116-1461" fmla="*/ 267163 w 9662615"/>
              <a:gd name="connsiteY116-1462" fmla="*/ 1531913 h 1583140"/>
              <a:gd name="connsiteX117-1463" fmla="*/ 196644 w 9662615"/>
              <a:gd name="connsiteY117-1464" fmla="*/ 1524565 h 1583140"/>
              <a:gd name="connsiteX118-1465" fmla="*/ 86819 w 9662615"/>
              <a:gd name="connsiteY118-1466" fmla="*/ 1519517 h 1583140"/>
              <a:gd name="connsiteX119-1467" fmla="*/ 53369 w 9662615"/>
              <a:gd name="connsiteY119-1468" fmla="*/ 1516853 h 1583140"/>
              <a:gd name="connsiteX120-1469" fmla="*/ 2359 w 9662615"/>
              <a:gd name="connsiteY120-1470" fmla="*/ 1515247 h 1583140"/>
              <a:gd name="connsiteX121-1471" fmla="*/ 0 w 9662615"/>
              <a:gd name="connsiteY121-1472" fmla="*/ 1514932 h 1583140"/>
              <a:gd name="connsiteX122-1473" fmla="*/ 0 w 9662615"/>
              <a:gd name="connsiteY122-1474" fmla="*/ 0 h 1583140"/>
              <a:gd name="connsiteX0-1475" fmla="*/ 0 w 9662615"/>
              <a:gd name="connsiteY0-1476" fmla="*/ 0 h 1583140"/>
              <a:gd name="connsiteX1-1477" fmla="*/ 9662615 w 9662615"/>
              <a:gd name="connsiteY1-1478" fmla="*/ 0 h 1583140"/>
              <a:gd name="connsiteX2-1479" fmla="*/ 9662615 w 9662615"/>
              <a:gd name="connsiteY2-1480" fmla="*/ 1280346 h 1583140"/>
              <a:gd name="connsiteX3-1481" fmla="*/ 9658420 w 9662615"/>
              <a:gd name="connsiteY3-1482" fmla="*/ 1280106 h 1583140"/>
              <a:gd name="connsiteX4-1483" fmla="*/ 9469546 w 9662615"/>
              <a:gd name="connsiteY4-1484" fmla="*/ 1289837 h 1583140"/>
              <a:gd name="connsiteX5-1485" fmla="*/ 9385895 w 9662615"/>
              <a:gd name="connsiteY5-1486" fmla="*/ 1269203 h 1583140"/>
              <a:gd name="connsiteX6-1487" fmla="*/ 9144767 w 9662615"/>
              <a:gd name="connsiteY6-1488" fmla="*/ 1264120 h 1583140"/>
              <a:gd name="connsiteX7-1489" fmla="*/ 8837252 w 9662615"/>
              <a:gd name="connsiteY7-1490" fmla="*/ 1350515 h 1583140"/>
              <a:gd name="connsiteX8-1491" fmla="*/ 8705466 w 9662615"/>
              <a:gd name="connsiteY8-1492" fmla="*/ 1342419 h 1583140"/>
              <a:gd name="connsiteX9-1493" fmla="*/ 8652221 w 9662615"/>
              <a:gd name="connsiteY9-1494" fmla="*/ 1326906 h 1583140"/>
              <a:gd name="connsiteX10-1495" fmla="*/ 8632312 w 9662615"/>
              <a:gd name="connsiteY10-1496" fmla="*/ 1326025 h 1583140"/>
              <a:gd name="connsiteX11-1497" fmla="*/ 8591582 w 9662615"/>
              <a:gd name="connsiteY11-1498" fmla="*/ 1341666 h 1583140"/>
              <a:gd name="connsiteX12-1499" fmla="*/ 8537336 w 9662615"/>
              <a:gd name="connsiteY12-1500" fmla="*/ 1341684 h 1583140"/>
              <a:gd name="connsiteX13-1501" fmla="*/ 8472508 w 9662615"/>
              <a:gd name="connsiteY13-1502" fmla="*/ 1363109 h 1583140"/>
              <a:gd name="connsiteX14-1503" fmla="*/ 8258477 w 9662615"/>
              <a:gd name="connsiteY14-1504" fmla="*/ 1370666 h 1583140"/>
              <a:gd name="connsiteX15-1505" fmla="*/ 8197961 w 9662615"/>
              <a:gd name="connsiteY15-1506" fmla="*/ 1392804 h 1583140"/>
              <a:gd name="connsiteX16-1507" fmla="*/ 8171196 w 9662615"/>
              <a:gd name="connsiteY16-1508" fmla="*/ 1397216 h 1583140"/>
              <a:gd name="connsiteX17-1509" fmla="*/ 8127667 w 9662615"/>
              <a:gd name="connsiteY17-1510" fmla="*/ 1418254 h 1583140"/>
              <a:gd name="connsiteX18-1511" fmla="*/ 7974579 w 9662615"/>
              <a:gd name="connsiteY18-1512" fmla="*/ 1383439 h 1583140"/>
              <a:gd name="connsiteX19-1513" fmla="*/ 7768351 w 9662615"/>
              <a:gd name="connsiteY19-1514" fmla="*/ 1395051 h 1583140"/>
              <a:gd name="connsiteX20-1515" fmla="*/ 7577675 w 9662615"/>
              <a:gd name="connsiteY20-1516" fmla="*/ 1370461 h 1583140"/>
              <a:gd name="connsiteX21-1517" fmla="*/ 7466069 w 9662615"/>
              <a:gd name="connsiteY21-1518" fmla="*/ 1377654 h 1583140"/>
              <a:gd name="connsiteX22-1519" fmla="*/ 7435155 w 9662615"/>
              <a:gd name="connsiteY22-1520" fmla="*/ 1397159 h 1583140"/>
              <a:gd name="connsiteX23-1521" fmla="*/ 7151610 w 9662615"/>
              <a:gd name="connsiteY23-1522" fmla="*/ 1397856 h 1583140"/>
              <a:gd name="connsiteX24-1523" fmla="*/ 7082147 w 9662615"/>
              <a:gd name="connsiteY24-1524" fmla="*/ 1406113 h 1583140"/>
              <a:gd name="connsiteX25-1525" fmla="*/ 7014958 w 9662615"/>
              <a:gd name="connsiteY25-1526" fmla="*/ 1396883 h 1583140"/>
              <a:gd name="connsiteX26-1527" fmla="*/ 6907567 w 9662615"/>
              <a:gd name="connsiteY26-1528" fmla="*/ 1419149 h 1583140"/>
              <a:gd name="connsiteX27-1529" fmla="*/ 6748428 w 9662615"/>
              <a:gd name="connsiteY27-1530" fmla="*/ 1420308 h 1583140"/>
              <a:gd name="connsiteX28-1531" fmla="*/ 6654257 w 9662615"/>
              <a:gd name="connsiteY28-1532" fmla="*/ 1424143 h 1583140"/>
              <a:gd name="connsiteX29-1533" fmla="*/ 6620123 w 9662615"/>
              <a:gd name="connsiteY29-1534" fmla="*/ 1430535 h 1583140"/>
              <a:gd name="connsiteX30-1535" fmla="*/ 6571355 w 9662615"/>
              <a:gd name="connsiteY30-1536" fmla="*/ 1436144 h 1583140"/>
              <a:gd name="connsiteX31-1537" fmla="*/ 6486557 w 9662615"/>
              <a:gd name="connsiteY31-1538" fmla="*/ 1449861 h 1583140"/>
              <a:gd name="connsiteX32-1539" fmla="*/ 6370419 w 9662615"/>
              <a:gd name="connsiteY32-1540" fmla="*/ 1461649 h 1583140"/>
              <a:gd name="connsiteX33-1541" fmla="*/ 6278839 w 9662615"/>
              <a:gd name="connsiteY33-1542" fmla="*/ 1449160 h 1583140"/>
              <a:gd name="connsiteX34-1543" fmla="*/ 6272455 w 9662615"/>
              <a:gd name="connsiteY34-1544" fmla="*/ 1453191 h 1583140"/>
              <a:gd name="connsiteX35-1545" fmla="*/ 6212659 w 9662615"/>
              <a:gd name="connsiteY35-1546" fmla="*/ 1454850 h 1583140"/>
              <a:gd name="connsiteX36-1547" fmla="*/ 6069317 w 9662615"/>
              <a:gd name="connsiteY36-1548" fmla="*/ 1445838 h 1583140"/>
              <a:gd name="connsiteX37-1549" fmla="*/ 5878477 w 9662615"/>
              <a:gd name="connsiteY37-1550" fmla="*/ 1439180 h 1583140"/>
              <a:gd name="connsiteX38-1551" fmla="*/ 5838387 w 9662615"/>
              <a:gd name="connsiteY38-1552" fmla="*/ 1444679 h 1583140"/>
              <a:gd name="connsiteX39-1553" fmla="*/ 5771136 w 9662615"/>
              <a:gd name="connsiteY39-1554" fmla="*/ 1453639 h 1583140"/>
              <a:gd name="connsiteX40-1555" fmla="*/ 5724081 w 9662615"/>
              <a:gd name="connsiteY40-1556" fmla="*/ 1470431 h 1583140"/>
              <a:gd name="connsiteX41-1557" fmla="*/ 5666577 w 9662615"/>
              <a:gd name="connsiteY41-1558" fmla="*/ 1473921 h 1583140"/>
              <a:gd name="connsiteX42-1559" fmla="*/ 5649068 w 9662615"/>
              <a:gd name="connsiteY42-1560" fmla="*/ 1461676 h 1583140"/>
              <a:gd name="connsiteX43-1561" fmla="*/ 5588902 w 9662615"/>
              <a:gd name="connsiteY43-1562" fmla="*/ 1469647 h 1583140"/>
              <a:gd name="connsiteX44-1563" fmla="*/ 5498090 w 9662615"/>
              <a:gd name="connsiteY44-1564" fmla="*/ 1483173 h 1583140"/>
              <a:gd name="connsiteX45-1565" fmla="*/ 5444641 w 9662615"/>
              <a:gd name="connsiteY45-1566" fmla="*/ 1487602 h 1583140"/>
              <a:gd name="connsiteX46-1567" fmla="*/ 5299812 w 9662615"/>
              <a:gd name="connsiteY46-1568" fmla="*/ 1503362 h 1583140"/>
              <a:gd name="connsiteX47-1569" fmla="*/ 5213947 w 9662615"/>
              <a:gd name="connsiteY47-1570" fmla="*/ 1516637 h 1583140"/>
              <a:gd name="connsiteX48-1571" fmla="*/ 5090342 w 9662615"/>
              <a:gd name="connsiteY48-1572" fmla="*/ 1546680 h 1583140"/>
              <a:gd name="connsiteX49-1573" fmla="*/ 5082104 w 9662615"/>
              <a:gd name="connsiteY49-1574" fmla="*/ 1547781 h 1583140"/>
              <a:gd name="connsiteX50-1575" fmla="*/ 5059484 w 9662615"/>
              <a:gd name="connsiteY50-1576" fmla="*/ 1546802 h 1583140"/>
              <a:gd name="connsiteX51-1577" fmla="*/ 5050958 w 9662615"/>
              <a:gd name="connsiteY51-1578" fmla="*/ 1545776 h 1583140"/>
              <a:gd name="connsiteX52-1579" fmla="*/ 5038524 w 9662615"/>
              <a:gd name="connsiteY52-1580" fmla="*/ 1545675 h 1583140"/>
              <a:gd name="connsiteX53-1581" fmla="*/ 5038223 w 9662615"/>
              <a:gd name="connsiteY53-1582" fmla="*/ 1545881 h 1583140"/>
              <a:gd name="connsiteX54-1583" fmla="*/ 5026564 w 9662615"/>
              <a:gd name="connsiteY54-1584" fmla="*/ 1545376 h 1583140"/>
              <a:gd name="connsiteX55-1585" fmla="*/ 4969433 w 9662615"/>
              <a:gd name="connsiteY55-1586" fmla="*/ 1540263 h 1583140"/>
              <a:gd name="connsiteX56-1587" fmla="*/ 4894799 w 9662615"/>
              <a:gd name="connsiteY56-1588" fmla="*/ 1559476 h 1583140"/>
              <a:gd name="connsiteX57-1589" fmla="*/ 4863775 w 9662615"/>
              <a:gd name="connsiteY57-1590" fmla="*/ 1562633 h 1583140"/>
              <a:gd name="connsiteX58-1591" fmla="*/ 4847242 w 9662615"/>
              <a:gd name="connsiteY58-1592" fmla="*/ 1565435 h 1583140"/>
              <a:gd name="connsiteX59-1593" fmla="*/ 4846237 w 9662615"/>
              <a:gd name="connsiteY59-1594" fmla="*/ 1566331 h 1583140"/>
              <a:gd name="connsiteX60-1595" fmla="*/ 4791466 w 9662615"/>
              <a:gd name="connsiteY60-1596" fmla="*/ 1561324 h 1583140"/>
              <a:gd name="connsiteX61-1597" fmla="*/ 4784247 w 9662615"/>
              <a:gd name="connsiteY61-1598" fmla="*/ 1562342 h 1583140"/>
              <a:gd name="connsiteX62-1599" fmla="*/ 4748477 w 9662615"/>
              <a:gd name="connsiteY62-1600" fmla="*/ 1556925 h 1583140"/>
              <a:gd name="connsiteX63-1601" fmla="*/ 4730033 w 9662615"/>
              <a:gd name="connsiteY63-1602" fmla="*/ 1555274 h 1583140"/>
              <a:gd name="connsiteX64-1603" fmla="*/ 4724747 w 9662615"/>
              <a:gd name="connsiteY64-1604" fmla="*/ 1552439 h 1583140"/>
              <a:gd name="connsiteX65-1605" fmla="*/ 4697562 w 9662615"/>
              <a:gd name="connsiteY65-1606" fmla="*/ 1551206 h 1583140"/>
              <a:gd name="connsiteX66-1607" fmla="*/ 4694469 w 9662615"/>
              <a:gd name="connsiteY66-1608" fmla="*/ 1551958 h 1583140"/>
              <a:gd name="connsiteX67-1609" fmla="*/ 4671940 w 9662615"/>
              <a:gd name="connsiteY67-1610" fmla="*/ 1547617 h 1583140"/>
              <a:gd name="connsiteX68-1611" fmla="*/ 4589320 w 9662615"/>
              <a:gd name="connsiteY68-1612" fmla="*/ 1534660 h 1583140"/>
              <a:gd name="connsiteX69-1613" fmla="*/ 4422155 w 9662615"/>
              <a:gd name="connsiteY69-1614" fmla="*/ 1542059 h 1583140"/>
              <a:gd name="connsiteX70-1615" fmla="*/ 4221826 w 9662615"/>
              <a:gd name="connsiteY70-1616" fmla="*/ 1508923 h 1583140"/>
              <a:gd name="connsiteX71-1617" fmla="*/ 4096601 w 9662615"/>
              <a:gd name="connsiteY71-1618" fmla="*/ 1510961 h 1583140"/>
              <a:gd name="connsiteX72-1619" fmla="*/ 3970635 w 9662615"/>
              <a:gd name="connsiteY72-1620" fmla="*/ 1544815 h 1583140"/>
              <a:gd name="connsiteX73-1621" fmla="*/ 3743791 w 9662615"/>
              <a:gd name="connsiteY73-1622" fmla="*/ 1516637 h 1583140"/>
              <a:gd name="connsiteX74-1623" fmla="*/ 3664453 w 9662615"/>
              <a:gd name="connsiteY74-1624" fmla="*/ 1521660 h 1583140"/>
              <a:gd name="connsiteX75-1625" fmla="*/ 3594070 w 9662615"/>
              <a:gd name="connsiteY75-1626" fmla="*/ 1509422 h 1583140"/>
              <a:gd name="connsiteX76-1627" fmla="*/ 3565233 w 9662615"/>
              <a:gd name="connsiteY76-1628" fmla="*/ 1515122 h 1583140"/>
              <a:gd name="connsiteX77-1629" fmla="*/ 3560267 w 9662615"/>
              <a:gd name="connsiteY77-1630" fmla="*/ 1516288 h 1583140"/>
              <a:gd name="connsiteX78-1631" fmla="*/ 3540258 w 9662615"/>
              <a:gd name="connsiteY78-1632" fmla="*/ 1516976 h 1583140"/>
              <a:gd name="connsiteX79-1633" fmla="*/ 3534780 w 9662615"/>
              <a:gd name="connsiteY79-1634" fmla="*/ 1522141 h 1583140"/>
              <a:gd name="connsiteX80-1635" fmla="*/ 3504783 w 9662615"/>
              <a:gd name="connsiteY80-1636" fmla="*/ 1526739 h 1583140"/>
              <a:gd name="connsiteX81-1637" fmla="*/ 3467911 w 9662615"/>
              <a:gd name="connsiteY81-1638" fmla="*/ 1526618 h 1583140"/>
              <a:gd name="connsiteX82-1639" fmla="*/ 3292707 w 9662615"/>
              <a:gd name="connsiteY82-1640" fmla="*/ 1520490 h 1583140"/>
              <a:gd name="connsiteX83-1641" fmla="*/ 3187872 w 9662615"/>
              <a:gd name="connsiteY83-1642" fmla="*/ 1519991 h 1583140"/>
              <a:gd name="connsiteX84-1643" fmla="*/ 3148026 w 9662615"/>
              <a:gd name="connsiteY84-1644" fmla="*/ 1524777 h 1583140"/>
              <a:gd name="connsiteX85-1645" fmla="*/ 3092394 w 9662615"/>
              <a:gd name="connsiteY85-1646" fmla="*/ 1528115 h 1583140"/>
              <a:gd name="connsiteX86-1647" fmla="*/ 2994200 w 9662615"/>
              <a:gd name="connsiteY86-1648" fmla="*/ 1537857 h 1583140"/>
              <a:gd name="connsiteX87-1649" fmla="*/ 2862301 w 9662615"/>
              <a:gd name="connsiteY87-1650" fmla="*/ 1544250 h 1583140"/>
              <a:gd name="connsiteX88-1651" fmla="*/ 2766335 w 9662615"/>
              <a:gd name="connsiteY88-1652" fmla="*/ 1527662 h 1583140"/>
              <a:gd name="connsiteX89-1653" fmla="*/ 2757836 w 9662615"/>
              <a:gd name="connsiteY89-1654" fmla="*/ 1531371 h 1583140"/>
              <a:gd name="connsiteX90-1655" fmla="*/ 2691555 w 9662615"/>
              <a:gd name="connsiteY90-1656" fmla="*/ 1530283 h 1583140"/>
              <a:gd name="connsiteX91-1657" fmla="*/ 2459871 w 9662615"/>
              <a:gd name="connsiteY91-1658" fmla="*/ 1500859 h 1583140"/>
              <a:gd name="connsiteX92-1659" fmla="*/ 2330328 w 9662615"/>
              <a:gd name="connsiteY92-1660" fmla="*/ 1499441 h 1583140"/>
              <a:gd name="connsiteX93-1661" fmla="*/ 2284269 w 9662615"/>
              <a:gd name="connsiteY93-1662" fmla="*/ 1503068 h 1583140"/>
              <a:gd name="connsiteX94-1663" fmla="*/ 2207104 w 9662615"/>
              <a:gd name="connsiteY94-1664" fmla="*/ 1508888 h 1583140"/>
              <a:gd name="connsiteX95-1665" fmla="*/ 2149226 w 9662615"/>
              <a:gd name="connsiteY95-1666" fmla="*/ 1523409 h 1583140"/>
              <a:gd name="connsiteX96-1667" fmla="*/ 2084783 w 9662615"/>
              <a:gd name="connsiteY96-1668" fmla="*/ 1524245 h 1583140"/>
              <a:gd name="connsiteX97-1669" fmla="*/ 2070075 w 9662615"/>
              <a:gd name="connsiteY97-1670" fmla="*/ 1511285 h 1583140"/>
              <a:gd name="connsiteX98-1671" fmla="*/ 2001057 w 9662615"/>
              <a:gd name="connsiteY98-1672" fmla="*/ 1516449 h 1583140"/>
              <a:gd name="connsiteX99-1673" fmla="*/ 1896330 w 9662615"/>
              <a:gd name="connsiteY99-1674" fmla="*/ 1525725 h 1583140"/>
              <a:gd name="connsiteX100-1675" fmla="*/ 1835994 w 9662615"/>
              <a:gd name="connsiteY100-1676" fmla="*/ 1527678 h 1583140"/>
              <a:gd name="connsiteX101-1677" fmla="*/ 1671119 w 9662615"/>
              <a:gd name="connsiteY101-1678" fmla="*/ 1536701 h 1583140"/>
              <a:gd name="connsiteX102-1679" fmla="*/ 1505921 w 9662615"/>
              <a:gd name="connsiteY102-1680" fmla="*/ 1548552 h 1583140"/>
              <a:gd name="connsiteX103-1681" fmla="*/ 1407755 w 9662615"/>
              <a:gd name="connsiteY103-1682" fmla="*/ 1571444 h 1583140"/>
              <a:gd name="connsiteX104-1683" fmla="*/ 1271994 w 9662615"/>
              <a:gd name="connsiteY104-1684" fmla="*/ 1579471 h 1583140"/>
              <a:gd name="connsiteX105-1685" fmla="*/ 1249226 w 9662615"/>
              <a:gd name="connsiteY105-1686" fmla="*/ 1583140 h 1583140"/>
              <a:gd name="connsiteX106-1687" fmla="*/ 1217719 w 9662615"/>
              <a:gd name="connsiteY106-1688" fmla="*/ 1580863 h 1583140"/>
              <a:gd name="connsiteX107-1689" fmla="*/ 1091432 w 9662615"/>
              <a:gd name="connsiteY107-1690" fmla="*/ 1571003 h 1583140"/>
              <a:gd name="connsiteX108-1691" fmla="*/ 992039 w 9662615"/>
              <a:gd name="connsiteY108-1692" fmla="*/ 1556662 h 1583140"/>
              <a:gd name="connsiteX109-1693" fmla="*/ 868264 w 9662615"/>
              <a:gd name="connsiteY109-1694" fmla="*/ 1566392 h 1583140"/>
              <a:gd name="connsiteX110-1695" fmla="*/ 792765 w 9662615"/>
              <a:gd name="connsiteY110-1696" fmla="*/ 1563102 h 1583140"/>
              <a:gd name="connsiteX111-1697" fmla="*/ 669055 w 9662615"/>
              <a:gd name="connsiteY111-1698" fmla="*/ 1543638 h 1583140"/>
              <a:gd name="connsiteX112-1699" fmla="*/ 506152 w 9662615"/>
              <a:gd name="connsiteY112-1700" fmla="*/ 1549124 h 1583140"/>
              <a:gd name="connsiteX113-1701" fmla="*/ 472797 w 9662615"/>
              <a:gd name="connsiteY113-1702" fmla="*/ 1568904 h 1583140"/>
              <a:gd name="connsiteX114-1703" fmla="*/ 427864 w 9662615"/>
              <a:gd name="connsiteY114-1704" fmla="*/ 1580848 h 1583140"/>
              <a:gd name="connsiteX115-1705" fmla="*/ 408381 w 9662615"/>
              <a:gd name="connsiteY115-1706" fmla="*/ 1552940 h 1583140"/>
              <a:gd name="connsiteX116-1707" fmla="*/ 267163 w 9662615"/>
              <a:gd name="connsiteY116-1708" fmla="*/ 1531913 h 1583140"/>
              <a:gd name="connsiteX117-1709" fmla="*/ 196644 w 9662615"/>
              <a:gd name="connsiteY117-1710" fmla="*/ 1524565 h 1583140"/>
              <a:gd name="connsiteX118-1711" fmla="*/ 86819 w 9662615"/>
              <a:gd name="connsiteY118-1712" fmla="*/ 1519517 h 1583140"/>
              <a:gd name="connsiteX119-1713" fmla="*/ 53369 w 9662615"/>
              <a:gd name="connsiteY119-1714" fmla="*/ 1516853 h 1583140"/>
              <a:gd name="connsiteX120-1715" fmla="*/ 2359 w 9662615"/>
              <a:gd name="connsiteY120-1716" fmla="*/ 1515247 h 1583140"/>
              <a:gd name="connsiteX121-1717" fmla="*/ 0 w 9662615"/>
              <a:gd name="connsiteY121-1718" fmla="*/ 1514932 h 1583140"/>
              <a:gd name="connsiteX122-1719" fmla="*/ 0 w 9662615"/>
              <a:gd name="connsiteY122-1720" fmla="*/ 0 h 1583140"/>
              <a:gd name="connsiteX0-1721" fmla="*/ 0 w 9662615"/>
              <a:gd name="connsiteY0-1722" fmla="*/ 0 h 1583140"/>
              <a:gd name="connsiteX1-1723" fmla="*/ 9662615 w 9662615"/>
              <a:gd name="connsiteY1-1724" fmla="*/ 0 h 1583140"/>
              <a:gd name="connsiteX2-1725" fmla="*/ 9662615 w 9662615"/>
              <a:gd name="connsiteY2-1726" fmla="*/ 1280346 h 1583140"/>
              <a:gd name="connsiteX3-1727" fmla="*/ 9658420 w 9662615"/>
              <a:gd name="connsiteY3-1728" fmla="*/ 1280106 h 1583140"/>
              <a:gd name="connsiteX4-1729" fmla="*/ 9469546 w 9662615"/>
              <a:gd name="connsiteY4-1730" fmla="*/ 1289837 h 1583140"/>
              <a:gd name="connsiteX5-1731" fmla="*/ 9385895 w 9662615"/>
              <a:gd name="connsiteY5-1732" fmla="*/ 1269203 h 1583140"/>
              <a:gd name="connsiteX6-1733" fmla="*/ 9144767 w 9662615"/>
              <a:gd name="connsiteY6-1734" fmla="*/ 1264120 h 1583140"/>
              <a:gd name="connsiteX7-1735" fmla="*/ 8837252 w 9662615"/>
              <a:gd name="connsiteY7-1736" fmla="*/ 1350515 h 1583140"/>
              <a:gd name="connsiteX8-1737" fmla="*/ 8705466 w 9662615"/>
              <a:gd name="connsiteY8-1738" fmla="*/ 1342419 h 1583140"/>
              <a:gd name="connsiteX9-1739" fmla="*/ 8652221 w 9662615"/>
              <a:gd name="connsiteY9-1740" fmla="*/ 1326906 h 1583140"/>
              <a:gd name="connsiteX10-1741" fmla="*/ 8632312 w 9662615"/>
              <a:gd name="connsiteY10-1742" fmla="*/ 1326025 h 1583140"/>
              <a:gd name="connsiteX11-1743" fmla="*/ 8591582 w 9662615"/>
              <a:gd name="connsiteY11-1744" fmla="*/ 1341666 h 1583140"/>
              <a:gd name="connsiteX12-1745" fmla="*/ 8537336 w 9662615"/>
              <a:gd name="connsiteY12-1746" fmla="*/ 1341684 h 1583140"/>
              <a:gd name="connsiteX13-1747" fmla="*/ 8472508 w 9662615"/>
              <a:gd name="connsiteY13-1748" fmla="*/ 1363109 h 1583140"/>
              <a:gd name="connsiteX14-1749" fmla="*/ 8258477 w 9662615"/>
              <a:gd name="connsiteY14-1750" fmla="*/ 1370666 h 1583140"/>
              <a:gd name="connsiteX15-1751" fmla="*/ 8197961 w 9662615"/>
              <a:gd name="connsiteY15-1752" fmla="*/ 1392804 h 1583140"/>
              <a:gd name="connsiteX16-1753" fmla="*/ 8171196 w 9662615"/>
              <a:gd name="connsiteY16-1754" fmla="*/ 1397216 h 1583140"/>
              <a:gd name="connsiteX17-1755" fmla="*/ 8127667 w 9662615"/>
              <a:gd name="connsiteY17-1756" fmla="*/ 1418254 h 1583140"/>
              <a:gd name="connsiteX18-1757" fmla="*/ 7974579 w 9662615"/>
              <a:gd name="connsiteY18-1758" fmla="*/ 1383439 h 1583140"/>
              <a:gd name="connsiteX19-1759" fmla="*/ 7768351 w 9662615"/>
              <a:gd name="connsiteY19-1760" fmla="*/ 1395051 h 1583140"/>
              <a:gd name="connsiteX20-1761" fmla="*/ 7577675 w 9662615"/>
              <a:gd name="connsiteY20-1762" fmla="*/ 1370461 h 1583140"/>
              <a:gd name="connsiteX21-1763" fmla="*/ 7466069 w 9662615"/>
              <a:gd name="connsiteY21-1764" fmla="*/ 1377654 h 1583140"/>
              <a:gd name="connsiteX22-1765" fmla="*/ 7355642 w 9662615"/>
              <a:gd name="connsiteY22-1766" fmla="*/ 1407761 h 1583140"/>
              <a:gd name="connsiteX23-1767" fmla="*/ 7151610 w 9662615"/>
              <a:gd name="connsiteY23-1768" fmla="*/ 1397856 h 1583140"/>
              <a:gd name="connsiteX24-1769" fmla="*/ 7082147 w 9662615"/>
              <a:gd name="connsiteY24-1770" fmla="*/ 1406113 h 1583140"/>
              <a:gd name="connsiteX25-1771" fmla="*/ 7014958 w 9662615"/>
              <a:gd name="connsiteY25-1772" fmla="*/ 1396883 h 1583140"/>
              <a:gd name="connsiteX26-1773" fmla="*/ 6907567 w 9662615"/>
              <a:gd name="connsiteY26-1774" fmla="*/ 1419149 h 1583140"/>
              <a:gd name="connsiteX27-1775" fmla="*/ 6748428 w 9662615"/>
              <a:gd name="connsiteY27-1776" fmla="*/ 1420308 h 1583140"/>
              <a:gd name="connsiteX28-1777" fmla="*/ 6654257 w 9662615"/>
              <a:gd name="connsiteY28-1778" fmla="*/ 1424143 h 1583140"/>
              <a:gd name="connsiteX29-1779" fmla="*/ 6620123 w 9662615"/>
              <a:gd name="connsiteY29-1780" fmla="*/ 1430535 h 1583140"/>
              <a:gd name="connsiteX30-1781" fmla="*/ 6571355 w 9662615"/>
              <a:gd name="connsiteY30-1782" fmla="*/ 1436144 h 1583140"/>
              <a:gd name="connsiteX31-1783" fmla="*/ 6486557 w 9662615"/>
              <a:gd name="connsiteY31-1784" fmla="*/ 1449861 h 1583140"/>
              <a:gd name="connsiteX32-1785" fmla="*/ 6370419 w 9662615"/>
              <a:gd name="connsiteY32-1786" fmla="*/ 1461649 h 1583140"/>
              <a:gd name="connsiteX33-1787" fmla="*/ 6278839 w 9662615"/>
              <a:gd name="connsiteY33-1788" fmla="*/ 1449160 h 1583140"/>
              <a:gd name="connsiteX34-1789" fmla="*/ 6272455 w 9662615"/>
              <a:gd name="connsiteY34-1790" fmla="*/ 1453191 h 1583140"/>
              <a:gd name="connsiteX35-1791" fmla="*/ 6212659 w 9662615"/>
              <a:gd name="connsiteY35-1792" fmla="*/ 1454850 h 1583140"/>
              <a:gd name="connsiteX36-1793" fmla="*/ 6069317 w 9662615"/>
              <a:gd name="connsiteY36-1794" fmla="*/ 1445838 h 1583140"/>
              <a:gd name="connsiteX37-1795" fmla="*/ 5878477 w 9662615"/>
              <a:gd name="connsiteY37-1796" fmla="*/ 1439180 h 1583140"/>
              <a:gd name="connsiteX38-1797" fmla="*/ 5838387 w 9662615"/>
              <a:gd name="connsiteY38-1798" fmla="*/ 1444679 h 1583140"/>
              <a:gd name="connsiteX39-1799" fmla="*/ 5771136 w 9662615"/>
              <a:gd name="connsiteY39-1800" fmla="*/ 1453639 h 1583140"/>
              <a:gd name="connsiteX40-1801" fmla="*/ 5724081 w 9662615"/>
              <a:gd name="connsiteY40-1802" fmla="*/ 1470431 h 1583140"/>
              <a:gd name="connsiteX41-1803" fmla="*/ 5666577 w 9662615"/>
              <a:gd name="connsiteY41-1804" fmla="*/ 1473921 h 1583140"/>
              <a:gd name="connsiteX42-1805" fmla="*/ 5649068 w 9662615"/>
              <a:gd name="connsiteY42-1806" fmla="*/ 1461676 h 1583140"/>
              <a:gd name="connsiteX43-1807" fmla="*/ 5588902 w 9662615"/>
              <a:gd name="connsiteY43-1808" fmla="*/ 1469647 h 1583140"/>
              <a:gd name="connsiteX44-1809" fmla="*/ 5498090 w 9662615"/>
              <a:gd name="connsiteY44-1810" fmla="*/ 1483173 h 1583140"/>
              <a:gd name="connsiteX45-1811" fmla="*/ 5444641 w 9662615"/>
              <a:gd name="connsiteY45-1812" fmla="*/ 1487602 h 1583140"/>
              <a:gd name="connsiteX46-1813" fmla="*/ 5299812 w 9662615"/>
              <a:gd name="connsiteY46-1814" fmla="*/ 1503362 h 1583140"/>
              <a:gd name="connsiteX47-1815" fmla="*/ 5213947 w 9662615"/>
              <a:gd name="connsiteY47-1816" fmla="*/ 1516637 h 1583140"/>
              <a:gd name="connsiteX48-1817" fmla="*/ 5090342 w 9662615"/>
              <a:gd name="connsiteY48-1818" fmla="*/ 1546680 h 1583140"/>
              <a:gd name="connsiteX49-1819" fmla="*/ 5082104 w 9662615"/>
              <a:gd name="connsiteY49-1820" fmla="*/ 1547781 h 1583140"/>
              <a:gd name="connsiteX50-1821" fmla="*/ 5059484 w 9662615"/>
              <a:gd name="connsiteY50-1822" fmla="*/ 1546802 h 1583140"/>
              <a:gd name="connsiteX51-1823" fmla="*/ 5050958 w 9662615"/>
              <a:gd name="connsiteY51-1824" fmla="*/ 1545776 h 1583140"/>
              <a:gd name="connsiteX52-1825" fmla="*/ 5038524 w 9662615"/>
              <a:gd name="connsiteY52-1826" fmla="*/ 1545675 h 1583140"/>
              <a:gd name="connsiteX53-1827" fmla="*/ 5038223 w 9662615"/>
              <a:gd name="connsiteY53-1828" fmla="*/ 1545881 h 1583140"/>
              <a:gd name="connsiteX54-1829" fmla="*/ 5026564 w 9662615"/>
              <a:gd name="connsiteY54-1830" fmla="*/ 1545376 h 1583140"/>
              <a:gd name="connsiteX55-1831" fmla="*/ 4969433 w 9662615"/>
              <a:gd name="connsiteY55-1832" fmla="*/ 1540263 h 1583140"/>
              <a:gd name="connsiteX56-1833" fmla="*/ 4894799 w 9662615"/>
              <a:gd name="connsiteY56-1834" fmla="*/ 1559476 h 1583140"/>
              <a:gd name="connsiteX57-1835" fmla="*/ 4863775 w 9662615"/>
              <a:gd name="connsiteY57-1836" fmla="*/ 1562633 h 1583140"/>
              <a:gd name="connsiteX58-1837" fmla="*/ 4847242 w 9662615"/>
              <a:gd name="connsiteY58-1838" fmla="*/ 1565435 h 1583140"/>
              <a:gd name="connsiteX59-1839" fmla="*/ 4846237 w 9662615"/>
              <a:gd name="connsiteY59-1840" fmla="*/ 1566331 h 1583140"/>
              <a:gd name="connsiteX60-1841" fmla="*/ 4791466 w 9662615"/>
              <a:gd name="connsiteY60-1842" fmla="*/ 1561324 h 1583140"/>
              <a:gd name="connsiteX61-1843" fmla="*/ 4784247 w 9662615"/>
              <a:gd name="connsiteY61-1844" fmla="*/ 1562342 h 1583140"/>
              <a:gd name="connsiteX62-1845" fmla="*/ 4748477 w 9662615"/>
              <a:gd name="connsiteY62-1846" fmla="*/ 1556925 h 1583140"/>
              <a:gd name="connsiteX63-1847" fmla="*/ 4730033 w 9662615"/>
              <a:gd name="connsiteY63-1848" fmla="*/ 1555274 h 1583140"/>
              <a:gd name="connsiteX64-1849" fmla="*/ 4724747 w 9662615"/>
              <a:gd name="connsiteY64-1850" fmla="*/ 1552439 h 1583140"/>
              <a:gd name="connsiteX65-1851" fmla="*/ 4697562 w 9662615"/>
              <a:gd name="connsiteY65-1852" fmla="*/ 1551206 h 1583140"/>
              <a:gd name="connsiteX66-1853" fmla="*/ 4694469 w 9662615"/>
              <a:gd name="connsiteY66-1854" fmla="*/ 1551958 h 1583140"/>
              <a:gd name="connsiteX67-1855" fmla="*/ 4671940 w 9662615"/>
              <a:gd name="connsiteY67-1856" fmla="*/ 1547617 h 1583140"/>
              <a:gd name="connsiteX68-1857" fmla="*/ 4589320 w 9662615"/>
              <a:gd name="connsiteY68-1858" fmla="*/ 1534660 h 1583140"/>
              <a:gd name="connsiteX69-1859" fmla="*/ 4422155 w 9662615"/>
              <a:gd name="connsiteY69-1860" fmla="*/ 1542059 h 1583140"/>
              <a:gd name="connsiteX70-1861" fmla="*/ 4221826 w 9662615"/>
              <a:gd name="connsiteY70-1862" fmla="*/ 1508923 h 1583140"/>
              <a:gd name="connsiteX71-1863" fmla="*/ 4096601 w 9662615"/>
              <a:gd name="connsiteY71-1864" fmla="*/ 1510961 h 1583140"/>
              <a:gd name="connsiteX72-1865" fmla="*/ 3970635 w 9662615"/>
              <a:gd name="connsiteY72-1866" fmla="*/ 1544815 h 1583140"/>
              <a:gd name="connsiteX73-1867" fmla="*/ 3743791 w 9662615"/>
              <a:gd name="connsiteY73-1868" fmla="*/ 1516637 h 1583140"/>
              <a:gd name="connsiteX74-1869" fmla="*/ 3664453 w 9662615"/>
              <a:gd name="connsiteY74-1870" fmla="*/ 1521660 h 1583140"/>
              <a:gd name="connsiteX75-1871" fmla="*/ 3594070 w 9662615"/>
              <a:gd name="connsiteY75-1872" fmla="*/ 1509422 h 1583140"/>
              <a:gd name="connsiteX76-1873" fmla="*/ 3565233 w 9662615"/>
              <a:gd name="connsiteY76-1874" fmla="*/ 1515122 h 1583140"/>
              <a:gd name="connsiteX77-1875" fmla="*/ 3560267 w 9662615"/>
              <a:gd name="connsiteY77-1876" fmla="*/ 1516288 h 1583140"/>
              <a:gd name="connsiteX78-1877" fmla="*/ 3540258 w 9662615"/>
              <a:gd name="connsiteY78-1878" fmla="*/ 1516976 h 1583140"/>
              <a:gd name="connsiteX79-1879" fmla="*/ 3534780 w 9662615"/>
              <a:gd name="connsiteY79-1880" fmla="*/ 1522141 h 1583140"/>
              <a:gd name="connsiteX80-1881" fmla="*/ 3504783 w 9662615"/>
              <a:gd name="connsiteY80-1882" fmla="*/ 1526739 h 1583140"/>
              <a:gd name="connsiteX81-1883" fmla="*/ 3467911 w 9662615"/>
              <a:gd name="connsiteY81-1884" fmla="*/ 1526618 h 1583140"/>
              <a:gd name="connsiteX82-1885" fmla="*/ 3292707 w 9662615"/>
              <a:gd name="connsiteY82-1886" fmla="*/ 1520490 h 1583140"/>
              <a:gd name="connsiteX83-1887" fmla="*/ 3187872 w 9662615"/>
              <a:gd name="connsiteY83-1888" fmla="*/ 1519991 h 1583140"/>
              <a:gd name="connsiteX84-1889" fmla="*/ 3148026 w 9662615"/>
              <a:gd name="connsiteY84-1890" fmla="*/ 1524777 h 1583140"/>
              <a:gd name="connsiteX85-1891" fmla="*/ 3092394 w 9662615"/>
              <a:gd name="connsiteY85-1892" fmla="*/ 1528115 h 1583140"/>
              <a:gd name="connsiteX86-1893" fmla="*/ 2994200 w 9662615"/>
              <a:gd name="connsiteY86-1894" fmla="*/ 1537857 h 1583140"/>
              <a:gd name="connsiteX87-1895" fmla="*/ 2862301 w 9662615"/>
              <a:gd name="connsiteY87-1896" fmla="*/ 1544250 h 1583140"/>
              <a:gd name="connsiteX88-1897" fmla="*/ 2766335 w 9662615"/>
              <a:gd name="connsiteY88-1898" fmla="*/ 1527662 h 1583140"/>
              <a:gd name="connsiteX89-1899" fmla="*/ 2757836 w 9662615"/>
              <a:gd name="connsiteY89-1900" fmla="*/ 1531371 h 1583140"/>
              <a:gd name="connsiteX90-1901" fmla="*/ 2691555 w 9662615"/>
              <a:gd name="connsiteY90-1902" fmla="*/ 1530283 h 1583140"/>
              <a:gd name="connsiteX91-1903" fmla="*/ 2459871 w 9662615"/>
              <a:gd name="connsiteY91-1904" fmla="*/ 1500859 h 1583140"/>
              <a:gd name="connsiteX92-1905" fmla="*/ 2330328 w 9662615"/>
              <a:gd name="connsiteY92-1906" fmla="*/ 1499441 h 1583140"/>
              <a:gd name="connsiteX93-1907" fmla="*/ 2284269 w 9662615"/>
              <a:gd name="connsiteY93-1908" fmla="*/ 1503068 h 1583140"/>
              <a:gd name="connsiteX94-1909" fmla="*/ 2207104 w 9662615"/>
              <a:gd name="connsiteY94-1910" fmla="*/ 1508888 h 1583140"/>
              <a:gd name="connsiteX95-1911" fmla="*/ 2149226 w 9662615"/>
              <a:gd name="connsiteY95-1912" fmla="*/ 1523409 h 1583140"/>
              <a:gd name="connsiteX96-1913" fmla="*/ 2084783 w 9662615"/>
              <a:gd name="connsiteY96-1914" fmla="*/ 1524245 h 1583140"/>
              <a:gd name="connsiteX97-1915" fmla="*/ 2070075 w 9662615"/>
              <a:gd name="connsiteY97-1916" fmla="*/ 1511285 h 1583140"/>
              <a:gd name="connsiteX98-1917" fmla="*/ 2001057 w 9662615"/>
              <a:gd name="connsiteY98-1918" fmla="*/ 1516449 h 1583140"/>
              <a:gd name="connsiteX99-1919" fmla="*/ 1896330 w 9662615"/>
              <a:gd name="connsiteY99-1920" fmla="*/ 1525725 h 1583140"/>
              <a:gd name="connsiteX100-1921" fmla="*/ 1835994 w 9662615"/>
              <a:gd name="connsiteY100-1922" fmla="*/ 1527678 h 1583140"/>
              <a:gd name="connsiteX101-1923" fmla="*/ 1671119 w 9662615"/>
              <a:gd name="connsiteY101-1924" fmla="*/ 1536701 h 1583140"/>
              <a:gd name="connsiteX102-1925" fmla="*/ 1505921 w 9662615"/>
              <a:gd name="connsiteY102-1926" fmla="*/ 1548552 h 1583140"/>
              <a:gd name="connsiteX103-1927" fmla="*/ 1407755 w 9662615"/>
              <a:gd name="connsiteY103-1928" fmla="*/ 1571444 h 1583140"/>
              <a:gd name="connsiteX104-1929" fmla="*/ 1271994 w 9662615"/>
              <a:gd name="connsiteY104-1930" fmla="*/ 1579471 h 1583140"/>
              <a:gd name="connsiteX105-1931" fmla="*/ 1249226 w 9662615"/>
              <a:gd name="connsiteY105-1932" fmla="*/ 1583140 h 1583140"/>
              <a:gd name="connsiteX106-1933" fmla="*/ 1217719 w 9662615"/>
              <a:gd name="connsiteY106-1934" fmla="*/ 1580863 h 1583140"/>
              <a:gd name="connsiteX107-1935" fmla="*/ 1091432 w 9662615"/>
              <a:gd name="connsiteY107-1936" fmla="*/ 1571003 h 1583140"/>
              <a:gd name="connsiteX108-1937" fmla="*/ 992039 w 9662615"/>
              <a:gd name="connsiteY108-1938" fmla="*/ 1556662 h 1583140"/>
              <a:gd name="connsiteX109-1939" fmla="*/ 868264 w 9662615"/>
              <a:gd name="connsiteY109-1940" fmla="*/ 1566392 h 1583140"/>
              <a:gd name="connsiteX110-1941" fmla="*/ 792765 w 9662615"/>
              <a:gd name="connsiteY110-1942" fmla="*/ 1563102 h 1583140"/>
              <a:gd name="connsiteX111-1943" fmla="*/ 669055 w 9662615"/>
              <a:gd name="connsiteY111-1944" fmla="*/ 1543638 h 1583140"/>
              <a:gd name="connsiteX112-1945" fmla="*/ 506152 w 9662615"/>
              <a:gd name="connsiteY112-1946" fmla="*/ 1549124 h 1583140"/>
              <a:gd name="connsiteX113-1947" fmla="*/ 472797 w 9662615"/>
              <a:gd name="connsiteY113-1948" fmla="*/ 1568904 h 1583140"/>
              <a:gd name="connsiteX114-1949" fmla="*/ 427864 w 9662615"/>
              <a:gd name="connsiteY114-1950" fmla="*/ 1580848 h 1583140"/>
              <a:gd name="connsiteX115-1951" fmla="*/ 408381 w 9662615"/>
              <a:gd name="connsiteY115-1952" fmla="*/ 1552940 h 1583140"/>
              <a:gd name="connsiteX116-1953" fmla="*/ 267163 w 9662615"/>
              <a:gd name="connsiteY116-1954" fmla="*/ 1531913 h 1583140"/>
              <a:gd name="connsiteX117-1955" fmla="*/ 196644 w 9662615"/>
              <a:gd name="connsiteY117-1956" fmla="*/ 1524565 h 1583140"/>
              <a:gd name="connsiteX118-1957" fmla="*/ 86819 w 9662615"/>
              <a:gd name="connsiteY118-1958" fmla="*/ 1519517 h 1583140"/>
              <a:gd name="connsiteX119-1959" fmla="*/ 53369 w 9662615"/>
              <a:gd name="connsiteY119-1960" fmla="*/ 1516853 h 1583140"/>
              <a:gd name="connsiteX120-1961" fmla="*/ 2359 w 9662615"/>
              <a:gd name="connsiteY120-1962" fmla="*/ 1515247 h 1583140"/>
              <a:gd name="connsiteX121-1963" fmla="*/ 0 w 9662615"/>
              <a:gd name="connsiteY121-1964" fmla="*/ 1514932 h 1583140"/>
              <a:gd name="connsiteX122-1965" fmla="*/ 0 w 9662615"/>
              <a:gd name="connsiteY122-1966" fmla="*/ 0 h 1583140"/>
              <a:gd name="connsiteX0-1967" fmla="*/ 0 w 9662615"/>
              <a:gd name="connsiteY0-1968" fmla="*/ 0 h 1583140"/>
              <a:gd name="connsiteX1-1969" fmla="*/ 9662615 w 9662615"/>
              <a:gd name="connsiteY1-1970" fmla="*/ 0 h 1583140"/>
              <a:gd name="connsiteX2-1971" fmla="*/ 9662615 w 9662615"/>
              <a:gd name="connsiteY2-1972" fmla="*/ 1280346 h 1583140"/>
              <a:gd name="connsiteX3-1973" fmla="*/ 9658420 w 9662615"/>
              <a:gd name="connsiteY3-1974" fmla="*/ 1280106 h 1583140"/>
              <a:gd name="connsiteX4-1975" fmla="*/ 9469546 w 9662615"/>
              <a:gd name="connsiteY4-1976" fmla="*/ 1289837 h 1583140"/>
              <a:gd name="connsiteX5-1977" fmla="*/ 9385895 w 9662615"/>
              <a:gd name="connsiteY5-1978" fmla="*/ 1269203 h 1583140"/>
              <a:gd name="connsiteX6-1979" fmla="*/ 9144767 w 9662615"/>
              <a:gd name="connsiteY6-1980" fmla="*/ 1264120 h 1583140"/>
              <a:gd name="connsiteX7-1981" fmla="*/ 8837252 w 9662615"/>
              <a:gd name="connsiteY7-1982" fmla="*/ 1350515 h 1583140"/>
              <a:gd name="connsiteX8-1983" fmla="*/ 8705466 w 9662615"/>
              <a:gd name="connsiteY8-1984" fmla="*/ 1342419 h 1583140"/>
              <a:gd name="connsiteX9-1985" fmla="*/ 8652221 w 9662615"/>
              <a:gd name="connsiteY9-1986" fmla="*/ 1326906 h 1583140"/>
              <a:gd name="connsiteX10-1987" fmla="*/ 8632312 w 9662615"/>
              <a:gd name="connsiteY10-1988" fmla="*/ 1326025 h 1583140"/>
              <a:gd name="connsiteX11-1989" fmla="*/ 8591582 w 9662615"/>
              <a:gd name="connsiteY11-1990" fmla="*/ 1341666 h 1583140"/>
              <a:gd name="connsiteX12-1991" fmla="*/ 8537336 w 9662615"/>
              <a:gd name="connsiteY12-1992" fmla="*/ 1341684 h 1583140"/>
              <a:gd name="connsiteX13-1993" fmla="*/ 8472508 w 9662615"/>
              <a:gd name="connsiteY13-1994" fmla="*/ 1363109 h 1583140"/>
              <a:gd name="connsiteX14-1995" fmla="*/ 8258477 w 9662615"/>
              <a:gd name="connsiteY14-1996" fmla="*/ 1370666 h 1583140"/>
              <a:gd name="connsiteX15-1997" fmla="*/ 8197961 w 9662615"/>
              <a:gd name="connsiteY15-1998" fmla="*/ 1392804 h 1583140"/>
              <a:gd name="connsiteX16-1999" fmla="*/ 8171196 w 9662615"/>
              <a:gd name="connsiteY16-2000" fmla="*/ 1397216 h 1583140"/>
              <a:gd name="connsiteX17-2001" fmla="*/ 8127667 w 9662615"/>
              <a:gd name="connsiteY17-2002" fmla="*/ 1418254 h 1583140"/>
              <a:gd name="connsiteX18-2003" fmla="*/ 7974579 w 9662615"/>
              <a:gd name="connsiteY18-2004" fmla="*/ 1383439 h 1583140"/>
              <a:gd name="connsiteX19-2005" fmla="*/ 7768351 w 9662615"/>
              <a:gd name="connsiteY19-2006" fmla="*/ 1395051 h 1583140"/>
              <a:gd name="connsiteX20-2007" fmla="*/ 7635985 w 9662615"/>
              <a:gd name="connsiteY20-2008" fmla="*/ 1386363 h 1583140"/>
              <a:gd name="connsiteX21-2009" fmla="*/ 7466069 w 9662615"/>
              <a:gd name="connsiteY21-2010" fmla="*/ 1377654 h 1583140"/>
              <a:gd name="connsiteX22-2011" fmla="*/ 7355642 w 9662615"/>
              <a:gd name="connsiteY22-2012" fmla="*/ 1407761 h 1583140"/>
              <a:gd name="connsiteX23-2013" fmla="*/ 7151610 w 9662615"/>
              <a:gd name="connsiteY23-2014" fmla="*/ 1397856 h 1583140"/>
              <a:gd name="connsiteX24-2015" fmla="*/ 7082147 w 9662615"/>
              <a:gd name="connsiteY24-2016" fmla="*/ 1406113 h 1583140"/>
              <a:gd name="connsiteX25-2017" fmla="*/ 7014958 w 9662615"/>
              <a:gd name="connsiteY25-2018" fmla="*/ 1396883 h 1583140"/>
              <a:gd name="connsiteX26-2019" fmla="*/ 6907567 w 9662615"/>
              <a:gd name="connsiteY26-2020" fmla="*/ 1419149 h 1583140"/>
              <a:gd name="connsiteX27-2021" fmla="*/ 6748428 w 9662615"/>
              <a:gd name="connsiteY27-2022" fmla="*/ 1420308 h 1583140"/>
              <a:gd name="connsiteX28-2023" fmla="*/ 6654257 w 9662615"/>
              <a:gd name="connsiteY28-2024" fmla="*/ 1424143 h 1583140"/>
              <a:gd name="connsiteX29-2025" fmla="*/ 6620123 w 9662615"/>
              <a:gd name="connsiteY29-2026" fmla="*/ 1430535 h 1583140"/>
              <a:gd name="connsiteX30-2027" fmla="*/ 6571355 w 9662615"/>
              <a:gd name="connsiteY30-2028" fmla="*/ 1436144 h 1583140"/>
              <a:gd name="connsiteX31-2029" fmla="*/ 6486557 w 9662615"/>
              <a:gd name="connsiteY31-2030" fmla="*/ 1449861 h 1583140"/>
              <a:gd name="connsiteX32-2031" fmla="*/ 6370419 w 9662615"/>
              <a:gd name="connsiteY32-2032" fmla="*/ 1461649 h 1583140"/>
              <a:gd name="connsiteX33-2033" fmla="*/ 6278839 w 9662615"/>
              <a:gd name="connsiteY33-2034" fmla="*/ 1449160 h 1583140"/>
              <a:gd name="connsiteX34-2035" fmla="*/ 6272455 w 9662615"/>
              <a:gd name="connsiteY34-2036" fmla="*/ 1453191 h 1583140"/>
              <a:gd name="connsiteX35-2037" fmla="*/ 6212659 w 9662615"/>
              <a:gd name="connsiteY35-2038" fmla="*/ 1454850 h 1583140"/>
              <a:gd name="connsiteX36-2039" fmla="*/ 6069317 w 9662615"/>
              <a:gd name="connsiteY36-2040" fmla="*/ 1445838 h 1583140"/>
              <a:gd name="connsiteX37-2041" fmla="*/ 5878477 w 9662615"/>
              <a:gd name="connsiteY37-2042" fmla="*/ 1439180 h 1583140"/>
              <a:gd name="connsiteX38-2043" fmla="*/ 5838387 w 9662615"/>
              <a:gd name="connsiteY38-2044" fmla="*/ 1444679 h 1583140"/>
              <a:gd name="connsiteX39-2045" fmla="*/ 5771136 w 9662615"/>
              <a:gd name="connsiteY39-2046" fmla="*/ 1453639 h 1583140"/>
              <a:gd name="connsiteX40-2047" fmla="*/ 5724081 w 9662615"/>
              <a:gd name="connsiteY40-2048" fmla="*/ 1470431 h 1583140"/>
              <a:gd name="connsiteX41-2049" fmla="*/ 5666577 w 9662615"/>
              <a:gd name="connsiteY41-2050" fmla="*/ 1473921 h 1583140"/>
              <a:gd name="connsiteX42-2051" fmla="*/ 5649068 w 9662615"/>
              <a:gd name="connsiteY42-2052" fmla="*/ 1461676 h 1583140"/>
              <a:gd name="connsiteX43-2053" fmla="*/ 5588902 w 9662615"/>
              <a:gd name="connsiteY43-2054" fmla="*/ 1469647 h 1583140"/>
              <a:gd name="connsiteX44-2055" fmla="*/ 5498090 w 9662615"/>
              <a:gd name="connsiteY44-2056" fmla="*/ 1483173 h 1583140"/>
              <a:gd name="connsiteX45-2057" fmla="*/ 5444641 w 9662615"/>
              <a:gd name="connsiteY45-2058" fmla="*/ 1487602 h 1583140"/>
              <a:gd name="connsiteX46-2059" fmla="*/ 5299812 w 9662615"/>
              <a:gd name="connsiteY46-2060" fmla="*/ 1503362 h 1583140"/>
              <a:gd name="connsiteX47-2061" fmla="*/ 5213947 w 9662615"/>
              <a:gd name="connsiteY47-2062" fmla="*/ 1516637 h 1583140"/>
              <a:gd name="connsiteX48-2063" fmla="*/ 5090342 w 9662615"/>
              <a:gd name="connsiteY48-2064" fmla="*/ 1546680 h 1583140"/>
              <a:gd name="connsiteX49-2065" fmla="*/ 5082104 w 9662615"/>
              <a:gd name="connsiteY49-2066" fmla="*/ 1547781 h 1583140"/>
              <a:gd name="connsiteX50-2067" fmla="*/ 5059484 w 9662615"/>
              <a:gd name="connsiteY50-2068" fmla="*/ 1546802 h 1583140"/>
              <a:gd name="connsiteX51-2069" fmla="*/ 5050958 w 9662615"/>
              <a:gd name="connsiteY51-2070" fmla="*/ 1545776 h 1583140"/>
              <a:gd name="connsiteX52-2071" fmla="*/ 5038524 w 9662615"/>
              <a:gd name="connsiteY52-2072" fmla="*/ 1545675 h 1583140"/>
              <a:gd name="connsiteX53-2073" fmla="*/ 5038223 w 9662615"/>
              <a:gd name="connsiteY53-2074" fmla="*/ 1545881 h 1583140"/>
              <a:gd name="connsiteX54-2075" fmla="*/ 5026564 w 9662615"/>
              <a:gd name="connsiteY54-2076" fmla="*/ 1545376 h 1583140"/>
              <a:gd name="connsiteX55-2077" fmla="*/ 4969433 w 9662615"/>
              <a:gd name="connsiteY55-2078" fmla="*/ 1540263 h 1583140"/>
              <a:gd name="connsiteX56-2079" fmla="*/ 4894799 w 9662615"/>
              <a:gd name="connsiteY56-2080" fmla="*/ 1559476 h 1583140"/>
              <a:gd name="connsiteX57-2081" fmla="*/ 4863775 w 9662615"/>
              <a:gd name="connsiteY57-2082" fmla="*/ 1562633 h 1583140"/>
              <a:gd name="connsiteX58-2083" fmla="*/ 4847242 w 9662615"/>
              <a:gd name="connsiteY58-2084" fmla="*/ 1565435 h 1583140"/>
              <a:gd name="connsiteX59-2085" fmla="*/ 4846237 w 9662615"/>
              <a:gd name="connsiteY59-2086" fmla="*/ 1566331 h 1583140"/>
              <a:gd name="connsiteX60-2087" fmla="*/ 4791466 w 9662615"/>
              <a:gd name="connsiteY60-2088" fmla="*/ 1561324 h 1583140"/>
              <a:gd name="connsiteX61-2089" fmla="*/ 4784247 w 9662615"/>
              <a:gd name="connsiteY61-2090" fmla="*/ 1562342 h 1583140"/>
              <a:gd name="connsiteX62-2091" fmla="*/ 4748477 w 9662615"/>
              <a:gd name="connsiteY62-2092" fmla="*/ 1556925 h 1583140"/>
              <a:gd name="connsiteX63-2093" fmla="*/ 4730033 w 9662615"/>
              <a:gd name="connsiteY63-2094" fmla="*/ 1555274 h 1583140"/>
              <a:gd name="connsiteX64-2095" fmla="*/ 4724747 w 9662615"/>
              <a:gd name="connsiteY64-2096" fmla="*/ 1552439 h 1583140"/>
              <a:gd name="connsiteX65-2097" fmla="*/ 4697562 w 9662615"/>
              <a:gd name="connsiteY65-2098" fmla="*/ 1551206 h 1583140"/>
              <a:gd name="connsiteX66-2099" fmla="*/ 4694469 w 9662615"/>
              <a:gd name="connsiteY66-2100" fmla="*/ 1551958 h 1583140"/>
              <a:gd name="connsiteX67-2101" fmla="*/ 4671940 w 9662615"/>
              <a:gd name="connsiteY67-2102" fmla="*/ 1547617 h 1583140"/>
              <a:gd name="connsiteX68-2103" fmla="*/ 4589320 w 9662615"/>
              <a:gd name="connsiteY68-2104" fmla="*/ 1534660 h 1583140"/>
              <a:gd name="connsiteX69-2105" fmla="*/ 4422155 w 9662615"/>
              <a:gd name="connsiteY69-2106" fmla="*/ 1542059 h 1583140"/>
              <a:gd name="connsiteX70-2107" fmla="*/ 4221826 w 9662615"/>
              <a:gd name="connsiteY70-2108" fmla="*/ 1508923 h 1583140"/>
              <a:gd name="connsiteX71-2109" fmla="*/ 4096601 w 9662615"/>
              <a:gd name="connsiteY71-2110" fmla="*/ 1510961 h 1583140"/>
              <a:gd name="connsiteX72-2111" fmla="*/ 3970635 w 9662615"/>
              <a:gd name="connsiteY72-2112" fmla="*/ 1544815 h 1583140"/>
              <a:gd name="connsiteX73-2113" fmla="*/ 3743791 w 9662615"/>
              <a:gd name="connsiteY73-2114" fmla="*/ 1516637 h 1583140"/>
              <a:gd name="connsiteX74-2115" fmla="*/ 3664453 w 9662615"/>
              <a:gd name="connsiteY74-2116" fmla="*/ 1521660 h 1583140"/>
              <a:gd name="connsiteX75-2117" fmla="*/ 3594070 w 9662615"/>
              <a:gd name="connsiteY75-2118" fmla="*/ 1509422 h 1583140"/>
              <a:gd name="connsiteX76-2119" fmla="*/ 3565233 w 9662615"/>
              <a:gd name="connsiteY76-2120" fmla="*/ 1515122 h 1583140"/>
              <a:gd name="connsiteX77-2121" fmla="*/ 3560267 w 9662615"/>
              <a:gd name="connsiteY77-2122" fmla="*/ 1516288 h 1583140"/>
              <a:gd name="connsiteX78-2123" fmla="*/ 3540258 w 9662615"/>
              <a:gd name="connsiteY78-2124" fmla="*/ 1516976 h 1583140"/>
              <a:gd name="connsiteX79-2125" fmla="*/ 3534780 w 9662615"/>
              <a:gd name="connsiteY79-2126" fmla="*/ 1522141 h 1583140"/>
              <a:gd name="connsiteX80-2127" fmla="*/ 3504783 w 9662615"/>
              <a:gd name="connsiteY80-2128" fmla="*/ 1526739 h 1583140"/>
              <a:gd name="connsiteX81-2129" fmla="*/ 3467911 w 9662615"/>
              <a:gd name="connsiteY81-2130" fmla="*/ 1526618 h 1583140"/>
              <a:gd name="connsiteX82-2131" fmla="*/ 3292707 w 9662615"/>
              <a:gd name="connsiteY82-2132" fmla="*/ 1520490 h 1583140"/>
              <a:gd name="connsiteX83-2133" fmla="*/ 3187872 w 9662615"/>
              <a:gd name="connsiteY83-2134" fmla="*/ 1519991 h 1583140"/>
              <a:gd name="connsiteX84-2135" fmla="*/ 3148026 w 9662615"/>
              <a:gd name="connsiteY84-2136" fmla="*/ 1524777 h 1583140"/>
              <a:gd name="connsiteX85-2137" fmla="*/ 3092394 w 9662615"/>
              <a:gd name="connsiteY85-2138" fmla="*/ 1528115 h 1583140"/>
              <a:gd name="connsiteX86-2139" fmla="*/ 2994200 w 9662615"/>
              <a:gd name="connsiteY86-2140" fmla="*/ 1537857 h 1583140"/>
              <a:gd name="connsiteX87-2141" fmla="*/ 2862301 w 9662615"/>
              <a:gd name="connsiteY87-2142" fmla="*/ 1544250 h 1583140"/>
              <a:gd name="connsiteX88-2143" fmla="*/ 2766335 w 9662615"/>
              <a:gd name="connsiteY88-2144" fmla="*/ 1527662 h 1583140"/>
              <a:gd name="connsiteX89-2145" fmla="*/ 2757836 w 9662615"/>
              <a:gd name="connsiteY89-2146" fmla="*/ 1531371 h 1583140"/>
              <a:gd name="connsiteX90-2147" fmla="*/ 2691555 w 9662615"/>
              <a:gd name="connsiteY90-2148" fmla="*/ 1530283 h 1583140"/>
              <a:gd name="connsiteX91-2149" fmla="*/ 2459871 w 9662615"/>
              <a:gd name="connsiteY91-2150" fmla="*/ 1500859 h 1583140"/>
              <a:gd name="connsiteX92-2151" fmla="*/ 2330328 w 9662615"/>
              <a:gd name="connsiteY92-2152" fmla="*/ 1499441 h 1583140"/>
              <a:gd name="connsiteX93-2153" fmla="*/ 2284269 w 9662615"/>
              <a:gd name="connsiteY93-2154" fmla="*/ 1503068 h 1583140"/>
              <a:gd name="connsiteX94-2155" fmla="*/ 2207104 w 9662615"/>
              <a:gd name="connsiteY94-2156" fmla="*/ 1508888 h 1583140"/>
              <a:gd name="connsiteX95-2157" fmla="*/ 2149226 w 9662615"/>
              <a:gd name="connsiteY95-2158" fmla="*/ 1523409 h 1583140"/>
              <a:gd name="connsiteX96-2159" fmla="*/ 2084783 w 9662615"/>
              <a:gd name="connsiteY96-2160" fmla="*/ 1524245 h 1583140"/>
              <a:gd name="connsiteX97-2161" fmla="*/ 2070075 w 9662615"/>
              <a:gd name="connsiteY97-2162" fmla="*/ 1511285 h 1583140"/>
              <a:gd name="connsiteX98-2163" fmla="*/ 2001057 w 9662615"/>
              <a:gd name="connsiteY98-2164" fmla="*/ 1516449 h 1583140"/>
              <a:gd name="connsiteX99-2165" fmla="*/ 1896330 w 9662615"/>
              <a:gd name="connsiteY99-2166" fmla="*/ 1525725 h 1583140"/>
              <a:gd name="connsiteX100-2167" fmla="*/ 1835994 w 9662615"/>
              <a:gd name="connsiteY100-2168" fmla="*/ 1527678 h 1583140"/>
              <a:gd name="connsiteX101-2169" fmla="*/ 1671119 w 9662615"/>
              <a:gd name="connsiteY101-2170" fmla="*/ 1536701 h 1583140"/>
              <a:gd name="connsiteX102-2171" fmla="*/ 1505921 w 9662615"/>
              <a:gd name="connsiteY102-2172" fmla="*/ 1548552 h 1583140"/>
              <a:gd name="connsiteX103-2173" fmla="*/ 1407755 w 9662615"/>
              <a:gd name="connsiteY103-2174" fmla="*/ 1571444 h 1583140"/>
              <a:gd name="connsiteX104-2175" fmla="*/ 1271994 w 9662615"/>
              <a:gd name="connsiteY104-2176" fmla="*/ 1579471 h 1583140"/>
              <a:gd name="connsiteX105-2177" fmla="*/ 1249226 w 9662615"/>
              <a:gd name="connsiteY105-2178" fmla="*/ 1583140 h 1583140"/>
              <a:gd name="connsiteX106-2179" fmla="*/ 1217719 w 9662615"/>
              <a:gd name="connsiteY106-2180" fmla="*/ 1580863 h 1583140"/>
              <a:gd name="connsiteX107-2181" fmla="*/ 1091432 w 9662615"/>
              <a:gd name="connsiteY107-2182" fmla="*/ 1571003 h 1583140"/>
              <a:gd name="connsiteX108-2183" fmla="*/ 992039 w 9662615"/>
              <a:gd name="connsiteY108-2184" fmla="*/ 1556662 h 1583140"/>
              <a:gd name="connsiteX109-2185" fmla="*/ 868264 w 9662615"/>
              <a:gd name="connsiteY109-2186" fmla="*/ 1566392 h 1583140"/>
              <a:gd name="connsiteX110-2187" fmla="*/ 792765 w 9662615"/>
              <a:gd name="connsiteY110-2188" fmla="*/ 1563102 h 1583140"/>
              <a:gd name="connsiteX111-2189" fmla="*/ 669055 w 9662615"/>
              <a:gd name="connsiteY111-2190" fmla="*/ 1543638 h 1583140"/>
              <a:gd name="connsiteX112-2191" fmla="*/ 506152 w 9662615"/>
              <a:gd name="connsiteY112-2192" fmla="*/ 1549124 h 1583140"/>
              <a:gd name="connsiteX113-2193" fmla="*/ 472797 w 9662615"/>
              <a:gd name="connsiteY113-2194" fmla="*/ 1568904 h 1583140"/>
              <a:gd name="connsiteX114-2195" fmla="*/ 427864 w 9662615"/>
              <a:gd name="connsiteY114-2196" fmla="*/ 1580848 h 1583140"/>
              <a:gd name="connsiteX115-2197" fmla="*/ 408381 w 9662615"/>
              <a:gd name="connsiteY115-2198" fmla="*/ 1552940 h 1583140"/>
              <a:gd name="connsiteX116-2199" fmla="*/ 267163 w 9662615"/>
              <a:gd name="connsiteY116-2200" fmla="*/ 1531913 h 1583140"/>
              <a:gd name="connsiteX117-2201" fmla="*/ 196644 w 9662615"/>
              <a:gd name="connsiteY117-2202" fmla="*/ 1524565 h 1583140"/>
              <a:gd name="connsiteX118-2203" fmla="*/ 86819 w 9662615"/>
              <a:gd name="connsiteY118-2204" fmla="*/ 1519517 h 1583140"/>
              <a:gd name="connsiteX119-2205" fmla="*/ 53369 w 9662615"/>
              <a:gd name="connsiteY119-2206" fmla="*/ 1516853 h 1583140"/>
              <a:gd name="connsiteX120-2207" fmla="*/ 2359 w 9662615"/>
              <a:gd name="connsiteY120-2208" fmla="*/ 1515247 h 1583140"/>
              <a:gd name="connsiteX121-2209" fmla="*/ 0 w 9662615"/>
              <a:gd name="connsiteY121-2210" fmla="*/ 1514932 h 1583140"/>
              <a:gd name="connsiteX122-2211" fmla="*/ 0 w 9662615"/>
              <a:gd name="connsiteY122-2212" fmla="*/ 0 h 1583140"/>
              <a:gd name="connsiteX0-2213" fmla="*/ 0 w 9662615"/>
              <a:gd name="connsiteY0-2214" fmla="*/ 0 h 1583140"/>
              <a:gd name="connsiteX1-2215" fmla="*/ 9662615 w 9662615"/>
              <a:gd name="connsiteY1-2216" fmla="*/ 0 h 1583140"/>
              <a:gd name="connsiteX2-2217" fmla="*/ 9662615 w 9662615"/>
              <a:gd name="connsiteY2-2218" fmla="*/ 1280346 h 1583140"/>
              <a:gd name="connsiteX3-2219" fmla="*/ 9658420 w 9662615"/>
              <a:gd name="connsiteY3-2220" fmla="*/ 1280106 h 1583140"/>
              <a:gd name="connsiteX4-2221" fmla="*/ 9469546 w 9662615"/>
              <a:gd name="connsiteY4-2222" fmla="*/ 1289837 h 1583140"/>
              <a:gd name="connsiteX5-2223" fmla="*/ 9385895 w 9662615"/>
              <a:gd name="connsiteY5-2224" fmla="*/ 1269203 h 1583140"/>
              <a:gd name="connsiteX6-2225" fmla="*/ 9144767 w 9662615"/>
              <a:gd name="connsiteY6-2226" fmla="*/ 1264120 h 1583140"/>
              <a:gd name="connsiteX7-2227" fmla="*/ 8837252 w 9662615"/>
              <a:gd name="connsiteY7-2228" fmla="*/ 1350515 h 1583140"/>
              <a:gd name="connsiteX8-2229" fmla="*/ 8705466 w 9662615"/>
              <a:gd name="connsiteY8-2230" fmla="*/ 1342419 h 1583140"/>
              <a:gd name="connsiteX9-2231" fmla="*/ 8652221 w 9662615"/>
              <a:gd name="connsiteY9-2232" fmla="*/ 1326906 h 1583140"/>
              <a:gd name="connsiteX10-2233" fmla="*/ 8632312 w 9662615"/>
              <a:gd name="connsiteY10-2234" fmla="*/ 1326025 h 1583140"/>
              <a:gd name="connsiteX11-2235" fmla="*/ 8591582 w 9662615"/>
              <a:gd name="connsiteY11-2236" fmla="*/ 1341666 h 1583140"/>
              <a:gd name="connsiteX12-2237" fmla="*/ 8537336 w 9662615"/>
              <a:gd name="connsiteY12-2238" fmla="*/ 1341684 h 1583140"/>
              <a:gd name="connsiteX13-2239" fmla="*/ 8472508 w 9662615"/>
              <a:gd name="connsiteY13-2240" fmla="*/ 1363109 h 1583140"/>
              <a:gd name="connsiteX14-2241" fmla="*/ 8258477 w 9662615"/>
              <a:gd name="connsiteY14-2242" fmla="*/ 1370666 h 1583140"/>
              <a:gd name="connsiteX15-2243" fmla="*/ 8197961 w 9662615"/>
              <a:gd name="connsiteY15-2244" fmla="*/ 1392804 h 1583140"/>
              <a:gd name="connsiteX16-2245" fmla="*/ 8171196 w 9662615"/>
              <a:gd name="connsiteY16-2246" fmla="*/ 1397216 h 1583140"/>
              <a:gd name="connsiteX17-2247" fmla="*/ 8127667 w 9662615"/>
              <a:gd name="connsiteY17-2248" fmla="*/ 1418254 h 1583140"/>
              <a:gd name="connsiteX18-2249" fmla="*/ 7974579 w 9662615"/>
              <a:gd name="connsiteY18-2250" fmla="*/ 1383439 h 1583140"/>
              <a:gd name="connsiteX19-2251" fmla="*/ 7768351 w 9662615"/>
              <a:gd name="connsiteY19-2252" fmla="*/ 1395051 h 1583140"/>
              <a:gd name="connsiteX20-2253" fmla="*/ 7635985 w 9662615"/>
              <a:gd name="connsiteY20-2254" fmla="*/ 1386363 h 1583140"/>
              <a:gd name="connsiteX21-2255" fmla="*/ 7466069 w 9662615"/>
              <a:gd name="connsiteY21-2256" fmla="*/ 1377654 h 1583140"/>
              <a:gd name="connsiteX22-2257" fmla="*/ 7355642 w 9662615"/>
              <a:gd name="connsiteY22-2258" fmla="*/ 1407761 h 1583140"/>
              <a:gd name="connsiteX23-2259" fmla="*/ 7151610 w 9662615"/>
              <a:gd name="connsiteY23-2260" fmla="*/ 1397856 h 1583140"/>
              <a:gd name="connsiteX24-2261" fmla="*/ 7082147 w 9662615"/>
              <a:gd name="connsiteY24-2262" fmla="*/ 1406113 h 1583140"/>
              <a:gd name="connsiteX25-2263" fmla="*/ 7014958 w 9662615"/>
              <a:gd name="connsiteY25-2264" fmla="*/ 1396883 h 1583140"/>
              <a:gd name="connsiteX26-2265" fmla="*/ 6907567 w 9662615"/>
              <a:gd name="connsiteY26-2266" fmla="*/ 1419149 h 1583140"/>
              <a:gd name="connsiteX27-2267" fmla="*/ 6748428 w 9662615"/>
              <a:gd name="connsiteY27-2268" fmla="*/ 1420308 h 1583140"/>
              <a:gd name="connsiteX28-2269" fmla="*/ 6654257 w 9662615"/>
              <a:gd name="connsiteY28-2270" fmla="*/ 1424143 h 1583140"/>
              <a:gd name="connsiteX29-2271" fmla="*/ 6620123 w 9662615"/>
              <a:gd name="connsiteY29-2272" fmla="*/ 1430535 h 1583140"/>
              <a:gd name="connsiteX30-2273" fmla="*/ 6571355 w 9662615"/>
              <a:gd name="connsiteY30-2274" fmla="*/ 1436144 h 1583140"/>
              <a:gd name="connsiteX31-2275" fmla="*/ 6486557 w 9662615"/>
              <a:gd name="connsiteY31-2276" fmla="*/ 1449861 h 1583140"/>
              <a:gd name="connsiteX32-2277" fmla="*/ 6370419 w 9662615"/>
              <a:gd name="connsiteY32-2278" fmla="*/ 1461649 h 1583140"/>
              <a:gd name="connsiteX33-2279" fmla="*/ 6278839 w 9662615"/>
              <a:gd name="connsiteY33-2280" fmla="*/ 1449160 h 1583140"/>
              <a:gd name="connsiteX34-2281" fmla="*/ 6272455 w 9662615"/>
              <a:gd name="connsiteY34-2282" fmla="*/ 1453191 h 1583140"/>
              <a:gd name="connsiteX35-2283" fmla="*/ 6212659 w 9662615"/>
              <a:gd name="connsiteY35-2284" fmla="*/ 1454850 h 1583140"/>
              <a:gd name="connsiteX36-2285" fmla="*/ 6069317 w 9662615"/>
              <a:gd name="connsiteY36-2286" fmla="*/ 1445838 h 1583140"/>
              <a:gd name="connsiteX37-2287" fmla="*/ 5878477 w 9662615"/>
              <a:gd name="connsiteY37-2288" fmla="*/ 1439180 h 1583140"/>
              <a:gd name="connsiteX38-2289" fmla="*/ 5838387 w 9662615"/>
              <a:gd name="connsiteY38-2290" fmla="*/ 1444679 h 1583140"/>
              <a:gd name="connsiteX39-2291" fmla="*/ 5771136 w 9662615"/>
              <a:gd name="connsiteY39-2292" fmla="*/ 1453639 h 1583140"/>
              <a:gd name="connsiteX40-2293" fmla="*/ 5724081 w 9662615"/>
              <a:gd name="connsiteY40-2294" fmla="*/ 1470431 h 1583140"/>
              <a:gd name="connsiteX41-2295" fmla="*/ 5666577 w 9662615"/>
              <a:gd name="connsiteY41-2296" fmla="*/ 1473921 h 1583140"/>
              <a:gd name="connsiteX42-2297" fmla="*/ 5649068 w 9662615"/>
              <a:gd name="connsiteY42-2298" fmla="*/ 1461676 h 1583140"/>
              <a:gd name="connsiteX43-2299" fmla="*/ 5588902 w 9662615"/>
              <a:gd name="connsiteY43-2300" fmla="*/ 1469647 h 1583140"/>
              <a:gd name="connsiteX44-2301" fmla="*/ 5498090 w 9662615"/>
              <a:gd name="connsiteY44-2302" fmla="*/ 1483173 h 1583140"/>
              <a:gd name="connsiteX45-2303" fmla="*/ 5444641 w 9662615"/>
              <a:gd name="connsiteY45-2304" fmla="*/ 1487602 h 1583140"/>
              <a:gd name="connsiteX46-2305" fmla="*/ 5299812 w 9662615"/>
              <a:gd name="connsiteY46-2306" fmla="*/ 1503362 h 1583140"/>
              <a:gd name="connsiteX47-2307" fmla="*/ 5213947 w 9662615"/>
              <a:gd name="connsiteY47-2308" fmla="*/ 1516637 h 1583140"/>
              <a:gd name="connsiteX48-2309" fmla="*/ 5090342 w 9662615"/>
              <a:gd name="connsiteY48-2310" fmla="*/ 1546680 h 1583140"/>
              <a:gd name="connsiteX49-2311" fmla="*/ 5082104 w 9662615"/>
              <a:gd name="connsiteY49-2312" fmla="*/ 1547781 h 1583140"/>
              <a:gd name="connsiteX50-2313" fmla="*/ 5059484 w 9662615"/>
              <a:gd name="connsiteY50-2314" fmla="*/ 1546802 h 1583140"/>
              <a:gd name="connsiteX51-2315" fmla="*/ 5050958 w 9662615"/>
              <a:gd name="connsiteY51-2316" fmla="*/ 1545776 h 1583140"/>
              <a:gd name="connsiteX52-2317" fmla="*/ 5038524 w 9662615"/>
              <a:gd name="connsiteY52-2318" fmla="*/ 1545675 h 1583140"/>
              <a:gd name="connsiteX53-2319" fmla="*/ 5038223 w 9662615"/>
              <a:gd name="connsiteY53-2320" fmla="*/ 1545881 h 1583140"/>
              <a:gd name="connsiteX54-2321" fmla="*/ 5026564 w 9662615"/>
              <a:gd name="connsiteY54-2322" fmla="*/ 1545376 h 1583140"/>
              <a:gd name="connsiteX55-2323" fmla="*/ 4969433 w 9662615"/>
              <a:gd name="connsiteY55-2324" fmla="*/ 1540263 h 1583140"/>
              <a:gd name="connsiteX56-2325" fmla="*/ 4894799 w 9662615"/>
              <a:gd name="connsiteY56-2326" fmla="*/ 1559476 h 1583140"/>
              <a:gd name="connsiteX57-2327" fmla="*/ 4863775 w 9662615"/>
              <a:gd name="connsiteY57-2328" fmla="*/ 1562633 h 1583140"/>
              <a:gd name="connsiteX58-2329" fmla="*/ 4847242 w 9662615"/>
              <a:gd name="connsiteY58-2330" fmla="*/ 1565435 h 1583140"/>
              <a:gd name="connsiteX59-2331" fmla="*/ 4846237 w 9662615"/>
              <a:gd name="connsiteY59-2332" fmla="*/ 1566331 h 1583140"/>
              <a:gd name="connsiteX60-2333" fmla="*/ 4791466 w 9662615"/>
              <a:gd name="connsiteY60-2334" fmla="*/ 1561324 h 1583140"/>
              <a:gd name="connsiteX61-2335" fmla="*/ 4784247 w 9662615"/>
              <a:gd name="connsiteY61-2336" fmla="*/ 1562342 h 1583140"/>
              <a:gd name="connsiteX62-2337" fmla="*/ 4748477 w 9662615"/>
              <a:gd name="connsiteY62-2338" fmla="*/ 1556925 h 1583140"/>
              <a:gd name="connsiteX63-2339" fmla="*/ 4730033 w 9662615"/>
              <a:gd name="connsiteY63-2340" fmla="*/ 1555274 h 1583140"/>
              <a:gd name="connsiteX64-2341" fmla="*/ 4724747 w 9662615"/>
              <a:gd name="connsiteY64-2342" fmla="*/ 1552439 h 1583140"/>
              <a:gd name="connsiteX65-2343" fmla="*/ 4697562 w 9662615"/>
              <a:gd name="connsiteY65-2344" fmla="*/ 1551206 h 1583140"/>
              <a:gd name="connsiteX66-2345" fmla="*/ 4694469 w 9662615"/>
              <a:gd name="connsiteY66-2346" fmla="*/ 1551958 h 1583140"/>
              <a:gd name="connsiteX67-2347" fmla="*/ 4671940 w 9662615"/>
              <a:gd name="connsiteY67-2348" fmla="*/ 1547617 h 1583140"/>
              <a:gd name="connsiteX68-2349" fmla="*/ 4589320 w 9662615"/>
              <a:gd name="connsiteY68-2350" fmla="*/ 1534660 h 1583140"/>
              <a:gd name="connsiteX69-2351" fmla="*/ 4422155 w 9662615"/>
              <a:gd name="connsiteY69-2352" fmla="*/ 1542059 h 1583140"/>
              <a:gd name="connsiteX70-2353" fmla="*/ 4221826 w 9662615"/>
              <a:gd name="connsiteY70-2354" fmla="*/ 1508923 h 1583140"/>
              <a:gd name="connsiteX71-2355" fmla="*/ 4096601 w 9662615"/>
              <a:gd name="connsiteY71-2356" fmla="*/ 1510961 h 1583140"/>
              <a:gd name="connsiteX72-2357" fmla="*/ 3970635 w 9662615"/>
              <a:gd name="connsiteY72-2358" fmla="*/ 1544815 h 1583140"/>
              <a:gd name="connsiteX73-2359" fmla="*/ 3743791 w 9662615"/>
              <a:gd name="connsiteY73-2360" fmla="*/ 1516637 h 1583140"/>
              <a:gd name="connsiteX74-2361" fmla="*/ 3664453 w 9662615"/>
              <a:gd name="connsiteY74-2362" fmla="*/ 1521660 h 1583140"/>
              <a:gd name="connsiteX75-2363" fmla="*/ 3594070 w 9662615"/>
              <a:gd name="connsiteY75-2364" fmla="*/ 1509422 h 1583140"/>
              <a:gd name="connsiteX76-2365" fmla="*/ 3565233 w 9662615"/>
              <a:gd name="connsiteY76-2366" fmla="*/ 1515122 h 1583140"/>
              <a:gd name="connsiteX77-2367" fmla="*/ 3560267 w 9662615"/>
              <a:gd name="connsiteY77-2368" fmla="*/ 1516288 h 1583140"/>
              <a:gd name="connsiteX78-2369" fmla="*/ 3540258 w 9662615"/>
              <a:gd name="connsiteY78-2370" fmla="*/ 1516976 h 1583140"/>
              <a:gd name="connsiteX79-2371" fmla="*/ 3534780 w 9662615"/>
              <a:gd name="connsiteY79-2372" fmla="*/ 1522141 h 1583140"/>
              <a:gd name="connsiteX80-2373" fmla="*/ 3504783 w 9662615"/>
              <a:gd name="connsiteY80-2374" fmla="*/ 1526739 h 1583140"/>
              <a:gd name="connsiteX81-2375" fmla="*/ 3467911 w 9662615"/>
              <a:gd name="connsiteY81-2376" fmla="*/ 1526618 h 1583140"/>
              <a:gd name="connsiteX82-2377" fmla="*/ 3292707 w 9662615"/>
              <a:gd name="connsiteY82-2378" fmla="*/ 1520490 h 1583140"/>
              <a:gd name="connsiteX83-2379" fmla="*/ 3187872 w 9662615"/>
              <a:gd name="connsiteY83-2380" fmla="*/ 1519991 h 1583140"/>
              <a:gd name="connsiteX84-2381" fmla="*/ 3148026 w 9662615"/>
              <a:gd name="connsiteY84-2382" fmla="*/ 1524777 h 1583140"/>
              <a:gd name="connsiteX85-2383" fmla="*/ 3092394 w 9662615"/>
              <a:gd name="connsiteY85-2384" fmla="*/ 1528115 h 1583140"/>
              <a:gd name="connsiteX86-2385" fmla="*/ 2994200 w 9662615"/>
              <a:gd name="connsiteY86-2386" fmla="*/ 1537857 h 1583140"/>
              <a:gd name="connsiteX87-2387" fmla="*/ 2862301 w 9662615"/>
              <a:gd name="connsiteY87-2388" fmla="*/ 1544250 h 1583140"/>
              <a:gd name="connsiteX88-2389" fmla="*/ 2766335 w 9662615"/>
              <a:gd name="connsiteY88-2390" fmla="*/ 1527662 h 1583140"/>
              <a:gd name="connsiteX89-2391" fmla="*/ 2757836 w 9662615"/>
              <a:gd name="connsiteY89-2392" fmla="*/ 1531371 h 1583140"/>
              <a:gd name="connsiteX90-2393" fmla="*/ 2691555 w 9662615"/>
              <a:gd name="connsiteY90-2394" fmla="*/ 1530283 h 1583140"/>
              <a:gd name="connsiteX91-2395" fmla="*/ 2459871 w 9662615"/>
              <a:gd name="connsiteY91-2396" fmla="*/ 1500859 h 1583140"/>
              <a:gd name="connsiteX92-2397" fmla="*/ 2330328 w 9662615"/>
              <a:gd name="connsiteY92-2398" fmla="*/ 1499441 h 1583140"/>
              <a:gd name="connsiteX93-2399" fmla="*/ 2284269 w 9662615"/>
              <a:gd name="connsiteY93-2400" fmla="*/ 1503068 h 1583140"/>
              <a:gd name="connsiteX94-2401" fmla="*/ 2207104 w 9662615"/>
              <a:gd name="connsiteY94-2402" fmla="*/ 1508888 h 1583140"/>
              <a:gd name="connsiteX95-2403" fmla="*/ 2149226 w 9662615"/>
              <a:gd name="connsiteY95-2404" fmla="*/ 1523409 h 1583140"/>
              <a:gd name="connsiteX96-2405" fmla="*/ 2084783 w 9662615"/>
              <a:gd name="connsiteY96-2406" fmla="*/ 1524245 h 1583140"/>
              <a:gd name="connsiteX97-2407" fmla="*/ 2070075 w 9662615"/>
              <a:gd name="connsiteY97-2408" fmla="*/ 1511285 h 1583140"/>
              <a:gd name="connsiteX98-2409" fmla="*/ 2001057 w 9662615"/>
              <a:gd name="connsiteY98-2410" fmla="*/ 1516449 h 1583140"/>
              <a:gd name="connsiteX99-2411" fmla="*/ 1896330 w 9662615"/>
              <a:gd name="connsiteY99-2412" fmla="*/ 1525725 h 1583140"/>
              <a:gd name="connsiteX100-2413" fmla="*/ 1835994 w 9662615"/>
              <a:gd name="connsiteY100-2414" fmla="*/ 1527678 h 1583140"/>
              <a:gd name="connsiteX101-2415" fmla="*/ 1671119 w 9662615"/>
              <a:gd name="connsiteY101-2416" fmla="*/ 1536701 h 1583140"/>
              <a:gd name="connsiteX102-2417" fmla="*/ 1601337 w 9662615"/>
              <a:gd name="connsiteY102-2418" fmla="*/ 1548552 h 1583140"/>
              <a:gd name="connsiteX103-2419" fmla="*/ 1407755 w 9662615"/>
              <a:gd name="connsiteY103-2420" fmla="*/ 1571444 h 1583140"/>
              <a:gd name="connsiteX104-2421" fmla="*/ 1271994 w 9662615"/>
              <a:gd name="connsiteY104-2422" fmla="*/ 1579471 h 1583140"/>
              <a:gd name="connsiteX105-2423" fmla="*/ 1249226 w 9662615"/>
              <a:gd name="connsiteY105-2424" fmla="*/ 1583140 h 1583140"/>
              <a:gd name="connsiteX106-2425" fmla="*/ 1217719 w 9662615"/>
              <a:gd name="connsiteY106-2426" fmla="*/ 1580863 h 1583140"/>
              <a:gd name="connsiteX107-2427" fmla="*/ 1091432 w 9662615"/>
              <a:gd name="connsiteY107-2428" fmla="*/ 1571003 h 1583140"/>
              <a:gd name="connsiteX108-2429" fmla="*/ 992039 w 9662615"/>
              <a:gd name="connsiteY108-2430" fmla="*/ 1556662 h 1583140"/>
              <a:gd name="connsiteX109-2431" fmla="*/ 868264 w 9662615"/>
              <a:gd name="connsiteY109-2432" fmla="*/ 1566392 h 1583140"/>
              <a:gd name="connsiteX110-2433" fmla="*/ 792765 w 9662615"/>
              <a:gd name="connsiteY110-2434" fmla="*/ 1563102 h 1583140"/>
              <a:gd name="connsiteX111-2435" fmla="*/ 669055 w 9662615"/>
              <a:gd name="connsiteY111-2436" fmla="*/ 1543638 h 1583140"/>
              <a:gd name="connsiteX112-2437" fmla="*/ 506152 w 9662615"/>
              <a:gd name="connsiteY112-2438" fmla="*/ 1549124 h 1583140"/>
              <a:gd name="connsiteX113-2439" fmla="*/ 472797 w 9662615"/>
              <a:gd name="connsiteY113-2440" fmla="*/ 1568904 h 1583140"/>
              <a:gd name="connsiteX114-2441" fmla="*/ 427864 w 9662615"/>
              <a:gd name="connsiteY114-2442" fmla="*/ 1580848 h 1583140"/>
              <a:gd name="connsiteX115-2443" fmla="*/ 408381 w 9662615"/>
              <a:gd name="connsiteY115-2444" fmla="*/ 1552940 h 1583140"/>
              <a:gd name="connsiteX116-2445" fmla="*/ 267163 w 9662615"/>
              <a:gd name="connsiteY116-2446" fmla="*/ 1531913 h 1583140"/>
              <a:gd name="connsiteX117-2447" fmla="*/ 196644 w 9662615"/>
              <a:gd name="connsiteY117-2448" fmla="*/ 1524565 h 1583140"/>
              <a:gd name="connsiteX118-2449" fmla="*/ 86819 w 9662615"/>
              <a:gd name="connsiteY118-2450" fmla="*/ 1519517 h 1583140"/>
              <a:gd name="connsiteX119-2451" fmla="*/ 53369 w 9662615"/>
              <a:gd name="connsiteY119-2452" fmla="*/ 1516853 h 1583140"/>
              <a:gd name="connsiteX120-2453" fmla="*/ 2359 w 9662615"/>
              <a:gd name="connsiteY120-2454" fmla="*/ 1515247 h 1583140"/>
              <a:gd name="connsiteX121-2455" fmla="*/ 0 w 9662615"/>
              <a:gd name="connsiteY121-2456" fmla="*/ 1514932 h 1583140"/>
              <a:gd name="connsiteX122-2457" fmla="*/ 0 w 9662615"/>
              <a:gd name="connsiteY122-2458" fmla="*/ 0 h 1583140"/>
              <a:gd name="connsiteX0-2459" fmla="*/ 0 w 9662615"/>
              <a:gd name="connsiteY0-2460" fmla="*/ 0 h 1583140"/>
              <a:gd name="connsiteX1-2461" fmla="*/ 9662615 w 9662615"/>
              <a:gd name="connsiteY1-2462" fmla="*/ 0 h 1583140"/>
              <a:gd name="connsiteX2-2463" fmla="*/ 9662615 w 9662615"/>
              <a:gd name="connsiteY2-2464" fmla="*/ 1280346 h 1583140"/>
              <a:gd name="connsiteX3-2465" fmla="*/ 9658420 w 9662615"/>
              <a:gd name="connsiteY3-2466" fmla="*/ 1280106 h 1583140"/>
              <a:gd name="connsiteX4-2467" fmla="*/ 9469546 w 9662615"/>
              <a:gd name="connsiteY4-2468" fmla="*/ 1289837 h 1583140"/>
              <a:gd name="connsiteX5-2469" fmla="*/ 9385895 w 9662615"/>
              <a:gd name="connsiteY5-2470" fmla="*/ 1269203 h 1583140"/>
              <a:gd name="connsiteX6-2471" fmla="*/ 9144767 w 9662615"/>
              <a:gd name="connsiteY6-2472" fmla="*/ 1264120 h 1583140"/>
              <a:gd name="connsiteX7-2473" fmla="*/ 8837252 w 9662615"/>
              <a:gd name="connsiteY7-2474" fmla="*/ 1350515 h 1583140"/>
              <a:gd name="connsiteX8-2475" fmla="*/ 8705466 w 9662615"/>
              <a:gd name="connsiteY8-2476" fmla="*/ 1342419 h 1583140"/>
              <a:gd name="connsiteX9-2477" fmla="*/ 8652221 w 9662615"/>
              <a:gd name="connsiteY9-2478" fmla="*/ 1326906 h 1583140"/>
              <a:gd name="connsiteX10-2479" fmla="*/ 8632312 w 9662615"/>
              <a:gd name="connsiteY10-2480" fmla="*/ 1326025 h 1583140"/>
              <a:gd name="connsiteX11-2481" fmla="*/ 8591582 w 9662615"/>
              <a:gd name="connsiteY11-2482" fmla="*/ 1341666 h 1583140"/>
              <a:gd name="connsiteX12-2483" fmla="*/ 8537336 w 9662615"/>
              <a:gd name="connsiteY12-2484" fmla="*/ 1341684 h 1583140"/>
              <a:gd name="connsiteX13-2485" fmla="*/ 8472508 w 9662615"/>
              <a:gd name="connsiteY13-2486" fmla="*/ 1363109 h 1583140"/>
              <a:gd name="connsiteX14-2487" fmla="*/ 8258477 w 9662615"/>
              <a:gd name="connsiteY14-2488" fmla="*/ 1370666 h 1583140"/>
              <a:gd name="connsiteX15-2489" fmla="*/ 8197961 w 9662615"/>
              <a:gd name="connsiteY15-2490" fmla="*/ 1392804 h 1583140"/>
              <a:gd name="connsiteX16-2491" fmla="*/ 8171196 w 9662615"/>
              <a:gd name="connsiteY16-2492" fmla="*/ 1397216 h 1583140"/>
              <a:gd name="connsiteX17-2493" fmla="*/ 8127667 w 9662615"/>
              <a:gd name="connsiteY17-2494" fmla="*/ 1418254 h 1583140"/>
              <a:gd name="connsiteX18-2495" fmla="*/ 7974579 w 9662615"/>
              <a:gd name="connsiteY18-2496" fmla="*/ 1383439 h 1583140"/>
              <a:gd name="connsiteX19-2497" fmla="*/ 7768351 w 9662615"/>
              <a:gd name="connsiteY19-2498" fmla="*/ 1395051 h 1583140"/>
              <a:gd name="connsiteX20-2499" fmla="*/ 7635985 w 9662615"/>
              <a:gd name="connsiteY20-2500" fmla="*/ 1386363 h 1583140"/>
              <a:gd name="connsiteX21-2501" fmla="*/ 7466069 w 9662615"/>
              <a:gd name="connsiteY21-2502" fmla="*/ 1377654 h 1583140"/>
              <a:gd name="connsiteX22-2503" fmla="*/ 7355642 w 9662615"/>
              <a:gd name="connsiteY22-2504" fmla="*/ 1407761 h 1583140"/>
              <a:gd name="connsiteX23-2505" fmla="*/ 7151610 w 9662615"/>
              <a:gd name="connsiteY23-2506" fmla="*/ 1397856 h 1583140"/>
              <a:gd name="connsiteX24-2507" fmla="*/ 7082147 w 9662615"/>
              <a:gd name="connsiteY24-2508" fmla="*/ 1406113 h 1583140"/>
              <a:gd name="connsiteX25-2509" fmla="*/ 7014958 w 9662615"/>
              <a:gd name="connsiteY25-2510" fmla="*/ 1396883 h 1583140"/>
              <a:gd name="connsiteX26-2511" fmla="*/ 6907567 w 9662615"/>
              <a:gd name="connsiteY26-2512" fmla="*/ 1419149 h 1583140"/>
              <a:gd name="connsiteX27-2513" fmla="*/ 6748428 w 9662615"/>
              <a:gd name="connsiteY27-2514" fmla="*/ 1420308 h 1583140"/>
              <a:gd name="connsiteX28-2515" fmla="*/ 6654257 w 9662615"/>
              <a:gd name="connsiteY28-2516" fmla="*/ 1424143 h 1583140"/>
              <a:gd name="connsiteX29-2517" fmla="*/ 6620123 w 9662615"/>
              <a:gd name="connsiteY29-2518" fmla="*/ 1430535 h 1583140"/>
              <a:gd name="connsiteX30-2519" fmla="*/ 6571355 w 9662615"/>
              <a:gd name="connsiteY30-2520" fmla="*/ 1436144 h 1583140"/>
              <a:gd name="connsiteX31-2521" fmla="*/ 6486557 w 9662615"/>
              <a:gd name="connsiteY31-2522" fmla="*/ 1449861 h 1583140"/>
              <a:gd name="connsiteX32-2523" fmla="*/ 6370419 w 9662615"/>
              <a:gd name="connsiteY32-2524" fmla="*/ 1461649 h 1583140"/>
              <a:gd name="connsiteX33-2525" fmla="*/ 6278839 w 9662615"/>
              <a:gd name="connsiteY33-2526" fmla="*/ 1449160 h 1583140"/>
              <a:gd name="connsiteX34-2527" fmla="*/ 6272455 w 9662615"/>
              <a:gd name="connsiteY34-2528" fmla="*/ 1453191 h 1583140"/>
              <a:gd name="connsiteX35-2529" fmla="*/ 6212659 w 9662615"/>
              <a:gd name="connsiteY35-2530" fmla="*/ 1454850 h 1583140"/>
              <a:gd name="connsiteX36-2531" fmla="*/ 6069317 w 9662615"/>
              <a:gd name="connsiteY36-2532" fmla="*/ 1445838 h 1583140"/>
              <a:gd name="connsiteX37-2533" fmla="*/ 5878477 w 9662615"/>
              <a:gd name="connsiteY37-2534" fmla="*/ 1439180 h 1583140"/>
              <a:gd name="connsiteX38-2535" fmla="*/ 5838387 w 9662615"/>
              <a:gd name="connsiteY38-2536" fmla="*/ 1444679 h 1583140"/>
              <a:gd name="connsiteX39-2537" fmla="*/ 5771136 w 9662615"/>
              <a:gd name="connsiteY39-2538" fmla="*/ 1453639 h 1583140"/>
              <a:gd name="connsiteX40-2539" fmla="*/ 5724081 w 9662615"/>
              <a:gd name="connsiteY40-2540" fmla="*/ 1470431 h 1583140"/>
              <a:gd name="connsiteX41-2541" fmla="*/ 5666577 w 9662615"/>
              <a:gd name="connsiteY41-2542" fmla="*/ 1473921 h 1583140"/>
              <a:gd name="connsiteX42-2543" fmla="*/ 5649068 w 9662615"/>
              <a:gd name="connsiteY42-2544" fmla="*/ 1461676 h 1583140"/>
              <a:gd name="connsiteX43-2545" fmla="*/ 5588902 w 9662615"/>
              <a:gd name="connsiteY43-2546" fmla="*/ 1469647 h 1583140"/>
              <a:gd name="connsiteX44-2547" fmla="*/ 5498090 w 9662615"/>
              <a:gd name="connsiteY44-2548" fmla="*/ 1483173 h 1583140"/>
              <a:gd name="connsiteX45-2549" fmla="*/ 5444641 w 9662615"/>
              <a:gd name="connsiteY45-2550" fmla="*/ 1487602 h 1583140"/>
              <a:gd name="connsiteX46-2551" fmla="*/ 5299812 w 9662615"/>
              <a:gd name="connsiteY46-2552" fmla="*/ 1503362 h 1583140"/>
              <a:gd name="connsiteX47-2553" fmla="*/ 5213947 w 9662615"/>
              <a:gd name="connsiteY47-2554" fmla="*/ 1516637 h 1583140"/>
              <a:gd name="connsiteX48-2555" fmla="*/ 5090342 w 9662615"/>
              <a:gd name="connsiteY48-2556" fmla="*/ 1546680 h 1583140"/>
              <a:gd name="connsiteX49-2557" fmla="*/ 5082104 w 9662615"/>
              <a:gd name="connsiteY49-2558" fmla="*/ 1547781 h 1583140"/>
              <a:gd name="connsiteX50-2559" fmla="*/ 5059484 w 9662615"/>
              <a:gd name="connsiteY50-2560" fmla="*/ 1546802 h 1583140"/>
              <a:gd name="connsiteX51-2561" fmla="*/ 5050958 w 9662615"/>
              <a:gd name="connsiteY51-2562" fmla="*/ 1545776 h 1583140"/>
              <a:gd name="connsiteX52-2563" fmla="*/ 5038524 w 9662615"/>
              <a:gd name="connsiteY52-2564" fmla="*/ 1545675 h 1583140"/>
              <a:gd name="connsiteX53-2565" fmla="*/ 5038223 w 9662615"/>
              <a:gd name="connsiteY53-2566" fmla="*/ 1545881 h 1583140"/>
              <a:gd name="connsiteX54-2567" fmla="*/ 5026564 w 9662615"/>
              <a:gd name="connsiteY54-2568" fmla="*/ 1545376 h 1583140"/>
              <a:gd name="connsiteX55-2569" fmla="*/ 4969433 w 9662615"/>
              <a:gd name="connsiteY55-2570" fmla="*/ 1540263 h 1583140"/>
              <a:gd name="connsiteX56-2571" fmla="*/ 4894799 w 9662615"/>
              <a:gd name="connsiteY56-2572" fmla="*/ 1559476 h 1583140"/>
              <a:gd name="connsiteX57-2573" fmla="*/ 4863775 w 9662615"/>
              <a:gd name="connsiteY57-2574" fmla="*/ 1562633 h 1583140"/>
              <a:gd name="connsiteX58-2575" fmla="*/ 4847242 w 9662615"/>
              <a:gd name="connsiteY58-2576" fmla="*/ 1565435 h 1583140"/>
              <a:gd name="connsiteX59-2577" fmla="*/ 4846237 w 9662615"/>
              <a:gd name="connsiteY59-2578" fmla="*/ 1566331 h 1583140"/>
              <a:gd name="connsiteX60-2579" fmla="*/ 4791466 w 9662615"/>
              <a:gd name="connsiteY60-2580" fmla="*/ 1561324 h 1583140"/>
              <a:gd name="connsiteX61-2581" fmla="*/ 4784247 w 9662615"/>
              <a:gd name="connsiteY61-2582" fmla="*/ 1562342 h 1583140"/>
              <a:gd name="connsiteX62-2583" fmla="*/ 4748477 w 9662615"/>
              <a:gd name="connsiteY62-2584" fmla="*/ 1556925 h 1583140"/>
              <a:gd name="connsiteX63-2585" fmla="*/ 4730033 w 9662615"/>
              <a:gd name="connsiteY63-2586" fmla="*/ 1555274 h 1583140"/>
              <a:gd name="connsiteX64-2587" fmla="*/ 4724747 w 9662615"/>
              <a:gd name="connsiteY64-2588" fmla="*/ 1552439 h 1583140"/>
              <a:gd name="connsiteX65-2589" fmla="*/ 4697562 w 9662615"/>
              <a:gd name="connsiteY65-2590" fmla="*/ 1551206 h 1583140"/>
              <a:gd name="connsiteX66-2591" fmla="*/ 4694469 w 9662615"/>
              <a:gd name="connsiteY66-2592" fmla="*/ 1551958 h 1583140"/>
              <a:gd name="connsiteX67-2593" fmla="*/ 4671940 w 9662615"/>
              <a:gd name="connsiteY67-2594" fmla="*/ 1547617 h 1583140"/>
              <a:gd name="connsiteX68-2595" fmla="*/ 4589320 w 9662615"/>
              <a:gd name="connsiteY68-2596" fmla="*/ 1534660 h 1583140"/>
              <a:gd name="connsiteX69-2597" fmla="*/ 4422155 w 9662615"/>
              <a:gd name="connsiteY69-2598" fmla="*/ 1542059 h 1583140"/>
              <a:gd name="connsiteX70-2599" fmla="*/ 4221826 w 9662615"/>
              <a:gd name="connsiteY70-2600" fmla="*/ 1508923 h 1583140"/>
              <a:gd name="connsiteX71-2601" fmla="*/ 4096601 w 9662615"/>
              <a:gd name="connsiteY71-2602" fmla="*/ 1521563 h 1583140"/>
              <a:gd name="connsiteX72-2603" fmla="*/ 3970635 w 9662615"/>
              <a:gd name="connsiteY72-2604" fmla="*/ 1544815 h 1583140"/>
              <a:gd name="connsiteX73-2605" fmla="*/ 3743791 w 9662615"/>
              <a:gd name="connsiteY73-2606" fmla="*/ 1516637 h 1583140"/>
              <a:gd name="connsiteX74-2607" fmla="*/ 3664453 w 9662615"/>
              <a:gd name="connsiteY74-2608" fmla="*/ 1521660 h 1583140"/>
              <a:gd name="connsiteX75-2609" fmla="*/ 3594070 w 9662615"/>
              <a:gd name="connsiteY75-2610" fmla="*/ 1509422 h 1583140"/>
              <a:gd name="connsiteX76-2611" fmla="*/ 3565233 w 9662615"/>
              <a:gd name="connsiteY76-2612" fmla="*/ 1515122 h 1583140"/>
              <a:gd name="connsiteX77-2613" fmla="*/ 3560267 w 9662615"/>
              <a:gd name="connsiteY77-2614" fmla="*/ 1516288 h 1583140"/>
              <a:gd name="connsiteX78-2615" fmla="*/ 3540258 w 9662615"/>
              <a:gd name="connsiteY78-2616" fmla="*/ 1516976 h 1583140"/>
              <a:gd name="connsiteX79-2617" fmla="*/ 3534780 w 9662615"/>
              <a:gd name="connsiteY79-2618" fmla="*/ 1522141 h 1583140"/>
              <a:gd name="connsiteX80-2619" fmla="*/ 3504783 w 9662615"/>
              <a:gd name="connsiteY80-2620" fmla="*/ 1526739 h 1583140"/>
              <a:gd name="connsiteX81-2621" fmla="*/ 3467911 w 9662615"/>
              <a:gd name="connsiteY81-2622" fmla="*/ 1526618 h 1583140"/>
              <a:gd name="connsiteX82-2623" fmla="*/ 3292707 w 9662615"/>
              <a:gd name="connsiteY82-2624" fmla="*/ 1520490 h 1583140"/>
              <a:gd name="connsiteX83-2625" fmla="*/ 3187872 w 9662615"/>
              <a:gd name="connsiteY83-2626" fmla="*/ 1519991 h 1583140"/>
              <a:gd name="connsiteX84-2627" fmla="*/ 3148026 w 9662615"/>
              <a:gd name="connsiteY84-2628" fmla="*/ 1524777 h 1583140"/>
              <a:gd name="connsiteX85-2629" fmla="*/ 3092394 w 9662615"/>
              <a:gd name="connsiteY85-2630" fmla="*/ 1528115 h 1583140"/>
              <a:gd name="connsiteX86-2631" fmla="*/ 2994200 w 9662615"/>
              <a:gd name="connsiteY86-2632" fmla="*/ 1537857 h 1583140"/>
              <a:gd name="connsiteX87-2633" fmla="*/ 2862301 w 9662615"/>
              <a:gd name="connsiteY87-2634" fmla="*/ 1544250 h 1583140"/>
              <a:gd name="connsiteX88-2635" fmla="*/ 2766335 w 9662615"/>
              <a:gd name="connsiteY88-2636" fmla="*/ 1527662 h 1583140"/>
              <a:gd name="connsiteX89-2637" fmla="*/ 2757836 w 9662615"/>
              <a:gd name="connsiteY89-2638" fmla="*/ 1531371 h 1583140"/>
              <a:gd name="connsiteX90-2639" fmla="*/ 2691555 w 9662615"/>
              <a:gd name="connsiteY90-2640" fmla="*/ 1530283 h 1583140"/>
              <a:gd name="connsiteX91-2641" fmla="*/ 2459871 w 9662615"/>
              <a:gd name="connsiteY91-2642" fmla="*/ 1500859 h 1583140"/>
              <a:gd name="connsiteX92-2643" fmla="*/ 2330328 w 9662615"/>
              <a:gd name="connsiteY92-2644" fmla="*/ 1499441 h 1583140"/>
              <a:gd name="connsiteX93-2645" fmla="*/ 2284269 w 9662615"/>
              <a:gd name="connsiteY93-2646" fmla="*/ 1503068 h 1583140"/>
              <a:gd name="connsiteX94-2647" fmla="*/ 2207104 w 9662615"/>
              <a:gd name="connsiteY94-2648" fmla="*/ 1508888 h 1583140"/>
              <a:gd name="connsiteX95-2649" fmla="*/ 2149226 w 9662615"/>
              <a:gd name="connsiteY95-2650" fmla="*/ 1523409 h 1583140"/>
              <a:gd name="connsiteX96-2651" fmla="*/ 2084783 w 9662615"/>
              <a:gd name="connsiteY96-2652" fmla="*/ 1524245 h 1583140"/>
              <a:gd name="connsiteX97-2653" fmla="*/ 2070075 w 9662615"/>
              <a:gd name="connsiteY97-2654" fmla="*/ 1511285 h 1583140"/>
              <a:gd name="connsiteX98-2655" fmla="*/ 2001057 w 9662615"/>
              <a:gd name="connsiteY98-2656" fmla="*/ 1516449 h 1583140"/>
              <a:gd name="connsiteX99-2657" fmla="*/ 1896330 w 9662615"/>
              <a:gd name="connsiteY99-2658" fmla="*/ 1525725 h 1583140"/>
              <a:gd name="connsiteX100-2659" fmla="*/ 1835994 w 9662615"/>
              <a:gd name="connsiteY100-2660" fmla="*/ 1527678 h 1583140"/>
              <a:gd name="connsiteX101-2661" fmla="*/ 1671119 w 9662615"/>
              <a:gd name="connsiteY101-2662" fmla="*/ 1536701 h 1583140"/>
              <a:gd name="connsiteX102-2663" fmla="*/ 1601337 w 9662615"/>
              <a:gd name="connsiteY102-2664" fmla="*/ 1548552 h 1583140"/>
              <a:gd name="connsiteX103-2665" fmla="*/ 1407755 w 9662615"/>
              <a:gd name="connsiteY103-2666" fmla="*/ 1571444 h 1583140"/>
              <a:gd name="connsiteX104-2667" fmla="*/ 1271994 w 9662615"/>
              <a:gd name="connsiteY104-2668" fmla="*/ 1579471 h 1583140"/>
              <a:gd name="connsiteX105-2669" fmla="*/ 1249226 w 9662615"/>
              <a:gd name="connsiteY105-2670" fmla="*/ 1583140 h 1583140"/>
              <a:gd name="connsiteX106-2671" fmla="*/ 1217719 w 9662615"/>
              <a:gd name="connsiteY106-2672" fmla="*/ 1580863 h 1583140"/>
              <a:gd name="connsiteX107-2673" fmla="*/ 1091432 w 9662615"/>
              <a:gd name="connsiteY107-2674" fmla="*/ 1571003 h 1583140"/>
              <a:gd name="connsiteX108-2675" fmla="*/ 992039 w 9662615"/>
              <a:gd name="connsiteY108-2676" fmla="*/ 1556662 h 1583140"/>
              <a:gd name="connsiteX109-2677" fmla="*/ 868264 w 9662615"/>
              <a:gd name="connsiteY109-2678" fmla="*/ 1566392 h 1583140"/>
              <a:gd name="connsiteX110-2679" fmla="*/ 792765 w 9662615"/>
              <a:gd name="connsiteY110-2680" fmla="*/ 1563102 h 1583140"/>
              <a:gd name="connsiteX111-2681" fmla="*/ 669055 w 9662615"/>
              <a:gd name="connsiteY111-2682" fmla="*/ 1543638 h 1583140"/>
              <a:gd name="connsiteX112-2683" fmla="*/ 506152 w 9662615"/>
              <a:gd name="connsiteY112-2684" fmla="*/ 1549124 h 1583140"/>
              <a:gd name="connsiteX113-2685" fmla="*/ 472797 w 9662615"/>
              <a:gd name="connsiteY113-2686" fmla="*/ 1568904 h 1583140"/>
              <a:gd name="connsiteX114-2687" fmla="*/ 427864 w 9662615"/>
              <a:gd name="connsiteY114-2688" fmla="*/ 1580848 h 1583140"/>
              <a:gd name="connsiteX115-2689" fmla="*/ 408381 w 9662615"/>
              <a:gd name="connsiteY115-2690" fmla="*/ 1552940 h 1583140"/>
              <a:gd name="connsiteX116-2691" fmla="*/ 267163 w 9662615"/>
              <a:gd name="connsiteY116-2692" fmla="*/ 1531913 h 1583140"/>
              <a:gd name="connsiteX117-2693" fmla="*/ 196644 w 9662615"/>
              <a:gd name="connsiteY117-2694" fmla="*/ 1524565 h 1583140"/>
              <a:gd name="connsiteX118-2695" fmla="*/ 86819 w 9662615"/>
              <a:gd name="connsiteY118-2696" fmla="*/ 1519517 h 1583140"/>
              <a:gd name="connsiteX119-2697" fmla="*/ 53369 w 9662615"/>
              <a:gd name="connsiteY119-2698" fmla="*/ 1516853 h 1583140"/>
              <a:gd name="connsiteX120-2699" fmla="*/ 2359 w 9662615"/>
              <a:gd name="connsiteY120-2700" fmla="*/ 1515247 h 1583140"/>
              <a:gd name="connsiteX121-2701" fmla="*/ 0 w 9662615"/>
              <a:gd name="connsiteY121-2702" fmla="*/ 1514932 h 1583140"/>
              <a:gd name="connsiteX122-2703" fmla="*/ 0 w 9662615"/>
              <a:gd name="connsiteY122-2704" fmla="*/ 0 h 1583140"/>
              <a:gd name="connsiteX0-2705" fmla="*/ 0 w 9662615"/>
              <a:gd name="connsiteY0-2706" fmla="*/ 0 h 1583140"/>
              <a:gd name="connsiteX1-2707" fmla="*/ 9662615 w 9662615"/>
              <a:gd name="connsiteY1-2708" fmla="*/ 0 h 1583140"/>
              <a:gd name="connsiteX2-2709" fmla="*/ 9662615 w 9662615"/>
              <a:gd name="connsiteY2-2710" fmla="*/ 1280346 h 1583140"/>
              <a:gd name="connsiteX3-2711" fmla="*/ 9658420 w 9662615"/>
              <a:gd name="connsiteY3-2712" fmla="*/ 1280106 h 1583140"/>
              <a:gd name="connsiteX4-2713" fmla="*/ 9469546 w 9662615"/>
              <a:gd name="connsiteY4-2714" fmla="*/ 1289837 h 1583140"/>
              <a:gd name="connsiteX5-2715" fmla="*/ 9385895 w 9662615"/>
              <a:gd name="connsiteY5-2716" fmla="*/ 1269203 h 1583140"/>
              <a:gd name="connsiteX6-2717" fmla="*/ 9144767 w 9662615"/>
              <a:gd name="connsiteY6-2718" fmla="*/ 1264120 h 1583140"/>
              <a:gd name="connsiteX7-2719" fmla="*/ 8837252 w 9662615"/>
              <a:gd name="connsiteY7-2720" fmla="*/ 1350515 h 1583140"/>
              <a:gd name="connsiteX8-2721" fmla="*/ 8705466 w 9662615"/>
              <a:gd name="connsiteY8-2722" fmla="*/ 1342419 h 1583140"/>
              <a:gd name="connsiteX9-2723" fmla="*/ 8652221 w 9662615"/>
              <a:gd name="connsiteY9-2724" fmla="*/ 1326906 h 1583140"/>
              <a:gd name="connsiteX10-2725" fmla="*/ 8632312 w 9662615"/>
              <a:gd name="connsiteY10-2726" fmla="*/ 1326025 h 1583140"/>
              <a:gd name="connsiteX11-2727" fmla="*/ 8591582 w 9662615"/>
              <a:gd name="connsiteY11-2728" fmla="*/ 1341666 h 1583140"/>
              <a:gd name="connsiteX12-2729" fmla="*/ 8537336 w 9662615"/>
              <a:gd name="connsiteY12-2730" fmla="*/ 1341684 h 1583140"/>
              <a:gd name="connsiteX13-2731" fmla="*/ 8472508 w 9662615"/>
              <a:gd name="connsiteY13-2732" fmla="*/ 1363109 h 1583140"/>
              <a:gd name="connsiteX14-2733" fmla="*/ 8258477 w 9662615"/>
              <a:gd name="connsiteY14-2734" fmla="*/ 1370666 h 1583140"/>
              <a:gd name="connsiteX15-2735" fmla="*/ 8197961 w 9662615"/>
              <a:gd name="connsiteY15-2736" fmla="*/ 1392804 h 1583140"/>
              <a:gd name="connsiteX16-2737" fmla="*/ 8171196 w 9662615"/>
              <a:gd name="connsiteY16-2738" fmla="*/ 1397216 h 1583140"/>
              <a:gd name="connsiteX17-2739" fmla="*/ 8127667 w 9662615"/>
              <a:gd name="connsiteY17-2740" fmla="*/ 1418254 h 1583140"/>
              <a:gd name="connsiteX18-2741" fmla="*/ 7974579 w 9662615"/>
              <a:gd name="connsiteY18-2742" fmla="*/ 1383439 h 1583140"/>
              <a:gd name="connsiteX19-2743" fmla="*/ 7768351 w 9662615"/>
              <a:gd name="connsiteY19-2744" fmla="*/ 1395051 h 1583140"/>
              <a:gd name="connsiteX20-2745" fmla="*/ 7635985 w 9662615"/>
              <a:gd name="connsiteY20-2746" fmla="*/ 1386363 h 1583140"/>
              <a:gd name="connsiteX21-2747" fmla="*/ 7466069 w 9662615"/>
              <a:gd name="connsiteY21-2748" fmla="*/ 1377654 h 1583140"/>
              <a:gd name="connsiteX22-2749" fmla="*/ 7355642 w 9662615"/>
              <a:gd name="connsiteY22-2750" fmla="*/ 1407761 h 1583140"/>
              <a:gd name="connsiteX23-2751" fmla="*/ 7151610 w 9662615"/>
              <a:gd name="connsiteY23-2752" fmla="*/ 1397856 h 1583140"/>
              <a:gd name="connsiteX24-2753" fmla="*/ 7082147 w 9662615"/>
              <a:gd name="connsiteY24-2754" fmla="*/ 1406113 h 1583140"/>
              <a:gd name="connsiteX25-2755" fmla="*/ 7014958 w 9662615"/>
              <a:gd name="connsiteY25-2756" fmla="*/ 1396883 h 1583140"/>
              <a:gd name="connsiteX26-2757" fmla="*/ 6907567 w 9662615"/>
              <a:gd name="connsiteY26-2758" fmla="*/ 1419149 h 1583140"/>
              <a:gd name="connsiteX27-2759" fmla="*/ 6748428 w 9662615"/>
              <a:gd name="connsiteY27-2760" fmla="*/ 1420308 h 1583140"/>
              <a:gd name="connsiteX28-2761" fmla="*/ 6654257 w 9662615"/>
              <a:gd name="connsiteY28-2762" fmla="*/ 1424143 h 1583140"/>
              <a:gd name="connsiteX29-2763" fmla="*/ 6620123 w 9662615"/>
              <a:gd name="connsiteY29-2764" fmla="*/ 1430535 h 1583140"/>
              <a:gd name="connsiteX30-2765" fmla="*/ 6571355 w 9662615"/>
              <a:gd name="connsiteY30-2766" fmla="*/ 1436144 h 1583140"/>
              <a:gd name="connsiteX31-2767" fmla="*/ 6486557 w 9662615"/>
              <a:gd name="connsiteY31-2768" fmla="*/ 1449861 h 1583140"/>
              <a:gd name="connsiteX32-2769" fmla="*/ 6370419 w 9662615"/>
              <a:gd name="connsiteY32-2770" fmla="*/ 1461649 h 1583140"/>
              <a:gd name="connsiteX33-2771" fmla="*/ 6278839 w 9662615"/>
              <a:gd name="connsiteY33-2772" fmla="*/ 1449160 h 1583140"/>
              <a:gd name="connsiteX34-2773" fmla="*/ 6272455 w 9662615"/>
              <a:gd name="connsiteY34-2774" fmla="*/ 1453191 h 1583140"/>
              <a:gd name="connsiteX35-2775" fmla="*/ 6212659 w 9662615"/>
              <a:gd name="connsiteY35-2776" fmla="*/ 1454850 h 1583140"/>
              <a:gd name="connsiteX36-2777" fmla="*/ 6069317 w 9662615"/>
              <a:gd name="connsiteY36-2778" fmla="*/ 1445838 h 1583140"/>
              <a:gd name="connsiteX37-2779" fmla="*/ 5878477 w 9662615"/>
              <a:gd name="connsiteY37-2780" fmla="*/ 1439180 h 1583140"/>
              <a:gd name="connsiteX38-2781" fmla="*/ 5838387 w 9662615"/>
              <a:gd name="connsiteY38-2782" fmla="*/ 1444679 h 1583140"/>
              <a:gd name="connsiteX39-2783" fmla="*/ 5771136 w 9662615"/>
              <a:gd name="connsiteY39-2784" fmla="*/ 1453639 h 1583140"/>
              <a:gd name="connsiteX40-2785" fmla="*/ 5724081 w 9662615"/>
              <a:gd name="connsiteY40-2786" fmla="*/ 1470431 h 1583140"/>
              <a:gd name="connsiteX41-2787" fmla="*/ 5666577 w 9662615"/>
              <a:gd name="connsiteY41-2788" fmla="*/ 1473921 h 1583140"/>
              <a:gd name="connsiteX42-2789" fmla="*/ 5649068 w 9662615"/>
              <a:gd name="connsiteY42-2790" fmla="*/ 1461676 h 1583140"/>
              <a:gd name="connsiteX43-2791" fmla="*/ 5588902 w 9662615"/>
              <a:gd name="connsiteY43-2792" fmla="*/ 1469647 h 1583140"/>
              <a:gd name="connsiteX44-2793" fmla="*/ 5498090 w 9662615"/>
              <a:gd name="connsiteY44-2794" fmla="*/ 1483173 h 1583140"/>
              <a:gd name="connsiteX45-2795" fmla="*/ 5444641 w 9662615"/>
              <a:gd name="connsiteY45-2796" fmla="*/ 1487602 h 1583140"/>
              <a:gd name="connsiteX46-2797" fmla="*/ 5299812 w 9662615"/>
              <a:gd name="connsiteY46-2798" fmla="*/ 1503362 h 1583140"/>
              <a:gd name="connsiteX47-2799" fmla="*/ 5213947 w 9662615"/>
              <a:gd name="connsiteY47-2800" fmla="*/ 1516637 h 1583140"/>
              <a:gd name="connsiteX48-2801" fmla="*/ 5090342 w 9662615"/>
              <a:gd name="connsiteY48-2802" fmla="*/ 1546680 h 1583140"/>
              <a:gd name="connsiteX49-2803" fmla="*/ 5082104 w 9662615"/>
              <a:gd name="connsiteY49-2804" fmla="*/ 1547781 h 1583140"/>
              <a:gd name="connsiteX50-2805" fmla="*/ 5059484 w 9662615"/>
              <a:gd name="connsiteY50-2806" fmla="*/ 1546802 h 1583140"/>
              <a:gd name="connsiteX51-2807" fmla="*/ 5050958 w 9662615"/>
              <a:gd name="connsiteY51-2808" fmla="*/ 1545776 h 1583140"/>
              <a:gd name="connsiteX52-2809" fmla="*/ 5038524 w 9662615"/>
              <a:gd name="connsiteY52-2810" fmla="*/ 1545675 h 1583140"/>
              <a:gd name="connsiteX53-2811" fmla="*/ 5038223 w 9662615"/>
              <a:gd name="connsiteY53-2812" fmla="*/ 1545881 h 1583140"/>
              <a:gd name="connsiteX54-2813" fmla="*/ 5026564 w 9662615"/>
              <a:gd name="connsiteY54-2814" fmla="*/ 1545376 h 1583140"/>
              <a:gd name="connsiteX55-2815" fmla="*/ 4969433 w 9662615"/>
              <a:gd name="connsiteY55-2816" fmla="*/ 1540263 h 1583140"/>
              <a:gd name="connsiteX56-2817" fmla="*/ 4894799 w 9662615"/>
              <a:gd name="connsiteY56-2818" fmla="*/ 1559476 h 1583140"/>
              <a:gd name="connsiteX57-2819" fmla="*/ 4863775 w 9662615"/>
              <a:gd name="connsiteY57-2820" fmla="*/ 1562633 h 1583140"/>
              <a:gd name="connsiteX58-2821" fmla="*/ 4847242 w 9662615"/>
              <a:gd name="connsiteY58-2822" fmla="*/ 1565435 h 1583140"/>
              <a:gd name="connsiteX59-2823" fmla="*/ 4846237 w 9662615"/>
              <a:gd name="connsiteY59-2824" fmla="*/ 1566331 h 1583140"/>
              <a:gd name="connsiteX60-2825" fmla="*/ 4791466 w 9662615"/>
              <a:gd name="connsiteY60-2826" fmla="*/ 1561324 h 1583140"/>
              <a:gd name="connsiteX61-2827" fmla="*/ 4784247 w 9662615"/>
              <a:gd name="connsiteY61-2828" fmla="*/ 1562342 h 1583140"/>
              <a:gd name="connsiteX62-2829" fmla="*/ 4748477 w 9662615"/>
              <a:gd name="connsiteY62-2830" fmla="*/ 1556925 h 1583140"/>
              <a:gd name="connsiteX63-2831" fmla="*/ 4730033 w 9662615"/>
              <a:gd name="connsiteY63-2832" fmla="*/ 1555274 h 1583140"/>
              <a:gd name="connsiteX64-2833" fmla="*/ 4724747 w 9662615"/>
              <a:gd name="connsiteY64-2834" fmla="*/ 1552439 h 1583140"/>
              <a:gd name="connsiteX65-2835" fmla="*/ 4697562 w 9662615"/>
              <a:gd name="connsiteY65-2836" fmla="*/ 1551206 h 1583140"/>
              <a:gd name="connsiteX66-2837" fmla="*/ 4694469 w 9662615"/>
              <a:gd name="connsiteY66-2838" fmla="*/ 1551958 h 1583140"/>
              <a:gd name="connsiteX67-2839" fmla="*/ 4671940 w 9662615"/>
              <a:gd name="connsiteY67-2840" fmla="*/ 1547617 h 1583140"/>
              <a:gd name="connsiteX68-2841" fmla="*/ 4589320 w 9662615"/>
              <a:gd name="connsiteY68-2842" fmla="*/ 1534660 h 1583140"/>
              <a:gd name="connsiteX69-2843" fmla="*/ 4422155 w 9662615"/>
              <a:gd name="connsiteY69-2844" fmla="*/ 1542059 h 1583140"/>
              <a:gd name="connsiteX70-2845" fmla="*/ 4221826 w 9662615"/>
              <a:gd name="connsiteY70-2846" fmla="*/ 1508923 h 1583140"/>
              <a:gd name="connsiteX71-2847" fmla="*/ 4096601 w 9662615"/>
              <a:gd name="connsiteY71-2848" fmla="*/ 1521563 h 1583140"/>
              <a:gd name="connsiteX72-2849" fmla="*/ 3970635 w 9662615"/>
              <a:gd name="connsiteY72-2850" fmla="*/ 1544815 h 1583140"/>
              <a:gd name="connsiteX73-2851" fmla="*/ 3743791 w 9662615"/>
              <a:gd name="connsiteY73-2852" fmla="*/ 1516637 h 1583140"/>
              <a:gd name="connsiteX74-2853" fmla="*/ 3664453 w 9662615"/>
              <a:gd name="connsiteY74-2854" fmla="*/ 1521660 h 1583140"/>
              <a:gd name="connsiteX75-2855" fmla="*/ 3594070 w 9662615"/>
              <a:gd name="connsiteY75-2856" fmla="*/ 1509422 h 1583140"/>
              <a:gd name="connsiteX76-2857" fmla="*/ 3565233 w 9662615"/>
              <a:gd name="connsiteY76-2858" fmla="*/ 1515122 h 1583140"/>
              <a:gd name="connsiteX77-2859" fmla="*/ 3560267 w 9662615"/>
              <a:gd name="connsiteY77-2860" fmla="*/ 1516288 h 1583140"/>
              <a:gd name="connsiteX78-2861" fmla="*/ 3540258 w 9662615"/>
              <a:gd name="connsiteY78-2862" fmla="*/ 1516976 h 1583140"/>
              <a:gd name="connsiteX79-2863" fmla="*/ 3534780 w 9662615"/>
              <a:gd name="connsiteY79-2864" fmla="*/ 1522141 h 1583140"/>
              <a:gd name="connsiteX80-2865" fmla="*/ 3504783 w 9662615"/>
              <a:gd name="connsiteY80-2866" fmla="*/ 1526739 h 1583140"/>
              <a:gd name="connsiteX81-2867" fmla="*/ 3467911 w 9662615"/>
              <a:gd name="connsiteY81-2868" fmla="*/ 1526618 h 1583140"/>
              <a:gd name="connsiteX82-2869" fmla="*/ 3292707 w 9662615"/>
              <a:gd name="connsiteY82-2870" fmla="*/ 1520490 h 1583140"/>
              <a:gd name="connsiteX83-2871" fmla="*/ 3187872 w 9662615"/>
              <a:gd name="connsiteY83-2872" fmla="*/ 1519991 h 1583140"/>
              <a:gd name="connsiteX84-2873" fmla="*/ 3148026 w 9662615"/>
              <a:gd name="connsiteY84-2874" fmla="*/ 1524777 h 1583140"/>
              <a:gd name="connsiteX85-2875" fmla="*/ 3092394 w 9662615"/>
              <a:gd name="connsiteY85-2876" fmla="*/ 1528115 h 1583140"/>
              <a:gd name="connsiteX86-2877" fmla="*/ 2994200 w 9662615"/>
              <a:gd name="connsiteY86-2878" fmla="*/ 1537857 h 1583140"/>
              <a:gd name="connsiteX87-2879" fmla="*/ 2862301 w 9662615"/>
              <a:gd name="connsiteY87-2880" fmla="*/ 1544250 h 1583140"/>
              <a:gd name="connsiteX88-2881" fmla="*/ 2766335 w 9662615"/>
              <a:gd name="connsiteY88-2882" fmla="*/ 1527662 h 1583140"/>
              <a:gd name="connsiteX89-2883" fmla="*/ 2757836 w 9662615"/>
              <a:gd name="connsiteY89-2884" fmla="*/ 1531371 h 1583140"/>
              <a:gd name="connsiteX90-2885" fmla="*/ 2691555 w 9662615"/>
              <a:gd name="connsiteY90-2886" fmla="*/ 1530283 h 1583140"/>
              <a:gd name="connsiteX91-2887" fmla="*/ 2459871 w 9662615"/>
              <a:gd name="connsiteY91-2888" fmla="*/ 1500859 h 1583140"/>
              <a:gd name="connsiteX92-2889" fmla="*/ 2330328 w 9662615"/>
              <a:gd name="connsiteY92-2890" fmla="*/ 1499441 h 1583140"/>
              <a:gd name="connsiteX93-2891" fmla="*/ 2284269 w 9662615"/>
              <a:gd name="connsiteY93-2892" fmla="*/ 1503068 h 1583140"/>
              <a:gd name="connsiteX94-2893" fmla="*/ 2207104 w 9662615"/>
              <a:gd name="connsiteY94-2894" fmla="*/ 1508888 h 1583140"/>
              <a:gd name="connsiteX95-2895" fmla="*/ 2149226 w 9662615"/>
              <a:gd name="connsiteY95-2896" fmla="*/ 1523409 h 1583140"/>
              <a:gd name="connsiteX96-2897" fmla="*/ 2084783 w 9662615"/>
              <a:gd name="connsiteY96-2898" fmla="*/ 1524245 h 1583140"/>
              <a:gd name="connsiteX97-2899" fmla="*/ 2070075 w 9662615"/>
              <a:gd name="connsiteY97-2900" fmla="*/ 1511285 h 1583140"/>
              <a:gd name="connsiteX98-2901" fmla="*/ 2001057 w 9662615"/>
              <a:gd name="connsiteY98-2902" fmla="*/ 1516449 h 1583140"/>
              <a:gd name="connsiteX99-2903" fmla="*/ 1896330 w 9662615"/>
              <a:gd name="connsiteY99-2904" fmla="*/ 1525725 h 1583140"/>
              <a:gd name="connsiteX100-2905" fmla="*/ 1835994 w 9662615"/>
              <a:gd name="connsiteY100-2906" fmla="*/ 1527678 h 1583140"/>
              <a:gd name="connsiteX101-2907" fmla="*/ 1671119 w 9662615"/>
              <a:gd name="connsiteY101-2908" fmla="*/ 1536701 h 1583140"/>
              <a:gd name="connsiteX102-2909" fmla="*/ 1601337 w 9662615"/>
              <a:gd name="connsiteY102-2910" fmla="*/ 1548552 h 1583140"/>
              <a:gd name="connsiteX103-2911" fmla="*/ 1407755 w 9662615"/>
              <a:gd name="connsiteY103-2912" fmla="*/ 1571444 h 1583140"/>
              <a:gd name="connsiteX104-2913" fmla="*/ 1271994 w 9662615"/>
              <a:gd name="connsiteY104-2914" fmla="*/ 1579471 h 1583140"/>
              <a:gd name="connsiteX105-2915" fmla="*/ 1249226 w 9662615"/>
              <a:gd name="connsiteY105-2916" fmla="*/ 1583140 h 1583140"/>
              <a:gd name="connsiteX106-2917" fmla="*/ 1217719 w 9662615"/>
              <a:gd name="connsiteY106-2918" fmla="*/ 1580863 h 1583140"/>
              <a:gd name="connsiteX107-2919" fmla="*/ 1091432 w 9662615"/>
              <a:gd name="connsiteY107-2920" fmla="*/ 1571003 h 1583140"/>
              <a:gd name="connsiteX108-2921" fmla="*/ 992039 w 9662615"/>
              <a:gd name="connsiteY108-2922" fmla="*/ 1556662 h 1583140"/>
              <a:gd name="connsiteX109-2923" fmla="*/ 868264 w 9662615"/>
              <a:gd name="connsiteY109-2924" fmla="*/ 1566392 h 1583140"/>
              <a:gd name="connsiteX110-2925" fmla="*/ 792765 w 9662615"/>
              <a:gd name="connsiteY110-2926" fmla="*/ 1563102 h 1583140"/>
              <a:gd name="connsiteX111-2927" fmla="*/ 669055 w 9662615"/>
              <a:gd name="connsiteY111-2928" fmla="*/ 1543638 h 1583140"/>
              <a:gd name="connsiteX112-2929" fmla="*/ 506152 w 9662615"/>
              <a:gd name="connsiteY112-2930" fmla="*/ 1549124 h 1583140"/>
              <a:gd name="connsiteX113-2931" fmla="*/ 472797 w 9662615"/>
              <a:gd name="connsiteY113-2932" fmla="*/ 1568904 h 1583140"/>
              <a:gd name="connsiteX114-2933" fmla="*/ 427864 w 9662615"/>
              <a:gd name="connsiteY114-2934" fmla="*/ 1580848 h 1583140"/>
              <a:gd name="connsiteX115-2935" fmla="*/ 408381 w 9662615"/>
              <a:gd name="connsiteY115-2936" fmla="*/ 1552940 h 1583140"/>
              <a:gd name="connsiteX116-2937" fmla="*/ 267163 w 9662615"/>
              <a:gd name="connsiteY116-2938" fmla="*/ 1531913 h 1583140"/>
              <a:gd name="connsiteX117-2939" fmla="*/ 196644 w 9662615"/>
              <a:gd name="connsiteY117-2940" fmla="*/ 1524565 h 1583140"/>
              <a:gd name="connsiteX118-2941" fmla="*/ 86819 w 9662615"/>
              <a:gd name="connsiteY118-2942" fmla="*/ 1519517 h 1583140"/>
              <a:gd name="connsiteX119-2943" fmla="*/ 53369 w 9662615"/>
              <a:gd name="connsiteY119-2944" fmla="*/ 1516853 h 1583140"/>
              <a:gd name="connsiteX120-2945" fmla="*/ 2359 w 9662615"/>
              <a:gd name="connsiteY120-2946" fmla="*/ 1515247 h 1583140"/>
              <a:gd name="connsiteX121-2947" fmla="*/ 0 w 9662615"/>
              <a:gd name="connsiteY121-2948" fmla="*/ 1514932 h 1583140"/>
              <a:gd name="connsiteX122-2949" fmla="*/ 0 w 9662615"/>
              <a:gd name="connsiteY122-2950" fmla="*/ 0 h 1583140"/>
              <a:gd name="connsiteX0-2951" fmla="*/ 0 w 9662615"/>
              <a:gd name="connsiteY0-2952" fmla="*/ 0 h 1583140"/>
              <a:gd name="connsiteX1-2953" fmla="*/ 9662615 w 9662615"/>
              <a:gd name="connsiteY1-2954" fmla="*/ 0 h 1583140"/>
              <a:gd name="connsiteX2-2955" fmla="*/ 9662615 w 9662615"/>
              <a:gd name="connsiteY2-2956" fmla="*/ 1280346 h 1583140"/>
              <a:gd name="connsiteX3-2957" fmla="*/ 9658420 w 9662615"/>
              <a:gd name="connsiteY3-2958" fmla="*/ 1280106 h 1583140"/>
              <a:gd name="connsiteX4-2959" fmla="*/ 9469546 w 9662615"/>
              <a:gd name="connsiteY4-2960" fmla="*/ 1289837 h 1583140"/>
              <a:gd name="connsiteX5-2961" fmla="*/ 9385895 w 9662615"/>
              <a:gd name="connsiteY5-2962" fmla="*/ 1269203 h 1583140"/>
              <a:gd name="connsiteX6-2963" fmla="*/ 9144767 w 9662615"/>
              <a:gd name="connsiteY6-2964" fmla="*/ 1264120 h 1583140"/>
              <a:gd name="connsiteX7-2965" fmla="*/ 8837252 w 9662615"/>
              <a:gd name="connsiteY7-2966" fmla="*/ 1350515 h 1583140"/>
              <a:gd name="connsiteX8-2967" fmla="*/ 8705466 w 9662615"/>
              <a:gd name="connsiteY8-2968" fmla="*/ 1342419 h 1583140"/>
              <a:gd name="connsiteX9-2969" fmla="*/ 8652221 w 9662615"/>
              <a:gd name="connsiteY9-2970" fmla="*/ 1326906 h 1583140"/>
              <a:gd name="connsiteX10-2971" fmla="*/ 8632312 w 9662615"/>
              <a:gd name="connsiteY10-2972" fmla="*/ 1326025 h 1583140"/>
              <a:gd name="connsiteX11-2973" fmla="*/ 8591582 w 9662615"/>
              <a:gd name="connsiteY11-2974" fmla="*/ 1341666 h 1583140"/>
              <a:gd name="connsiteX12-2975" fmla="*/ 8537336 w 9662615"/>
              <a:gd name="connsiteY12-2976" fmla="*/ 1341684 h 1583140"/>
              <a:gd name="connsiteX13-2977" fmla="*/ 8472508 w 9662615"/>
              <a:gd name="connsiteY13-2978" fmla="*/ 1363109 h 1583140"/>
              <a:gd name="connsiteX14-2979" fmla="*/ 8258477 w 9662615"/>
              <a:gd name="connsiteY14-2980" fmla="*/ 1370666 h 1583140"/>
              <a:gd name="connsiteX15-2981" fmla="*/ 8197961 w 9662615"/>
              <a:gd name="connsiteY15-2982" fmla="*/ 1392804 h 1583140"/>
              <a:gd name="connsiteX16-2983" fmla="*/ 8171196 w 9662615"/>
              <a:gd name="connsiteY16-2984" fmla="*/ 1397216 h 1583140"/>
              <a:gd name="connsiteX17-2985" fmla="*/ 8127667 w 9662615"/>
              <a:gd name="connsiteY17-2986" fmla="*/ 1418254 h 1583140"/>
              <a:gd name="connsiteX18-2987" fmla="*/ 7974579 w 9662615"/>
              <a:gd name="connsiteY18-2988" fmla="*/ 1383439 h 1583140"/>
              <a:gd name="connsiteX19-2989" fmla="*/ 7768351 w 9662615"/>
              <a:gd name="connsiteY19-2990" fmla="*/ 1395051 h 1583140"/>
              <a:gd name="connsiteX20-2991" fmla="*/ 7635985 w 9662615"/>
              <a:gd name="connsiteY20-2992" fmla="*/ 1386363 h 1583140"/>
              <a:gd name="connsiteX21-2993" fmla="*/ 7466069 w 9662615"/>
              <a:gd name="connsiteY21-2994" fmla="*/ 1377654 h 1583140"/>
              <a:gd name="connsiteX22-2995" fmla="*/ 7355642 w 9662615"/>
              <a:gd name="connsiteY22-2996" fmla="*/ 1407761 h 1583140"/>
              <a:gd name="connsiteX23-2997" fmla="*/ 7151610 w 9662615"/>
              <a:gd name="connsiteY23-2998" fmla="*/ 1397856 h 1583140"/>
              <a:gd name="connsiteX24-2999" fmla="*/ 7082147 w 9662615"/>
              <a:gd name="connsiteY24-3000" fmla="*/ 1406113 h 1583140"/>
              <a:gd name="connsiteX25-3001" fmla="*/ 7014958 w 9662615"/>
              <a:gd name="connsiteY25-3002" fmla="*/ 1396883 h 1583140"/>
              <a:gd name="connsiteX26-3003" fmla="*/ 6907567 w 9662615"/>
              <a:gd name="connsiteY26-3004" fmla="*/ 1419149 h 1583140"/>
              <a:gd name="connsiteX27-3005" fmla="*/ 6748428 w 9662615"/>
              <a:gd name="connsiteY27-3006" fmla="*/ 1420308 h 1583140"/>
              <a:gd name="connsiteX28-3007" fmla="*/ 6654257 w 9662615"/>
              <a:gd name="connsiteY28-3008" fmla="*/ 1424143 h 1583140"/>
              <a:gd name="connsiteX29-3009" fmla="*/ 6620123 w 9662615"/>
              <a:gd name="connsiteY29-3010" fmla="*/ 1430535 h 1583140"/>
              <a:gd name="connsiteX30-3011" fmla="*/ 6571355 w 9662615"/>
              <a:gd name="connsiteY30-3012" fmla="*/ 1436144 h 1583140"/>
              <a:gd name="connsiteX31-3013" fmla="*/ 6486557 w 9662615"/>
              <a:gd name="connsiteY31-3014" fmla="*/ 1449861 h 1583140"/>
              <a:gd name="connsiteX32-3015" fmla="*/ 6370419 w 9662615"/>
              <a:gd name="connsiteY32-3016" fmla="*/ 1461649 h 1583140"/>
              <a:gd name="connsiteX33-3017" fmla="*/ 6278839 w 9662615"/>
              <a:gd name="connsiteY33-3018" fmla="*/ 1449160 h 1583140"/>
              <a:gd name="connsiteX34-3019" fmla="*/ 6272455 w 9662615"/>
              <a:gd name="connsiteY34-3020" fmla="*/ 1453191 h 1583140"/>
              <a:gd name="connsiteX35-3021" fmla="*/ 6212659 w 9662615"/>
              <a:gd name="connsiteY35-3022" fmla="*/ 1454850 h 1583140"/>
              <a:gd name="connsiteX36-3023" fmla="*/ 6069317 w 9662615"/>
              <a:gd name="connsiteY36-3024" fmla="*/ 1445838 h 1583140"/>
              <a:gd name="connsiteX37-3025" fmla="*/ 5878477 w 9662615"/>
              <a:gd name="connsiteY37-3026" fmla="*/ 1439180 h 1583140"/>
              <a:gd name="connsiteX38-3027" fmla="*/ 5838387 w 9662615"/>
              <a:gd name="connsiteY38-3028" fmla="*/ 1444679 h 1583140"/>
              <a:gd name="connsiteX39-3029" fmla="*/ 5771136 w 9662615"/>
              <a:gd name="connsiteY39-3030" fmla="*/ 1453639 h 1583140"/>
              <a:gd name="connsiteX40-3031" fmla="*/ 5724081 w 9662615"/>
              <a:gd name="connsiteY40-3032" fmla="*/ 1470431 h 1583140"/>
              <a:gd name="connsiteX41-3033" fmla="*/ 5666577 w 9662615"/>
              <a:gd name="connsiteY41-3034" fmla="*/ 1473921 h 1583140"/>
              <a:gd name="connsiteX42-3035" fmla="*/ 5649068 w 9662615"/>
              <a:gd name="connsiteY42-3036" fmla="*/ 1461676 h 1583140"/>
              <a:gd name="connsiteX43-3037" fmla="*/ 5588902 w 9662615"/>
              <a:gd name="connsiteY43-3038" fmla="*/ 1469647 h 1583140"/>
              <a:gd name="connsiteX44-3039" fmla="*/ 5498090 w 9662615"/>
              <a:gd name="connsiteY44-3040" fmla="*/ 1483173 h 1583140"/>
              <a:gd name="connsiteX45-3041" fmla="*/ 5444641 w 9662615"/>
              <a:gd name="connsiteY45-3042" fmla="*/ 1487602 h 1583140"/>
              <a:gd name="connsiteX46-3043" fmla="*/ 5299812 w 9662615"/>
              <a:gd name="connsiteY46-3044" fmla="*/ 1503362 h 1583140"/>
              <a:gd name="connsiteX47-3045" fmla="*/ 5213947 w 9662615"/>
              <a:gd name="connsiteY47-3046" fmla="*/ 1516637 h 1583140"/>
              <a:gd name="connsiteX48-3047" fmla="*/ 5090342 w 9662615"/>
              <a:gd name="connsiteY48-3048" fmla="*/ 1546680 h 1583140"/>
              <a:gd name="connsiteX49-3049" fmla="*/ 5082104 w 9662615"/>
              <a:gd name="connsiteY49-3050" fmla="*/ 1547781 h 1583140"/>
              <a:gd name="connsiteX50-3051" fmla="*/ 5059484 w 9662615"/>
              <a:gd name="connsiteY50-3052" fmla="*/ 1546802 h 1583140"/>
              <a:gd name="connsiteX51-3053" fmla="*/ 5050958 w 9662615"/>
              <a:gd name="connsiteY51-3054" fmla="*/ 1545776 h 1583140"/>
              <a:gd name="connsiteX52-3055" fmla="*/ 5038524 w 9662615"/>
              <a:gd name="connsiteY52-3056" fmla="*/ 1545675 h 1583140"/>
              <a:gd name="connsiteX53-3057" fmla="*/ 5038223 w 9662615"/>
              <a:gd name="connsiteY53-3058" fmla="*/ 1545881 h 1583140"/>
              <a:gd name="connsiteX54-3059" fmla="*/ 5026564 w 9662615"/>
              <a:gd name="connsiteY54-3060" fmla="*/ 1545376 h 1583140"/>
              <a:gd name="connsiteX55-3061" fmla="*/ 4969433 w 9662615"/>
              <a:gd name="connsiteY55-3062" fmla="*/ 1540263 h 1583140"/>
              <a:gd name="connsiteX56-3063" fmla="*/ 4894799 w 9662615"/>
              <a:gd name="connsiteY56-3064" fmla="*/ 1559476 h 1583140"/>
              <a:gd name="connsiteX57-3065" fmla="*/ 4863775 w 9662615"/>
              <a:gd name="connsiteY57-3066" fmla="*/ 1562633 h 1583140"/>
              <a:gd name="connsiteX58-3067" fmla="*/ 4847242 w 9662615"/>
              <a:gd name="connsiteY58-3068" fmla="*/ 1565435 h 1583140"/>
              <a:gd name="connsiteX59-3069" fmla="*/ 4846237 w 9662615"/>
              <a:gd name="connsiteY59-3070" fmla="*/ 1566331 h 1583140"/>
              <a:gd name="connsiteX60-3071" fmla="*/ 4791466 w 9662615"/>
              <a:gd name="connsiteY60-3072" fmla="*/ 1561324 h 1583140"/>
              <a:gd name="connsiteX61-3073" fmla="*/ 4784247 w 9662615"/>
              <a:gd name="connsiteY61-3074" fmla="*/ 1562342 h 1583140"/>
              <a:gd name="connsiteX62-3075" fmla="*/ 4748477 w 9662615"/>
              <a:gd name="connsiteY62-3076" fmla="*/ 1556925 h 1583140"/>
              <a:gd name="connsiteX63-3077" fmla="*/ 4730033 w 9662615"/>
              <a:gd name="connsiteY63-3078" fmla="*/ 1555274 h 1583140"/>
              <a:gd name="connsiteX64-3079" fmla="*/ 4724747 w 9662615"/>
              <a:gd name="connsiteY64-3080" fmla="*/ 1552439 h 1583140"/>
              <a:gd name="connsiteX65-3081" fmla="*/ 4697562 w 9662615"/>
              <a:gd name="connsiteY65-3082" fmla="*/ 1551206 h 1583140"/>
              <a:gd name="connsiteX66-3083" fmla="*/ 4694469 w 9662615"/>
              <a:gd name="connsiteY66-3084" fmla="*/ 1551958 h 1583140"/>
              <a:gd name="connsiteX67-3085" fmla="*/ 4671940 w 9662615"/>
              <a:gd name="connsiteY67-3086" fmla="*/ 1547617 h 1583140"/>
              <a:gd name="connsiteX68-3087" fmla="*/ 4589320 w 9662615"/>
              <a:gd name="connsiteY68-3088" fmla="*/ 1534660 h 1583140"/>
              <a:gd name="connsiteX69-3089" fmla="*/ 4422155 w 9662615"/>
              <a:gd name="connsiteY69-3090" fmla="*/ 1542059 h 1583140"/>
              <a:gd name="connsiteX70-3091" fmla="*/ 4221826 w 9662615"/>
              <a:gd name="connsiteY70-3092" fmla="*/ 1508923 h 1583140"/>
              <a:gd name="connsiteX71-3093" fmla="*/ 4096601 w 9662615"/>
              <a:gd name="connsiteY71-3094" fmla="*/ 1521563 h 1583140"/>
              <a:gd name="connsiteX72-3095" fmla="*/ 3970635 w 9662615"/>
              <a:gd name="connsiteY72-3096" fmla="*/ 1544815 h 1583140"/>
              <a:gd name="connsiteX73-3097" fmla="*/ 3743791 w 9662615"/>
              <a:gd name="connsiteY73-3098" fmla="*/ 1516637 h 1583140"/>
              <a:gd name="connsiteX74-3099" fmla="*/ 3664453 w 9662615"/>
              <a:gd name="connsiteY74-3100" fmla="*/ 1521660 h 1583140"/>
              <a:gd name="connsiteX75-3101" fmla="*/ 3594070 w 9662615"/>
              <a:gd name="connsiteY75-3102" fmla="*/ 1509422 h 1583140"/>
              <a:gd name="connsiteX76-3103" fmla="*/ 3565233 w 9662615"/>
              <a:gd name="connsiteY76-3104" fmla="*/ 1515122 h 1583140"/>
              <a:gd name="connsiteX77-3105" fmla="*/ 3560267 w 9662615"/>
              <a:gd name="connsiteY77-3106" fmla="*/ 1516288 h 1583140"/>
              <a:gd name="connsiteX78-3107" fmla="*/ 3540258 w 9662615"/>
              <a:gd name="connsiteY78-3108" fmla="*/ 1516976 h 1583140"/>
              <a:gd name="connsiteX79-3109" fmla="*/ 3534780 w 9662615"/>
              <a:gd name="connsiteY79-3110" fmla="*/ 1522141 h 1583140"/>
              <a:gd name="connsiteX80-3111" fmla="*/ 3504783 w 9662615"/>
              <a:gd name="connsiteY80-3112" fmla="*/ 1526739 h 1583140"/>
              <a:gd name="connsiteX81-3113" fmla="*/ 3467911 w 9662615"/>
              <a:gd name="connsiteY81-3114" fmla="*/ 1526618 h 1583140"/>
              <a:gd name="connsiteX82-3115" fmla="*/ 3292707 w 9662615"/>
              <a:gd name="connsiteY82-3116" fmla="*/ 1520490 h 1583140"/>
              <a:gd name="connsiteX83-3117" fmla="*/ 3187872 w 9662615"/>
              <a:gd name="connsiteY83-3118" fmla="*/ 1519991 h 1583140"/>
              <a:gd name="connsiteX84-3119" fmla="*/ 3148026 w 9662615"/>
              <a:gd name="connsiteY84-3120" fmla="*/ 1524777 h 1583140"/>
              <a:gd name="connsiteX85-3121" fmla="*/ 3092394 w 9662615"/>
              <a:gd name="connsiteY85-3122" fmla="*/ 1528115 h 1583140"/>
              <a:gd name="connsiteX86-3123" fmla="*/ 2994200 w 9662615"/>
              <a:gd name="connsiteY86-3124" fmla="*/ 1537857 h 1583140"/>
              <a:gd name="connsiteX87-3125" fmla="*/ 2862301 w 9662615"/>
              <a:gd name="connsiteY87-3126" fmla="*/ 1544250 h 1583140"/>
              <a:gd name="connsiteX88-3127" fmla="*/ 2766335 w 9662615"/>
              <a:gd name="connsiteY88-3128" fmla="*/ 1527662 h 1583140"/>
              <a:gd name="connsiteX89-3129" fmla="*/ 2757836 w 9662615"/>
              <a:gd name="connsiteY89-3130" fmla="*/ 1531371 h 1583140"/>
              <a:gd name="connsiteX90-3131" fmla="*/ 2691555 w 9662615"/>
              <a:gd name="connsiteY90-3132" fmla="*/ 1530283 h 1583140"/>
              <a:gd name="connsiteX91-3133" fmla="*/ 2459871 w 9662615"/>
              <a:gd name="connsiteY91-3134" fmla="*/ 1500859 h 1583140"/>
              <a:gd name="connsiteX92-3135" fmla="*/ 2330328 w 9662615"/>
              <a:gd name="connsiteY92-3136" fmla="*/ 1499441 h 1583140"/>
              <a:gd name="connsiteX93-3137" fmla="*/ 2284269 w 9662615"/>
              <a:gd name="connsiteY93-3138" fmla="*/ 1503068 h 1583140"/>
              <a:gd name="connsiteX94-3139" fmla="*/ 2207104 w 9662615"/>
              <a:gd name="connsiteY94-3140" fmla="*/ 1508888 h 1583140"/>
              <a:gd name="connsiteX95-3141" fmla="*/ 2149226 w 9662615"/>
              <a:gd name="connsiteY95-3142" fmla="*/ 1523409 h 1583140"/>
              <a:gd name="connsiteX96-3143" fmla="*/ 2084783 w 9662615"/>
              <a:gd name="connsiteY96-3144" fmla="*/ 1524245 h 1583140"/>
              <a:gd name="connsiteX97-3145" fmla="*/ 2070075 w 9662615"/>
              <a:gd name="connsiteY97-3146" fmla="*/ 1511285 h 1583140"/>
              <a:gd name="connsiteX98-3147" fmla="*/ 2001057 w 9662615"/>
              <a:gd name="connsiteY98-3148" fmla="*/ 1516449 h 1583140"/>
              <a:gd name="connsiteX99-3149" fmla="*/ 1896330 w 9662615"/>
              <a:gd name="connsiteY99-3150" fmla="*/ 1525725 h 1583140"/>
              <a:gd name="connsiteX100-3151" fmla="*/ 1835994 w 9662615"/>
              <a:gd name="connsiteY100-3152" fmla="*/ 1527678 h 1583140"/>
              <a:gd name="connsiteX101-3153" fmla="*/ 1671119 w 9662615"/>
              <a:gd name="connsiteY101-3154" fmla="*/ 1536701 h 1583140"/>
              <a:gd name="connsiteX102-3155" fmla="*/ 1601337 w 9662615"/>
              <a:gd name="connsiteY102-3156" fmla="*/ 1548552 h 1583140"/>
              <a:gd name="connsiteX103-3157" fmla="*/ 1407755 w 9662615"/>
              <a:gd name="connsiteY103-3158" fmla="*/ 1571444 h 1583140"/>
              <a:gd name="connsiteX104-3159" fmla="*/ 1271994 w 9662615"/>
              <a:gd name="connsiteY104-3160" fmla="*/ 1579471 h 1583140"/>
              <a:gd name="connsiteX105-3161" fmla="*/ 1249226 w 9662615"/>
              <a:gd name="connsiteY105-3162" fmla="*/ 1583140 h 1583140"/>
              <a:gd name="connsiteX106-3163" fmla="*/ 1217719 w 9662615"/>
              <a:gd name="connsiteY106-3164" fmla="*/ 1580863 h 1583140"/>
              <a:gd name="connsiteX107-3165" fmla="*/ 1091432 w 9662615"/>
              <a:gd name="connsiteY107-3166" fmla="*/ 1571003 h 1583140"/>
              <a:gd name="connsiteX108-3167" fmla="*/ 992039 w 9662615"/>
              <a:gd name="connsiteY108-3168" fmla="*/ 1556662 h 1583140"/>
              <a:gd name="connsiteX109-3169" fmla="*/ 868264 w 9662615"/>
              <a:gd name="connsiteY109-3170" fmla="*/ 1566392 h 1583140"/>
              <a:gd name="connsiteX110-3171" fmla="*/ 792765 w 9662615"/>
              <a:gd name="connsiteY110-3172" fmla="*/ 1563102 h 1583140"/>
              <a:gd name="connsiteX111-3173" fmla="*/ 669055 w 9662615"/>
              <a:gd name="connsiteY111-3174" fmla="*/ 1543638 h 1583140"/>
              <a:gd name="connsiteX112-3175" fmla="*/ 506152 w 9662615"/>
              <a:gd name="connsiteY112-3176" fmla="*/ 1549124 h 1583140"/>
              <a:gd name="connsiteX113-3177" fmla="*/ 472797 w 9662615"/>
              <a:gd name="connsiteY113-3178" fmla="*/ 1568904 h 1583140"/>
              <a:gd name="connsiteX114-3179" fmla="*/ 427864 w 9662615"/>
              <a:gd name="connsiteY114-3180" fmla="*/ 1580848 h 1583140"/>
              <a:gd name="connsiteX115-3181" fmla="*/ 408381 w 9662615"/>
              <a:gd name="connsiteY115-3182" fmla="*/ 1552940 h 1583140"/>
              <a:gd name="connsiteX116-3183" fmla="*/ 267163 w 9662615"/>
              <a:gd name="connsiteY116-3184" fmla="*/ 1531913 h 1583140"/>
              <a:gd name="connsiteX117-3185" fmla="*/ 196644 w 9662615"/>
              <a:gd name="connsiteY117-3186" fmla="*/ 1524565 h 1583140"/>
              <a:gd name="connsiteX118-3187" fmla="*/ 86819 w 9662615"/>
              <a:gd name="connsiteY118-3188" fmla="*/ 1519517 h 1583140"/>
              <a:gd name="connsiteX119-3189" fmla="*/ 53369 w 9662615"/>
              <a:gd name="connsiteY119-3190" fmla="*/ 1516853 h 1583140"/>
              <a:gd name="connsiteX120-3191" fmla="*/ 2359 w 9662615"/>
              <a:gd name="connsiteY120-3192" fmla="*/ 1515247 h 1583140"/>
              <a:gd name="connsiteX121-3193" fmla="*/ 0 w 9662615"/>
              <a:gd name="connsiteY121-3194" fmla="*/ 1514932 h 1583140"/>
              <a:gd name="connsiteX122-3195" fmla="*/ 0 w 9662615"/>
              <a:gd name="connsiteY122-3196" fmla="*/ 0 h 1583140"/>
              <a:gd name="connsiteX0-3197" fmla="*/ 0 w 9662615"/>
              <a:gd name="connsiteY0-3198" fmla="*/ 0 h 1583140"/>
              <a:gd name="connsiteX1-3199" fmla="*/ 9662615 w 9662615"/>
              <a:gd name="connsiteY1-3200" fmla="*/ 0 h 1583140"/>
              <a:gd name="connsiteX2-3201" fmla="*/ 9662615 w 9662615"/>
              <a:gd name="connsiteY2-3202" fmla="*/ 1280346 h 1583140"/>
              <a:gd name="connsiteX3-3203" fmla="*/ 9658420 w 9662615"/>
              <a:gd name="connsiteY3-3204" fmla="*/ 1280106 h 1583140"/>
              <a:gd name="connsiteX4-3205" fmla="*/ 9469546 w 9662615"/>
              <a:gd name="connsiteY4-3206" fmla="*/ 1289837 h 1583140"/>
              <a:gd name="connsiteX5-3207" fmla="*/ 9385895 w 9662615"/>
              <a:gd name="connsiteY5-3208" fmla="*/ 1269203 h 1583140"/>
              <a:gd name="connsiteX6-3209" fmla="*/ 9144767 w 9662615"/>
              <a:gd name="connsiteY6-3210" fmla="*/ 1264120 h 1583140"/>
              <a:gd name="connsiteX7-3211" fmla="*/ 8837252 w 9662615"/>
              <a:gd name="connsiteY7-3212" fmla="*/ 1350515 h 1583140"/>
              <a:gd name="connsiteX8-3213" fmla="*/ 8705466 w 9662615"/>
              <a:gd name="connsiteY8-3214" fmla="*/ 1342419 h 1583140"/>
              <a:gd name="connsiteX9-3215" fmla="*/ 8652221 w 9662615"/>
              <a:gd name="connsiteY9-3216" fmla="*/ 1326906 h 1583140"/>
              <a:gd name="connsiteX10-3217" fmla="*/ 8632312 w 9662615"/>
              <a:gd name="connsiteY10-3218" fmla="*/ 1326025 h 1583140"/>
              <a:gd name="connsiteX11-3219" fmla="*/ 8591582 w 9662615"/>
              <a:gd name="connsiteY11-3220" fmla="*/ 1341666 h 1583140"/>
              <a:gd name="connsiteX12-3221" fmla="*/ 8537336 w 9662615"/>
              <a:gd name="connsiteY12-3222" fmla="*/ 1341684 h 1583140"/>
              <a:gd name="connsiteX13-3223" fmla="*/ 8472508 w 9662615"/>
              <a:gd name="connsiteY13-3224" fmla="*/ 1363109 h 1583140"/>
              <a:gd name="connsiteX14-3225" fmla="*/ 8258477 w 9662615"/>
              <a:gd name="connsiteY14-3226" fmla="*/ 1370666 h 1583140"/>
              <a:gd name="connsiteX15-3227" fmla="*/ 8197961 w 9662615"/>
              <a:gd name="connsiteY15-3228" fmla="*/ 1392804 h 1583140"/>
              <a:gd name="connsiteX16-3229" fmla="*/ 8171196 w 9662615"/>
              <a:gd name="connsiteY16-3230" fmla="*/ 1397216 h 1583140"/>
              <a:gd name="connsiteX17-3231" fmla="*/ 8127667 w 9662615"/>
              <a:gd name="connsiteY17-3232" fmla="*/ 1418254 h 1583140"/>
              <a:gd name="connsiteX18-3233" fmla="*/ 7974579 w 9662615"/>
              <a:gd name="connsiteY18-3234" fmla="*/ 1383439 h 1583140"/>
              <a:gd name="connsiteX19-3235" fmla="*/ 7768351 w 9662615"/>
              <a:gd name="connsiteY19-3236" fmla="*/ 1395051 h 1583140"/>
              <a:gd name="connsiteX20-3237" fmla="*/ 7635985 w 9662615"/>
              <a:gd name="connsiteY20-3238" fmla="*/ 1386363 h 1583140"/>
              <a:gd name="connsiteX21-3239" fmla="*/ 7466069 w 9662615"/>
              <a:gd name="connsiteY21-3240" fmla="*/ 1377654 h 1583140"/>
              <a:gd name="connsiteX22-3241" fmla="*/ 7355642 w 9662615"/>
              <a:gd name="connsiteY22-3242" fmla="*/ 1407761 h 1583140"/>
              <a:gd name="connsiteX23-3243" fmla="*/ 7151610 w 9662615"/>
              <a:gd name="connsiteY23-3244" fmla="*/ 1397856 h 1583140"/>
              <a:gd name="connsiteX24-3245" fmla="*/ 7082147 w 9662615"/>
              <a:gd name="connsiteY24-3246" fmla="*/ 1406113 h 1583140"/>
              <a:gd name="connsiteX25-3247" fmla="*/ 7014958 w 9662615"/>
              <a:gd name="connsiteY25-3248" fmla="*/ 1396883 h 1583140"/>
              <a:gd name="connsiteX26-3249" fmla="*/ 6907567 w 9662615"/>
              <a:gd name="connsiteY26-3250" fmla="*/ 1419149 h 1583140"/>
              <a:gd name="connsiteX27-3251" fmla="*/ 6748428 w 9662615"/>
              <a:gd name="connsiteY27-3252" fmla="*/ 1420308 h 1583140"/>
              <a:gd name="connsiteX28-3253" fmla="*/ 6654257 w 9662615"/>
              <a:gd name="connsiteY28-3254" fmla="*/ 1424143 h 1583140"/>
              <a:gd name="connsiteX29-3255" fmla="*/ 6620123 w 9662615"/>
              <a:gd name="connsiteY29-3256" fmla="*/ 1430535 h 1583140"/>
              <a:gd name="connsiteX30-3257" fmla="*/ 6571355 w 9662615"/>
              <a:gd name="connsiteY30-3258" fmla="*/ 1436144 h 1583140"/>
              <a:gd name="connsiteX31-3259" fmla="*/ 6486557 w 9662615"/>
              <a:gd name="connsiteY31-3260" fmla="*/ 1449861 h 1583140"/>
              <a:gd name="connsiteX32-3261" fmla="*/ 6370419 w 9662615"/>
              <a:gd name="connsiteY32-3262" fmla="*/ 1461649 h 1583140"/>
              <a:gd name="connsiteX33-3263" fmla="*/ 6278839 w 9662615"/>
              <a:gd name="connsiteY33-3264" fmla="*/ 1449160 h 1583140"/>
              <a:gd name="connsiteX34-3265" fmla="*/ 6272455 w 9662615"/>
              <a:gd name="connsiteY34-3266" fmla="*/ 1453191 h 1583140"/>
              <a:gd name="connsiteX35-3267" fmla="*/ 6212659 w 9662615"/>
              <a:gd name="connsiteY35-3268" fmla="*/ 1454850 h 1583140"/>
              <a:gd name="connsiteX36-3269" fmla="*/ 6069317 w 9662615"/>
              <a:gd name="connsiteY36-3270" fmla="*/ 1445838 h 1583140"/>
              <a:gd name="connsiteX37-3271" fmla="*/ 5878477 w 9662615"/>
              <a:gd name="connsiteY37-3272" fmla="*/ 1439180 h 1583140"/>
              <a:gd name="connsiteX38-3273" fmla="*/ 5838387 w 9662615"/>
              <a:gd name="connsiteY38-3274" fmla="*/ 1444679 h 1583140"/>
              <a:gd name="connsiteX39-3275" fmla="*/ 5771136 w 9662615"/>
              <a:gd name="connsiteY39-3276" fmla="*/ 1453639 h 1583140"/>
              <a:gd name="connsiteX40-3277" fmla="*/ 5724081 w 9662615"/>
              <a:gd name="connsiteY40-3278" fmla="*/ 1470431 h 1583140"/>
              <a:gd name="connsiteX41-3279" fmla="*/ 5666577 w 9662615"/>
              <a:gd name="connsiteY41-3280" fmla="*/ 1473921 h 1583140"/>
              <a:gd name="connsiteX42-3281" fmla="*/ 5649068 w 9662615"/>
              <a:gd name="connsiteY42-3282" fmla="*/ 1461676 h 1583140"/>
              <a:gd name="connsiteX43-3283" fmla="*/ 5588902 w 9662615"/>
              <a:gd name="connsiteY43-3284" fmla="*/ 1469647 h 1583140"/>
              <a:gd name="connsiteX44-3285" fmla="*/ 5498090 w 9662615"/>
              <a:gd name="connsiteY44-3286" fmla="*/ 1483173 h 1583140"/>
              <a:gd name="connsiteX45-3287" fmla="*/ 5444641 w 9662615"/>
              <a:gd name="connsiteY45-3288" fmla="*/ 1487602 h 1583140"/>
              <a:gd name="connsiteX46-3289" fmla="*/ 5299812 w 9662615"/>
              <a:gd name="connsiteY46-3290" fmla="*/ 1503362 h 1583140"/>
              <a:gd name="connsiteX47-3291" fmla="*/ 5213947 w 9662615"/>
              <a:gd name="connsiteY47-3292" fmla="*/ 1516637 h 1583140"/>
              <a:gd name="connsiteX48-3293" fmla="*/ 5090342 w 9662615"/>
              <a:gd name="connsiteY48-3294" fmla="*/ 1546680 h 1583140"/>
              <a:gd name="connsiteX49-3295" fmla="*/ 5082104 w 9662615"/>
              <a:gd name="connsiteY49-3296" fmla="*/ 1547781 h 1583140"/>
              <a:gd name="connsiteX50-3297" fmla="*/ 5059484 w 9662615"/>
              <a:gd name="connsiteY50-3298" fmla="*/ 1546802 h 1583140"/>
              <a:gd name="connsiteX51-3299" fmla="*/ 5050958 w 9662615"/>
              <a:gd name="connsiteY51-3300" fmla="*/ 1545776 h 1583140"/>
              <a:gd name="connsiteX52-3301" fmla="*/ 5038524 w 9662615"/>
              <a:gd name="connsiteY52-3302" fmla="*/ 1545675 h 1583140"/>
              <a:gd name="connsiteX53-3303" fmla="*/ 5038223 w 9662615"/>
              <a:gd name="connsiteY53-3304" fmla="*/ 1545881 h 1583140"/>
              <a:gd name="connsiteX54-3305" fmla="*/ 5026564 w 9662615"/>
              <a:gd name="connsiteY54-3306" fmla="*/ 1545376 h 1583140"/>
              <a:gd name="connsiteX55-3307" fmla="*/ 4969433 w 9662615"/>
              <a:gd name="connsiteY55-3308" fmla="*/ 1540263 h 1583140"/>
              <a:gd name="connsiteX56-3309" fmla="*/ 4894799 w 9662615"/>
              <a:gd name="connsiteY56-3310" fmla="*/ 1559476 h 1583140"/>
              <a:gd name="connsiteX57-3311" fmla="*/ 4863775 w 9662615"/>
              <a:gd name="connsiteY57-3312" fmla="*/ 1562633 h 1583140"/>
              <a:gd name="connsiteX58-3313" fmla="*/ 4847242 w 9662615"/>
              <a:gd name="connsiteY58-3314" fmla="*/ 1565435 h 1583140"/>
              <a:gd name="connsiteX59-3315" fmla="*/ 4846237 w 9662615"/>
              <a:gd name="connsiteY59-3316" fmla="*/ 1566331 h 1583140"/>
              <a:gd name="connsiteX60-3317" fmla="*/ 4791466 w 9662615"/>
              <a:gd name="connsiteY60-3318" fmla="*/ 1561324 h 1583140"/>
              <a:gd name="connsiteX61-3319" fmla="*/ 4784247 w 9662615"/>
              <a:gd name="connsiteY61-3320" fmla="*/ 1562342 h 1583140"/>
              <a:gd name="connsiteX62-3321" fmla="*/ 4748477 w 9662615"/>
              <a:gd name="connsiteY62-3322" fmla="*/ 1556925 h 1583140"/>
              <a:gd name="connsiteX63-3323" fmla="*/ 4730033 w 9662615"/>
              <a:gd name="connsiteY63-3324" fmla="*/ 1555274 h 1583140"/>
              <a:gd name="connsiteX64-3325" fmla="*/ 4724747 w 9662615"/>
              <a:gd name="connsiteY64-3326" fmla="*/ 1552439 h 1583140"/>
              <a:gd name="connsiteX65-3327" fmla="*/ 4697562 w 9662615"/>
              <a:gd name="connsiteY65-3328" fmla="*/ 1551206 h 1583140"/>
              <a:gd name="connsiteX66-3329" fmla="*/ 4694469 w 9662615"/>
              <a:gd name="connsiteY66-3330" fmla="*/ 1551958 h 1583140"/>
              <a:gd name="connsiteX67-3331" fmla="*/ 4671940 w 9662615"/>
              <a:gd name="connsiteY67-3332" fmla="*/ 1547617 h 1583140"/>
              <a:gd name="connsiteX68-3333" fmla="*/ 4589320 w 9662615"/>
              <a:gd name="connsiteY68-3334" fmla="*/ 1534660 h 1583140"/>
              <a:gd name="connsiteX69-3335" fmla="*/ 4422155 w 9662615"/>
              <a:gd name="connsiteY69-3336" fmla="*/ 1542059 h 1583140"/>
              <a:gd name="connsiteX70-3337" fmla="*/ 4221826 w 9662615"/>
              <a:gd name="connsiteY70-3338" fmla="*/ 1508923 h 1583140"/>
              <a:gd name="connsiteX71-3339" fmla="*/ 4096601 w 9662615"/>
              <a:gd name="connsiteY71-3340" fmla="*/ 1521563 h 1583140"/>
              <a:gd name="connsiteX72-3341" fmla="*/ 3970635 w 9662615"/>
              <a:gd name="connsiteY72-3342" fmla="*/ 1544815 h 1583140"/>
              <a:gd name="connsiteX73-3343" fmla="*/ 3833906 w 9662615"/>
              <a:gd name="connsiteY73-3344" fmla="*/ 1516637 h 1583140"/>
              <a:gd name="connsiteX74-3345" fmla="*/ 3664453 w 9662615"/>
              <a:gd name="connsiteY74-3346" fmla="*/ 1521660 h 1583140"/>
              <a:gd name="connsiteX75-3347" fmla="*/ 3594070 w 9662615"/>
              <a:gd name="connsiteY75-3348" fmla="*/ 1509422 h 1583140"/>
              <a:gd name="connsiteX76-3349" fmla="*/ 3565233 w 9662615"/>
              <a:gd name="connsiteY76-3350" fmla="*/ 1515122 h 1583140"/>
              <a:gd name="connsiteX77-3351" fmla="*/ 3560267 w 9662615"/>
              <a:gd name="connsiteY77-3352" fmla="*/ 1516288 h 1583140"/>
              <a:gd name="connsiteX78-3353" fmla="*/ 3540258 w 9662615"/>
              <a:gd name="connsiteY78-3354" fmla="*/ 1516976 h 1583140"/>
              <a:gd name="connsiteX79-3355" fmla="*/ 3534780 w 9662615"/>
              <a:gd name="connsiteY79-3356" fmla="*/ 1522141 h 1583140"/>
              <a:gd name="connsiteX80-3357" fmla="*/ 3504783 w 9662615"/>
              <a:gd name="connsiteY80-3358" fmla="*/ 1526739 h 1583140"/>
              <a:gd name="connsiteX81-3359" fmla="*/ 3467911 w 9662615"/>
              <a:gd name="connsiteY81-3360" fmla="*/ 1526618 h 1583140"/>
              <a:gd name="connsiteX82-3361" fmla="*/ 3292707 w 9662615"/>
              <a:gd name="connsiteY82-3362" fmla="*/ 1520490 h 1583140"/>
              <a:gd name="connsiteX83-3363" fmla="*/ 3187872 w 9662615"/>
              <a:gd name="connsiteY83-3364" fmla="*/ 1519991 h 1583140"/>
              <a:gd name="connsiteX84-3365" fmla="*/ 3148026 w 9662615"/>
              <a:gd name="connsiteY84-3366" fmla="*/ 1524777 h 1583140"/>
              <a:gd name="connsiteX85-3367" fmla="*/ 3092394 w 9662615"/>
              <a:gd name="connsiteY85-3368" fmla="*/ 1528115 h 1583140"/>
              <a:gd name="connsiteX86-3369" fmla="*/ 2994200 w 9662615"/>
              <a:gd name="connsiteY86-3370" fmla="*/ 1537857 h 1583140"/>
              <a:gd name="connsiteX87-3371" fmla="*/ 2862301 w 9662615"/>
              <a:gd name="connsiteY87-3372" fmla="*/ 1544250 h 1583140"/>
              <a:gd name="connsiteX88-3373" fmla="*/ 2766335 w 9662615"/>
              <a:gd name="connsiteY88-3374" fmla="*/ 1527662 h 1583140"/>
              <a:gd name="connsiteX89-3375" fmla="*/ 2757836 w 9662615"/>
              <a:gd name="connsiteY89-3376" fmla="*/ 1531371 h 1583140"/>
              <a:gd name="connsiteX90-3377" fmla="*/ 2691555 w 9662615"/>
              <a:gd name="connsiteY90-3378" fmla="*/ 1530283 h 1583140"/>
              <a:gd name="connsiteX91-3379" fmla="*/ 2459871 w 9662615"/>
              <a:gd name="connsiteY91-3380" fmla="*/ 1500859 h 1583140"/>
              <a:gd name="connsiteX92-3381" fmla="*/ 2330328 w 9662615"/>
              <a:gd name="connsiteY92-3382" fmla="*/ 1499441 h 1583140"/>
              <a:gd name="connsiteX93-3383" fmla="*/ 2284269 w 9662615"/>
              <a:gd name="connsiteY93-3384" fmla="*/ 1503068 h 1583140"/>
              <a:gd name="connsiteX94-3385" fmla="*/ 2207104 w 9662615"/>
              <a:gd name="connsiteY94-3386" fmla="*/ 1508888 h 1583140"/>
              <a:gd name="connsiteX95-3387" fmla="*/ 2149226 w 9662615"/>
              <a:gd name="connsiteY95-3388" fmla="*/ 1523409 h 1583140"/>
              <a:gd name="connsiteX96-3389" fmla="*/ 2084783 w 9662615"/>
              <a:gd name="connsiteY96-3390" fmla="*/ 1524245 h 1583140"/>
              <a:gd name="connsiteX97-3391" fmla="*/ 2070075 w 9662615"/>
              <a:gd name="connsiteY97-3392" fmla="*/ 1511285 h 1583140"/>
              <a:gd name="connsiteX98-3393" fmla="*/ 2001057 w 9662615"/>
              <a:gd name="connsiteY98-3394" fmla="*/ 1516449 h 1583140"/>
              <a:gd name="connsiteX99-3395" fmla="*/ 1896330 w 9662615"/>
              <a:gd name="connsiteY99-3396" fmla="*/ 1525725 h 1583140"/>
              <a:gd name="connsiteX100-3397" fmla="*/ 1835994 w 9662615"/>
              <a:gd name="connsiteY100-3398" fmla="*/ 1527678 h 1583140"/>
              <a:gd name="connsiteX101-3399" fmla="*/ 1671119 w 9662615"/>
              <a:gd name="connsiteY101-3400" fmla="*/ 1536701 h 1583140"/>
              <a:gd name="connsiteX102-3401" fmla="*/ 1601337 w 9662615"/>
              <a:gd name="connsiteY102-3402" fmla="*/ 1548552 h 1583140"/>
              <a:gd name="connsiteX103-3403" fmla="*/ 1407755 w 9662615"/>
              <a:gd name="connsiteY103-3404" fmla="*/ 1571444 h 1583140"/>
              <a:gd name="connsiteX104-3405" fmla="*/ 1271994 w 9662615"/>
              <a:gd name="connsiteY104-3406" fmla="*/ 1579471 h 1583140"/>
              <a:gd name="connsiteX105-3407" fmla="*/ 1249226 w 9662615"/>
              <a:gd name="connsiteY105-3408" fmla="*/ 1583140 h 1583140"/>
              <a:gd name="connsiteX106-3409" fmla="*/ 1217719 w 9662615"/>
              <a:gd name="connsiteY106-3410" fmla="*/ 1580863 h 1583140"/>
              <a:gd name="connsiteX107-3411" fmla="*/ 1091432 w 9662615"/>
              <a:gd name="connsiteY107-3412" fmla="*/ 1571003 h 1583140"/>
              <a:gd name="connsiteX108-3413" fmla="*/ 992039 w 9662615"/>
              <a:gd name="connsiteY108-3414" fmla="*/ 1556662 h 1583140"/>
              <a:gd name="connsiteX109-3415" fmla="*/ 868264 w 9662615"/>
              <a:gd name="connsiteY109-3416" fmla="*/ 1566392 h 1583140"/>
              <a:gd name="connsiteX110-3417" fmla="*/ 792765 w 9662615"/>
              <a:gd name="connsiteY110-3418" fmla="*/ 1563102 h 1583140"/>
              <a:gd name="connsiteX111-3419" fmla="*/ 669055 w 9662615"/>
              <a:gd name="connsiteY111-3420" fmla="*/ 1543638 h 1583140"/>
              <a:gd name="connsiteX112-3421" fmla="*/ 506152 w 9662615"/>
              <a:gd name="connsiteY112-3422" fmla="*/ 1549124 h 1583140"/>
              <a:gd name="connsiteX113-3423" fmla="*/ 472797 w 9662615"/>
              <a:gd name="connsiteY113-3424" fmla="*/ 1568904 h 1583140"/>
              <a:gd name="connsiteX114-3425" fmla="*/ 427864 w 9662615"/>
              <a:gd name="connsiteY114-3426" fmla="*/ 1580848 h 1583140"/>
              <a:gd name="connsiteX115-3427" fmla="*/ 408381 w 9662615"/>
              <a:gd name="connsiteY115-3428" fmla="*/ 1552940 h 1583140"/>
              <a:gd name="connsiteX116-3429" fmla="*/ 267163 w 9662615"/>
              <a:gd name="connsiteY116-3430" fmla="*/ 1531913 h 1583140"/>
              <a:gd name="connsiteX117-3431" fmla="*/ 196644 w 9662615"/>
              <a:gd name="connsiteY117-3432" fmla="*/ 1524565 h 1583140"/>
              <a:gd name="connsiteX118-3433" fmla="*/ 86819 w 9662615"/>
              <a:gd name="connsiteY118-3434" fmla="*/ 1519517 h 1583140"/>
              <a:gd name="connsiteX119-3435" fmla="*/ 53369 w 9662615"/>
              <a:gd name="connsiteY119-3436" fmla="*/ 1516853 h 1583140"/>
              <a:gd name="connsiteX120-3437" fmla="*/ 2359 w 9662615"/>
              <a:gd name="connsiteY120-3438" fmla="*/ 1515247 h 1583140"/>
              <a:gd name="connsiteX121-3439" fmla="*/ 0 w 9662615"/>
              <a:gd name="connsiteY121-3440" fmla="*/ 1514932 h 1583140"/>
              <a:gd name="connsiteX122-3441" fmla="*/ 0 w 9662615"/>
              <a:gd name="connsiteY122-3442" fmla="*/ 0 h 1583140"/>
              <a:gd name="connsiteX0-3443" fmla="*/ 0 w 9662615"/>
              <a:gd name="connsiteY0-3444" fmla="*/ 0 h 1583140"/>
              <a:gd name="connsiteX1-3445" fmla="*/ 9662615 w 9662615"/>
              <a:gd name="connsiteY1-3446" fmla="*/ 0 h 1583140"/>
              <a:gd name="connsiteX2-3447" fmla="*/ 9662615 w 9662615"/>
              <a:gd name="connsiteY2-3448" fmla="*/ 1280346 h 1583140"/>
              <a:gd name="connsiteX3-3449" fmla="*/ 9658420 w 9662615"/>
              <a:gd name="connsiteY3-3450" fmla="*/ 1280106 h 1583140"/>
              <a:gd name="connsiteX4-3451" fmla="*/ 9469546 w 9662615"/>
              <a:gd name="connsiteY4-3452" fmla="*/ 1289837 h 1583140"/>
              <a:gd name="connsiteX5-3453" fmla="*/ 9385895 w 9662615"/>
              <a:gd name="connsiteY5-3454" fmla="*/ 1269203 h 1583140"/>
              <a:gd name="connsiteX6-3455" fmla="*/ 9144767 w 9662615"/>
              <a:gd name="connsiteY6-3456" fmla="*/ 1264120 h 1583140"/>
              <a:gd name="connsiteX7-3457" fmla="*/ 8837252 w 9662615"/>
              <a:gd name="connsiteY7-3458" fmla="*/ 1350515 h 1583140"/>
              <a:gd name="connsiteX8-3459" fmla="*/ 8705466 w 9662615"/>
              <a:gd name="connsiteY8-3460" fmla="*/ 1342419 h 1583140"/>
              <a:gd name="connsiteX9-3461" fmla="*/ 8652221 w 9662615"/>
              <a:gd name="connsiteY9-3462" fmla="*/ 1326906 h 1583140"/>
              <a:gd name="connsiteX10-3463" fmla="*/ 8632312 w 9662615"/>
              <a:gd name="connsiteY10-3464" fmla="*/ 1326025 h 1583140"/>
              <a:gd name="connsiteX11-3465" fmla="*/ 8591582 w 9662615"/>
              <a:gd name="connsiteY11-3466" fmla="*/ 1341666 h 1583140"/>
              <a:gd name="connsiteX12-3467" fmla="*/ 8537336 w 9662615"/>
              <a:gd name="connsiteY12-3468" fmla="*/ 1341684 h 1583140"/>
              <a:gd name="connsiteX13-3469" fmla="*/ 8472508 w 9662615"/>
              <a:gd name="connsiteY13-3470" fmla="*/ 1363109 h 1583140"/>
              <a:gd name="connsiteX14-3471" fmla="*/ 8258477 w 9662615"/>
              <a:gd name="connsiteY14-3472" fmla="*/ 1370666 h 1583140"/>
              <a:gd name="connsiteX15-3473" fmla="*/ 8197961 w 9662615"/>
              <a:gd name="connsiteY15-3474" fmla="*/ 1392804 h 1583140"/>
              <a:gd name="connsiteX16-3475" fmla="*/ 8171196 w 9662615"/>
              <a:gd name="connsiteY16-3476" fmla="*/ 1397216 h 1583140"/>
              <a:gd name="connsiteX17-3477" fmla="*/ 8127667 w 9662615"/>
              <a:gd name="connsiteY17-3478" fmla="*/ 1418254 h 1583140"/>
              <a:gd name="connsiteX18-3479" fmla="*/ 7974579 w 9662615"/>
              <a:gd name="connsiteY18-3480" fmla="*/ 1383439 h 1583140"/>
              <a:gd name="connsiteX19-3481" fmla="*/ 7768351 w 9662615"/>
              <a:gd name="connsiteY19-3482" fmla="*/ 1395051 h 1583140"/>
              <a:gd name="connsiteX20-3483" fmla="*/ 7635985 w 9662615"/>
              <a:gd name="connsiteY20-3484" fmla="*/ 1386363 h 1583140"/>
              <a:gd name="connsiteX21-3485" fmla="*/ 7466069 w 9662615"/>
              <a:gd name="connsiteY21-3486" fmla="*/ 1377654 h 1583140"/>
              <a:gd name="connsiteX22-3487" fmla="*/ 7355642 w 9662615"/>
              <a:gd name="connsiteY22-3488" fmla="*/ 1407761 h 1583140"/>
              <a:gd name="connsiteX23-3489" fmla="*/ 7151610 w 9662615"/>
              <a:gd name="connsiteY23-3490" fmla="*/ 1397856 h 1583140"/>
              <a:gd name="connsiteX24-3491" fmla="*/ 7082147 w 9662615"/>
              <a:gd name="connsiteY24-3492" fmla="*/ 1406113 h 1583140"/>
              <a:gd name="connsiteX25-3493" fmla="*/ 7014958 w 9662615"/>
              <a:gd name="connsiteY25-3494" fmla="*/ 1396883 h 1583140"/>
              <a:gd name="connsiteX26-3495" fmla="*/ 6907567 w 9662615"/>
              <a:gd name="connsiteY26-3496" fmla="*/ 1419149 h 1583140"/>
              <a:gd name="connsiteX27-3497" fmla="*/ 6748428 w 9662615"/>
              <a:gd name="connsiteY27-3498" fmla="*/ 1420308 h 1583140"/>
              <a:gd name="connsiteX28-3499" fmla="*/ 6654257 w 9662615"/>
              <a:gd name="connsiteY28-3500" fmla="*/ 1424143 h 1583140"/>
              <a:gd name="connsiteX29-3501" fmla="*/ 6620123 w 9662615"/>
              <a:gd name="connsiteY29-3502" fmla="*/ 1430535 h 1583140"/>
              <a:gd name="connsiteX30-3503" fmla="*/ 6571355 w 9662615"/>
              <a:gd name="connsiteY30-3504" fmla="*/ 1436144 h 1583140"/>
              <a:gd name="connsiteX31-3505" fmla="*/ 6486557 w 9662615"/>
              <a:gd name="connsiteY31-3506" fmla="*/ 1449861 h 1583140"/>
              <a:gd name="connsiteX32-3507" fmla="*/ 6370419 w 9662615"/>
              <a:gd name="connsiteY32-3508" fmla="*/ 1461649 h 1583140"/>
              <a:gd name="connsiteX33-3509" fmla="*/ 6278839 w 9662615"/>
              <a:gd name="connsiteY33-3510" fmla="*/ 1449160 h 1583140"/>
              <a:gd name="connsiteX34-3511" fmla="*/ 6272455 w 9662615"/>
              <a:gd name="connsiteY34-3512" fmla="*/ 1453191 h 1583140"/>
              <a:gd name="connsiteX35-3513" fmla="*/ 6212659 w 9662615"/>
              <a:gd name="connsiteY35-3514" fmla="*/ 1454850 h 1583140"/>
              <a:gd name="connsiteX36-3515" fmla="*/ 6069317 w 9662615"/>
              <a:gd name="connsiteY36-3516" fmla="*/ 1445838 h 1583140"/>
              <a:gd name="connsiteX37-3517" fmla="*/ 5878477 w 9662615"/>
              <a:gd name="connsiteY37-3518" fmla="*/ 1439180 h 1583140"/>
              <a:gd name="connsiteX38-3519" fmla="*/ 5838387 w 9662615"/>
              <a:gd name="connsiteY38-3520" fmla="*/ 1444679 h 1583140"/>
              <a:gd name="connsiteX39-3521" fmla="*/ 5771136 w 9662615"/>
              <a:gd name="connsiteY39-3522" fmla="*/ 1453639 h 1583140"/>
              <a:gd name="connsiteX40-3523" fmla="*/ 5724081 w 9662615"/>
              <a:gd name="connsiteY40-3524" fmla="*/ 1470431 h 1583140"/>
              <a:gd name="connsiteX41-3525" fmla="*/ 5666577 w 9662615"/>
              <a:gd name="connsiteY41-3526" fmla="*/ 1473921 h 1583140"/>
              <a:gd name="connsiteX42-3527" fmla="*/ 5649068 w 9662615"/>
              <a:gd name="connsiteY42-3528" fmla="*/ 1461676 h 1583140"/>
              <a:gd name="connsiteX43-3529" fmla="*/ 5588902 w 9662615"/>
              <a:gd name="connsiteY43-3530" fmla="*/ 1469647 h 1583140"/>
              <a:gd name="connsiteX44-3531" fmla="*/ 5498090 w 9662615"/>
              <a:gd name="connsiteY44-3532" fmla="*/ 1483173 h 1583140"/>
              <a:gd name="connsiteX45-3533" fmla="*/ 5444641 w 9662615"/>
              <a:gd name="connsiteY45-3534" fmla="*/ 1487602 h 1583140"/>
              <a:gd name="connsiteX46-3535" fmla="*/ 5299812 w 9662615"/>
              <a:gd name="connsiteY46-3536" fmla="*/ 1503362 h 1583140"/>
              <a:gd name="connsiteX47-3537" fmla="*/ 5213947 w 9662615"/>
              <a:gd name="connsiteY47-3538" fmla="*/ 1516637 h 1583140"/>
              <a:gd name="connsiteX48-3539" fmla="*/ 5090342 w 9662615"/>
              <a:gd name="connsiteY48-3540" fmla="*/ 1546680 h 1583140"/>
              <a:gd name="connsiteX49-3541" fmla="*/ 5082104 w 9662615"/>
              <a:gd name="connsiteY49-3542" fmla="*/ 1547781 h 1583140"/>
              <a:gd name="connsiteX50-3543" fmla="*/ 5059484 w 9662615"/>
              <a:gd name="connsiteY50-3544" fmla="*/ 1546802 h 1583140"/>
              <a:gd name="connsiteX51-3545" fmla="*/ 5050958 w 9662615"/>
              <a:gd name="connsiteY51-3546" fmla="*/ 1545776 h 1583140"/>
              <a:gd name="connsiteX52-3547" fmla="*/ 5038524 w 9662615"/>
              <a:gd name="connsiteY52-3548" fmla="*/ 1545675 h 1583140"/>
              <a:gd name="connsiteX53-3549" fmla="*/ 5038223 w 9662615"/>
              <a:gd name="connsiteY53-3550" fmla="*/ 1545881 h 1583140"/>
              <a:gd name="connsiteX54-3551" fmla="*/ 5026564 w 9662615"/>
              <a:gd name="connsiteY54-3552" fmla="*/ 1545376 h 1583140"/>
              <a:gd name="connsiteX55-3553" fmla="*/ 4969433 w 9662615"/>
              <a:gd name="connsiteY55-3554" fmla="*/ 1540263 h 1583140"/>
              <a:gd name="connsiteX56-3555" fmla="*/ 4894799 w 9662615"/>
              <a:gd name="connsiteY56-3556" fmla="*/ 1559476 h 1583140"/>
              <a:gd name="connsiteX57-3557" fmla="*/ 4863775 w 9662615"/>
              <a:gd name="connsiteY57-3558" fmla="*/ 1562633 h 1583140"/>
              <a:gd name="connsiteX58-3559" fmla="*/ 4847242 w 9662615"/>
              <a:gd name="connsiteY58-3560" fmla="*/ 1565435 h 1583140"/>
              <a:gd name="connsiteX59-3561" fmla="*/ 4846237 w 9662615"/>
              <a:gd name="connsiteY59-3562" fmla="*/ 1566331 h 1583140"/>
              <a:gd name="connsiteX60-3563" fmla="*/ 4791466 w 9662615"/>
              <a:gd name="connsiteY60-3564" fmla="*/ 1561324 h 1583140"/>
              <a:gd name="connsiteX61-3565" fmla="*/ 4784247 w 9662615"/>
              <a:gd name="connsiteY61-3566" fmla="*/ 1562342 h 1583140"/>
              <a:gd name="connsiteX62-3567" fmla="*/ 4748477 w 9662615"/>
              <a:gd name="connsiteY62-3568" fmla="*/ 1556925 h 1583140"/>
              <a:gd name="connsiteX63-3569" fmla="*/ 4730033 w 9662615"/>
              <a:gd name="connsiteY63-3570" fmla="*/ 1555274 h 1583140"/>
              <a:gd name="connsiteX64-3571" fmla="*/ 4724747 w 9662615"/>
              <a:gd name="connsiteY64-3572" fmla="*/ 1552439 h 1583140"/>
              <a:gd name="connsiteX65-3573" fmla="*/ 4697562 w 9662615"/>
              <a:gd name="connsiteY65-3574" fmla="*/ 1551206 h 1583140"/>
              <a:gd name="connsiteX66-3575" fmla="*/ 4694469 w 9662615"/>
              <a:gd name="connsiteY66-3576" fmla="*/ 1551958 h 1583140"/>
              <a:gd name="connsiteX67-3577" fmla="*/ 4671940 w 9662615"/>
              <a:gd name="connsiteY67-3578" fmla="*/ 1547617 h 1583140"/>
              <a:gd name="connsiteX68-3579" fmla="*/ 4589320 w 9662615"/>
              <a:gd name="connsiteY68-3580" fmla="*/ 1534660 h 1583140"/>
              <a:gd name="connsiteX69-3581" fmla="*/ 4422155 w 9662615"/>
              <a:gd name="connsiteY69-3582" fmla="*/ 1542059 h 1583140"/>
              <a:gd name="connsiteX70-3583" fmla="*/ 4221826 w 9662615"/>
              <a:gd name="connsiteY70-3584" fmla="*/ 1508923 h 1583140"/>
              <a:gd name="connsiteX71-3585" fmla="*/ 4096601 w 9662615"/>
              <a:gd name="connsiteY71-3586" fmla="*/ 1521563 h 1583140"/>
              <a:gd name="connsiteX72-3587" fmla="*/ 3970635 w 9662615"/>
              <a:gd name="connsiteY72-3588" fmla="*/ 1544815 h 1583140"/>
              <a:gd name="connsiteX73-3589" fmla="*/ 3833906 w 9662615"/>
              <a:gd name="connsiteY73-3590" fmla="*/ 1516637 h 1583140"/>
              <a:gd name="connsiteX74-3591" fmla="*/ 3696258 w 9662615"/>
              <a:gd name="connsiteY74-3592" fmla="*/ 1537563 h 1583140"/>
              <a:gd name="connsiteX75-3593" fmla="*/ 3594070 w 9662615"/>
              <a:gd name="connsiteY75-3594" fmla="*/ 1509422 h 1583140"/>
              <a:gd name="connsiteX76-3595" fmla="*/ 3565233 w 9662615"/>
              <a:gd name="connsiteY76-3596" fmla="*/ 1515122 h 1583140"/>
              <a:gd name="connsiteX77-3597" fmla="*/ 3560267 w 9662615"/>
              <a:gd name="connsiteY77-3598" fmla="*/ 1516288 h 1583140"/>
              <a:gd name="connsiteX78-3599" fmla="*/ 3540258 w 9662615"/>
              <a:gd name="connsiteY78-3600" fmla="*/ 1516976 h 1583140"/>
              <a:gd name="connsiteX79-3601" fmla="*/ 3534780 w 9662615"/>
              <a:gd name="connsiteY79-3602" fmla="*/ 1522141 h 1583140"/>
              <a:gd name="connsiteX80-3603" fmla="*/ 3504783 w 9662615"/>
              <a:gd name="connsiteY80-3604" fmla="*/ 1526739 h 1583140"/>
              <a:gd name="connsiteX81-3605" fmla="*/ 3467911 w 9662615"/>
              <a:gd name="connsiteY81-3606" fmla="*/ 1526618 h 1583140"/>
              <a:gd name="connsiteX82-3607" fmla="*/ 3292707 w 9662615"/>
              <a:gd name="connsiteY82-3608" fmla="*/ 1520490 h 1583140"/>
              <a:gd name="connsiteX83-3609" fmla="*/ 3187872 w 9662615"/>
              <a:gd name="connsiteY83-3610" fmla="*/ 1519991 h 1583140"/>
              <a:gd name="connsiteX84-3611" fmla="*/ 3148026 w 9662615"/>
              <a:gd name="connsiteY84-3612" fmla="*/ 1524777 h 1583140"/>
              <a:gd name="connsiteX85-3613" fmla="*/ 3092394 w 9662615"/>
              <a:gd name="connsiteY85-3614" fmla="*/ 1528115 h 1583140"/>
              <a:gd name="connsiteX86-3615" fmla="*/ 2994200 w 9662615"/>
              <a:gd name="connsiteY86-3616" fmla="*/ 1537857 h 1583140"/>
              <a:gd name="connsiteX87-3617" fmla="*/ 2862301 w 9662615"/>
              <a:gd name="connsiteY87-3618" fmla="*/ 1544250 h 1583140"/>
              <a:gd name="connsiteX88-3619" fmla="*/ 2766335 w 9662615"/>
              <a:gd name="connsiteY88-3620" fmla="*/ 1527662 h 1583140"/>
              <a:gd name="connsiteX89-3621" fmla="*/ 2757836 w 9662615"/>
              <a:gd name="connsiteY89-3622" fmla="*/ 1531371 h 1583140"/>
              <a:gd name="connsiteX90-3623" fmla="*/ 2691555 w 9662615"/>
              <a:gd name="connsiteY90-3624" fmla="*/ 1530283 h 1583140"/>
              <a:gd name="connsiteX91-3625" fmla="*/ 2459871 w 9662615"/>
              <a:gd name="connsiteY91-3626" fmla="*/ 1500859 h 1583140"/>
              <a:gd name="connsiteX92-3627" fmla="*/ 2330328 w 9662615"/>
              <a:gd name="connsiteY92-3628" fmla="*/ 1499441 h 1583140"/>
              <a:gd name="connsiteX93-3629" fmla="*/ 2284269 w 9662615"/>
              <a:gd name="connsiteY93-3630" fmla="*/ 1503068 h 1583140"/>
              <a:gd name="connsiteX94-3631" fmla="*/ 2207104 w 9662615"/>
              <a:gd name="connsiteY94-3632" fmla="*/ 1508888 h 1583140"/>
              <a:gd name="connsiteX95-3633" fmla="*/ 2149226 w 9662615"/>
              <a:gd name="connsiteY95-3634" fmla="*/ 1523409 h 1583140"/>
              <a:gd name="connsiteX96-3635" fmla="*/ 2084783 w 9662615"/>
              <a:gd name="connsiteY96-3636" fmla="*/ 1524245 h 1583140"/>
              <a:gd name="connsiteX97-3637" fmla="*/ 2070075 w 9662615"/>
              <a:gd name="connsiteY97-3638" fmla="*/ 1511285 h 1583140"/>
              <a:gd name="connsiteX98-3639" fmla="*/ 2001057 w 9662615"/>
              <a:gd name="connsiteY98-3640" fmla="*/ 1516449 h 1583140"/>
              <a:gd name="connsiteX99-3641" fmla="*/ 1896330 w 9662615"/>
              <a:gd name="connsiteY99-3642" fmla="*/ 1525725 h 1583140"/>
              <a:gd name="connsiteX100-3643" fmla="*/ 1835994 w 9662615"/>
              <a:gd name="connsiteY100-3644" fmla="*/ 1527678 h 1583140"/>
              <a:gd name="connsiteX101-3645" fmla="*/ 1671119 w 9662615"/>
              <a:gd name="connsiteY101-3646" fmla="*/ 1536701 h 1583140"/>
              <a:gd name="connsiteX102-3647" fmla="*/ 1601337 w 9662615"/>
              <a:gd name="connsiteY102-3648" fmla="*/ 1548552 h 1583140"/>
              <a:gd name="connsiteX103-3649" fmla="*/ 1407755 w 9662615"/>
              <a:gd name="connsiteY103-3650" fmla="*/ 1571444 h 1583140"/>
              <a:gd name="connsiteX104-3651" fmla="*/ 1271994 w 9662615"/>
              <a:gd name="connsiteY104-3652" fmla="*/ 1579471 h 1583140"/>
              <a:gd name="connsiteX105-3653" fmla="*/ 1249226 w 9662615"/>
              <a:gd name="connsiteY105-3654" fmla="*/ 1583140 h 1583140"/>
              <a:gd name="connsiteX106-3655" fmla="*/ 1217719 w 9662615"/>
              <a:gd name="connsiteY106-3656" fmla="*/ 1580863 h 1583140"/>
              <a:gd name="connsiteX107-3657" fmla="*/ 1091432 w 9662615"/>
              <a:gd name="connsiteY107-3658" fmla="*/ 1571003 h 1583140"/>
              <a:gd name="connsiteX108-3659" fmla="*/ 992039 w 9662615"/>
              <a:gd name="connsiteY108-3660" fmla="*/ 1556662 h 1583140"/>
              <a:gd name="connsiteX109-3661" fmla="*/ 868264 w 9662615"/>
              <a:gd name="connsiteY109-3662" fmla="*/ 1566392 h 1583140"/>
              <a:gd name="connsiteX110-3663" fmla="*/ 792765 w 9662615"/>
              <a:gd name="connsiteY110-3664" fmla="*/ 1563102 h 1583140"/>
              <a:gd name="connsiteX111-3665" fmla="*/ 669055 w 9662615"/>
              <a:gd name="connsiteY111-3666" fmla="*/ 1543638 h 1583140"/>
              <a:gd name="connsiteX112-3667" fmla="*/ 506152 w 9662615"/>
              <a:gd name="connsiteY112-3668" fmla="*/ 1549124 h 1583140"/>
              <a:gd name="connsiteX113-3669" fmla="*/ 472797 w 9662615"/>
              <a:gd name="connsiteY113-3670" fmla="*/ 1568904 h 1583140"/>
              <a:gd name="connsiteX114-3671" fmla="*/ 427864 w 9662615"/>
              <a:gd name="connsiteY114-3672" fmla="*/ 1580848 h 1583140"/>
              <a:gd name="connsiteX115-3673" fmla="*/ 408381 w 9662615"/>
              <a:gd name="connsiteY115-3674" fmla="*/ 1552940 h 1583140"/>
              <a:gd name="connsiteX116-3675" fmla="*/ 267163 w 9662615"/>
              <a:gd name="connsiteY116-3676" fmla="*/ 1531913 h 1583140"/>
              <a:gd name="connsiteX117-3677" fmla="*/ 196644 w 9662615"/>
              <a:gd name="connsiteY117-3678" fmla="*/ 1524565 h 1583140"/>
              <a:gd name="connsiteX118-3679" fmla="*/ 86819 w 9662615"/>
              <a:gd name="connsiteY118-3680" fmla="*/ 1519517 h 1583140"/>
              <a:gd name="connsiteX119-3681" fmla="*/ 53369 w 9662615"/>
              <a:gd name="connsiteY119-3682" fmla="*/ 1516853 h 1583140"/>
              <a:gd name="connsiteX120-3683" fmla="*/ 2359 w 9662615"/>
              <a:gd name="connsiteY120-3684" fmla="*/ 1515247 h 1583140"/>
              <a:gd name="connsiteX121-3685" fmla="*/ 0 w 9662615"/>
              <a:gd name="connsiteY121-3686" fmla="*/ 1514932 h 1583140"/>
              <a:gd name="connsiteX122-3687" fmla="*/ 0 w 9662615"/>
              <a:gd name="connsiteY122-3688" fmla="*/ 0 h 1583140"/>
              <a:gd name="connsiteX0-3689" fmla="*/ 0 w 9662615"/>
              <a:gd name="connsiteY0-3690" fmla="*/ 0 h 1583140"/>
              <a:gd name="connsiteX1-3691" fmla="*/ 9662615 w 9662615"/>
              <a:gd name="connsiteY1-3692" fmla="*/ 0 h 1583140"/>
              <a:gd name="connsiteX2-3693" fmla="*/ 9662615 w 9662615"/>
              <a:gd name="connsiteY2-3694" fmla="*/ 1280346 h 1583140"/>
              <a:gd name="connsiteX3-3695" fmla="*/ 9658420 w 9662615"/>
              <a:gd name="connsiteY3-3696" fmla="*/ 1280106 h 1583140"/>
              <a:gd name="connsiteX4-3697" fmla="*/ 9469546 w 9662615"/>
              <a:gd name="connsiteY4-3698" fmla="*/ 1289837 h 1583140"/>
              <a:gd name="connsiteX5-3699" fmla="*/ 9385895 w 9662615"/>
              <a:gd name="connsiteY5-3700" fmla="*/ 1269203 h 1583140"/>
              <a:gd name="connsiteX6-3701" fmla="*/ 9144767 w 9662615"/>
              <a:gd name="connsiteY6-3702" fmla="*/ 1264120 h 1583140"/>
              <a:gd name="connsiteX7-3703" fmla="*/ 8837252 w 9662615"/>
              <a:gd name="connsiteY7-3704" fmla="*/ 1350515 h 1583140"/>
              <a:gd name="connsiteX8-3705" fmla="*/ 8705466 w 9662615"/>
              <a:gd name="connsiteY8-3706" fmla="*/ 1342419 h 1583140"/>
              <a:gd name="connsiteX9-3707" fmla="*/ 8652221 w 9662615"/>
              <a:gd name="connsiteY9-3708" fmla="*/ 1326906 h 1583140"/>
              <a:gd name="connsiteX10-3709" fmla="*/ 8632312 w 9662615"/>
              <a:gd name="connsiteY10-3710" fmla="*/ 1326025 h 1583140"/>
              <a:gd name="connsiteX11-3711" fmla="*/ 8591582 w 9662615"/>
              <a:gd name="connsiteY11-3712" fmla="*/ 1341666 h 1583140"/>
              <a:gd name="connsiteX12-3713" fmla="*/ 8537336 w 9662615"/>
              <a:gd name="connsiteY12-3714" fmla="*/ 1341684 h 1583140"/>
              <a:gd name="connsiteX13-3715" fmla="*/ 8472508 w 9662615"/>
              <a:gd name="connsiteY13-3716" fmla="*/ 1363109 h 1583140"/>
              <a:gd name="connsiteX14-3717" fmla="*/ 8258477 w 9662615"/>
              <a:gd name="connsiteY14-3718" fmla="*/ 1370666 h 1583140"/>
              <a:gd name="connsiteX15-3719" fmla="*/ 8197961 w 9662615"/>
              <a:gd name="connsiteY15-3720" fmla="*/ 1392804 h 1583140"/>
              <a:gd name="connsiteX16-3721" fmla="*/ 8171196 w 9662615"/>
              <a:gd name="connsiteY16-3722" fmla="*/ 1397216 h 1583140"/>
              <a:gd name="connsiteX17-3723" fmla="*/ 8127667 w 9662615"/>
              <a:gd name="connsiteY17-3724" fmla="*/ 1418254 h 1583140"/>
              <a:gd name="connsiteX18-3725" fmla="*/ 7974579 w 9662615"/>
              <a:gd name="connsiteY18-3726" fmla="*/ 1383439 h 1583140"/>
              <a:gd name="connsiteX19-3727" fmla="*/ 7768351 w 9662615"/>
              <a:gd name="connsiteY19-3728" fmla="*/ 1395051 h 1583140"/>
              <a:gd name="connsiteX20-3729" fmla="*/ 7635985 w 9662615"/>
              <a:gd name="connsiteY20-3730" fmla="*/ 1386363 h 1583140"/>
              <a:gd name="connsiteX21-3731" fmla="*/ 7466069 w 9662615"/>
              <a:gd name="connsiteY21-3732" fmla="*/ 1377654 h 1583140"/>
              <a:gd name="connsiteX22-3733" fmla="*/ 7355642 w 9662615"/>
              <a:gd name="connsiteY22-3734" fmla="*/ 1407761 h 1583140"/>
              <a:gd name="connsiteX23-3735" fmla="*/ 7151610 w 9662615"/>
              <a:gd name="connsiteY23-3736" fmla="*/ 1397856 h 1583140"/>
              <a:gd name="connsiteX24-3737" fmla="*/ 7082147 w 9662615"/>
              <a:gd name="connsiteY24-3738" fmla="*/ 1406113 h 1583140"/>
              <a:gd name="connsiteX25-3739" fmla="*/ 7014958 w 9662615"/>
              <a:gd name="connsiteY25-3740" fmla="*/ 1396883 h 1583140"/>
              <a:gd name="connsiteX26-3741" fmla="*/ 6907567 w 9662615"/>
              <a:gd name="connsiteY26-3742" fmla="*/ 1419149 h 1583140"/>
              <a:gd name="connsiteX27-3743" fmla="*/ 6748428 w 9662615"/>
              <a:gd name="connsiteY27-3744" fmla="*/ 1420308 h 1583140"/>
              <a:gd name="connsiteX28-3745" fmla="*/ 6654257 w 9662615"/>
              <a:gd name="connsiteY28-3746" fmla="*/ 1424143 h 1583140"/>
              <a:gd name="connsiteX29-3747" fmla="*/ 6620123 w 9662615"/>
              <a:gd name="connsiteY29-3748" fmla="*/ 1430535 h 1583140"/>
              <a:gd name="connsiteX30-3749" fmla="*/ 6571355 w 9662615"/>
              <a:gd name="connsiteY30-3750" fmla="*/ 1436144 h 1583140"/>
              <a:gd name="connsiteX31-3751" fmla="*/ 6486557 w 9662615"/>
              <a:gd name="connsiteY31-3752" fmla="*/ 1449861 h 1583140"/>
              <a:gd name="connsiteX32-3753" fmla="*/ 6370419 w 9662615"/>
              <a:gd name="connsiteY32-3754" fmla="*/ 1461649 h 1583140"/>
              <a:gd name="connsiteX33-3755" fmla="*/ 6278839 w 9662615"/>
              <a:gd name="connsiteY33-3756" fmla="*/ 1449160 h 1583140"/>
              <a:gd name="connsiteX34-3757" fmla="*/ 6272455 w 9662615"/>
              <a:gd name="connsiteY34-3758" fmla="*/ 1453191 h 1583140"/>
              <a:gd name="connsiteX35-3759" fmla="*/ 6212659 w 9662615"/>
              <a:gd name="connsiteY35-3760" fmla="*/ 1454850 h 1583140"/>
              <a:gd name="connsiteX36-3761" fmla="*/ 6069317 w 9662615"/>
              <a:gd name="connsiteY36-3762" fmla="*/ 1445838 h 1583140"/>
              <a:gd name="connsiteX37-3763" fmla="*/ 5878477 w 9662615"/>
              <a:gd name="connsiteY37-3764" fmla="*/ 1439180 h 1583140"/>
              <a:gd name="connsiteX38-3765" fmla="*/ 5838387 w 9662615"/>
              <a:gd name="connsiteY38-3766" fmla="*/ 1444679 h 1583140"/>
              <a:gd name="connsiteX39-3767" fmla="*/ 5771136 w 9662615"/>
              <a:gd name="connsiteY39-3768" fmla="*/ 1453639 h 1583140"/>
              <a:gd name="connsiteX40-3769" fmla="*/ 5724081 w 9662615"/>
              <a:gd name="connsiteY40-3770" fmla="*/ 1470431 h 1583140"/>
              <a:gd name="connsiteX41-3771" fmla="*/ 5666577 w 9662615"/>
              <a:gd name="connsiteY41-3772" fmla="*/ 1473921 h 1583140"/>
              <a:gd name="connsiteX42-3773" fmla="*/ 5649068 w 9662615"/>
              <a:gd name="connsiteY42-3774" fmla="*/ 1461676 h 1583140"/>
              <a:gd name="connsiteX43-3775" fmla="*/ 5588902 w 9662615"/>
              <a:gd name="connsiteY43-3776" fmla="*/ 1469647 h 1583140"/>
              <a:gd name="connsiteX44-3777" fmla="*/ 5498090 w 9662615"/>
              <a:gd name="connsiteY44-3778" fmla="*/ 1483173 h 1583140"/>
              <a:gd name="connsiteX45-3779" fmla="*/ 5444641 w 9662615"/>
              <a:gd name="connsiteY45-3780" fmla="*/ 1487602 h 1583140"/>
              <a:gd name="connsiteX46-3781" fmla="*/ 5299812 w 9662615"/>
              <a:gd name="connsiteY46-3782" fmla="*/ 1503362 h 1583140"/>
              <a:gd name="connsiteX47-3783" fmla="*/ 5213947 w 9662615"/>
              <a:gd name="connsiteY47-3784" fmla="*/ 1516637 h 1583140"/>
              <a:gd name="connsiteX48-3785" fmla="*/ 5090342 w 9662615"/>
              <a:gd name="connsiteY48-3786" fmla="*/ 1546680 h 1583140"/>
              <a:gd name="connsiteX49-3787" fmla="*/ 5082104 w 9662615"/>
              <a:gd name="connsiteY49-3788" fmla="*/ 1547781 h 1583140"/>
              <a:gd name="connsiteX50-3789" fmla="*/ 5059484 w 9662615"/>
              <a:gd name="connsiteY50-3790" fmla="*/ 1546802 h 1583140"/>
              <a:gd name="connsiteX51-3791" fmla="*/ 5050958 w 9662615"/>
              <a:gd name="connsiteY51-3792" fmla="*/ 1545776 h 1583140"/>
              <a:gd name="connsiteX52-3793" fmla="*/ 5038524 w 9662615"/>
              <a:gd name="connsiteY52-3794" fmla="*/ 1545675 h 1583140"/>
              <a:gd name="connsiteX53-3795" fmla="*/ 5038223 w 9662615"/>
              <a:gd name="connsiteY53-3796" fmla="*/ 1545881 h 1583140"/>
              <a:gd name="connsiteX54-3797" fmla="*/ 5026564 w 9662615"/>
              <a:gd name="connsiteY54-3798" fmla="*/ 1545376 h 1583140"/>
              <a:gd name="connsiteX55-3799" fmla="*/ 4969433 w 9662615"/>
              <a:gd name="connsiteY55-3800" fmla="*/ 1540263 h 1583140"/>
              <a:gd name="connsiteX56-3801" fmla="*/ 4894799 w 9662615"/>
              <a:gd name="connsiteY56-3802" fmla="*/ 1559476 h 1583140"/>
              <a:gd name="connsiteX57-3803" fmla="*/ 4863775 w 9662615"/>
              <a:gd name="connsiteY57-3804" fmla="*/ 1562633 h 1583140"/>
              <a:gd name="connsiteX58-3805" fmla="*/ 4847242 w 9662615"/>
              <a:gd name="connsiteY58-3806" fmla="*/ 1565435 h 1583140"/>
              <a:gd name="connsiteX59-3807" fmla="*/ 4846237 w 9662615"/>
              <a:gd name="connsiteY59-3808" fmla="*/ 1566331 h 1583140"/>
              <a:gd name="connsiteX60-3809" fmla="*/ 4791466 w 9662615"/>
              <a:gd name="connsiteY60-3810" fmla="*/ 1561324 h 1583140"/>
              <a:gd name="connsiteX61-3811" fmla="*/ 4784247 w 9662615"/>
              <a:gd name="connsiteY61-3812" fmla="*/ 1562342 h 1583140"/>
              <a:gd name="connsiteX62-3813" fmla="*/ 4748477 w 9662615"/>
              <a:gd name="connsiteY62-3814" fmla="*/ 1556925 h 1583140"/>
              <a:gd name="connsiteX63-3815" fmla="*/ 4730033 w 9662615"/>
              <a:gd name="connsiteY63-3816" fmla="*/ 1555274 h 1583140"/>
              <a:gd name="connsiteX64-3817" fmla="*/ 4724747 w 9662615"/>
              <a:gd name="connsiteY64-3818" fmla="*/ 1552439 h 1583140"/>
              <a:gd name="connsiteX65-3819" fmla="*/ 4697562 w 9662615"/>
              <a:gd name="connsiteY65-3820" fmla="*/ 1551206 h 1583140"/>
              <a:gd name="connsiteX66-3821" fmla="*/ 4694469 w 9662615"/>
              <a:gd name="connsiteY66-3822" fmla="*/ 1551958 h 1583140"/>
              <a:gd name="connsiteX67-3823" fmla="*/ 4671940 w 9662615"/>
              <a:gd name="connsiteY67-3824" fmla="*/ 1547617 h 1583140"/>
              <a:gd name="connsiteX68-3825" fmla="*/ 4589320 w 9662615"/>
              <a:gd name="connsiteY68-3826" fmla="*/ 1534660 h 1583140"/>
              <a:gd name="connsiteX69-3827" fmla="*/ 4422155 w 9662615"/>
              <a:gd name="connsiteY69-3828" fmla="*/ 1542059 h 1583140"/>
              <a:gd name="connsiteX70-3829" fmla="*/ 4221826 w 9662615"/>
              <a:gd name="connsiteY70-3830" fmla="*/ 1508923 h 1583140"/>
              <a:gd name="connsiteX71-3831" fmla="*/ 4096601 w 9662615"/>
              <a:gd name="connsiteY71-3832" fmla="*/ 1521563 h 1583140"/>
              <a:gd name="connsiteX72-3833" fmla="*/ 3970635 w 9662615"/>
              <a:gd name="connsiteY72-3834" fmla="*/ 1544815 h 1583140"/>
              <a:gd name="connsiteX73-3835" fmla="*/ 3833906 w 9662615"/>
              <a:gd name="connsiteY73-3836" fmla="*/ 1516637 h 1583140"/>
              <a:gd name="connsiteX74-3837" fmla="*/ 3696258 w 9662615"/>
              <a:gd name="connsiteY74-3838" fmla="*/ 1537563 h 1583140"/>
              <a:gd name="connsiteX75-3839" fmla="*/ 3594070 w 9662615"/>
              <a:gd name="connsiteY75-3840" fmla="*/ 1509422 h 1583140"/>
              <a:gd name="connsiteX76-3841" fmla="*/ 3565233 w 9662615"/>
              <a:gd name="connsiteY76-3842" fmla="*/ 1515122 h 1583140"/>
              <a:gd name="connsiteX77-3843" fmla="*/ 3560267 w 9662615"/>
              <a:gd name="connsiteY77-3844" fmla="*/ 1516288 h 1583140"/>
              <a:gd name="connsiteX78-3845" fmla="*/ 3540258 w 9662615"/>
              <a:gd name="connsiteY78-3846" fmla="*/ 1516976 h 1583140"/>
              <a:gd name="connsiteX79-3847" fmla="*/ 3534780 w 9662615"/>
              <a:gd name="connsiteY79-3848" fmla="*/ 1522141 h 1583140"/>
              <a:gd name="connsiteX80-3849" fmla="*/ 3504783 w 9662615"/>
              <a:gd name="connsiteY80-3850" fmla="*/ 1526739 h 1583140"/>
              <a:gd name="connsiteX81-3851" fmla="*/ 3430805 w 9662615"/>
              <a:gd name="connsiteY81-3852" fmla="*/ 1542521 h 1583140"/>
              <a:gd name="connsiteX82-3853" fmla="*/ 3292707 w 9662615"/>
              <a:gd name="connsiteY82-3854" fmla="*/ 1520490 h 1583140"/>
              <a:gd name="connsiteX83-3855" fmla="*/ 3187872 w 9662615"/>
              <a:gd name="connsiteY83-3856" fmla="*/ 1519991 h 1583140"/>
              <a:gd name="connsiteX84-3857" fmla="*/ 3148026 w 9662615"/>
              <a:gd name="connsiteY84-3858" fmla="*/ 1524777 h 1583140"/>
              <a:gd name="connsiteX85-3859" fmla="*/ 3092394 w 9662615"/>
              <a:gd name="connsiteY85-3860" fmla="*/ 1528115 h 1583140"/>
              <a:gd name="connsiteX86-3861" fmla="*/ 2994200 w 9662615"/>
              <a:gd name="connsiteY86-3862" fmla="*/ 1537857 h 1583140"/>
              <a:gd name="connsiteX87-3863" fmla="*/ 2862301 w 9662615"/>
              <a:gd name="connsiteY87-3864" fmla="*/ 1544250 h 1583140"/>
              <a:gd name="connsiteX88-3865" fmla="*/ 2766335 w 9662615"/>
              <a:gd name="connsiteY88-3866" fmla="*/ 1527662 h 1583140"/>
              <a:gd name="connsiteX89-3867" fmla="*/ 2757836 w 9662615"/>
              <a:gd name="connsiteY89-3868" fmla="*/ 1531371 h 1583140"/>
              <a:gd name="connsiteX90-3869" fmla="*/ 2691555 w 9662615"/>
              <a:gd name="connsiteY90-3870" fmla="*/ 1530283 h 1583140"/>
              <a:gd name="connsiteX91-3871" fmla="*/ 2459871 w 9662615"/>
              <a:gd name="connsiteY91-3872" fmla="*/ 1500859 h 1583140"/>
              <a:gd name="connsiteX92-3873" fmla="*/ 2330328 w 9662615"/>
              <a:gd name="connsiteY92-3874" fmla="*/ 1499441 h 1583140"/>
              <a:gd name="connsiteX93-3875" fmla="*/ 2284269 w 9662615"/>
              <a:gd name="connsiteY93-3876" fmla="*/ 1503068 h 1583140"/>
              <a:gd name="connsiteX94-3877" fmla="*/ 2207104 w 9662615"/>
              <a:gd name="connsiteY94-3878" fmla="*/ 1508888 h 1583140"/>
              <a:gd name="connsiteX95-3879" fmla="*/ 2149226 w 9662615"/>
              <a:gd name="connsiteY95-3880" fmla="*/ 1523409 h 1583140"/>
              <a:gd name="connsiteX96-3881" fmla="*/ 2084783 w 9662615"/>
              <a:gd name="connsiteY96-3882" fmla="*/ 1524245 h 1583140"/>
              <a:gd name="connsiteX97-3883" fmla="*/ 2070075 w 9662615"/>
              <a:gd name="connsiteY97-3884" fmla="*/ 1511285 h 1583140"/>
              <a:gd name="connsiteX98-3885" fmla="*/ 2001057 w 9662615"/>
              <a:gd name="connsiteY98-3886" fmla="*/ 1516449 h 1583140"/>
              <a:gd name="connsiteX99-3887" fmla="*/ 1896330 w 9662615"/>
              <a:gd name="connsiteY99-3888" fmla="*/ 1525725 h 1583140"/>
              <a:gd name="connsiteX100-3889" fmla="*/ 1835994 w 9662615"/>
              <a:gd name="connsiteY100-3890" fmla="*/ 1527678 h 1583140"/>
              <a:gd name="connsiteX101-3891" fmla="*/ 1671119 w 9662615"/>
              <a:gd name="connsiteY101-3892" fmla="*/ 1536701 h 1583140"/>
              <a:gd name="connsiteX102-3893" fmla="*/ 1601337 w 9662615"/>
              <a:gd name="connsiteY102-3894" fmla="*/ 1548552 h 1583140"/>
              <a:gd name="connsiteX103-3895" fmla="*/ 1407755 w 9662615"/>
              <a:gd name="connsiteY103-3896" fmla="*/ 1571444 h 1583140"/>
              <a:gd name="connsiteX104-3897" fmla="*/ 1271994 w 9662615"/>
              <a:gd name="connsiteY104-3898" fmla="*/ 1579471 h 1583140"/>
              <a:gd name="connsiteX105-3899" fmla="*/ 1249226 w 9662615"/>
              <a:gd name="connsiteY105-3900" fmla="*/ 1583140 h 1583140"/>
              <a:gd name="connsiteX106-3901" fmla="*/ 1217719 w 9662615"/>
              <a:gd name="connsiteY106-3902" fmla="*/ 1580863 h 1583140"/>
              <a:gd name="connsiteX107-3903" fmla="*/ 1091432 w 9662615"/>
              <a:gd name="connsiteY107-3904" fmla="*/ 1571003 h 1583140"/>
              <a:gd name="connsiteX108-3905" fmla="*/ 992039 w 9662615"/>
              <a:gd name="connsiteY108-3906" fmla="*/ 1556662 h 1583140"/>
              <a:gd name="connsiteX109-3907" fmla="*/ 868264 w 9662615"/>
              <a:gd name="connsiteY109-3908" fmla="*/ 1566392 h 1583140"/>
              <a:gd name="connsiteX110-3909" fmla="*/ 792765 w 9662615"/>
              <a:gd name="connsiteY110-3910" fmla="*/ 1563102 h 1583140"/>
              <a:gd name="connsiteX111-3911" fmla="*/ 669055 w 9662615"/>
              <a:gd name="connsiteY111-3912" fmla="*/ 1543638 h 1583140"/>
              <a:gd name="connsiteX112-3913" fmla="*/ 506152 w 9662615"/>
              <a:gd name="connsiteY112-3914" fmla="*/ 1549124 h 1583140"/>
              <a:gd name="connsiteX113-3915" fmla="*/ 472797 w 9662615"/>
              <a:gd name="connsiteY113-3916" fmla="*/ 1568904 h 1583140"/>
              <a:gd name="connsiteX114-3917" fmla="*/ 427864 w 9662615"/>
              <a:gd name="connsiteY114-3918" fmla="*/ 1580848 h 1583140"/>
              <a:gd name="connsiteX115-3919" fmla="*/ 408381 w 9662615"/>
              <a:gd name="connsiteY115-3920" fmla="*/ 1552940 h 1583140"/>
              <a:gd name="connsiteX116-3921" fmla="*/ 267163 w 9662615"/>
              <a:gd name="connsiteY116-3922" fmla="*/ 1531913 h 1583140"/>
              <a:gd name="connsiteX117-3923" fmla="*/ 196644 w 9662615"/>
              <a:gd name="connsiteY117-3924" fmla="*/ 1524565 h 1583140"/>
              <a:gd name="connsiteX118-3925" fmla="*/ 86819 w 9662615"/>
              <a:gd name="connsiteY118-3926" fmla="*/ 1519517 h 1583140"/>
              <a:gd name="connsiteX119-3927" fmla="*/ 53369 w 9662615"/>
              <a:gd name="connsiteY119-3928" fmla="*/ 1516853 h 1583140"/>
              <a:gd name="connsiteX120-3929" fmla="*/ 2359 w 9662615"/>
              <a:gd name="connsiteY120-3930" fmla="*/ 1515247 h 1583140"/>
              <a:gd name="connsiteX121-3931" fmla="*/ 0 w 9662615"/>
              <a:gd name="connsiteY121-3932" fmla="*/ 1514932 h 1583140"/>
              <a:gd name="connsiteX122-3933" fmla="*/ 0 w 9662615"/>
              <a:gd name="connsiteY122-3934" fmla="*/ 0 h 1583140"/>
              <a:gd name="connsiteX0-3935" fmla="*/ 0 w 9662615"/>
              <a:gd name="connsiteY0-3936" fmla="*/ 0 h 1583140"/>
              <a:gd name="connsiteX1-3937" fmla="*/ 9662615 w 9662615"/>
              <a:gd name="connsiteY1-3938" fmla="*/ 0 h 1583140"/>
              <a:gd name="connsiteX2-3939" fmla="*/ 9662615 w 9662615"/>
              <a:gd name="connsiteY2-3940" fmla="*/ 1280346 h 1583140"/>
              <a:gd name="connsiteX3-3941" fmla="*/ 9658420 w 9662615"/>
              <a:gd name="connsiteY3-3942" fmla="*/ 1280106 h 1583140"/>
              <a:gd name="connsiteX4-3943" fmla="*/ 9469546 w 9662615"/>
              <a:gd name="connsiteY4-3944" fmla="*/ 1289837 h 1583140"/>
              <a:gd name="connsiteX5-3945" fmla="*/ 9385895 w 9662615"/>
              <a:gd name="connsiteY5-3946" fmla="*/ 1269203 h 1583140"/>
              <a:gd name="connsiteX6-3947" fmla="*/ 9144767 w 9662615"/>
              <a:gd name="connsiteY6-3948" fmla="*/ 1264120 h 1583140"/>
              <a:gd name="connsiteX7-3949" fmla="*/ 8837252 w 9662615"/>
              <a:gd name="connsiteY7-3950" fmla="*/ 1350515 h 1583140"/>
              <a:gd name="connsiteX8-3951" fmla="*/ 8705466 w 9662615"/>
              <a:gd name="connsiteY8-3952" fmla="*/ 1342419 h 1583140"/>
              <a:gd name="connsiteX9-3953" fmla="*/ 8652221 w 9662615"/>
              <a:gd name="connsiteY9-3954" fmla="*/ 1326906 h 1583140"/>
              <a:gd name="connsiteX10-3955" fmla="*/ 8632312 w 9662615"/>
              <a:gd name="connsiteY10-3956" fmla="*/ 1326025 h 1583140"/>
              <a:gd name="connsiteX11-3957" fmla="*/ 8591582 w 9662615"/>
              <a:gd name="connsiteY11-3958" fmla="*/ 1341666 h 1583140"/>
              <a:gd name="connsiteX12-3959" fmla="*/ 8537336 w 9662615"/>
              <a:gd name="connsiteY12-3960" fmla="*/ 1341684 h 1583140"/>
              <a:gd name="connsiteX13-3961" fmla="*/ 8472508 w 9662615"/>
              <a:gd name="connsiteY13-3962" fmla="*/ 1363109 h 1583140"/>
              <a:gd name="connsiteX14-3963" fmla="*/ 8258477 w 9662615"/>
              <a:gd name="connsiteY14-3964" fmla="*/ 1370666 h 1583140"/>
              <a:gd name="connsiteX15-3965" fmla="*/ 8197961 w 9662615"/>
              <a:gd name="connsiteY15-3966" fmla="*/ 1392804 h 1583140"/>
              <a:gd name="connsiteX16-3967" fmla="*/ 8171196 w 9662615"/>
              <a:gd name="connsiteY16-3968" fmla="*/ 1397216 h 1583140"/>
              <a:gd name="connsiteX17-3969" fmla="*/ 8127667 w 9662615"/>
              <a:gd name="connsiteY17-3970" fmla="*/ 1418254 h 1583140"/>
              <a:gd name="connsiteX18-3971" fmla="*/ 7974579 w 9662615"/>
              <a:gd name="connsiteY18-3972" fmla="*/ 1383439 h 1583140"/>
              <a:gd name="connsiteX19-3973" fmla="*/ 7768351 w 9662615"/>
              <a:gd name="connsiteY19-3974" fmla="*/ 1395051 h 1583140"/>
              <a:gd name="connsiteX20-3975" fmla="*/ 7635985 w 9662615"/>
              <a:gd name="connsiteY20-3976" fmla="*/ 1386363 h 1583140"/>
              <a:gd name="connsiteX21-3977" fmla="*/ 7466069 w 9662615"/>
              <a:gd name="connsiteY21-3978" fmla="*/ 1377654 h 1583140"/>
              <a:gd name="connsiteX22-3979" fmla="*/ 7355642 w 9662615"/>
              <a:gd name="connsiteY22-3980" fmla="*/ 1407761 h 1583140"/>
              <a:gd name="connsiteX23-3981" fmla="*/ 7151610 w 9662615"/>
              <a:gd name="connsiteY23-3982" fmla="*/ 1397856 h 1583140"/>
              <a:gd name="connsiteX24-3983" fmla="*/ 7082147 w 9662615"/>
              <a:gd name="connsiteY24-3984" fmla="*/ 1406113 h 1583140"/>
              <a:gd name="connsiteX25-3985" fmla="*/ 7014958 w 9662615"/>
              <a:gd name="connsiteY25-3986" fmla="*/ 1396883 h 1583140"/>
              <a:gd name="connsiteX26-3987" fmla="*/ 6907567 w 9662615"/>
              <a:gd name="connsiteY26-3988" fmla="*/ 1419149 h 1583140"/>
              <a:gd name="connsiteX27-3989" fmla="*/ 6748428 w 9662615"/>
              <a:gd name="connsiteY27-3990" fmla="*/ 1420308 h 1583140"/>
              <a:gd name="connsiteX28-3991" fmla="*/ 6654257 w 9662615"/>
              <a:gd name="connsiteY28-3992" fmla="*/ 1424143 h 1583140"/>
              <a:gd name="connsiteX29-3993" fmla="*/ 6620123 w 9662615"/>
              <a:gd name="connsiteY29-3994" fmla="*/ 1430535 h 1583140"/>
              <a:gd name="connsiteX30-3995" fmla="*/ 6571355 w 9662615"/>
              <a:gd name="connsiteY30-3996" fmla="*/ 1436144 h 1583140"/>
              <a:gd name="connsiteX31-3997" fmla="*/ 6486557 w 9662615"/>
              <a:gd name="connsiteY31-3998" fmla="*/ 1449861 h 1583140"/>
              <a:gd name="connsiteX32-3999" fmla="*/ 6370419 w 9662615"/>
              <a:gd name="connsiteY32-4000" fmla="*/ 1461649 h 1583140"/>
              <a:gd name="connsiteX33-4001" fmla="*/ 6278839 w 9662615"/>
              <a:gd name="connsiteY33-4002" fmla="*/ 1449160 h 1583140"/>
              <a:gd name="connsiteX34-4003" fmla="*/ 6272455 w 9662615"/>
              <a:gd name="connsiteY34-4004" fmla="*/ 1453191 h 1583140"/>
              <a:gd name="connsiteX35-4005" fmla="*/ 6212659 w 9662615"/>
              <a:gd name="connsiteY35-4006" fmla="*/ 1454850 h 1583140"/>
              <a:gd name="connsiteX36-4007" fmla="*/ 6069317 w 9662615"/>
              <a:gd name="connsiteY36-4008" fmla="*/ 1445838 h 1583140"/>
              <a:gd name="connsiteX37-4009" fmla="*/ 5878477 w 9662615"/>
              <a:gd name="connsiteY37-4010" fmla="*/ 1439180 h 1583140"/>
              <a:gd name="connsiteX38-4011" fmla="*/ 5838387 w 9662615"/>
              <a:gd name="connsiteY38-4012" fmla="*/ 1444679 h 1583140"/>
              <a:gd name="connsiteX39-4013" fmla="*/ 5771136 w 9662615"/>
              <a:gd name="connsiteY39-4014" fmla="*/ 1453639 h 1583140"/>
              <a:gd name="connsiteX40-4015" fmla="*/ 5724081 w 9662615"/>
              <a:gd name="connsiteY40-4016" fmla="*/ 1470431 h 1583140"/>
              <a:gd name="connsiteX41-4017" fmla="*/ 5666577 w 9662615"/>
              <a:gd name="connsiteY41-4018" fmla="*/ 1473921 h 1583140"/>
              <a:gd name="connsiteX42-4019" fmla="*/ 5649068 w 9662615"/>
              <a:gd name="connsiteY42-4020" fmla="*/ 1461676 h 1583140"/>
              <a:gd name="connsiteX43-4021" fmla="*/ 5588902 w 9662615"/>
              <a:gd name="connsiteY43-4022" fmla="*/ 1469647 h 1583140"/>
              <a:gd name="connsiteX44-4023" fmla="*/ 5498090 w 9662615"/>
              <a:gd name="connsiteY44-4024" fmla="*/ 1483173 h 1583140"/>
              <a:gd name="connsiteX45-4025" fmla="*/ 5444641 w 9662615"/>
              <a:gd name="connsiteY45-4026" fmla="*/ 1487602 h 1583140"/>
              <a:gd name="connsiteX46-4027" fmla="*/ 5299812 w 9662615"/>
              <a:gd name="connsiteY46-4028" fmla="*/ 1503362 h 1583140"/>
              <a:gd name="connsiteX47-4029" fmla="*/ 5213947 w 9662615"/>
              <a:gd name="connsiteY47-4030" fmla="*/ 1516637 h 1583140"/>
              <a:gd name="connsiteX48-4031" fmla="*/ 5090342 w 9662615"/>
              <a:gd name="connsiteY48-4032" fmla="*/ 1546680 h 1583140"/>
              <a:gd name="connsiteX49-4033" fmla="*/ 5082104 w 9662615"/>
              <a:gd name="connsiteY49-4034" fmla="*/ 1547781 h 1583140"/>
              <a:gd name="connsiteX50-4035" fmla="*/ 5059484 w 9662615"/>
              <a:gd name="connsiteY50-4036" fmla="*/ 1546802 h 1583140"/>
              <a:gd name="connsiteX51-4037" fmla="*/ 5050958 w 9662615"/>
              <a:gd name="connsiteY51-4038" fmla="*/ 1545776 h 1583140"/>
              <a:gd name="connsiteX52-4039" fmla="*/ 5038524 w 9662615"/>
              <a:gd name="connsiteY52-4040" fmla="*/ 1545675 h 1583140"/>
              <a:gd name="connsiteX53-4041" fmla="*/ 5038223 w 9662615"/>
              <a:gd name="connsiteY53-4042" fmla="*/ 1545881 h 1583140"/>
              <a:gd name="connsiteX54-4043" fmla="*/ 5026564 w 9662615"/>
              <a:gd name="connsiteY54-4044" fmla="*/ 1545376 h 1583140"/>
              <a:gd name="connsiteX55-4045" fmla="*/ 4969433 w 9662615"/>
              <a:gd name="connsiteY55-4046" fmla="*/ 1540263 h 1583140"/>
              <a:gd name="connsiteX56-4047" fmla="*/ 4894799 w 9662615"/>
              <a:gd name="connsiteY56-4048" fmla="*/ 1559476 h 1583140"/>
              <a:gd name="connsiteX57-4049" fmla="*/ 4863775 w 9662615"/>
              <a:gd name="connsiteY57-4050" fmla="*/ 1562633 h 1583140"/>
              <a:gd name="connsiteX58-4051" fmla="*/ 4847242 w 9662615"/>
              <a:gd name="connsiteY58-4052" fmla="*/ 1565435 h 1583140"/>
              <a:gd name="connsiteX59-4053" fmla="*/ 4846237 w 9662615"/>
              <a:gd name="connsiteY59-4054" fmla="*/ 1566331 h 1583140"/>
              <a:gd name="connsiteX60-4055" fmla="*/ 4791466 w 9662615"/>
              <a:gd name="connsiteY60-4056" fmla="*/ 1561324 h 1583140"/>
              <a:gd name="connsiteX61-4057" fmla="*/ 4784247 w 9662615"/>
              <a:gd name="connsiteY61-4058" fmla="*/ 1562342 h 1583140"/>
              <a:gd name="connsiteX62-4059" fmla="*/ 4748477 w 9662615"/>
              <a:gd name="connsiteY62-4060" fmla="*/ 1556925 h 1583140"/>
              <a:gd name="connsiteX63-4061" fmla="*/ 4730033 w 9662615"/>
              <a:gd name="connsiteY63-4062" fmla="*/ 1555274 h 1583140"/>
              <a:gd name="connsiteX64-4063" fmla="*/ 4724747 w 9662615"/>
              <a:gd name="connsiteY64-4064" fmla="*/ 1552439 h 1583140"/>
              <a:gd name="connsiteX65-4065" fmla="*/ 4697562 w 9662615"/>
              <a:gd name="connsiteY65-4066" fmla="*/ 1551206 h 1583140"/>
              <a:gd name="connsiteX66-4067" fmla="*/ 4694469 w 9662615"/>
              <a:gd name="connsiteY66-4068" fmla="*/ 1551958 h 1583140"/>
              <a:gd name="connsiteX67-4069" fmla="*/ 4671940 w 9662615"/>
              <a:gd name="connsiteY67-4070" fmla="*/ 1547617 h 1583140"/>
              <a:gd name="connsiteX68-4071" fmla="*/ 4589320 w 9662615"/>
              <a:gd name="connsiteY68-4072" fmla="*/ 1534660 h 1583140"/>
              <a:gd name="connsiteX69-4073" fmla="*/ 4422155 w 9662615"/>
              <a:gd name="connsiteY69-4074" fmla="*/ 1542059 h 1583140"/>
              <a:gd name="connsiteX70-4075" fmla="*/ 4221826 w 9662615"/>
              <a:gd name="connsiteY70-4076" fmla="*/ 1508923 h 1583140"/>
              <a:gd name="connsiteX71-4077" fmla="*/ 4096601 w 9662615"/>
              <a:gd name="connsiteY71-4078" fmla="*/ 1521563 h 1583140"/>
              <a:gd name="connsiteX72-4079" fmla="*/ 3970635 w 9662615"/>
              <a:gd name="connsiteY72-4080" fmla="*/ 1544815 h 1583140"/>
              <a:gd name="connsiteX73-4081" fmla="*/ 3833906 w 9662615"/>
              <a:gd name="connsiteY73-4082" fmla="*/ 1516637 h 1583140"/>
              <a:gd name="connsiteX74-4083" fmla="*/ 3696258 w 9662615"/>
              <a:gd name="connsiteY74-4084" fmla="*/ 1537563 h 1583140"/>
              <a:gd name="connsiteX75-4085" fmla="*/ 3594070 w 9662615"/>
              <a:gd name="connsiteY75-4086" fmla="*/ 1509422 h 1583140"/>
              <a:gd name="connsiteX76-4087" fmla="*/ 3565233 w 9662615"/>
              <a:gd name="connsiteY76-4088" fmla="*/ 1515122 h 1583140"/>
              <a:gd name="connsiteX77-4089" fmla="*/ 3560267 w 9662615"/>
              <a:gd name="connsiteY77-4090" fmla="*/ 1516288 h 1583140"/>
              <a:gd name="connsiteX78-4091" fmla="*/ 3540258 w 9662615"/>
              <a:gd name="connsiteY78-4092" fmla="*/ 1516976 h 1583140"/>
              <a:gd name="connsiteX79-4093" fmla="*/ 3534780 w 9662615"/>
              <a:gd name="connsiteY79-4094" fmla="*/ 1522141 h 1583140"/>
              <a:gd name="connsiteX80-4095" fmla="*/ 3504783 w 9662615"/>
              <a:gd name="connsiteY80-4096" fmla="*/ 1526739 h 1583140"/>
              <a:gd name="connsiteX81-4097" fmla="*/ 3430805 w 9662615"/>
              <a:gd name="connsiteY81-4098" fmla="*/ 1542521 h 1583140"/>
              <a:gd name="connsiteX82-4099" fmla="*/ 3292707 w 9662615"/>
              <a:gd name="connsiteY82-4100" fmla="*/ 1520490 h 1583140"/>
              <a:gd name="connsiteX83-4101" fmla="*/ 3187872 w 9662615"/>
              <a:gd name="connsiteY83-4102" fmla="*/ 1519991 h 1583140"/>
              <a:gd name="connsiteX84-4103" fmla="*/ 3148026 w 9662615"/>
              <a:gd name="connsiteY84-4104" fmla="*/ 1524777 h 1583140"/>
              <a:gd name="connsiteX85-4105" fmla="*/ 3092394 w 9662615"/>
              <a:gd name="connsiteY85-4106" fmla="*/ 1528115 h 1583140"/>
              <a:gd name="connsiteX86-4107" fmla="*/ 2994200 w 9662615"/>
              <a:gd name="connsiteY86-4108" fmla="*/ 1537857 h 1583140"/>
              <a:gd name="connsiteX87-4109" fmla="*/ 2862301 w 9662615"/>
              <a:gd name="connsiteY87-4110" fmla="*/ 1544250 h 1583140"/>
              <a:gd name="connsiteX88-4111" fmla="*/ 2766335 w 9662615"/>
              <a:gd name="connsiteY88-4112" fmla="*/ 1527662 h 1583140"/>
              <a:gd name="connsiteX89-4113" fmla="*/ 2757836 w 9662615"/>
              <a:gd name="connsiteY89-4114" fmla="*/ 1531371 h 1583140"/>
              <a:gd name="connsiteX90-4115" fmla="*/ 2691555 w 9662615"/>
              <a:gd name="connsiteY90-4116" fmla="*/ 1530283 h 1583140"/>
              <a:gd name="connsiteX91-4117" fmla="*/ 2491676 w 9662615"/>
              <a:gd name="connsiteY91-4118" fmla="*/ 1500859 h 1583140"/>
              <a:gd name="connsiteX92-4119" fmla="*/ 2330328 w 9662615"/>
              <a:gd name="connsiteY92-4120" fmla="*/ 1499441 h 1583140"/>
              <a:gd name="connsiteX93-4121" fmla="*/ 2284269 w 9662615"/>
              <a:gd name="connsiteY93-4122" fmla="*/ 1503068 h 1583140"/>
              <a:gd name="connsiteX94-4123" fmla="*/ 2207104 w 9662615"/>
              <a:gd name="connsiteY94-4124" fmla="*/ 1508888 h 1583140"/>
              <a:gd name="connsiteX95-4125" fmla="*/ 2149226 w 9662615"/>
              <a:gd name="connsiteY95-4126" fmla="*/ 1523409 h 1583140"/>
              <a:gd name="connsiteX96-4127" fmla="*/ 2084783 w 9662615"/>
              <a:gd name="connsiteY96-4128" fmla="*/ 1524245 h 1583140"/>
              <a:gd name="connsiteX97-4129" fmla="*/ 2070075 w 9662615"/>
              <a:gd name="connsiteY97-4130" fmla="*/ 1511285 h 1583140"/>
              <a:gd name="connsiteX98-4131" fmla="*/ 2001057 w 9662615"/>
              <a:gd name="connsiteY98-4132" fmla="*/ 1516449 h 1583140"/>
              <a:gd name="connsiteX99-4133" fmla="*/ 1896330 w 9662615"/>
              <a:gd name="connsiteY99-4134" fmla="*/ 1525725 h 1583140"/>
              <a:gd name="connsiteX100-4135" fmla="*/ 1835994 w 9662615"/>
              <a:gd name="connsiteY100-4136" fmla="*/ 1527678 h 1583140"/>
              <a:gd name="connsiteX101-4137" fmla="*/ 1671119 w 9662615"/>
              <a:gd name="connsiteY101-4138" fmla="*/ 1536701 h 1583140"/>
              <a:gd name="connsiteX102-4139" fmla="*/ 1601337 w 9662615"/>
              <a:gd name="connsiteY102-4140" fmla="*/ 1548552 h 1583140"/>
              <a:gd name="connsiteX103-4141" fmla="*/ 1407755 w 9662615"/>
              <a:gd name="connsiteY103-4142" fmla="*/ 1571444 h 1583140"/>
              <a:gd name="connsiteX104-4143" fmla="*/ 1271994 w 9662615"/>
              <a:gd name="connsiteY104-4144" fmla="*/ 1579471 h 1583140"/>
              <a:gd name="connsiteX105-4145" fmla="*/ 1249226 w 9662615"/>
              <a:gd name="connsiteY105-4146" fmla="*/ 1583140 h 1583140"/>
              <a:gd name="connsiteX106-4147" fmla="*/ 1217719 w 9662615"/>
              <a:gd name="connsiteY106-4148" fmla="*/ 1580863 h 1583140"/>
              <a:gd name="connsiteX107-4149" fmla="*/ 1091432 w 9662615"/>
              <a:gd name="connsiteY107-4150" fmla="*/ 1571003 h 1583140"/>
              <a:gd name="connsiteX108-4151" fmla="*/ 992039 w 9662615"/>
              <a:gd name="connsiteY108-4152" fmla="*/ 1556662 h 1583140"/>
              <a:gd name="connsiteX109-4153" fmla="*/ 868264 w 9662615"/>
              <a:gd name="connsiteY109-4154" fmla="*/ 1566392 h 1583140"/>
              <a:gd name="connsiteX110-4155" fmla="*/ 792765 w 9662615"/>
              <a:gd name="connsiteY110-4156" fmla="*/ 1563102 h 1583140"/>
              <a:gd name="connsiteX111-4157" fmla="*/ 669055 w 9662615"/>
              <a:gd name="connsiteY111-4158" fmla="*/ 1543638 h 1583140"/>
              <a:gd name="connsiteX112-4159" fmla="*/ 506152 w 9662615"/>
              <a:gd name="connsiteY112-4160" fmla="*/ 1549124 h 1583140"/>
              <a:gd name="connsiteX113-4161" fmla="*/ 472797 w 9662615"/>
              <a:gd name="connsiteY113-4162" fmla="*/ 1568904 h 1583140"/>
              <a:gd name="connsiteX114-4163" fmla="*/ 427864 w 9662615"/>
              <a:gd name="connsiteY114-4164" fmla="*/ 1580848 h 1583140"/>
              <a:gd name="connsiteX115-4165" fmla="*/ 408381 w 9662615"/>
              <a:gd name="connsiteY115-4166" fmla="*/ 1552940 h 1583140"/>
              <a:gd name="connsiteX116-4167" fmla="*/ 267163 w 9662615"/>
              <a:gd name="connsiteY116-4168" fmla="*/ 1531913 h 1583140"/>
              <a:gd name="connsiteX117-4169" fmla="*/ 196644 w 9662615"/>
              <a:gd name="connsiteY117-4170" fmla="*/ 1524565 h 1583140"/>
              <a:gd name="connsiteX118-4171" fmla="*/ 86819 w 9662615"/>
              <a:gd name="connsiteY118-4172" fmla="*/ 1519517 h 1583140"/>
              <a:gd name="connsiteX119-4173" fmla="*/ 53369 w 9662615"/>
              <a:gd name="connsiteY119-4174" fmla="*/ 1516853 h 1583140"/>
              <a:gd name="connsiteX120-4175" fmla="*/ 2359 w 9662615"/>
              <a:gd name="connsiteY120-4176" fmla="*/ 1515247 h 1583140"/>
              <a:gd name="connsiteX121-4177" fmla="*/ 0 w 9662615"/>
              <a:gd name="connsiteY121-4178" fmla="*/ 1514932 h 1583140"/>
              <a:gd name="connsiteX122-4179" fmla="*/ 0 w 9662615"/>
              <a:gd name="connsiteY122-4180" fmla="*/ 0 h 1583140"/>
              <a:gd name="connsiteX0-4181" fmla="*/ 0 w 9662615"/>
              <a:gd name="connsiteY0-4182" fmla="*/ 0 h 1583140"/>
              <a:gd name="connsiteX1-4183" fmla="*/ 9662615 w 9662615"/>
              <a:gd name="connsiteY1-4184" fmla="*/ 0 h 1583140"/>
              <a:gd name="connsiteX2-4185" fmla="*/ 9662615 w 9662615"/>
              <a:gd name="connsiteY2-4186" fmla="*/ 1280346 h 1583140"/>
              <a:gd name="connsiteX3-4187" fmla="*/ 9658420 w 9662615"/>
              <a:gd name="connsiteY3-4188" fmla="*/ 1280106 h 1583140"/>
              <a:gd name="connsiteX4-4189" fmla="*/ 9469546 w 9662615"/>
              <a:gd name="connsiteY4-4190" fmla="*/ 1289837 h 1583140"/>
              <a:gd name="connsiteX5-4191" fmla="*/ 9385895 w 9662615"/>
              <a:gd name="connsiteY5-4192" fmla="*/ 1269203 h 1583140"/>
              <a:gd name="connsiteX6-4193" fmla="*/ 9144767 w 9662615"/>
              <a:gd name="connsiteY6-4194" fmla="*/ 1264120 h 1583140"/>
              <a:gd name="connsiteX7-4195" fmla="*/ 8837252 w 9662615"/>
              <a:gd name="connsiteY7-4196" fmla="*/ 1350515 h 1583140"/>
              <a:gd name="connsiteX8-4197" fmla="*/ 8705466 w 9662615"/>
              <a:gd name="connsiteY8-4198" fmla="*/ 1342419 h 1583140"/>
              <a:gd name="connsiteX9-4199" fmla="*/ 8652221 w 9662615"/>
              <a:gd name="connsiteY9-4200" fmla="*/ 1326906 h 1583140"/>
              <a:gd name="connsiteX10-4201" fmla="*/ 8632312 w 9662615"/>
              <a:gd name="connsiteY10-4202" fmla="*/ 1326025 h 1583140"/>
              <a:gd name="connsiteX11-4203" fmla="*/ 8591582 w 9662615"/>
              <a:gd name="connsiteY11-4204" fmla="*/ 1341666 h 1583140"/>
              <a:gd name="connsiteX12-4205" fmla="*/ 8537336 w 9662615"/>
              <a:gd name="connsiteY12-4206" fmla="*/ 1341684 h 1583140"/>
              <a:gd name="connsiteX13-4207" fmla="*/ 8472508 w 9662615"/>
              <a:gd name="connsiteY13-4208" fmla="*/ 1363109 h 1583140"/>
              <a:gd name="connsiteX14-4209" fmla="*/ 8258477 w 9662615"/>
              <a:gd name="connsiteY14-4210" fmla="*/ 1370666 h 1583140"/>
              <a:gd name="connsiteX15-4211" fmla="*/ 8197961 w 9662615"/>
              <a:gd name="connsiteY15-4212" fmla="*/ 1392804 h 1583140"/>
              <a:gd name="connsiteX16-4213" fmla="*/ 8171196 w 9662615"/>
              <a:gd name="connsiteY16-4214" fmla="*/ 1397216 h 1583140"/>
              <a:gd name="connsiteX17-4215" fmla="*/ 8127667 w 9662615"/>
              <a:gd name="connsiteY17-4216" fmla="*/ 1418254 h 1583140"/>
              <a:gd name="connsiteX18-4217" fmla="*/ 7974579 w 9662615"/>
              <a:gd name="connsiteY18-4218" fmla="*/ 1383439 h 1583140"/>
              <a:gd name="connsiteX19-4219" fmla="*/ 7768351 w 9662615"/>
              <a:gd name="connsiteY19-4220" fmla="*/ 1395051 h 1583140"/>
              <a:gd name="connsiteX20-4221" fmla="*/ 7635985 w 9662615"/>
              <a:gd name="connsiteY20-4222" fmla="*/ 1386363 h 1583140"/>
              <a:gd name="connsiteX21-4223" fmla="*/ 7466069 w 9662615"/>
              <a:gd name="connsiteY21-4224" fmla="*/ 1377654 h 1583140"/>
              <a:gd name="connsiteX22-4225" fmla="*/ 7355642 w 9662615"/>
              <a:gd name="connsiteY22-4226" fmla="*/ 1407761 h 1583140"/>
              <a:gd name="connsiteX23-4227" fmla="*/ 7151610 w 9662615"/>
              <a:gd name="connsiteY23-4228" fmla="*/ 1397856 h 1583140"/>
              <a:gd name="connsiteX24-4229" fmla="*/ 7082147 w 9662615"/>
              <a:gd name="connsiteY24-4230" fmla="*/ 1406113 h 1583140"/>
              <a:gd name="connsiteX25-4231" fmla="*/ 7014958 w 9662615"/>
              <a:gd name="connsiteY25-4232" fmla="*/ 1396883 h 1583140"/>
              <a:gd name="connsiteX26-4233" fmla="*/ 6907567 w 9662615"/>
              <a:gd name="connsiteY26-4234" fmla="*/ 1419149 h 1583140"/>
              <a:gd name="connsiteX27-4235" fmla="*/ 6748428 w 9662615"/>
              <a:gd name="connsiteY27-4236" fmla="*/ 1420308 h 1583140"/>
              <a:gd name="connsiteX28-4237" fmla="*/ 6654257 w 9662615"/>
              <a:gd name="connsiteY28-4238" fmla="*/ 1424143 h 1583140"/>
              <a:gd name="connsiteX29-4239" fmla="*/ 6620123 w 9662615"/>
              <a:gd name="connsiteY29-4240" fmla="*/ 1430535 h 1583140"/>
              <a:gd name="connsiteX30-4241" fmla="*/ 6571355 w 9662615"/>
              <a:gd name="connsiteY30-4242" fmla="*/ 1436144 h 1583140"/>
              <a:gd name="connsiteX31-4243" fmla="*/ 6486557 w 9662615"/>
              <a:gd name="connsiteY31-4244" fmla="*/ 1449861 h 1583140"/>
              <a:gd name="connsiteX32-4245" fmla="*/ 6370419 w 9662615"/>
              <a:gd name="connsiteY32-4246" fmla="*/ 1461649 h 1583140"/>
              <a:gd name="connsiteX33-4247" fmla="*/ 6278839 w 9662615"/>
              <a:gd name="connsiteY33-4248" fmla="*/ 1449160 h 1583140"/>
              <a:gd name="connsiteX34-4249" fmla="*/ 6272455 w 9662615"/>
              <a:gd name="connsiteY34-4250" fmla="*/ 1453191 h 1583140"/>
              <a:gd name="connsiteX35-4251" fmla="*/ 6212659 w 9662615"/>
              <a:gd name="connsiteY35-4252" fmla="*/ 1454850 h 1583140"/>
              <a:gd name="connsiteX36-4253" fmla="*/ 6069317 w 9662615"/>
              <a:gd name="connsiteY36-4254" fmla="*/ 1445838 h 1583140"/>
              <a:gd name="connsiteX37-4255" fmla="*/ 5878477 w 9662615"/>
              <a:gd name="connsiteY37-4256" fmla="*/ 1439180 h 1583140"/>
              <a:gd name="connsiteX38-4257" fmla="*/ 5838387 w 9662615"/>
              <a:gd name="connsiteY38-4258" fmla="*/ 1444679 h 1583140"/>
              <a:gd name="connsiteX39-4259" fmla="*/ 5771136 w 9662615"/>
              <a:gd name="connsiteY39-4260" fmla="*/ 1453639 h 1583140"/>
              <a:gd name="connsiteX40-4261" fmla="*/ 5724081 w 9662615"/>
              <a:gd name="connsiteY40-4262" fmla="*/ 1470431 h 1583140"/>
              <a:gd name="connsiteX41-4263" fmla="*/ 5666577 w 9662615"/>
              <a:gd name="connsiteY41-4264" fmla="*/ 1473921 h 1583140"/>
              <a:gd name="connsiteX42-4265" fmla="*/ 5649068 w 9662615"/>
              <a:gd name="connsiteY42-4266" fmla="*/ 1461676 h 1583140"/>
              <a:gd name="connsiteX43-4267" fmla="*/ 5588902 w 9662615"/>
              <a:gd name="connsiteY43-4268" fmla="*/ 1469647 h 1583140"/>
              <a:gd name="connsiteX44-4269" fmla="*/ 5498090 w 9662615"/>
              <a:gd name="connsiteY44-4270" fmla="*/ 1483173 h 1583140"/>
              <a:gd name="connsiteX45-4271" fmla="*/ 5444641 w 9662615"/>
              <a:gd name="connsiteY45-4272" fmla="*/ 1487602 h 1583140"/>
              <a:gd name="connsiteX46-4273" fmla="*/ 5299812 w 9662615"/>
              <a:gd name="connsiteY46-4274" fmla="*/ 1503362 h 1583140"/>
              <a:gd name="connsiteX47-4275" fmla="*/ 5213947 w 9662615"/>
              <a:gd name="connsiteY47-4276" fmla="*/ 1516637 h 1583140"/>
              <a:gd name="connsiteX48-4277" fmla="*/ 5090342 w 9662615"/>
              <a:gd name="connsiteY48-4278" fmla="*/ 1546680 h 1583140"/>
              <a:gd name="connsiteX49-4279" fmla="*/ 5082104 w 9662615"/>
              <a:gd name="connsiteY49-4280" fmla="*/ 1547781 h 1583140"/>
              <a:gd name="connsiteX50-4281" fmla="*/ 5059484 w 9662615"/>
              <a:gd name="connsiteY50-4282" fmla="*/ 1546802 h 1583140"/>
              <a:gd name="connsiteX51-4283" fmla="*/ 5050958 w 9662615"/>
              <a:gd name="connsiteY51-4284" fmla="*/ 1545776 h 1583140"/>
              <a:gd name="connsiteX52-4285" fmla="*/ 5038524 w 9662615"/>
              <a:gd name="connsiteY52-4286" fmla="*/ 1545675 h 1583140"/>
              <a:gd name="connsiteX53-4287" fmla="*/ 5038223 w 9662615"/>
              <a:gd name="connsiteY53-4288" fmla="*/ 1545881 h 1583140"/>
              <a:gd name="connsiteX54-4289" fmla="*/ 5026564 w 9662615"/>
              <a:gd name="connsiteY54-4290" fmla="*/ 1545376 h 1583140"/>
              <a:gd name="connsiteX55-4291" fmla="*/ 4969433 w 9662615"/>
              <a:gd name="connsiteY55-4292" fmla="*/ 1540263 h 1583140"/>
              <a:gd name="connsiteX56-4293" fmla="*/ 4894799 w 9662615"/>
              <a:gd name="connsiteY56-4294" fmla="*/ 1559476 h 1583140"/>
              <a:gd name="connsiteX57-4295" fmla="*/ 4863775 w 9662615"/>
              <a:gd name="connsiteY57-4296" fmla="*/ 1562633 h 1583140"/>
              <a:gd name="connsiteX58-4297" fmla="*/ 4847242 w 9662615"/>
              <a:gd name="connsiteY58-4298" fmla="*/ 1565435 h 1583140"/>
              <a:gd name="connsiteX59-4299" fmla="*/ 4846237 w 9662615"/>
              <a:gd name="connsiteY59-4300" fmla="*/ 1566331 h 1583140"/>
              <a:gd name="connsiteX60-4301" fmla="*/ 4791466 w 9662615"/>
              <a:gd name="connsiteY60-4302" fmla="*/ 1561324 h 1583140"/>
              <a:gd name="connsiteX61-4303" fmla="*/ 4784247 w 9662615"/>
              <a:gd name="connsiteY61-4304" fmla="*/ 1562342 h 1583140"/>
              <a:gd name="connsiteX62-4305" fmla="*/ 4748477 w 9662615"/>
              <a:gd name="connsiteY62-4306" fmla="*/ 1556925 h 1583140"/>
              <a:gd name="connsiteX63-4307" fmla="*/ 4730033 w 9662615"/>
              <a:gd name="connsiteY63-4308" fmla="*/ 1555274 h 1583140"/>
              <a:gd name="connsiteX64-4309" fmla="*/ 4724747 w 9662615"/>
              <a:gd name="connsiteY64-4310" fmla="*/ 1552439 h 1583140"/>
              <a:gd name="connsiteX65-4311" fmla="*/ 4697562 w 9662615"/>
              <a:gd name="connsiteY65-4312" fmla="*/ 1551206 h 1583140"/>
              <a:gd name="connsiteX66-4313" fmla="*/ 4694469 w 9662615"/>
              <a:gd name="connsiteY66-4314" fmla="*/ 1551958 h 1583140"/>
              <a:gd name="connsiteX67-4315" fmla="*/ 4671940 w 9662615"/>
              <a:gd name="connsiteY67-4316" fmla="*/ 1547617 h 1583140"/>
              <a:gd name="connsiteX68-4317" fmla="*/ 4589320 w 9662615"/>
              <a:gd name="connsiteY68-4318" fmla="*/ 1534660 h 1583140"/>
              <a:gd name="connsiteX69-4319" fmla="*/ 4422155 w 9662615"/>
              <a:gd name="connsiteY69-4320" fmla="*/ 1542059 h 1583140"/>
              <a:gd name="connsiteX70-4321" fmla="*/ 4221826 w 9662615"/>
              <a:gd name="connsiteY70-4322" fmla="*/ 1508923 h 1583140"/>
              <a:gd name="connsiteX71-4323" fmla="*/ 4096601 w 9662615"/>
              <a:gd name="connsiteY71-4324" fmla="*/ 1521563 h 1583140"/>
              <a:gd name="connsiteX72-4325" fmla="*/ 3970635 w 9662615"/>
              <a:gd name="connsiteY72-4326" fmla="*/ 1544815 h 1583140"/>
              <a:gd name="connsiteX73-4327" fmla="*/ 3833906 w 9662615"/>
              <a:gd name="connsiteY73-4328" fmla="*/ 1516637 h 1583140"/>
              <a:gd name="connsiteX74-4329" fmla="*/ 3696258 w 9662615"/>
              <a:gd name="connsiteY74-4330" fmla="*/ 1537563 h 1583140"/>
              <a:gd name="connsiteX75-4331" fmla="*/ 3594070 w 9662615"/>
              <a:gd name="connsiteY75-4332" fmla="*/ 1509422 h 1583140"/>
              <a:gd name="connsiteX76-4333" fmla="*/ 3565233 w 9662615"/>
              <a:gd name="connsiteY76-4334" fmla="*/ 1515122 h 1583140"/>
              <a:gd name="connsiteX77-4335" fmla="*/ 3560267 w 9662615"/>
              <a:gd name="connsiteY77-4336" fmla="*/ 1516288 h 1583140"/>
              <a:gd name="connsiteX78-4337" fmla="*/ 3540258 w 9662615"/>
              <a:gd name="connsiteY78-4338" fmla="*/ 1516976 h 1583140"/>
              <a:gd name="connsiteX79-4339" fmla="*/ 3534780 w 9662615"/>
              <a:gd name="connsiteY79-4340" fmla="*/ 1522141 h 1583140"/>
              <a:gd name="connsiteX80-4341" fmla="*/ 3504783 w 9662615"/>
              <a:gd name="connsiteY80-4342" fmla="*/ 1526739 h 1583140"/>
              <a:gd name="connsiteX81-4343" fmla="*/ 3430805 w 9662615"/>
              <a:gd name="connsiteY81-4344" fmla="*/ 1542521 h 1583140"/>
              <a:gd name="connsiteX82-4345" fmla="*/ 3292707 w 9662615"/>
              <a:gd name="connsiteY82-4346" fmla="*/ 1520490 h 1583140"/>
              <a:gd name="connsiteX83-4347" fmla="*/ 3187872 w 9662615"/>
              <a:gd name="connsiteY83-4348" fmla="*/ 1519991 h 1583140"/>
              <a:gd name="connsiteX84-4349" fmla="*/ 3148026 w 9662615"/>
              <a:gd name="connsiteY84-4350" fmla="*/ 1524777 h 1583140"/>
              <a:gd name="connsiteX85-4351" fmla="*/ 3092394 w 9662615"/>
              <a:gd name="connsiteY85-4352" fmla="*/ 1528115 h 1583140"/>
              <a:gd name="connsiteX86-4353" fmla="*/ 2994200 w 9662615"/>
              <a:gd name="connsiteY86-4354" fmla="*/ 1537857 h 1583140"/>
              <a:gd name="connsiteX87-4355" fmla="*/ 2862301 w 9662615"/>
              <a:gd name="connsiteY87-4356" fmla="*/ 1544250 h 1583140"/>
              <a:gd name="connsiteX88-4357" fmla="*/ 2766335 w 9662615"/>
              <a:gd name="connsiteY88-4358" fmla="*/ 1527662 h 1583140"/>
              <a:gd name="connsiteX89-4359" fmla="*/ 2757836 w 9662615"/>
              <a:gd name="connsiteY89-4360" fmla="*/ 1531371 h 1583140"/>
              <a:gd name="connsiteX90-4361" fmla="*/ 2691555 w 9662615"/>
              <a:gd name="connsiteY90-4362" fmla="*/ 1530283 h 1583140"/>
              <a:gd name="connsiteX91-4363" fmla="*/ 2491676 w 9662615"/>
              <a:gd name="connsiteY91-4364" fmla="*/ 1500859 h 1583140"/>
              <a:gd name="connsiteX92-4365" fmla="*/ 2378036 w 9662615"/>
              <a:gd name="connsiteY92-4366" fmla="*/ 1520645 h 1583140"/>
              <a:gd name="connsiteX93-4367" fmla="*/ 2284269 w 9662615"/>
              <a:gd name="connsiteY93-4368" fmla="*/ 1503068 h 1583140"/>
              <a:gd name="connsiteX94-4369" fmla="*/ 2207104 w 9662615"/>
              <a:gd name="connsiteY94-4370" fmla="*/ 1508888 h 1583140"/>
              <a:gd name="connsiteX95-4371" fmla="*/ 2149226 w 9662615"/>
              <a:gd name="connsiteY95-4372" fmla="*/ 1523409 h 1583140"/>
              <a:gd name="connsiteX96-4373" fmla="*/ 2084783 w 9662615"/>
              <a:gd name="connsiteY96-4374" fmla="*/ 1524245 h 1583140"/>
              <a:gd name="connsiteX97-4375" fmla="*/ 2070075 w 9662615"/>
              <a:gd name="connsiteY97-4376" fmla="*/ 1511285 h 1583140"/>
              <a:gd name="connsiteX98-4377" fmla="*/ 2001057 w 9662615"/>
              <a:gd name="connsiteY98-4378" fmla="*/ 1516449 h 1583140"/>
              <a:gd name="connsiteX99-4379" fmla="*/ 1896330 w 9662615"/>
              <a:gd name="connsiteY99-4380" fmla="*/ 1525725 h 1583140"/>
              <a:gd name="connsiteX100-4381" fmla="*/ 1835994 w 9662615"/>
              <a:gd name="connsiteY100-4382" fmla="*/ 1527678 h 1583140"/>
              <a:gd name="connsiteX101-4383" fmla="*/ 1671119 w 9662615"/>
              <a:gd name="connsiteY101-4384" fmla="*/ 1536701 h 1583140"/>
              <a:gd name="connsiteX102-4385" fmla="*/ 1601337 w 9662615"/>
              <a:gd name="connsiteY102-4386" fmla="*/ 1548552 h 1583140"/>
              <a:gd name="connsiteX103-4387" fmla="*/ 1407755 w 9662615"/>
              <a:gd name="connsiteY103-4388" fmla="*/ 1571444 h 1583140"/>
              <a:gd name="connsiteX104-4389" fmla="*/ 1271994 w 9662615"/>
              <a:gd name="connsiteY104-4390" fmla="*/ 1579471 h 1583140"/>
              <a:gd name="connsiteX105-4391" fmla="*/ 1249226 w 9662615"/>
              <a:gd name="connsiteY105-4392" fmla="*/ 1583140 h 1583140"/>
              <a:gd name="connsiteX106-4393" fmla="*/ 1217719 w 9662615"/>
              <a:gd name="connsiteY106-4394" fmla="*/ 1580863 h 1583140"/>
              <a:gd name="connsiteX107-4395" fmla="*/ 1091432 w 9662615"/>
              <a:gd name="connsiteY107-4396" fmla="*/ 1571003 h 1583140"/>
              <a:gd name="connsiteX108-4397" fmla="*/ 992039 w 9662615"/>
              <a:gd name="connsiteY108-4398" fmla="*/ 1556662 h 1583140"/>
              <a:gd name="connsiteX109-4399" fmla="*/ 868264 w 9662615"/>
              <a:gd name="connsiteY109-4400" fmla="*/ 1566392 h 1583140"/>
              <a:gd name="connsiteX110-4401" fmla="*/ 792765 w 9662615"/>
              <a:gd name="connsiteY110-4402" fmla="*/ 1563102 h 1583140"/>
              <a:gd name="connsiteX111-4403" fmla="*/ 669055 w 9662615"/>
              <a:gd name="connsiteY111-4404" fmla="*/ 1543638 h 1583140"/>
              <a:gd name="connsiteX112-4405" fmla="*/ 506152 w 9662615"/>
              <a:gd name="connsiteY112-4406" fmla="*/ 1549124 h 1583140"/>
              <a:gd name="connsiteX113-4407" fmla="*/ 472797 w 9662615"/>
              <a:gd name="connsiteY113-4408" fmla="*/ 1568904 h 1583140"/>
              <a:gd name="connsiteX114-4409" fmla="*/ 427864 w 9662615"/>
              <a:gd name="connsiteY114-4410" fmla="*/ 1580848 h 1583140"/>
              <a:gd name="connsiteX115-4411" fmla="*/ 408381 w 9662615"/>
              <a:gd name="connsiteY115-4412" fmla="*/ 1552940 h 1583140"/>
              <a:gd name="connsiteX116-4413" fmla="*/ 267163 w 9662615"/>
              <a:gd name="connsiteY116-4414" fmla="*/ 1531913 h 1583140"/>
              <a:gd name="connsiteX117-4415" fmla="*/ 196644 w 9662615"/>
              <a:gd name="connsiteY117-4416" fmla="*/ 1524565 h 1583140"/>
              <a:gd name="connsiteX118-4417" fmla="*/ 86819 w 9662615"/>
              <a:gd name="connsiteY118-4418" fmla="*/ 1519517 h 1583140"/>
              <a:gd name="connsiteX119-4419" fmla="*/ 53369 w 9662615"/>
              <a:gd name="connsiteY119-4420" fmla="*/ 1516853 h 1583140"/>
              <a:gd name="connsiteX120-4421" fmla="*/ 2359 w 9662615"/>
              <a:gd name="connsiteY120-4422" fmla="*/ 1515247 h 1583140"/>
              <a:gd name="connsiteX121-4423" fmla="*/ 0 w 9662615"/>
              <a:gd name="connsiteY121-4424" fmla="*/ 1514932 h 1583140"/>
              <a:gd name="connsiteX122-4425" fmla="*/ 0 w 9662615"/>
              <a:gd name="connsiteY122-4426" fmla="*/ 0 h 1583140"/>
              <a:gd name="connsiteX0-4427" fmla="*/ 0 w 9662615"/>
              <a:gd name="connsiteY0-4428" fmla="*/ 0 h 1587534"/>
              <a:gd name="connsiteX1-4429" fmla="*/ 9662615 w 9662615"/>
              <a:gd name="connsiteY1-4430" fmla="*/ 0 h 1587534"/>
              <a:gd name="connsiteX2-4431" fmla="*/ 9662615 w 9662615"/>
              <a:gd name="connsiteY2-4432" fmla="*/ 1280346 h 1587534"/>
              <a:gd name="connsiteX3-4433" fmla="*/ 9658420 w 9662615"/>
              <a:gd name="connsiteY3-4434" fmla="*/ 1280106 h 1587534"/>
              <a:gd name="connsiteX4-4435" fmla="*/ 9469546 w 9662615"/>
              <a:gd name="connsiteY4-4436" fmla="*/ 1289837 h 1587534"/>
              <a:gd name="connsiteX5-4437" fmla="*/ 9385895 w 9662615"/>
              <a:gd name="connsiteY5-4438" fmla="*/ 1269203 h 1587534"/>
              <a:gd name="connsiteX6-4439" fmla="*/ 9144767 w 9662615"/>
              <a:gd name="connsiteY6-4440" fmla="*/ 1264120 h 1587534"/>
              <a:gd name="connsiteX7-4441" fmla="*/ 8837252 w 9662615"/>
              <a:gd name="connsiteY7-4442" fmla="*/ 1350515 h 1587534"/>
              <a:gd name="connsiteX8-4443" fmla="*/ 8705466 w 9662615"/>
              <a:gd name="connsiteY8-4444" fmla="*/ 1342419 h 1587534"/>
              <a:gd name="connsiteX9-4445" fmla="*/ 8652221 w 9662615"/>
              <a:gd name="connsiteY9-4446" fmla="*/ 1326906 h 1587534"/>
              <a:gd name="connsiteX10-4447" fmla="*/ 8632312 w 9662615"/>
              <a:gd name="connsiteY10-4448" fmla="*/ 1326025 h 1587534"/>
              <a:gd name="connsiteX11-4449" fmla="*/ 8591582 w 9662615"/>
              <a:gd name="connsiteY11-4450" fmla="*/ 1341666 h 1587534"/>
              <a:gd name="connsiteX12-4451" fmla="*/ 8537336 w 9662615"/>
              <a:gd name="connsiteY12-4452" fmla="*/ 1341684 h 1587534"/>
              <a:gd name="connsiteX13-4453" fmla="*/ 8472508 w 9662615"/>
              <a:gd name="connsiteY13-4454" fmla="*/ 1363109 h 1587534"/>
              <a:gd name="connsiteX14-4455" fmla="*/ 8258477 w 9662615"/>
              <a:gd name="connsiteY14-4456" fmla="*/ 1370666 h 1587534"/>
              <a:gd name="connsiteX15-4457" fmla="*/ 8197961 w 9662615"/>
              <a:gd name="connsiteY15-4458" fmla="*/ 1392804 h 1587534"/>
              <a:gd name="connsiteX16-4459" fmla="*/ 8171196 w 9662615"/>
              <a:gd name="connsiteY16-4460" fmla="*/ 1397216 h 1587534"/>
              <a:gd name="connsiteX17-4461" fmla="*/ 8127667 w 9662615"/>
              <a:gd name="connsiteY17-4462" fmla="*/ 1418254 h 1587534"/>
              <a:gd name="connsiteX18-4463" fmla="*/ 7974579 w 9662615"/>
              <a:gd name="connsiteY18-4464" fmla="*/ 1383439 h 1587534"/>
              <a:gd name="connsiteX19-4465" fmla="*/ 7768351 w 9662615"/>
              <a:gd name="connsiteY19-4466" fmla="*/ 1395051 h 1587534"/>
              <a:gd name="connsiteX20-4467" fmla="*/ 7635985 w 9662615"/>
              <a:gd name="connsiteY20-4468" fmla="*/ 1386363 h 1587534"/>
              <a:gd name="connsiteX21-4469" fmla="*/ 7466069 w 9662615"/>
              <a:gd name="connsiteY21-4470" fmla="*/ 1377654 h 1587534"/>
              <a:gd name="connsiteX22-4471" fmla="*/ 7355642 w 9662615"/>
              <a:gd name="connsiteY22-4472" fmla="*/ 1407761 h 1587534"/>
              <a:gd name="connsiteX23-4473" fmla="*/ 7151610 w 9662615"/>
              <a:gd name="connsiteY23-4474" fmla="*/ 1397856 h 1587534"/>
              <a:gd name="connsiteX24-4475" fmla="*/ 7082147 w 9662615"/>
              <a:gd name="connsiteY24-4476" fmla="*/ 1406113 h 1587534"/>
              <a:gd name="connsiteX25-4477" fmla="*/ 7014958 w 9662615"/>
              <a:gd name="connsiteY25-4478" fmla="*/ 1396883 h 1587534"/>
              <a:gd name="connsiteX26-4479" fmla="*/ 6907567 w 9662615"/>
              <a:gd name="connsiteY26-4480" fmla="*/ 1419149 h 1587534"/>
              <a:gd name="connsiteX27-4481" fmla="*/ 6748428 w 9662615"/>
              <a:gd name="connsiteY27-4482" fmla="*/ 1420308 h 1587534"/>
              <a:gd name="connsiteX28-4483" fmla="*/ 6654257 w 9662615"/>
              <a:gd name="connsiteY28-4484" fmla="*/ 1424143 h 1587534"/>
              <a:gd name="connsiteX29-4485" fmla="*/ 6620123 w 9662615"/>
              <a:gd name="connsiteY29-4486" fmla="*/ 1430535 h 1587534"/>
              <a:gd name="connsiteX30-4487" fmla="*/ 6571355 w 9662615"/>
              <a:gd name="connsiteY30-4488" fmla="*/ 1436144 h 1587534"/>
              <a:gd name="connsiteX31-4489" fmla="*/ 6486557 w 9662615"/>
              <a:gd name="connsiteY31-4490" fmla="*/ 1449861 h 1587534"/>
              <a:gd name="connsiteX32-4491" fmla="*/ 6370419 w 9662615"/>
              <a:gd name="connsiteY32-4492" fmla="*/ 1461649 h 1587534"/>
              <a:gd name="connsiteX33-4493" fmla="*/ 6278839 w 9662615"/>
              <a:gd name="connsiteY33-4494" fmla="*/ 1449160 h 1587534"/>
              <a:gd name="connsiteX34-4495" fmla="*/ 6272455 w 9662615"/>
              <a:gd name="connsiteY34-4496" fmla="*/ 1453191 h 1587534"/>
              <a:gd name="connsiteX35-4497" fmla="*/ 6212659 w 9662615"/>
              <a:gd name="connsiteY35-4498" fmla="*/ 1454850 h 1587534"/>
              <a:gd name="connsiteX36-4499" fmla="*/ 6069317 w 9662615"/>
              <a:gd name="connsiteY36-4500" fmla="*/ 1445838 h 1587534"/>
              <a:gd name="connsiteX37-4501" fmla="*/ 5878477 w 9662615"/>
              <a:gd name="connsiteY37-4502" fmla="*/ 1439180 h 1587534"/>
              <a:gd name="connsiteX38-4503" fmla="*/ 5838387 w 9662615"/>
              <a:gd name="connsiteY38-4504" fmla="*/ 1444679 h 1587534"/>
              <a:gd name="connsiteX39-4505" fmla="*/ 5771136 w 9662615"/>
              <a:gd name="connsiteY39-4506" fmla="*/ 1453639 h 1587534"/>
              <a:gd name="connsiteX40-4507" fmla="*/ 5724081 w 9662615"/>
              <a:gd name="connsiteY40-4508" fmla="*/ 1470431 h 1587534"/>
              <a:gd name="connsiteX41-4509" fmla="*/ 5666577 w 9662615"/>
              <a:gd name="connsiteY41-4510" fmla="*/ 1473921 h 1587534"/>
              <a:gd name="connsiteX42-4511" fmla="*/ 5649068 w 9662615"/>
              <a:gd name="connsiteY42-4512" fmla="*/ 1461676 h 1587534"/>
              <a:gd name="connsiteX43-4513" fmla="*/ 5588902 w 9662615"/>
              <a:gd name="connsiteY43-4514" fmla="*/ 1469647 h 1587534"/>
              <a:gd name="connsiteX44-4515" fmla="*/ 5498090 w 9662615"/>
              <a:gd name="connsiteY44-4516" fmla="*/ 1483173 h 1587534"/>
              <a:gd name="connsiteX45-4517" fmla="*/ 5444641 w 9662615"/>
              <a:gd name="connsiteY45-4518" fmla="*/ 1487602 h 1587534"/>
              <a:gd name="connsiteX46-4519" fmla="*/ 5299812 w 9662615"/>
              <a:gd name="connsiteY46-4520" fmla="*/ 1503362 h 1587534"/>
              <a:gd name="connsiteX47-4521" fmla="*/ 5213947 w 9662615"/>
              <a:gd name="connsiteY47-4522" fmla="*/ 1516637 h 1587534"/>
              <a:gd name="connsiteX48-4523" fmla="*/ 5090342 w 9662615"/>
              <a:gd name="connsiteY48-4524" fmla="*/ 1546680 h 1587534"/>
              <a:gd name="connsiteX49-4525" fmla="*/ 5082104 w 9662615"/>
              <a:gd name="connsiteY49-4526" fmla="*/ 1547781 h 1587534"/>
              <a:gd name="connsiteX50-4527" fmla="*/ 5059484 w 9662615"/>
              <a:gd name="connsiteY50-4528" fmla="*/ 1546802 h 1587534"/>
              <a:gd name="connsiteX51-4529" fmla="*/ 5050958 w 9662615"/>
              <a:gd name="connsiteY51-4530" fmla="*/ 1545776 h 1587534"/>
              <a:gd name="connsiteX52-4531" fmla="*/ 5038524 w 9662615"/>
              <a:gd name="connsiteY52-4532" fmla="*/ 1545675 h 1587534"/>
              <a:gd name="connsiteX53-4533" fmla="*/ 5038223 w 9662615"/>
              <a:gd name="connsiteY53-4534" fmla="*/ 1545881 h 1587534"/>
              <a:gd name="connsiteX54-4535" fmla="*/ 5026564 w 9662615"/>
              <a:gd name="connsiteY54-4536" fmla="*/ 1545376 h 1587534"/>
              <a:gd name="connsiteX55-4537" fmla="*/ 4969433 w 9662615"/>
              <a:gd name="connsiteY55-4538" fmla="*/ 1540263 h 1587534"/>
              <a:gd name="connsiteX56-4539" fmla="*/ 4894799 w 9662615"/>
              <a:gd name="connsiteY56-4540" fmla="*/ 1559476 h 1587534"/>
              <a:gd name="connsiteX57-4541" fmla="*/ 4863775 w 9662615"/>
              <a:gd name="connsiteY57-4542" fmla="*/ 1562633 h 1587534"/>
              <a:gd name="connsiteX58-4543" fmla="*/ 4847242 w 9662615"/>
              <a:gd name="connsiteY58-4544" fmla="*/ 1565435 h 1587534"/>
              <a:gd name="connsiteX59-4545" fmla="*/ 4830335 w 9662615"/>
              <a:gd name="connsiteY59-4546" fmla="*/ 1587534 h 1587534"/>
              <a:gd name="connsiteX60-4547" fmla="*/ 4791466 w 9662615"/>
              <a:gd name="connsiteY60-4548" fmla="*/ 1561324 h 1587534"/>
              <a:gd name="connsiteX61-4549" fmla="*/ 4784247 w 9662615"/>
              <a:gd name="connsiteY61-4550" fmla="*/ 1562342 h 1587534"/>
              <a:gd name="connsiteX62-4551" fmla="*/ 4748477 w 9662615"/>
              <a:gd name="connsiteY62-4552" fmla="*/ 1556925 h 1587534"/>
              <a:gd name="connsiteX63-4553" fmla="*/ 4730033 w 9662615"/>
              <a:gd name="connsiteY63-4554" fmla="*/ 1555274 h 1587534"/>
              <a:gd name="connsiteX64-4555" fmla="*/ 4724747 w 9662615"/>
              <a:gd name="connsiteY64-4556" fmla="*/ 1552439 h 1587534"/>
              <a:gd name="connsiteX65-4557" fmla="*/ 4697562 w 9662615"/>
              <a:gd name="connsiteY65-4558" fmla="*/ 1551206 h 1587534"/>
              <a:gd name="connsiteX66-4559" fmla="*/ 4694469 w 9662615"/>
              <a:gd name="connsiteY66-4560" fmla="*/ 1551958 h 1587534"/>
              <a:gd name="connsiteX67-4561" fmla="*/ 4671940 w 9662615"/>
              <a:gd name="connsiteY67-4562" fmla="*/ 1547617 h 1587534"/>
              <a:gd name="connsiteX68-4563" fmla="*/ 4589320 w 9662615"/>
              <a:gd name="connsiteY68-4564" fmla="*/ 1534660 h 1587534"/>
              <a:gd name="connsiteX69-4565" fmla="*/ 4422155 w 9662615"/>
              <a:gd name="connsiteY69-4566" fmla="*/ 1542059 h 1587534"/>
              <a:gd name="connsiteX70-4567" fmla="*/ 4221826 w 9662615"/>
              <a:gd name="connsiteY70-4568" fmla="*/ 1508923 h 1587534"/>
              <a:gd name="connsiteX71-4569" fmla="*/ 4096601 w 9662615"/>
              <a:gd name="connsiteY71-4570" fmla="*/ 1521563 h 1587534"/>
              <a:gd name="connsiteX72-4571" fmla="*/ 3970635 w 9662615"/>
              <a:gd name="connsiteY72-4572" fmla="*/ 1544815 h 1587534"/>
              <a:gd name="connsiteX73-4573" fmla="*/ 3833906 w 9662615"/>
              <a:gd name="connsiteY73-4574" fmla="*/ 1516637 h 1587534"/>
              <a:gd name="connsiteX74-4575" fmla="*/ 3696258 w 9662615"/>
              <a:gd name="connsiteY74-4576" fmla="*/ 1537563 h 1587534"/>
              <a:gd name="connsiteX75-4577" fmla="*/ 3594070 w 9662615"/>
              <a:gd name="connsiteY75-4578" fmla="*/ 1509422 h 1587534"/>
              <a:gd name="connsiteX76-4579" fmla="*/ 3565233 w 9662615"/>
              <a:gd name="connsiteY76-4580" fmla="*/ 1515122 h 1587534"/>
              <a:gd name="connsiteX77-4581" fmla="*/ 3560267 w 9662615"/>
              <a:gd name="connsiteY77-4582" fmla="*/ 1516288 h 1587534"/>
              <a:gd name="connsiteX78-4583" fmla="*/ 3540258 w 9662615"/>
              <a:gd name="connsiteY78-4584" fmla="*/ 1516976 h 1587534"/>
              <a:gd name="connsiteX79-4585" fmla="*/ 3534780 w 9662615"/>
              <a:gd name="connsiteY79-4586" fmla="*/ 1522141 h 1587534"/>
              <a:gd name="connsiteX80-4587" fmla="*/ 3504783 w 9662615"/>
              <a:gd name="connsiteY80-4588" fmla="*/ 1526739 h 1587534"/>
              <a:gd name="connsiteX81-4589" fmla="*/ 3430805 w 9662615"/>
              <a:gd name="connsiteY81-4590" fmla="*/ 1542521 h 1587534"/>
              <a:gd name="connsiteX82-4591" fmla="*/ 3292707 w 9662615"/>
              <a:gd name="connsiteY82-4592" fmla="*/ 1520490 h 1587534"/>
              <a:gd name="connsiteX83-4593" fmla="*/ 3187872 w 9662615"/>
              <a:gd name="connsiteY83-4594" fmla="*/ 1519991 h 1587534"/>
              <a:gd name="connsiteX84-4595" fmla="*/ 3148026 w 9662615"/>
              <a:gd name="connsiteY84-4596" fmla="*/ 1524777 h 1587534"/>
              <a:gd name="connsiteX85-4597" fmla="*/ 3092394 w 9662615"/>
              <a:gd name="connsiteY85-4598" fmla="*/ 1528115 h 1587534"/>
              <a:gd name="connsiteX86-4599" fmla="*/ 2994200 w 9662615"/>
              <a:gd name="connsiteY86-4600" fmla="*/ 1537857 h 1587534"/>
              <a:gd name="connsiteX87-4601" fmla="*/ 2862301 w 9662615"/>
              <a:gd name="connsiteY87-4602" fmla="*/ 1544250 h 1587534"/>
              <a:gd name="connsiteX88-4603" fmla="*/ 2766335 w 9662615"/>
              <a:gd name="connsiteY88-4604" fmla="*/ 1527662 h 1587534"/>
              <a:gd name="connsiteX89-4605" fmla="*/ 2757836 w 9662615"/>
              <a:gd name="connsiteY89-4606" fmla="*/ 1531371 h 1587534"/>
              <a:gd name="connsiteX90-4607" fmla="*/ 2691555 w 9662615"/>
              <a:gd name="connsiteY90-4608" fmla="*/ 1530283 h 1587534"/>
              <a:gd name="connsiteX91-4609" fmla="*/ 2491676 w 9662615"/>
              <a:gd name="connsiteY91-4610" fmla="*/ 1500859 h 1587534"/>
              <a:gd name="connsiteX92-4611" fmla="*/ 2378036 w 9662615"/>
              <a:gd name="connsiteY92-4612" fmla="*/ 1520645 h 1587534"/>
              <a:gd name="connsiteX93-4613" fmla="*/ 2284269 w 9662615"/>
              <a:gd name="connsiteY93-4614" fmla="*/ 1503068 h 1587534"/>
              <a:gd name="connsiteX94-4615" fmla="*/ 2207104 w 9662615"/>
              <a:gd name="connsiteY94-4616" fmla="*/ 1508888 h 1587534"/>
              <a:gd name="connsiteX95-4617" fmla="*/ 2149226 w 9662615"/>
              <a:gd name="connsiteY95-4618" fmla="*/ 1523409 h 1587534"/>
              <a:gd name="connsiteX96-4619" fmla="*/ 2084783 w 9662615"/>
              <a:gd name="connsiteY96-4620" fmla="*/ 1524245 h 1587534"/>
              <a:gd name="connsiteX97-4621" fmla="*/ 2070075 w 9662615"/>
              <a:gd name="connsiteY97-4622" fmla="*/ 1511285 h 1587534"/>
              <a:gd name="connsiteX98-4623" fmla="*/ 2001057 w 9662615"/>
              <a:gd name="connsiteY98-4624" fmla="*/ 1516449 h 1587534"/>
              <a:gd name="connsiteX99-4625" fmla="*/ 1896330 w 9662615"/>
              <a:gd name="connsiteY99-4626" fmla="*/ 1525725 h 1587534"/>
              <a:gd name="connsiteX100-4627" fmla="*/ 1835994 w 9662615"/>
              <a:gd name="connsiteY100-4628" fmla="*/ 1527678 h 1587534"/>
              <a:gd name="connsiteX101-4629" fmla="*/ 1671119 w 9662615"/>
              <a:gd name="connsiteY101-4630" fmla="*/ 1536701 h 1587534"/>
              <a:gd name="connsiteX102-4631" fmla="*/ 1601337 w 9662615"/>
              <a:gd name="connsiteY102-4632" fmla="*/ 1548552 h 1587534"/>
              <a:gd name="connsiteX103-4633" fmla="*/ 1407755 w 9662615"/>
              <a:gd name="connsiteY103-4634" fmla="*/ 1571444 h 1587534"/>
              <a:gd name="connsiteX104-4635" fmla="*/ 1271994 w 9662615"/>
              <a:gd name="connsiteY104-4636" fmla="*/ 1579471 h 1587534"/>
              <a:gd name="connsiteX105-4637" fmla="*/ 1249226 w 9662615"/>
              <a:gd name="connsiteY105-4638" fmla="*/ 1583140 h 1587534"/>
              <a:gd name="connsiteX106-4639" fmla="*/ 1217719 w 9662615"/>
              <a:gd name="connsiteY106-4640" fmla="*/ 1580863 h 1587534"/>
              <a:gd name="connsiteX107-4641" fmla="*/ 1091432 w 9662615"/>
              <a:gd name="connsiteY107-4642" fmla="*/ 1571003 h 1587534"/>
              <a:gd name="connsiteX108-4643" fmla="*/ 992039 w 9662615"/>
              <a:gd name="connsiteY108-4644" fmla="*/ 1556662 h 1587534"/>
              <a:gd name="connsiteX109-4645" fmla="*/ 868264 w 9662615"/>
              <a:gd name="connsiteY109-4646" fmla="*/ 1566392 h 1587534"/>
              <a:gd name="connsiteX110-4647" fmla="*/ 792765 w 9662615"/>
              <a:gd name="connsiteY110-4648" fmla="*/ 1563102 h 1587534"/>
              <a:gd name="connsiteX111-4649" fmla="*/ 669055 w 9662615"/>
              <a:gd name="connsiteY111-4650" fmla="*/ 1543638 h 1587534"/>
              <a:gd name="connsiteX112-4651" fmla="*/ 506152 w 9662615"/>
              <a:gd name="connsiteY112-4652" fmla="*/ 1549124 h 1587534"/>
              <a:gd name="connsiteX113-4653" fmla="*/ 472797 w 9662615"/>
              <a:gd name="connsiteY113-4654" fmla="*/ 1568904 h 1587534"/>
              <a:gd name="connsiteX114-4655" fmla="*/ 427864 w 9662615"/>
              <a:gd name="connsiteY114-4656" fmla="*/ 1580848 h 1587534"/>
              <a:gd name="connsiteX115-4657" fmla="*/ 408381 w 9662615"/>
              <a:gd name="connsiteY115-4658" fmla="*/ 1552940 h 1587534"/>
              <a:gd name="connsiteX116-4659" fmla="*/ 267163 w 9662615"/>
              <a:gd name="connsiteY116-4660" fmla="*/ 1531913 h 1587534"/>
              <a:gd name="connsiteX117-4661" fmla="*/ 196644 w 9662615"/>
              <a:gd name="connsiteY117-4662" fmla="*/ 1524565 h 1587534"/>
              <a:gd name="connsiteX118-4663" fmla="*/ 86819 w 9662615"/>
              <a:gd name="connsiteY118-4664" fmla="*/ 1519517 h 1587534"/>
              <a:gd name="connsiteX119-4665" fmla="*/ 53369 w 9662615"/>
              <a:gd name="connsiteY119-4666" fmla="*/ 1516853 h 1587534"/>
              <a:gd name="connsiteX120-4667" fmla="*/ 2359 w 9662615"/>
              <a:gd name="connsiteY120-4668" fmla="*/ 1515247 h 1587534"/>
              <a:gd name="connsiteX121-4669" fmla="*/ 0 w 9662615"/>
              <a:gd name="connsiteY121-4670" fmla="*/ 1514932 h 1587534"/>
              <a:gd name="connsiteX122-4671" fmla="*/ 0 w 9662615"/>
              <a:gd name="connsiteY122-4672" fmla="*/ 0 h 1587534"/>
              <a:gd name="connsiteX0-4673" fmla="*/ 0 w 9662615"/>
              <a:gd name="connsiteY0-4674" fmla="*/ 0 h 1587534"/>
              <a:gd name="connsiteX1-4675" fmla="*/ 9662615 w 9662615"/>
              <a:gd name="connsiteY1-4676" fmla="*/ 0 h 1587534"/>
              <a:gd name="connsiteX2-4677" fmla="*/ 9662615 w 9662615"/>
              <a:gd name="connsiteY2-4678" fmla="*/ 1280346 h 1587534"/>
              <a:gd name="connsiteX3-4679" fmla="*/ 9658420 w 9662615"/>
              <a:gd name="connsiteY3-4680" fmla="*/ 1280106 h 1587534"/>
              <a:gd name="connsiteX4-4681" fmla="*/ 9469546 w 9662615"/>
              <a:gd name="connsiteY4-4682" fmla="*/ 1289837 h 1587534"/>
              <a:gd name="connsiteX5-4683" fmla="*/ 9385895 w 9662615"/>
              <a:gd name="connsiteY5-4684" fmla="*/ 1269203 h 1587534"/>
              <a:gd name="connsiteX6-4685" fmla="*/ 9144767 w 9662615"/>
              <a:gd name="connsiteY6-4686" fmla="*/ 1264120 h 1587534"/>
              <a:gd name="connsiteX7-4687" fmla="*/ 8837252 w 9662615"/>
              <a:gd name="connsiteY7-4688" fmla="*/ 1350515 h 1587534"/>
              <a:gd name="connsiteX8-4689" fmla="*/ 8705466 w 9662615"/>
              <a:gd name="connsiteY8-4690" fmla="*/ 1342419 h 1587534"/>
              <a:gd name="connsiteX9-4691" fmla="*/ 8652221 w 9662615"/>
              <a:gd name="connsiteY9-4692" fmla="*/ 1326906 h 1587534"/>
              <a:gd name="connsiteX10-4693" fmla="*/ 8632312 w 9662615"/>
              <a:gd name="connsiteY10-4694" fmla="*/ 1326025 h 1587534"/>
              <a:gd name="connsiteX11-4695" fmla="*/ 8591582 w 9662615"/>
              <a:gd name="connsiteY11-4696" fmla="*/ 1341666 h 1587534"/>
              <a:gd name="connsiteX12-4697" fmla="*/ 8537336 w 9662615"/>
              <a:gd name="connsiteY12-4698" fmla="*/ 1341684 h 1587534"/>
              <a:gd name="connsiteX13-4699" fmla="*/ 8472508 w 9662615"/>
              <a:gd name="connsiteY13-4700" fmla="*/ 1363109 h 1587534"/>
              <a:gd name="connsiteX14-4701" fmla="*/ 8258477 w 9662615"/>
              <a:gd name="connsiteY14-4702" fmla="*/ 1370666 h 1587534"/>
              <a:gd name="connsiteX15-4703" fmla="*/ 8197961 w 9662615"/>
              <a:gd name="connsiteY15-4704" fmla="*/ 1392804 h 1587534"/>
              <a:gd name="connsiteX16-4705" fmla="*/ 8171196 w 9662615"/>
              <a:gd name="connsiteY16-4706" fmla="*/ 1397216 h 1587534"/>
              <a:gd name="connsiteX17-4707" fmla="*/ 8127667 w 9662615"/>
              <a:gd name="connsiteY17-4708" fmla="*/ 1418254 h 1587534"/>
              <a:gd name="connsiteX18-4709" fmla="*/ 7974579 w 9662615"/>
              <a:gd name="connsiteY18-4710" fmla="*/ 1383439 h 1587534"/>
              <a:gd name="connsiteX19-4711" fmla="*/ 7768351 w 9662615"/>
              <a:gd name="connsiteY19-4712" fmla="*/ 1395051 h 1587534"/>
              <a:gd name="connsiteX20-4713" fmla="*/ 7635985 w 9662615"/>
              <a:gd name="connsiteY20-4714" fmla="*/ 1386363 h 1587534"/>
              <a:gd name="connsiteX21-4715" fmla="*/ 7466069 w 9662615"/>
              <a:gd name="connsiteY21-4716" fmla="*/ 1377654 h 1587534"/>
              <a:gd name="connsiteX22-4717" fmla="*/ 7355642 w 9662615"/>
              <a:gd name="connsiteY22-4718" fmla="*/ 1407761 h 1587534"/>
              <a:gd name="connsiteX23-4719" fmla="*/ 7151610 w 9662615"/>
              <a:gd name="connsiteY23-4720" fmla="*/ 1397856 h 1587534"/>
              <a:gd name="connsiteX24-4721" fmla="*/ 7082147 w 9662615"/>
              <a:gd name="connsiteY24-4722" fmla="*/ 1406113 h 1587534"/>
              <a:gd name="connsiteX25-4723" fmla="*/ 7014958 w 9662615"/>
              <a:gd name="connsiteY25-4724" fmla="*/ 1396883 h 1587534"/>
              <a:gd name="connsiteX26-4725" fmla="*/ 6907567 w 9662615"/>
              <a:gd name="connsiteY26-4726" fmla="*/ 1419149 h 1587534"/>
              <a:gd name="connsiteX27-4727" fmla="*/ 6748428 w 9662615"/>
              <a:gd name="connsiteY27-4728" fmla="*/ 1420308 h 1587534"/>
              <a:gd name="connsiteX28-4729" fmla="*/ 6654257 w 9662615"/>
              <a:gd name="connsiteY28-4730" fmla="*/ 1424143 h 1587534"/>
              <a:gd name="connsiteX29-4731" fmla="*/ 6620123 w 9662615"/>
              <a:gd name="connsiteY29-4732" fmla="*/ 1430535 h 1587534"/>
              <a:gd name="connsiteX30-4733" fmla="*/ 6571355 w 9662615"/>
              <a:gd name="connsiteY30-4734" fmla="*/ 1436144 h 1587534"/>
              <a:gd name="connsiteX31-4735" fmla="*/ 6486557 w 9662615"/>
              <a:gd name="connsiteY31-4736" fmla="*/ 1449861 h 1587534"/>
              <a:gd name="connsiteX32-4737" fmla="*/ 6370419 w 9662615"/>
              <a:gd name="connsiteY32-4738" fmla="*/ 1461649 h 1587534"/>
              <a:gd name="connsiteX33-4739" fmla="*/ 6278839 w 9662615"/>
              <a:gd name="connsiteY33-4740" fmla="*/ 1449160 h 1587534"/>
              <a:gd name="connsiteX34-4741" fmla="*/ 6272455 w 9662615"/>
              <a:gd name="connsiteY34-4742" fmla="*/ 1453191 h 1587534"/>
              <a:gd name="connsiteX35-4743" fmla="*/ 6212659 w 9662615"/>
              <a:gd name="connsiteY35-4744" fmla="*/ 1454850 h 1587534"/>
              <a:gd name="connsiteX36-4745" fmla="*/ 6069317 w 9662615"/>
              <a:gd name="connsiteY36-4746" fmla="*/ 1445838 h 1587534"/>
              <a:gd name="connsiteX37-4747" fmla="*/ 5878477 w 9662615"/>
              <a:gd name="connsiteY37-4748" fmla="*/ 1439180 h 1587534"/>
              <a:gd name="connsiteX38-4749" fmla="*/ 5838387 w 9662615"/>
              <a:gd name="connsiteY38-4750" fmla="*/ 1444679 h 1587534"/>
              <a:gd name="connsiteX39-4751" fmla="*/ 5771136 w 9662615"/>
              <a:gd name="connsiteY39-4752" fmla="*/ 1453639 h 1587534"/>
              <a:gd name="connsiteX40-4753" fmla="*/ 5724081 w 9662615"/>
              <a:gd name="connsiteY40-4754" fmla="*/ 1470431 h 1587534"/>
              <a:gd name="connsiteX41-4755" fmla="*/ 5666577 w 9662615"/>
              <a:gd name="connsiteY41-4756" fmla="*/ 1473921 h 1587534"/>
              <a:gd name="connsiteX42-4757" fmla="*/ 5649068 w 9662615"/>
              <a:gd name="connsiteY42-4758" fmla="*/ 1461676 h 1587534"/>
              <a:gd name="connsiteX43-4759" fmla="*/ 5588902 w 9662615"/>
              <a:gd name="connsiteY43-4760" fmla="*/ 1469647 h 1587534"/>
              <a:gd name="connsiteX44-4761" fmla="*/ 5498090 w 9662615"/>
              <a:gd name="connsiteY44-4762" fmla="*/ 1483173 h 1587534"/>
              <a:gd name="connsiteX45-4763" fmla="*/ 5444641 w 9662615"/>
              <a:gd name="connsiteY45-4764" fmla="*/ 1487602 h 1587534"/>
              <a:gd name="connsiteX46-4765" fmla="*/ 5299812 w 9662615"/>
              <a:gd name="connsiteY46-4766" fmla="*/ 1503362 h 1587534"/>
              <a:gd name="connsiteX47-4767" fmla="*/ 5213947 w 9662615"/>
              <a:gd name="connsiteY47-4768" fmla="*/ 1516637 h 1587534"/>
              <a:gd name="connsiteX48-4769" fmla="*/ 5090342 w 9662615"/>
              <a:gd name="connsiteY48-4770" fmla="*/ 1546680 h 1587534"/>
              <a:gd name="connsiteX49-4771" fmla="*/ 5082104 w 9662615"/>
              <a:gd name="connsiteY49-4772" fmla="*/ 1547781 h 1587534"/>
              <a:gd name="connsiteX50-4773" fmla="*/ 5059484 w 9662615"/>
              <a:gd name="connsiteY50-4774" fmla="*/ 1546802 h 1587534"/>
              <a:gd name="connsiteX51-4775" fmla="*/ 5050958 w 9662615"/>
              <a:gd name="connsiteY51-4776" fmla="*/ 1545776 h 1587534"/>
              <a:gd name="connsiteX52-4777" fmla="*/ 5038524 w 9662615"/>
              <a:gd name="connsiteY52-4778" fmla="*/ 1545675 h 1587534"/>
              <a:gd name="connsiteX53-4779" fmla="*/ 5038223 w 9662615"/>
              <a:gd name="connsiteY53-4780" fmla="*/ 1545881 h 1587534"/>
              <a:gd name="connsiteX54-4781" fmla="*/ 5026564 w 9662615"/>
              <a:gd name="connsiteY54-4782" fmla="*/ 1545376 h 1587534"/>
              <a:gd name="connsiteX55-4783" fmla="*/ 4969433 w 9662615"/>
              <a:gd name="connsiteY55-4784" fmla="*/ 1540263 h 1587534"/>
              <a:gd name="connsiteX56-4785" fmla="*/ 4894799 w 9662615"/>
              <a:gd name="connsiteY56-4786" fmla="*/ 1559476 h 1587534"/>
              <a:gd name="connsiteX57-4787" fmla="*/ 4863775 w 9662615"/>
              <a:gd name="connsiteY57-4788" fmla="*/ 1562633 h 1587534"/>
              <a:gd name="connsiteX58-4789" fmla="*/ 4847242 w 9662615"/>
              <a:gd name="connsiteY58-4790" fmla="*/ 1565435 h 1587534"/>
              <a:gd name="connsiteX59-4791" fmla="*/ 4830335 w 9662615"/>
              <a:gd name="connsiteY59-4792" fmla="*/ 1587534 h 1587534"/>
              <a:gd name="connsiteX60-4793" fmla="*/ 4791466 w 9662615"/>
              <a:gd name="connsiteY60-4794" fmla="*/ 1561324 h 1587534"/>
              <a:gd name="connsiteX61-4795" fmla="*/ 4784247 w 9662615"/>
              <a:gd name="connsiteY61-4796" fmla="*/ 1562342 h 1587534"/>
              <a:gd name="connsiteX62-4797" fmla="*/ 4748477 w 9662615"/>
              <a:gd name="connsiteY62-4798" fmla="*/ 1556925 h 1587534"/>
              <a:gd name="connsiteX63-4799" fmla="*/ 4730033 w 9662615"/>
              <a:gd name="connsiteY63-4800" fmla="*/ 1555274 h 1587534"/>
              <a:gd name="connsiteX64-4801" fmla="*/ 4724747 w 9662615"/>
              <a:gd name="connsiteY64-4802" fmla="*/ 1552439 h 1587534"/>
              <a:gd name="connsiteX65-4803" fmla="*/ 4697562 w 9662615"/>
              <a:gd name="connsiteY65-4804" fmla="*/ 1551206 h 1587534"/>
              <a:gd name="connsiteX66-4805" fmla="*/ 4694469 w 9662615"/>
              <a:gd name="connsiteY66-4806" fmla="*/ 1551958 h 1587534"/>
              <a:gd name="connsiteX67-4807" fmla="*/ 4671940 w 9662615"/>
              <a:gd name="connsiteY67-4808" fmla="*/ 1547617 h 1587534"/>
              <a:gd name="connsiteX68-4809" fmla="*/ 4541612 w 9662615"/>
              <a:gd name="connsiteY68-4810" fmla="*/ 1545262 h 1587534"/>
              <a:gd name="connsiteX69-4811" fmla="*/ 4422155 w 9662615"/>
              <a:gd name="connsiteY69-4812" fmla="*/ 1542059 h 1587534"/>
              <a:gd name="connsiteX70-4813" fmla="*/ 4221826 w 9662615"/>
              <a:gd name="connsiteY70-4814" fmla="*/ 1508923 h 1587534"/>
              <a:gd name="connsiteX71-4815" fmla="*/ 4096601 w 9662615"/>
              <a:gd name="connsiteY71-4816" fmla="*/ 1521563 h 1587534"/>
              <a:gd name="connsiteX72-4817" fmla="*/ 3970635 w 9662615"/>
              <a:gd name="connsiteY72-4818" fmla="*/ 1544815 h 1587534"/>
              <a:gd name="connsiteX73-4819" fmla="*/ 3833906 w 9662615"/>
              <a:gd name="connsiteY73-4820" fmla="*/ 1516637 h 1587534"/>
              <a:gd name="connsiteX74-4821" fmla="*/ 3696258 w 9662615"/>
              <a:gd name="connsiteY74-4822" fmla="*/ 1537563 h 1587534"/>
              <a:gd name="connsiteX75-4823" fmla="*/ 3594070 w 9662615"/>
              <a:gd name="connsiteY75-4824" fmla="*/ 1509422 h 1587534"/>
              <a:gd name="connsiteX76-4825" fmla="*/ 3565233 w 9662615"/>
              <a:gd name="connsiteY76-4826" fmla="*/ 1515122 h 1587534"/>
              <a:gd name="connsiteX77-4827" fmla="*/ 3560267 w 9662615"/>
              <a:gd name="connsiteY77-4828" fmla="*/ 1516288 h 1587534"/>
              <a:gd name="connsiteX78-4829" fmla="*/ 3540258 w 9662615"/>
              <a:gd name="connsiteY78-4830" fmla="*/ 1516976 h 1587534"/>
              <a:gd name="connsiteX79-4831" fmla="*/ 3534780 w 9662615"/>
              <a:gd name="connsiteY79-4832" fmla="*/ 1522141 h 1587534"/>
              <a:gd name="connsiteX80-4833" fmla="*/ 3504783 w 9662615"/>
              <a:gd name="connsiteY80-4834" fmla="*/ 1526739 h 1587534"/>
              <a:gd name="connsiteX81-4835" fmla="*/ 3430805 w 9662615"/>
              <a:gd name="connsiteY81-4836" fmla="*/ 1542521 h 1587534"/>
              <a:gd name="connsiteX82-4837" fmla="*/ 3292707 w 9662615"/>
              <a:gd name="connsiteY82-4838" fmla="*/ 1520490 h 1587534"/>
              <a:gd name="connsiteX83-4839" fmla="*/ 3187872 w 9662615"/>
              <a:gd name="connsiteY83-4840" fmla="*/ 1519991 h 1587534"/>
              <a:gd name="connsiteX84-4841" fmla="*/ 3148026 w 9662615"/>
              <a:gd name="connsiteY84-4842" fmla="*/ 1524777 h 1587534"/>
              <a:gd name="connsiteX85-4843" fmla="*/ 3092394 w 9662615"/>
              <a:gd name="connsiteY85-4844" fmla="*/ 1528115 h 1587534"/>
              <a:gd name="connsiteX86-4845" fmla="*/ 2994200 w 9662615"/>
              <a:gd name="connsiteY86-4846" fmla="*/ 1537857 h 1587534"/>
              <a:gd name="connsiteX87-4847" fmla="*/ 2862301 w 9662615"/>
              <a:gd name="connsiteY87-4848" fmla="*/ 1544250 h 1587534"/>
              <a:gd name="connsiteX88-4849" fmla="*/ 2766335 w 9662615"/>
              <a:gd name="connsiteY88-4850" fmla="*/ 1527662 h 1587534"/>
              <a:gd name="connsiteX89-4851" fmla="*/ 2757836 w 9662615"/>
              <a:gd name="connsiteY89-4852" fmla="*/ 1531371 h 1587534"/>
              <a:gd name="connsiteX90-4853" fmla="*/ 2691555 w 9662615"/>
              <a:gd name="connsiteY90-4854" fmla="*/ 1530283 h 1587534"/>
              <a:gd name="connsiteX91-4855" fmla="*/ 2491676 w 9662615"/>
              <a:gd name="connsiteY91-4856" fmla="*/ 1500859 h 1587534"/>
              <a:gd name="connsiteX92-4857" fmla="*/ 2378036 w 9662615"/>
              <a:gd name="connsiteY92-4858" fmla="*/ 1520645 h 1587534"/>
              <a:gd name="connsiteX93-4859" fmla="*/ 2284269 w 9662615"/>
              <a:gd name="connsiteY93-4860" fmla="*/ 1503068 h 1587534"/>
              <a:gd name="connsiteX94-4861" fmla="*/ 2207104 w 9662615"/>
              <a:gd name="connsiteY94-4862" fmla="*/ 1508888 h 1587534"/>
              <a:gd name="connsiteX95-4863" fmla="*/ 2149226 w 9662615"/>
              <a:gd name="connsiteY95-4864" fmla="*/ 1523409 h 1587534"/>
              <a:gd name="connsiteX96-4865" fmla="*/ 2084783 w 9662615"/>
              <a:gd name="connsiteY96-4866" fmla="*/ 1524245 h 1587534"/>
              <a:gd name="connsiteX97-4867" fmla="*/ 2070075 w 9662615"/>
              <a:gd name="connsiteY97-4868" fmla="*/ 1511285 h 1587534"/>
              <a:gd name="connsiteX98-4869" fmla="*/ 2001057 w 9662615"/>
              <a:gd name="connsiteY98-4870" fmla="*/ 1516449 h 1587534"/>
              <a:gd name="connsiteX99-4871" fmla="*/ 1896330 w 9662615"/>
              <a:gd name="connsiteY99-4872" fmla="*/ 1525725 h 1587534"/>
              <a:gd name="connsiteX100-4873" fmla="*/ 1835994 w 9662615"/>
              <a:gd name="connsiteY100-4874" fmla="*/ 1527678 h 1587534"/>
              <a:gd name="connsiteX101-4875" fmla="*/ 1671119 w 9662615"/>
              <a:gd name="connsiteY101-4876" fmla="*/ 1536701 h 1587534"/>
              <a:gd name="connsiteX102-4877" fmla="*/ 1601337 w 9662615"/>
              <a:gd name="connsiteY102-4878" fmla="*/ 1548552 h 1587534"/>
              <a:gd name="connsiteX103-4879" fmla="*/ 1407755 w 9662615"/>
              <a:gd name="connsiteY103-4880" fmla="*/ 1571444 h 1587534"/>
              <a:gd name="connsiteX104-4881" fmla="*/ 1271994 w 9662615"/>
              <a:gd name="connsiteY104-4882" fmla="*/ 1579471 h 1587534"/>
              <a:gd name="connsiteX105-4883" fmla="*/ 1249226 w 9662615"/>
              <a:gd name="connsiteY105-4884" fmla="*/ 1583140 h 1587534"/>
              <a:gd name="connsiteX106-4885" fmla="*/ 1217719 w 9662615"/>
              <a:gd name="connsiteY106-4886" fmla="*/ 1580863 h 1587534"/>
              <a:gd name="connsiteX107-4887" fmla="*/ 1091432 w 9662615"/>
              <a:gd name="connsiteY107-4888" fmla="*/ 1571003 h 1587534"/>
              <a:gd name="connsiteX108-4889" fmla="*/ 992039 w 9662615"/>
              <a:gd name="connsiteY108-4890" fmla="*/ 1556662 h 1587534"/>
              <a:gd name="connsiteX109-4891" fmla="*/ 868264 w 9662615"/>
              <a:gd name="connsiteY109-4892" fmla="*/ 1566392 h 1587534"/>
              <a:gd name="connsiteX110-4893" fmla="*/ 792765 w 9662615"/>
              <a:gd name="connsiteY110-4894" fmla="*/ 1563102 h 1587534"/>
              <a:gd name="connsiteX111-4895" fmla="*/ 669055 w 9662615"/>
              <a:gd name="connsiteY111-4896" fmla="*/ 1543638 h 1587534"/>
              <a:gd name="connsiteX112-4897" fmla="*/ 506152 w 9662615"/>
              <a:gd name="connsiteY112-4898" fmla="*/ 1549124 h 1587534"/>
              <a:gd name="connsiteX113-4899" fmla="*/ 472797 w 9662615"/>
              <a:gd name="connsiteY113-4900" fmla="*/ 1568904 h 1587534"/>
              <a:gd name="connsiteX114-4901" fmla="*/ 427864 w 9662615"/>
              <a:gd name="connsiteY114-4902" fmla="*/ 1580848 h 1587534"/>
              <a:gd name="connsiteX115-4903" fmla="*/ 408381 w 9662615"/>
              <a:gd name="connsiteY115-4904" fmla="*/ 1552940 h 1587534"/>
              <a:gd name="connsiteX116-4905" fmla="*/ 267163 w 9662615"/>
              <a:gd name="connsiteY116-4906" fmla="*/ 1531913 h 1587534"/>
              <a:gd name="connsiteX117-4907" fmla="*/ 196644 w 9662615"/>
              <a:gd name="connsiteY117-4908" fmla="*/ 1524565 h 1587534"/>
              <a:gd name="connsiteX118-4909" fmla="*/ 86819 w 9662615"/>
              <a:gd name="connsiteY118-4910" fmla="*/ 1519517 h 1587534"/>
              <a:gd name="connsiteX119-4911" fmla="*/ 53369 w 9662615"/>
              <a:gd name="connsiteY119-4912" fmla="*/ 1516853 h 1587534"/>
              <a:gd name="connsiteX120-4913" fmla="*/ 2359 w 9662615"/>
              <a:gd name="connsiteY120-4914" fmla="*/ 1515247 h 1587534"/>
              <a:gd name="connsiteX121-4915" fmla="*/ 0 w 9662615"/>
              <a:gd name="connsiteY121-4916" fmla="*/ 1514932 h 1587534"/>
              <a:gd name="connsiteX122-4917" fmla="*/ 0 w 9662615"/>
              <a:gd name="connsiteY122-4918" fmla="*/ 0 h 1587534"/>
              <a:gd name="connsiteX0-4919" fmla="*/ 0 w 9662615"/>
              <a:gd name="connsiteY0-4920" fmla="*/ 0 h 1587534"/>
              <a:gd name="connsiteX1-4921" fmla="*/ 9662615 w 9662615"/>
              <a:gd name="connsiteY1-4922" fmla="*/ 0 h 1587534"/>
              <a:gd name="connsiteX2-4923" fmla="*/ 9662615 w 9662615"/>
              <a:gd name="connsiteY2-4924" fmla="*/ 1280346 h 1587534"/>
              <a:gd name="connsiteX3-4925" fmla="*/ 9658420 w 9662615"/>
              <a:gd name="connsiteY3-4926" fmla="*/ 1280106 h 1587534"/>
              <a:gd name="connsiteX4-4927" fmla="*/ 9469546 w 9662615"/>
              <a:gd name="connsiteY4-4928" fmla="*/ 1289837 h 1587534"/>
              <a:gd name="connsiteX5-4929" fmla="*/ 9385895 w 9662615"/>
              <a:gd name="connsiteY5-4930" fmla="*/ 1269203 h 1587534"/>
              <a:gd name="connsiteX6-4931" fmla="*/ 9144767 w 9662615"/>
              <a:gd name="connsiteY6-4932" fmla="*/ 1264120 h 1587534"/>
              <a:gd name="connsiteX7-4933" fmla="*/ 8837252 w 9662615"/>
              <a:gd name="connsiteY7-4934" fmla="*/ 1350515 h 1587534"/>
              <a:gd name="connsiteX8-4935" fmla="*/ 8705466 w 9662615"/>
              <a:gd name="connsiteY8-4936" fmla="*/ 1342419 h 1587534"/>
              <a:gd name="connsiteX9-4937" fmla="*/ 8652221 w 9662615"/>
              <a:gd name="connsiteY9-4938" fmla="*/ 1326906 h 1587534"/>
              <a:gd name="connsiteX10-4939" fmla="*/ 8632312 w 9662615"/>
              <a:gd name="connsiteY10-4940" fmla="*/ 1326025 h 1587534"/>
              <a:gd name="connsiteX11-4941" fmla="*/ 8591582 w 9662615"/>
              <a:gd name="connsiteY11-4942" fmla="*/ 1341666 h 1587534"/>
              <a:gd name="connsiteX12-4943" fmla="*/ 8537336 w 9662615"/>
              <a:gd name="connsiteY12-4944" fmla="*/ 1341684 h 1587534"/>
              <a:gd name="connsiteX13-4945" fmla="*/ 8472508 w 9662615"/>
              <a:gd name="connsiteY13-4946" fmla="*/ 1363109 h 1587534"/>
              <a:gd name="connsiteX14-4947" fmla="*/ 8258477 w 9662615"/>
              <a:gd name="connsiteY14-4948" fmla="*/ 1370666 h 1587534"/>
              <a:gd name="connsiteX15-4949" fmla="*/ 8197961 w 9662615"/>
              <a:gd name="connsiteY15-4950" fmla="*/ 1392804 h 1587534"/>
              <a:gd name="connsiteX16-4951" fmla="*/ 8171196 w 9662615"/>
              <a:gd name="connsiteY16-4952" fmla="*/ 1397216 h 1587534"/>
              <a:gd name="connsiteX17-4953" fmla="*/ 8127667 w 9662615"/>
              <a:gd name="connsiteY17-4954" fmla="*/ 1418254 h 1587534"/>
              <a:gd name="connsiteX18-4955" fmla="*/ 7974579 w 9662615"/>
              <a:gd name="connsiteY18-4956" fmla="*/ 1383439 h 1587534"/>
              <a:gd name="connsiteX19-4957" fmla="*/ 7768351 w 9662615"/>
              <a:gd name="connsiteY19-4958" fmla="*/ 1395051 h 1587534"/>
              <a:gd name="connsiteX20-4959" fmla="*/ 7635985 w 9662615"/>
              <a:gd name="connsiteY20-4960" fmla="*/ 1386363 h 1587534"/>
              <a:gd name="connsiteX21-4961" fmla="*/ 7466069 w 9662615"/>
              <a:gd name="connsiteY21-4962" fmla="*/ 1377654 h 1587534"/>
              <a:gd name="connsiteX22-4963" fmla="*/ 7355642 w 9662615"/>
              <a:gd name="connsiteY22-4964" fmla="*/ 1407761 h 1587534"/>
              <a:gd name="connsiteX23-4965" fmla="*/ 7151610 w 9662615"/>
              <a:gd name="connsiteY23-4966" fmla="*/ 1397856 h 1587534"/>
              <a:gd name="connsiteX24-4967" fmla="*/ 7082147 w 9662615"/>
              <a:gd name="connsiteY24-4968" fmla="*/ 1406113 h 1587534"/>
              <a:gd name="connsiteX25-4969" fmla="*/ 7014958 w 9662615"/>
              <a:gd name="connsiteY25-4970" fmla="*/ 1396883 h 1587534"/>
              <a:gd name="connsiteX26-4971" fmla="*/ 6907567 w 9662615"/>
              <a:gd name="connsiteY26-4972" fmla="*/ 1419149 h 1587534"/>
              <a:gd name="connsiteX27-4973" fmla="*/ 6748428 w 9662615"/>
              <a:gd name="connsiteY27-4974" fmla="*/ 1420308 h 1587534"/>
              <a:gd name="connsiteX28-4975" fmla="*/ 6654257 w 9662615"/>
              <a:gd name="connsiteY28-4976" fmla="*/ 1424143 h 1587534"/>
              <a:gd name="connsiteX29-4977" fmla="*/ 6620123 w 9662615"/>
              <a:gd name="connsiteY29-4978" fmla="*/ 1430535 h 1587534"/>
              <a:gd name="connsiteX30-4979" fmla="*/ 6571355 w 9662615"/>
              <a:gd name="connsiteY30-4980" fmla="*/ 1436144 h 1587534"/>
              <a:gd name="connsiteX31-4981" fmla="*/ 6486557 w 9662615"/>
              <a:gd name="connsiteY31-4982" fmla="*/ 1449861 h 1587534"/>
              <a:gd name="connsiteX32-4983" fmla="*/ 6370419 w 9662615"/>
              <a:gd name="connsiteY32-4984" fmla="*/ 1461649 h 1587534"/>
              <a:gd name="connsiteX33-4985" fmla="*/ 6278839 w 9662615"/>
              <a:gd name="connsiteY33-4986" fmla="*/ 1449160 h 1587534"/>
              <a:gd name="connsiteX34-4987" fmla="*/ 6272455 w 9662615"/>
              <a:gd name="connsiteY34-4988" fmla="*/ 1453191 h 1587534"/>
              <a:gd name="connsiteX35-4989" fmla="*/ 6212659 w 9662615"/>
              <a:gd name="connsiteY35-4990" fmla="*/ 1454850 h 1587534"/>
              <a:gd name="connsiteX36-4991" fmla="*/ 6069317 w 9662615"/>
              <a:gd name="connsiteY36-4992" fmla="*/ 1445838 h 1587534"/>
              <a:gd name="connsiteX37-4993" fmla="*/ 5878477 w 9662615"/>
              <a:gd name="connsiteY37-4994" fmla="*/ 1439180 h 1587534"/>
              <a:gd name="connsiteX38-4995" fmla="*/ 5838387 w 9662615"/>
              <a:gd name="connsiteY38-4996" fmla="*/ 1444679 h 1587534"/>
              <a:gd name="connsiteX39-4997" fmla="*/ 5771136 w 9662615"/>
              <a:gd name="connsiteY39-4998" fmla="*/ 1453639 h 1587534"/>
              <a:gd name="connsiteX40-4999" fmla="*/ 5724081 w 9662615"/>
              <a:gd name="connsiteY40-5000" fmla="*/ 1470431 h 1587534"/>
              <a:gd name="connsiteX41-5001" fmla="*/ 5666577 w 9662615"/>
              <a:gd name="connsiteY41-5002" fmla="*/ 1473921 h 1587534"/>
              <a:gd name="connsiteX42-5003" fmla="*/ 5649068 w 9662615"/>
              <a:gd name="connsiteY42-5004" fmla="*/ 1461676 h 1587534"/>
              <a:gd name="connsiteX43-5005" fmla="*/ 5588902 w 9662615"/>
              <a:gd name="connsiteY43-5006" fmla="*/ 1469647 h 1587534"/>
              <a:gd name="connsiteX44-5007" fmla="*/ 5498090 w 9662615"/>
              <a:gd name="connsiteY44-5008" fmla="*/ 1483173 h 1587534"/>
              <a:gd name="connsiteX45-5009" fmla="*/ 5444641 w 9662615"/>
              <a:gd name="connsiteY45-5010" fmla="*/ 1487602 h 1587534"/>
              <a:gd name="connsiteX46-5011" fmla="*/ 5299812 w 9662615"/>
              <a:gd name="connsiteY46-5012" fmla="*/ 1503362 h 1587534"/>
              <a:gd name="connsiteX47-5013" fmla="*/ 5213947 w 9662615"/>
              <a:gd name="connsiteY47-5014" fmla="*/ 1516637 h 1587534"/>
              <a:gd name="connsiteX48-5015" fmla="*/ 5090342 w 9662615"/>
              <a:gd name="connsiteY48-5016" fmla="*/ 1546680 h 1587534"/>
              <a:gd name="connsiteX49-5017" fmla="*/ 5082104 w 9662615"/>
              <a:gd name="connsiteY49-5018" fmla="*/ 1547781 h 1587534"/>
              <a:gd name="connsiteX50-5019" fmla="*/ 5059484 w 9662615"/>
              <a:gd name="connsiteY50-5020" fmla="*/ 1546802 h 1587534"/>
              <a:gd name="connsiteX51-5021" fmla="*/ 5050958 w 9662615"/>
              <a:gd name="connsiteY51-5022" fmla="*/ 1545776 h 1587534"/>
              <a:gd name="connsiteX52-5023" fmla="*/ 5038524 w 9662615"/>
              <a:gd name="connsiteY52-5024" fmla="*/ 1545675 h 1587534"/>
              <a:gd name="connsiteX53-5025" fmla="*/ 5038223 w 9662615"/>
              <a:gd name="connsiteY53-5026" fmla="*/ 1545881 h 1587534"/>
              <a:gd name="connsiteX54-5027" fmla="*/ 5026564 w 9662615"/>
              <a:gd name="connsiteY54-5028" fmla="*/ 1545376 h 1587534"/>
              <a:gd name="connsiteX55-5029" fmla="*/ 4969433 w 9662615"/>
              <a:gd name="connsiteY55-5030" fmla="*/ 1540263 h 1587534"/>
              <a:gd name="connsiteX56-5031" fmla="*/ 4894799 w 9662615"/>
              <a:gd name="connsiteY56-5032" fmla="*/ 1559476 h 1587534"/>
              <a:gd name="connsiteX57-5033" fmla="*/ 4863775 w 9662615"/>
              <a:gd name="connsiteY57-5034" fmla="*/ 1562633 h 1587534"/>
              <a:gd name="connsiteX58-5035" fmla="*/ 4847242 w 9662615"/>
              <a:gd name="connsiteY58-5036" fmla="*/ 1565435 h 1587534"/>
              <a:gd name="connsiteX59-5037" fmla="*/ 4830335 w 9662615"/>
              <a:gd name="connsiteY59-5038" fmla="*/ 1587534 h 1587534"/>
              <a:gd name="connsiteX60-5039" fmla="*/ 4791466 w 9662615"/>
              <a:gd name="connsiteY60-5040" fmla="*/ 1561324 h 1587534"/>
              <a:gd name="connsiteX61-5041" fmla="*/ 4784247 w 9662615"/>
              <a:gd name="connsiteY61-5042" fmla="*/ 1562342 h 1587534"/>
              <a:gd name="connsiteX62-5043" fmla="*/ 4748477 w 9662615"/>
              <a:gd name="connsiteY62-5044" fmla="*/ 1556925 h 1587534"/>
              <a:gd name="connsiteX63-5045" fmla="*/ 4730033 w 9662615"/>
              <a:gd name="connsiteY63-5046" fmla="*/ 1555274 h 1587534"/>
              <a:gd name="connsiteX64-5047" fmla="*/ 4724747 w 9662615"/>
              <a:gd name="connsiteY64-5048" fmla="*/ 1552439 h 1587534"/>
              <a:gd name="connsiteX65-5049" fmla="*/ 4697562 w 9662615"/>
              <a:gd name="connsiteY65-5050" fmla="*/ 1551206 h 1587534"/>
              <a:gd name="connsiteX66-5051" fmla="*/ 4694469 w 9662615"/>
              <a:gd name="connsiteY66-5052" fmla="*/ 1551958 h 1587534"/>
              <a:gd name="connsiteX67-5053" fmla="*/ 4603028 w 9662615"/>
              <a:gd name="connsiteY67-5054" fmla="*/ 1568821 h 1587534"/>
              <a:gd name="connsiteX68-5055" fmla="*/ 4541612 w 9662615"/>
              <a:gd name="connsiteY68-5056" fmla="*/ 1545262 h 1587534"/>
              <a:gd name="connsiteX69-5057" fmla="*/ 4422155 w 9662615"/>
              <a:gd name="connsiteY69-5058" fmla="*/ 1542059 h 1587534"/>
              <a:gd name="connsiteX70-5059" fmla="*/ 4221826 w 9662615"/>
              <a:gd name="connsiteY70-5060" fmla="*/ 1508923 h 1587534"/>
              <a:gd name="connsiteX71-5061" fmla="*/ 4096601 w 9662615"/>
              <a:gd name="connsiteY71-5062" fmla="*/ 1521563 h 1587534"/>
              <a:gd name="connsiteX72-5063" fmla="*/ 3970635 w 9662615"/>
              <a:gd name="connsiteY72-5064" fmla="*/ 1544815 h 1587534"/>
              <a:gd name="connsiteX73-5065" fmla="*/ 3833906 w 9662615"/>
              <a:gd name="connsiteY73-5066" fmla="*/ 1516637 h 1587534"/>
              <a:gd name="connsiteX74-5067" fmla="*/ 3696258 w 9662615"/>
              <a:gd name="connsiteY74-5068" fmla="*/ 1537563 h 1587534"/>
              <a:gd name="connsiteX75-5069" fmla="*/ 3594070 w 9662615"/>
              <a:gd name="connsiteY75-5070" fmla="*/ 1509422 h 1587534"/>
              <a:gd name="connsiteX76-5071" fmla="*/ 3565233 w 9662615"/>
              <a:gd name="connsiteY76-5072" fmla="*/ 1515122 h 1587534"/>
              <a:gd name="connsiteX77-5073" fmla="*/ 3560267 w 9662615"/>
              <a:gd name="connsiteY77-5074" fmla="*/ 1516288 h 1587534"/>
              <a:gd name="connsiteX78-5075" fmla="*/ 3540258 w 9662615"/>
              <a:gd name="connsiteY78-5076" fmla="*/ 1516976 h 1587534"/>
              <a:gd name="connsiteX79-5077" fmla="*/ 3534780 w 9662615"/>
              <a:gd name="connsiteY79-5078" fmla="*/ 1522141 h 1587534"/>
              <a:gd name="connsiteX80-5079" fmla="*/ 3504783 w 9662615"/>
              <a:gd name="connsiteY80-5080" fmla="*/ 1526739 h 1587534"/>
              <a:gd name="connsiteX81-5081" fmla="*/ 3430805 w 9662615"/>
              <a:gd name="connsiteY81-5082" fmla="*/ 1542521 h 1587534"/>
              <a:gd name="connsiteX82-5083" fmla="*/ 3292707 w 9662615"/>
              <a:gd name="connsiteY82-5084" fmla="*/ 1520490 h 1587534"/>
              <a:gd name="connsiteX83-5085" fmla="*/ 3187872 w 9662615"/>
              <a:gd name="connsiteY83-5086" fmla="*/ 1519991 h 1587534"/>
              <a:gd name="connsiteX84-5087" fmla="*/ 3148026 w 9662615"/>
              <a:gd name="connsiteY84-5088" fmla="*/ 1524777 h 1587534"/>
              <a:gd name="connsiteX85-5089" fmla="*/ 3092394 w 9662615"/>
              <a:gd name="connsiteY85-5090" fmla="*/ 1528115 h 1587534"/>
              <a:gd name="connsiteX86-5091" fmla="*/ 2994200 w 9662615"/>
              <a:gd name="connsiteY86-5092" fmla="*/ 1537857 h 1587534"/>
              <a:gd name="connsiteX87-5093" fmla="*/ 2862301 w 9662615"/>
              <a:gd name="connsiteY87-5094" fmla="*/ 1544250 h 1587534"/>
              <a:gd name="connsiteX88-5095" fmla="*/ 2766335 w 9662615"/>
              <a:gd name="connsiteY88-5096" fmla="*/ 1527662 h 1587534"/>
              <a:gd name="connsiteX89-5097" fmla="*/ 2757836 w 9662615"/>
              <a:gd name="connsiteY89-5098" fmla="*/ 1531371 h 1587534"/>
              <a:gd name="connsiteX90-5099" fmla="*/ 2691555 w 9662615"/>
              <a:gd name="connsiteY90-5100" fmla="*/ 1530283 h 1587534"/>
              <a:gd name="connsiteX91-5101" fmla="*/ 2491676 w 9662615"/>
              <a:gd name="connsiteY91-5102" fmla="*/ 1500859 h 1587534"/>
              <a:gd name="connsiteX92-5103" fmla="*/ 2378036 w 9662615"/>
              <a:gd name="connsiteY92-5104" fmla="*/ 1520645 h 1587534"/>
              <a:gd name="connsiteX93-5105" fmla="*/ 2284269 w 9662615"/>
              <a:gd name="connsiteY93-5106" fmla="*/ 1503068 h 1587534"/>
              <a:gd name="connsiteX94-5107" fmla="*/ 2207104 w 9662615"/>
              <a:gd name="connsiteY94-5108" fmla="*/ 1508888 h 1587534"/>
              <a:gd name="connsiteX95-5109" fmla="*/ 2149226 w 9662615"/>
              <a:gd name="connsiteY95-5110" fmla="*/ 1523409 h 1587534"/>
              <a:gd name="connsiteX96-5111" fmla="*/ 2084783 w 9662615"/>
              <a:gd name="connsiteY96-5112" fmla="*/ 1524245 h 1587534"/>
              <a:gd name="connsiteX97-5113" fmla="*/ 2070075 w 9662615"/>
              <a:gd name="connsiteY97-5114" fmla="*/ 1511285 h 1587534"/>
              <a:gd name="connsiteX98-5115" fmla="*/ 2001057 w 9662615"/>
              <a:gd name="connsiteY98-5116" fmla="*/ 1516449 h 1587534"/>
              <a:gd name="connsiteX99-5117" fmla="*/ 1896330 w 9662615"/>
              <a:gd name="connsiteY99-5118" fmla="*/ 1525725 h 1587534"/>
              <a:gd name="connsiteX100-5119" fmla="*/ 1835994 w 9662615"/>
              <a:gd name="connsiteY100-5120" fmla="*/ 1527678 h 1587534"/>
              <a:gd name="connsiteX101-5121" fmla="*/ 1671119 w 9662615"/>
              <a:gd name="connsiteY101-5122" fmla="*/ 1536701 h 1587534"/>
              <a:gd name="connsiteX102-5123" fmla="*/ 1601337 w 9662615"/>
              <a:gd name="connsiteY102-5124" fmla="*/ 1548552 h 1587534"/>
              <a:gd name="connsiteX103-5125" fmla="*/ 1407755 w 9662615"/>
              <a:gd name="connsiteY103-5126" fmla="*/ 1571444 h 1587534"/>
              <a:gd name="connsiteX104-5127" fmla="*/ 1271994 w 9662615"/>
              <a:gd name="connsiteY104-5128" fmla="*/ 1579471 h 1587534"/>
              <a:gd name="connsiteX105-5129" fmla="*/ 1249226 w 9662615"/>
              <a:gd name="connsiteY105-5130" fmla="*/ 1583140 h 1587534"/>
              <a:gd name="connsiteX106-5131" fmla="*/ 1217719 w 9662615"/>
              <a:gd name="connsiteY106-5132" fmla="*/ 1580863 h 1587534"/>
              <a:gd name="connsiteX107-5133" fmla="*/ 1091432 w 9662615"/>
              <a:gd name="connsiteY107-5134" fmla="*/ 1571003 h 1587534"/>
              <a:gd name="connsiteX108-5135" fmla="*/ 992039 w 9662615"/>
              <a:gd name="connsiteY108-5136" fmla="*/ 1556662 h 1587534"/>
              <a:gd name="connsiteX109-5137" fmla="*/ 868264 w 9662615"/>
              <a:gd name="connsiteY109-5138" fmla="*/ 1566392 h 1587534"/>
              <a:gd name="connsiteX110-5139" fmla="*/ 792765 w 9662615"/>
              <a:gd name="connsiteY110-5140" fmla="*/ 1563102 h 1587534"/>
              <a:gd name="connsiteX111-5141" fmla="*/ 669055 w 9662615"/>
              <a:gd name="connsiteY111-5142" fmla="*/ 1543638 h 1587534"/>
              <a:gd name="connsiteX112-5143" fmla="*/ 506152 w 9662615"/>
              <a:gd name="connsiteY112-5144" fmla="*/ 1549124 h 1587534"/>
              <a:gd name="connsiteX113-5145" fmla="*/ 472797 w 9662615"/>
              <a:gd name="connsiteY113-5146" fmla="*/ 1568904 h 1587534"/>
              <a:gd name="connsiteX114-5147" fmla="*/ 427864 w 9662615"/>
              <a:gd name="connsiteY114-5148" fmla="*/ 1580848 h 1587534"/>
              <a:gd name="connsiteX115-5149" fmla="*/ 408381 w 9662615"/>
              <a:gd name="connsiteY115-5150" fmla="*/ 1552940 h 1587534"/>
              <a:gd name="connsiteX116-5151" fmla="*/ 267163 w 9662615"/>
              <a:gd name="connsiteY116-5152" fmla="*/ 1531913 h 1587534"/>
              <a:gd name="connsiteX117-5153" fmla="*/ 196644 w 9662615"/>
              <a:gd name="connsiteY117-5154" fmla="*/ 1524565 h 1587534"/>
              <a:gd name="connsiteX118-5155" fmla="*/ 86819 w 9662615"/>
              <a:gd name="connsiteY118-5156" fmla="*/ 1519517 h 1587534"/>
              <a:gd name="connsiteX119-5157" fmla="*/ 53369 w 9662615"/>
              <a:gd name="connsiteY119-5158" fmla="*/ 1516853 h 1587534"/>
              <a:gd name="connsiteX120-5159" fmla="*/ 2359 w 9662615"/>
              <a:gd name="connsiteY120-5160" fmla="*/ 1515247 h 1587534"/>
              <a:gd name="connsiteX121-5161" fmla="*/ 0 w 9662615"/>
              <a:gd name="connsiteY121-5162" fmla="*/ 1514932 h 1587534"/>
              <a:gd name="connsiteX122-5163" fmla="*/ 0 w 9662615"/>
              <a:gd name="connsiteY122-5164" fmla="*/ 0 h 1587534"/>
              <a:gd name="connsiteX0-5165" fmla="*/ 0 w 9662615"/>
              <a:gd name="connsiteY0-5166" fmla="*/ 0 h 1587534"/>
              <a:gd name="connsiteX1-5167" fmla="*/ 9662615 w 9662615"/>
              <a:gd name="connsiteY1-5168" fmla="*/ 0 h 1587534"/>
              <a:gd name="connsiteX2-5169" fmla="*/ 9662615 w 9662615"/>
              <a:gd name="connsiteY2-5170" fmla="*/ 1280346 h 1587534"/>
              <a:gd name="connsiteX3-5171" fmla="*/ 9658420 w 9662615"/>
              <a:gd name="connsiteY3-5172" fmla="*/ 1280106 h 1587534"/>
              <a:gd name="connsiteX4-5173" fmla="*/ 9469546 w 9662615"/>
              <a:gd name="connsiteY4-5174" fmla="*/ 1289837 h 1587534"/>
              <a:gd name="connsiteX5-5175" fmla="*/ 9385895 w 9662615"/>
              <a:gd name="connsiteY5-5176" fmla="*/ 1269203 h 1587534"/>
              <a:gd name="connsiteX6-5177" fmla="*/ 9144767 w 9662615"/>
              <a:gd name="connsiteY6-5178" fmla="*/ 1264120 h 1587534"/>
              <a:gd name="connsiteX7-5179" fmla="*/ 8837252 w 9662615"/>
              <a:gd name="connsiteY7-5180" fmla="*/ 1350515 h 1587534"/>
              <a:gd name="connsiteX8-5181" fmla="*/ 8705466 w 9662615"/>
              <a:gd name="connsiteY8-5182" fmla="*/ 1342419 h 1587534"/>
              <a:gd name="connsiteX9-5183" fmla="*/ 8652221 w 9662615"/>
              <a:gd name="connsiteY9-5184" fmla="*/ 1326906 h 1587534"/>
              <a:gd name="connsiteX10-5185" fmla="*/ 8632312 w 9662615"/>
              <a:gd name="connsiteY10-5186" fmla="*/ 1326025 h 1587534"/>
              <a:gd name="connsiteX11-5187" fmla="*/ 8591582 w 9662615"/>
              <a:gd name="connsiteY11-5188" fmla="*/ 1341666 h 1587534"/>
              <a:gd name="connsiteX12-5189" fmla="*/ 8537336 w 9662615"/>
              <a:gd name="connsiteY12-5190" fmla="*/ 1341684 h 1587534"/>
              <a:gd name="connsiteX13-5191" fmla="*/ 8472508 w 9662615"/>
              <a:gd name="connsiteY13-5192" fmla="*/ 1363109 h 1587534"/>
              <a:gd name="connsiteX14-5193" fmla="*/ 8258477 w 9662615"/>
              <a:gd name="connsiteY14-5194" fmla="*/ 1370666 h 1587534"/>
              <a:gd name="connsiteX15-5195" fmla="*/ 8197961 w 9662615"/>
              <a:gd name="connsiteY15-5196" fmla="*/ 1392804 h 1587534"/>
              <a:gd name="connsiteX16-5197" fmla="*/ 8171196 w 9662615"/>
              <a:gd name="connsiteY16-5198" fmla="*/ 1397216 h 1587534"/>
              <a:gd name="connsiteX17-5199" fmla="*/ 8127667 w 9662615"/>
              <a:gd name="connsiteY17-5200" fmla="*/ 1418254 h 1587534"/>
              <a:gd name="connsiteX18-5201" fmla="*/ 7974579 w 9662615"/>
              <a:gd name="connsiteY18-5202" fmla="*/ 1383439 h 1587534"/>
              <a:gd name="connsiteX19-5203" fmla="*/ 7768351 w 9662615"/>
              <a:gd name="connsiteY19-5204" fmla="*/ 1395051 h 1587534"/>
              <a:gd name="connsiteX20-5205" fmla="*/ 7635985 w 9662615"/>
              <a:gd name="connsiteY20-5206" fmla="*/ 1386363 h 1587534"/>
              <a:gd name="connsiteX21-5207" fmla="*/ 7466069 w 9662615"/>
              <a:gd name="connsiteY21-5208" fmla="*/ 1377654 h 1587534"/>
              <a:gd name="connsiteX22-5209" fmla="*/ 7355642 w 9662615"/>
              <a:gd name="connsiteY22-5210" fmla="*/ 1407761 h 1587534"/>
              <a:gd name="connsiteX23-5211" fmla="*/ 7151610 w 9662615"/>
              <a:gd name="connsiteY23-5212" fmla="*/ 1397856 h 1587534"/>
              <a:gd name="connsiteX24-5213" fmla="*/ 7082147 w 9662615"/>
              <a:gd name="connsiteY24-5214" fmla="*/ 1406113 h 1587534"/>
              <a:gd name="connsiteX25-5215" fmla="*/ 7014958 w 9662615"/>
              <a:gd name="connsiteY25-5216" fmla="*/ 1396883 h 1587534"/>
              <a:gd name="connsiteX26-5217" fmla="*/ 6907567 w 9662615"/>
              <a:gd name="connsiteY26-5218" fmla="*/ 1419149 h 1587534"/>
              <a:gd name="connsiteX27-5219" fmla="*/ 6748428 w 9662615"/>
              <a:gd name="connsiteY27-5220" fmla="*/ 1420308 h 1587534"/>
              <a:gd name="connsiteX28-5221" fmla="*/ 6654257 w 9662615"/>
              <a:gd name="connsiteY28-5222" fmla="*/ 1424143 h 1587534"/>
              <a:gd name="connsiteX29-5223" fmla="*/ 6620123 w 9662615"/>
              <a:gd name="connsiteY29-5224" fmla="*/ 1430535 h 1587534"/>
              <a:gd name="connsiteX30-5225" fmla="*/ 6571355 w 9662615"/>
              <a:gd name="connsiteY30-5226" fmla="*/ 1436144 h 1587534"/>
              <a:gd name="connsiteX31-5227" fmla="*/ 6486557 w 9662615"/>
              <a:gd name="connsiteY31-5228" fmla="*/ 1449861 h 1587534"/>
              <a:gd name="connsiteX32-5229" fmla="*/ 6370419 w 9662615"/>
              <a:gd name="connsiteY32-5230" fmla="*/ 1461649 h 1587534"/>
              <a:gd name="connsiteX33-5231" fmla="*/ 6278839 w 9662615"/>
              <a:gd name="connsiteY33-5232" fmla="*/ 1449160 h 1587534"/>
              <a:gd name="connsiteX34-5233" fmla="*/ 6272455 w 9662615"/>
              <a:gd name="connsiteY34-5234" fmla="*/ 1453191 h 1587534"/>
              <a:gd name="connsiteX35-5235" fmla="*/ 6212659 w 9662615"/>
              <a:gd name="connsiteY35-5236" fmla="*/ 1454850 h 1587534"/>
              <a:gd name="connsiteX36-5237" fmla="*/ 6069317 w 9662615"/>
              <a:gd name="connsiteY36-5238" fmla="*/ 1445838 h 1587534"/>
              <a:gd name="connsiteX37-5239" fmla="*/ 5878477 w 9662615"/>
              <a:gd name="connsiteY37-5240" fmla="*/ 1439180 h 1587534"/>
              <a:gd name="connsiteX38-5241" fmla="*/ 5838387 w 9662615"/>
              <a:gd name="connsiteY38-5242" fmla="*/ 1444679 h 1587534"/>
              <a:gd name="connsiteX39-5243" fmla="*/ 5771136 w 9662615"/>
              <a:gd name="connsiteY39-5244" fmla="*/ 1453639 h 1587534"/>
              <a:gd name="connsiteX40-5245" fmla="*/ 5724081 w 9662615"/>
              <a:gd name="connsiteY40-5246" fmla="*/ 1470431 h 1587534"/>
              <a:gd name="connsiteX41-5247" fmla="*/ 5666577 w 9662615"/>
              <a:gd name="connsiteY41-5248" fmla="*/ 1473921 h 1587534"/>
              <a:gd name="connsiteX42-5249" fmla="*/ 5649068 w 9662615"/>
              <a:gd name="connsiteY42-5250" fmla="*/ 1461676 h 1587534"/>
              <a:gd name="connsiteX43-5251" fmla="*/ 5588902 w 9662615"/>
              <a:gd name="connsiteY43-5252" fmla="*/ 1469647 h 1587534"/>
              <a:gd name="connsiteX44-5253" fmla="*/ 5498090 w 9662615"/>
              <a:gd name="connsiteY44-5254" fmla="*/ 1483173 h 1587534"/>
              <a:gd name="connsiteX45-5255" fmla="*/ 5444641 w 9662615"/>
              <a:gd name="connsiteY45-5256" fmla="*/ 1487602 h 1587534"/>
              <a:gd name="connsiteX46-5257" fmla="*/ 5299812 w 9662615"/>
              <a:gd name="connsiteY46-5258" fmla="*/ 1503362 h 1587534"/>
              <a:gd name="connsiteX47-5259" fmla="*/ 5213947 w 9662615"/>
              <a:gd name="connsiteY47-5260" fmla="*/ 1516637 h 1587534"/>
              <a:gd name="connsiteX48-5261" fmla="*/ 5090342 w 9662615"/>
              <a:gd name="connsiteY48-5262" fmla="*/ 1546680 h 1587534"/>
              <a:gd name="connsiteX49-5263" fmla="*/ 5082104 w 9662615"/>
              <a:gd name="connsiteY49-5264" fmla="*/ 1547781 h 1587534"/>
              <a:gd name="connsiteX50-5265" fmla="*/ 5059484 w 9662615"/>
              <a:gd name="connsiteY50-5266" fmla="*/ 1546802 h 1587534"/>
              <a:gd name="connsiteX51-5267" fmla="*/ 5050958 w 9662615"/>
              <a:gd name="connsiteY51-5268" fmla="*/ 1545776 h 1587534"/>
              <a:gd name="connsiteX52-5269" fmla="*/ 5038524 w 9662615"/>
              <a:gd name="connsiteY52-5270" fmla="*/ 1545675 h 1587534"/>
              <a:gd name="connsiteX53-5271" fmla="*/ 5038223 w 9662615"/>
              <a:gd name="connsiteY53-5272" fmla="*/ 1545881 h 1587534"/>
              <a:gd name="connsiteX54-5273" fmla="*/ 5026564 w 9662615"/>
              <a:gd name="connsiteY54-5274" fmla="*/ 1545376 h 1587534"/>
              <a:gd name="connsiteX55-5275" fmla="*/ 4969433 w 9662615"/>
              <a:gd name="connsiteY55-5276" fmla="*/ 1540263 h 1587534"/>
              <a:gd name="connsiteX56-5277" fmla="*/ 4894799 w 9662615"/>
              <a:gd name="connsiteY56-5278" fmla="*/ 1559476 h 1587534"/>
              <a:gd name="connsiteX57-5279" fmla="*/ 4863775 w 9662615"/>
              <a:gd name="connsiteY57-5280" fmla="*/ 1562633 h 1587534"/>
              <a:gd name="connsiteX58-5281" fmla="*/ 4847242 w 9662615"/>
              <a:gd name="connsiteY58-5282" fmla="*/ 1565435 h 1587534"/>
              <a:gd name="connsiteX59-5283" fmla="*/ 4830335 w 9662615"/>
              <a:gd name="connsiteY59-5284" fmla="*/ 1587534 h 1587534"/>
              <a:gd name="connsiteX60-5285" fmla="*/ 4791466 w 9662615"/>
              <a:gd name="connsiteY60-5286" fmla="*/ 1561324 h 1587534"/>
              <a:gd name="connsiteX61-5287" fmla="*/ 4784247 w 9662615"/>
              <a:gd name="connsiteY61-5288" fmla="*/ 1562342 h 1587534"/>
              <a:gd name="connsiteX62-5289" fmla="*/ 4748477 w 9662615"/>
              <a:gd name="connsiteY62-5290" fmla="*/ 1556925 h 1587534"/>
              <a:gd name="connsiteX63-5291" fmla="*/ 4730033 w 9662615"/>
              <a:gd name="connsiteY63-5292" fmla="*/ 1555274 h 1587534"/>
              <a:gd name="connsiteX64-5293" fmla="*/ 4724747 w 9662615"/>
              <a:gd name="connsiteY64-5294" fmla="*/ 1552439 h 1587534"/>
              <a:gd name="connsiteX65-5295" fmla="*/ 4697562 w 9662615"/>
              <a:gd name="connsiteY65-5296" fmla="*/ 1551206 h 1587534"/>
              <a:gd name="connsiteX66-5297" fmla="*/ 4662664 w 9662615"/>
              <a:gd name="connsiteY66-5298" fmla="*/ 1573162 h 1587534"/>
              <a:gd name="connsiteX67-5299" fmla="*/ 4603028 w 9662615"/>
              <a:gd name="connsiteY67-5300" fmla="*/ 1568821 h 1587534"/>
              <a:gd name="connsiteX68-5301" fmla="*/ 4541612 w 9662615"/>
              <a:gd name="connsiteY68-5302" fmla="*/ 1545262 h 1587534"/>
              <a:gd name="connsiteX69-5303" fmla="*/ 4422155 w 9662615"/>
              <a:gd name="connsiteY69-5304" fmla="*/ 1542059 h 1587534"/>
              <a:gd name="connsiteX70-5305" fmla="*/ 4221826 w 9662615"/>
              <a:gd name="connsiteY70-5306" fmla="*/ 1508923 h 1587534"/>
              <a:gd name="connsiteX71-5307" fmla="*/ 4096601 w 9662615"/>
              <a:gd name="connsiteY71-5308" fmla="*/ 1521563 h 1587534"/>
              <a:gd name="connsiteX72-5309" fmla="*/ 3970635 w 9662615"/>
              <a:gd name="connsiteY72-5310" fmla="*/ 1544815 h 1587534"/>
              <a:gd name="connsiteX73-5311" fmla="*/ 3833906 w 9662615"/>
              <a:gd name="connsiteY73-5312" fmla="*/ 1516637 h 1587534"/>
              <a:gd name="connsiteX74-5313" fmla="*/ 3696258 w 9662615"/>
              <a:gd name="connsiteY74-5314" fmla="*/ 1537563 h 1587534"/>
              <a:gd name="connsiteX75-5315" fmla="*/ 3594070 w 9662615"/>
              <a:gd name="connsiteY75-5316" fmla="*/ 1509422 h 1587534"/>
              <a:gd name="connsiteX76-5317" fmla="*/ 3565233 w 9662615"/>
              <a:gd name="connsiteY76-5318" fmla="*/ 1515122 h 1587534"/>
              <a:gd name="connsiteX77-5319" fmla="*/ 3560267 w 9662615"/>
              <a:gd name="connsiteY77-5320" fmla="*/ 1516288 h 1587534"/>
              <a:gd name="connsiteX78-5321" fmla="*/ 3540258 w 9662615"/>
              <a:gd name="connsiteY78-5322" fmla="*/ 1516976 h 1587534"/>
              <a:gd name="connsiteX79-5323" fmla="*/ 3534780 w 9662615"/>
              <a:gd name="connsiteY79-5324" fmla="*/ 1522141 h 1587534"/>
              <a:gd name="connsiteX80-5325" fmla="*/ 3504783 w 9662615"/>
              <a:gd name="connsiteY80-5326" fmla="*/ 1526739 h 1587534"/>
              <a:gd name="connsiteX81-5327" fmla="*/ 3430805 w 9662615"/>
              <a:gd name="connsiteY81-5328" fmla="*/ 1542521 h 1587534"/>
              <a:gd name="connsiteX82-5329" fmla="*/ 3292707 w 9662615"/>
              <a:gd name="connsiteY82-5330" fmla="*/ 1520490 h 1587534"/>
              <a:gd name="connsiteX83-5331" fmla="*/ 3187872 w 9662615"/>
              <a:gd name="connsiteY83-5332" fmla="*/ 1519991 h 1587534"/>
              <a:gd name="connsiteX84-5333" fmla="*/ 3148026 w 9662615"/>
              <a:gd name="connsiteY84-5334" fmla="*/ 1524777 h 1587534"/>
              <a:gd name="connsiteX85-5335" fmla="*/ 3092394 w 9662615"/>
              <a:gd name="connsiteY85-5336" fmla="*/ 1528115 h 1587534"/>
              <a:gd name="connsiteX86-5337" fmla="*/ 2994200 w 9662615"/>
              <a:gd name="connsiteY86-5338" fmla="*/ 1537857 h 1587534"/>
              <a:gd name="connsiteX87-5339" fmla="*/ 2862301 w 9662615"/>
              <a:gd name="connsiteY87-5340" fmla="*/ 1544250 h 1587534"/>
              <a:gd name="connsiteX88-5341" fmla="*/ 2766335 w 9662615"/>
              <a:gd name="connsiteY88-5342" fmla="*/ 1527662 h 1587534"/>
              <a:gd name="connsiteX89-5343" fmla="*/ 2757836 w 9662615"/>
              <a:gd name="connsiteY89-5344" fmla="*/ 1531371 h 1587534"/>
              <a:gd name="connsiteX90-5345" fmla="*/ 2691555 w 9662615"/>
              <a:gd name="connsiteY90-5346" fmla="*/ 1530283 h 1587534"/>
              <a:gd name="connsiteX91-5347" fmla="*/ 2491676 w 9662615"/>
              <a:gd name="connsiteY91-5348" fmla="*/ 1500859 h 1587534"/>
              <a:gd name="connsiteX92-5349" fmla="*/ 2378036 w 9662615"/>
              <a:gd name="connsiteY92-5350" fmla="*/ 1520645 h 1587534"/>
              <a:gd name="connsiteX93-5351" fmla="*/ 2284269 w 9662615"/>
              <a:gd name="connsiteY93-5352" fmla="*/ 1503068 h 1587534"/>
              <a:gd name="connsiteX94-5353" fmla="*/ 2207104 w 9662615"/>
              <a:gd name="connsiteY94-5354" fmla="*/ 1508888 h 1587534"/>
              <a:gd name="connsiteX95-5355" fmla="*/ 2149226 w 9662615"/>
              <a:gd name="connsiteY95-5356" fmla="*/ 1523409 h 1587534"/>
              <a:gd name="connsiteX96-5357" fmla="*/ 2084783 w 9662615"/>
              <a:gd name="connsiteY96-5358" fmla="*/ 1524245 h 1587534"/>
              <a:gd name="connsiteX97-5359" fmla="*/ 2070075 w 9662615"/>
              <a:gd name="connsiteY97-5360" fmla="*/ 1511285 h 1587534"/>
              <a:gd name="connsiteX98-5361" fmla="*/ 2001057 w 9662615"/>
              <a:gd name="connsiteY98-5362" fmla="*/ 1516449 h 1587534"/>
              <a:gd name="connsiteX99-5363" fmla="*/ 1896330 w 9662615"/>
              <a:gd name="connsiteY99-5364" fmla="*/ 1525725 h 1587534"/>
              <a:gd name="connsiteX100-5365" fmla="*/ 1835994 w 9662615"/>
              <a:gd name="connsiteY100-5366" fmla="*/ 1527678 h 1587534"/>
              <a:gd name="connsiteX101-5367" fmla="*/ 1671119 w 9662615"/>
              <a:gd name="connsiteY101-5368" fmla="*/ 1536701 h 1587534"/>
              <a:gd name="connsiteX102-5369" fmla="*/ 1601337 w 9662615"/>
              <a:gd name="connsiteY102-5370" fmla="*/ 1548552 h 1587534"/>
              <a:gd name="connsiteX103-5371" fmla="*/ 1407755 w 9662615"/>
              <a:gd name="connsiteY103-5372" fmla="*/ 1571444 h 1587534"/>
              <a:gd name="connsiteX104-5373" fmla="*/ 1271994 w 9662615"/>
              <a:gd name="connsiteY104-5374" fmla="*/ 1579471 h 1587534"/>
              <a:gd name="connsiteX105-5375" fmla="*/ 1249226 w 9662615"/>
              <a:gd name="connsiteY105-5376" fmla="*/ 1583140 h 1587534"/>
              <a:gd name="connsiteX106-5377" fmla="*/ 1217719 w 9662615"/>
              <a:gd name="connsiteY106-5378" fmla="*/ 1580863 h 1587534"/>
              <a:gd name="connsiteX107-5379" fmla="*/ 1091432 w 9662615"/>
              <a:gd name="connsiteY107-5380" fmla="*/ 1571003 h 1587534"/>
              <a:gd name="connsiteX108-5381" fmla="*/ 992039 w 9662615"/>
              <a:gd name="connsiteY108-5382" fmla="*/ 1556662 h 1587534"/>
              <a:gd name="connsiteX109-5383" fmla="*/ 868264 w 9662615"/>
              <a:gd name="connsiteY109-5384" fmla="*/ 1566392 h 1587534"/>
              <a:gd name="connsiteX110-5385" fmla="*/ 792765 w 9662615"/>
              <a:gd name="connsiteY110-5386" fmla="*/ 1563102 h 1587534"/>
              <a:gd name="connsiteX111-5387" fmla="*/ 669055 w 9662615"/>
              <a:gd name="connsiteY111-5388" fmla="*/ 1543638 h 1587534"/>
              <a:gd name="connsiteX112-5389" fmla="*/ 506152 w 9662615"/>
              <a:gd name="connsiteY112-5390" fmla="*/ 1549124 h 1587534"/>
              <a:gd name="connsiteX113-5391" fmla="*/ 472797 w 9662615"/>
              <a:gd name="connsiteY113-5392" fmla="*/ 1568904 h 1587534"/>
              <a:gd name="connsiteX114-5393" fmla="*/ 427864 w 9662615"/>
              <a:gd name="connsiteY114-5394" fmla="*/ 1580848 h 1587534"/>
              <a:gd name="connsiteX115-5395" fmla="*/ 408381 w 9662615"/>
              <a:gd name="connsiteY115-5396" fmla="*/ 1552940 h 1587534"/>
              <a:gd name="connsiteX116-5397" fmla="*/ 267163 w 9662615"/>
              <a:gd name="connsiteY116-5398" fmla="*/ 1531913 h 1587534"/>
              <a:gd name="connsiteX117-5399" fmla="*/ 196644 w 9662615"/>
              <a:gd name="connsiteY117-5400" fmla="*/ 1524565 h 1587534"/>
              <a:gd name="connsiteX118-5401" fmla="*/ 86819 w 9662615"/>
              <a:gd name="connsiteY118-5402" fmla="*/ 1519517 h 1587534"/>
              <a:gd name="connsiteX119-5403" fmla="*/ 53369 w 9662615"/>
              <a:gd name="connsiteY119-5404" fmla="*/ 1516853 h 1587534"/>
              <a:gd name="connsiteX120-5405" fmla="*/ 2359 w 9662615"/>
              <a:gd name="connsiteY120-5406" fmla="*/ 1515247 h 1587534"/>
              <a:gd name="connsiteX121-5407" fmla="*/ 0 w 9662615"/>
              <a:gd name="connsiteY121-5408" fmla="*/ 1514932 h 1587534"/>
              <a:gd name="connsiteX122-5409" fmla="*/ 0 w 9662615"/>
              <a:gd name="connsiteY122-5410" fmla="*/ 0 h 1587534"/>
              <a:gd name="connsiteX0-5411" fmla="*/ 0 w 9662615"/>
              <a:gd name="connsiteY0-5412" fmla="*/ 0 h 1587534"/>
              <a:gd name="connsiteX1-5413" fmla="*/ 9662615 w 9662615"/>
              <a:gd name="connsiteY1-5414" fmla="*/ 0 h 1587534"/>
              <a:gd name="connsiteX2-5415" fmla="*/ 9662615 w 9662615"/>
              <a:gd name="connsiteY2-5416" fmla="*/ 1280346 h 1587534"/>
              <a:gd name="connsiteX3-5417" fmla="*/ 9658420 w 9662615"/>
              <a:gd name="connsiteY3-5418" fmla="*/ 1280106 h 1587534"/>
              <a:gd name="connsiteX4-5419" fmla="*/ 9469546 w 9662615"/>
              <a:gd name="connsiteY4-5420" fmla="*/ 1289837 h 1587534"/>
              <a:gd name="connsiteX5-5421" fmla="*/ 9385895 w 9662615"/>
              <a:gd name="connsiteY5-5422" fmla="*/ 1269203 h 1587534"/>
              <a:gd name="connsiteX6-5423" fmla="*/ 9144767 w 9662615"/>
              <a:gd name="connsiteY6-5424" fmla="*/ 1264120 h 1587534"/>
              <a:gd name="connsiteX7-5425" fmla="*/ 8837252 w 9662615"/>
              <a:gd name="connsiteY7-5426" fmla="*/ 1350515 h 1587534"/>
              <a:gd name="connsiteX8-5427" fmla="*/ 8705466 w 9662615"/>
              <a:gd name="connsiteY8-5428" fmla="*/ 1342419 h 1587534"/>
              <a:gd name="connsiteX9-5429" fmla="*/ 8652221 w 9662615"/>
              <a:gd name="connsiteY9-5430" fmla="*/ 1326906 h 1587534"/>
              <a:gd name="connsiteX10-5431" fmla="*/ 8632312 w 9662615"/>
              <a:gd name="connsiteY10-5432" fmla="*/ 1326025 h 1587534"/>
              <a:gd name="connsiteX11-5433" fmla="*/ 8591582 w 9662615"/>
              <a:gd name="connsiteY11-5434" fmla="*/ 1341666 h 1587534"/>
              <a:gd name="connsiteX12-5435" fmla="*/ 8537336 w 9662615"/>
              <a:gd name="connsiteY12-5436" fmla="*/ 1341684 h 1587534"/>
              <a:gd name="connsiteX13-5437" fmla="*/ 8472508 w 9662615"/>
              <a:gd name="connsiteY13-5438" fmla="*/ 1363109 h 1587534"/>
              <a:gd name="connsiteX14-5439" fmla="*/ 8258477 w 9662615"/>
              <a:gd name="connsiteY14-5440" fmla="*/ 1370666 h 1587534"/>
              <a:gd name="connsiteX15-5441" fmla="*/ 8197961 w 9662615"/>
              <a:gd name="connsiteY15-5442" fmla="*/ 1392804 h 1587534"/>
              <a:gd name="connsiteX16-5443" fmla="*/ 8171196 w 9662615"/>
              <a:gd name="connsiteY16-5444" fmla="*/ 1397216 h 1587534"/>
              <a:gd name="connsiteX17-5445" fmla="*/ 8127667 w 9662615"/>
              <a:gd name="connsiteY17-5446" fmla="*/ 1418254 h 1587534"/>
              <a:gd name="connsiteX18-5447" fmla="*/ 7974579 w 9662615"/>
              <a:gd name="connsiteY18-5448" fmla="*/ 1383439 h 1587534"/>
              <a:gd name="connsiteX19-5449" fmla="*/ 7768351 w 9662615"/>
              <a:gd name="connsiteY19-5450" fmla="*/ 1395051 h 1587534"/>
              <a:gd name="connsiteX20-5451" fmla="*/ 7635985 w 9662615"/>
              <a:gd name="connsiteY20-5452" fmla="*/ 1386363 h 1587534"/>
              <a:gd name="connsiteX21-5453" fmla="*/ 7466069 w 9662615"/>
              <a:gd name="connsiteY21-5454" fmla="*/ 1377654 h 1587534"/>
              <a:gd name="connsiteX22-5455" fmla="*/ 7355642 w 9662615"/>
              <a:gd name="connsiteY22-5456" fmla="*/ 1407761 h 1587534"/>
              <a:gd name="connsiteX23-5457" fmla="*/ 7151610 w 9662615"/>
              <a:gd name="connsiteY23-5458" fmla="*/ 1397856 h 1587534"/>
              <a:gd name="connsiteX24-5459" fmla="*/ 7082147 w 9662615"/>
              <a:gd name="connsiteY24-5460" fmla="*/ 1406113 h 1587534"/>
              <a:gd name="connsiteX25-5461" fmla="*/ 7014958 w 9662615"/>
              <a:gd name="connsiteY25-5462" fmla="*/ 1396883 h 1587534"/>
              <a:gd name="connsiteX26-5463" fmla="*/ 6907567 w 9662615"/>
              <a:gd name="connsiteY26-5464" fmla="*/ 1419149 h 1587534"/>
              <a:gd name="connsiteX27-5465" fmla="*/ 6748428 w 9662615"/>
              <a:gd name="connsiteY27-5466" fmla="*/ 1420308 h 1587534"/>
              <a:gd name="connsiteX28-5467" fmla="*/ 6654257 w 9662615"/>
              <a:gd name="connsiteY28-5468" fmla="*/ 1424143 h 1587534"/>
              <a:gd name="connsiteX29-5469" fmla="*/ 6620123 w 9662615"/>
              <a:gd name="connsiteY29-5470" fmla="*/ 1430535 h 1587534"/>
              <a:gd name="connsiteX30-5471" fmla="*/ 6571355 w 9662615"/>
              <a:gd name="connsiteY30-5472" fmla="*/ 1436144 h 1587534"/>
              <a:gd name="connsiteX31-5473" fmla="*/ 6486557 w 9662615"/>
              <a:gd name="connsiteY31-5474" fmla="*/ 1449861 h 1587534"/>
              <a:gd name="connsiteX32-5475" fmla="*/ 6370419 w 9662615"/>
              <a:gd name="connsiteY32-5476" fmla="*/ 1461649 h 1587534"/>
              <a:gd name="connsiteX33-5477" fmla="*/ 6278839 w 9662615"/>
              <a:gd name="connsiteY33-5478" fmla="*/ 1449160 h 1587534"/>
              <a:gd name="connsiteX34-5479" fmla="*/ 6272455 w 9662615"/>
              <a:gd name="connsiteY34-5480" fmla="*/ 1453191 h 1587534"/>
              <a:gd name="connsiteX35-5481" fmla="*/ 6212659 w 9662615"/>
              <a:gd name="connsiteY35-5482" fmla="*/ 1454850 h 1587534"/>
              <a:gd name="connsiteX36-5483" fmla="*/ 6069317 w 9662615"/>
              <a:gd name="connsiteY36-5484" fmla="*/ 1445838 h 1587534"/>
              <a:gd name="connsiteX37-5485" fmla="*/ 5878477 w 9662615"/>
              <a:gd name="connsiteY37-5486" fmla="*/ 1439180 h 1587534"/>
              <a:gd name="connsiteX38-5487" fmla="*/ 5838387 w 9662615"/>
              <a:gd name="connsiteY38-5488" fmla="*/ 1444679 h 1587534"/>
              <a:gd name="connsiteX39-5489" fmla="*/ 5771136 w 9662615"/>
              <a:gd name="connsiteY39-5490" fmla="*/ 1453639 h 1587534"/>
              <a:gd name="connsiteX40-5491" fmla="*/ 5724081 w 9662615"/>
              <a:gd name="connsiteY40-5492" fmla="*/ 1470431 h 1587534"/>
              <a:gd name="connsiteX41-5493" fmla="*/ 5666577 w 9662615"/>
              <a:gd name="connsiteY41-5494" fmla="*/ 1473921 h 1587534"/>
              <a:gd name="connsiteX42-5495" fmla="*/ 5649068 w 9662615"/>
              <a:gd name="connsiteY42-5496" fmla="*/ 1461676 h 1587534"/>
              <a:gd name="connsiteX43-5497" fmla="*/ 5588902 w 9662615"/>
              <a:gd name="connsiteY43-5498" fmla="*/ 1469647 h 1587534"/>
              <a:gd name="connsiteX44-5499" fmla="*/ 5498090 w 9662615"/>
              <a:gd name="connsiteY44-5500" fmla="*/ 1483173 h 1587534"/>
              <a:gd name="connsiteX45-5501" fmla="*/ 5444641 w 9662615"/>
              <a:gd name="connsiteY45-5502" fmla="*/ 1487602 h 1587534"/>
              <a:gd name="connsiteX46-5503" fmla="*/ 5299812 w 9662615"/>
              <a:gd name="connsiteY46-5504" fmla="*/ 1503362 h 1587534"/>
              <a:gd name="connsiteX47-5505" fmla="*/ 5213947 w 9662615"/>
              <a:gd name="connsiteY47-5506" fmla="*/ 1516637 h 1587534"/>
              <a:gd name="connsiteX48-5507" fmla="*/ 5090342 w 9662615"/>
              <a:gd name="connsiteY48-5508" fmla="*/ 1546680 h 1587534"/>
              <a:gd name="connsiteX49-5509" fmla="*/ 5082104 w 9662615"/>
              <a:gd name="connsiteY49-5510" fmla="*/ 1547781 h 1587534"/>
              <a:gd name="connsiteX50-5511" fmla="*/ 5059484 w 9662615"/>
              <a:gd name="connsiteY50-5512" fmla="*/ 1546802 h 1587534"/>
              <a:gd name="connsiteX51-5513" fmla="*/ 5050958 w 9662615"/>
              <a:gd name="connsiteY51-5514" fmla="*/ 1545776 h 1587534"/>
              <a:gd name="connsiteX52-5515" fmla="*/ 5038524 w 9662615"/>
              <a:gd name="connsiteY52-5516" fmla="*/ 1545675 h 1587534"/>
              <a:gd name="connsiteX53-5517" fmla="*/ 5038223 w 9662615"/>
              <a:gd name="connsiteY53-5518" fmla="*/ 1545881 h 1587534"/>
              <a:gd name="connsiteX54-5519" fmla="*/ 5026564 w 9662615"/>
              <a:gd name="connsiteY54-5520" fmla="*/ 1545376 h 1587534"/>
              <a:gd name="connsiteX55-5521" fmla="*/ 4969433 w 9662615"/>
              <a:gd name="connsiteY55-5522" fmla="*/ 1540263 h 1587534"/>
              <a:gd name="connsiteX56-5523" fmla="*/ 4921303 w 9662615"/>
              <a:gd name="connsiteY56-5524" fmla="*/ 1575379 h 1587534"/>
              <a:gd name="connsiteX57-5525" fmla="*/ 4863775 w 9662615"/>
              <a:gd name="connsiteY57-5526" fmla="*/ 1562633 h 1587534"/>
              <a:gd name="connsiteX58-5527" fmla="*/ 4847242 w 9662615"/>
              <a:gd name="connsiteY58-5528" fmla="*/ 1565435 h 1587534"/>
              <a:gd name="connsiteX59-5529" fmla="*/ 4830335 w 9662615"/>
              <a:gd name="connsiteY59-5530" fmla="*/ 1587534 h 1587534"/>
              <a:gd name="connsiteX60-5531" fmla="*/ 4791466 w 9662615"/>
              <a:gd name="connsiteY60-5532" fmla="*/ 1561324 h 1587534"/>
              <a:gd name="connsiteX61-5533" fmla="*/ 4784247 w 9662615"/>
              <a:gd name="connsiteY61-5534" fmla="*/ 1562342 h 1587534"/>
              <a:gd name="connsiteX62-5535" fmla="*/ 4748477 w 9662615"/>
              <a:gd name="connsiteY62-5536" fmla="*/ 1556925 h 1587534"/>
              <a:gd name="connsiteX63-5537" fmla="*/ 4730033 w 9662615"/>
              <a:gd name="connsiteY63-5538" fmla="*/ 1555274 h 1587534"/>
              <a:gd name="connsiteX64-5539" fmla="*/ 4724747 w 9662615"/>
              <a:gd name="connsiteY64-5540" fmla="*/ 1552439 h 1587534"/>
              <a:gd name="connsiteX65-5541" fmla="*/ 4697562 w 9662615"/>
              <a:gd name="connsiteY65-5542" fmla="*/ 1551206 h 1587534"/>
              <a:gd name="connsiteX66-5543" fmla="*/ 4662664 w 9662615"/>
              <a:gd name="connsiteY66-5544" fmla="*/ 1573162 h 1587534"/>
              <a:gd name="connsiteX67-5545" fmla="*/ 4603028 w 9662615"/>
              <a:gd name="connsiteY67-5546" fmla="*/ 1568821 h 1587534"/>
              <a:gd name="connsiteX68-5547" fmla="*/ 4541612 w 9662615"/>
              <a:gd name="connsiteY68-5548" fmla="*/ 1545262 h 1587534"/>
              <a:gd name="connsiteX69-5549" fmla="*/ 4422155 w 9662615"/>
              <a:gd name="connsiteY69-5550" fmla="*/ 1542059 h 1587534"/>
              <a:gd name="connsiteX70-5551" fmla="*/ 4221826 w 9662615"/>
              <a:gd name="connsiteY70-5552" fmla="*/ 1508923 h 1587534"/>
              <a:gd name="connsiteX71-5553" fmla="*/ 4096601 w 9662615"/>
              <a:gd name="connsiteY71-5554" fmla="*/ 1521563 h 1587534"/>
              <a:gd name="connsiteX72-5555" fmla="*/ 3970635 w 9662615"/>
              <a:gd name="connsiteY72-5556" fmla="*/ 1544815 h 1587534"/>
              <a:gd name="connsiteX73-5557" fmla="*/ 3833906 w 9662615"/>
              <a:gd name="connsiteY73-5558" fmla="*/ 1516637 h 1587534"/>
              <a:gd name="connsiteX74-5559" fmla="*/ 3696258 w 9662615"/>
              <a:gd name="connsiteY74-5560" fmla="*/ 1537563 h 1587534"/>
              <a:gd name="connsiteX75-5561" fmla="*/ 3594070 w 9662615"/>
              <a:gd name="connsiteY75-5562" fmla="*/ 1509422 h 1587534"/>
              <a:gd name="connsiteX76-5563" fmla="*/ 3565233 w 9662615"/>
              <a:gd name="connsiteY76-5564" fmla="*/ 1515122 h 1587534"/>
              <a:gd name="connsiteX77-5565" fmla="*/ 3560267 w 9662615"/>
              <a:gd name="connsiteY77-5566" fmla="*/ 1516288 h 1587534"/>
              <a:gd name="connsiteX78-5567" fmla="*/ 3540258 w 9662615"/>
              <a:gd name="connsiteY78-5568" fmla="*/ 1516976 h 1587534"/>
              <a:gd name="connsiteX79-5569" fmla="*/ 3534780 w 9662615"/>
              <a:gd name="connsiteY79-5570" fmla="*/ 1522141 h 1587534"/>
              <a:gd name="connsiteX80-5571" fmla="*/ 3504783 w 9662615"/>
              <a:gd name="connsiteY80-5572" fmla="*/ 1526739 h 1587534"/>
              <a:gd name="connsiteX81-5573" fmla="*/ 3430805 w 9662615"/>
              <a:gd name="connsiteY81-5574" fmla="*/ 1542521 h 1587534"/>
              <a:gd name="connsiteX82-5575" fmla="*/ 3292707 w 9662615"/>
              <a:gd name="connsiteY82-5576" fmla="*/ 1520490 h 1587534"/>
              <a:gd name="connsiteX83-5577" fmla="*/ 3187872 w 9662615"/>
              <a:gd name="connsiteY83-5578" fmla="*/ 1519991 h 1587534"/>
              <a:gd name="connsiteX84-5579" fmla="*/ 3148026 w 9662615"/>
              <a:gd name="connsiteY84-5580" fmla="*/ 1524777 h 1587534"/>
              <a:gd name="connsiteX85-5581" fmla="*/ 3092394 w 9662615"/>
              <a:gd name="connsiteY85-5582" fmla="*/ 1528115 h 1587534"/>
              <a:gd name="connsiteX86-5583" fmla="*/ 2994200 w 9662615"/>
              <a:gd name="connsiteY86-5584" fmla="*/ 1537857 h 1587534"/>
              <a:gd name="connsiteX87-5585" fmla="*/ 2862301 w 9662615"/>
              <a:gd name="connsiteY87-5586" fmla="*/ 1544250 h 1587534"/>
              <a:gd name="connsiteX88-5587" fmla="*/ 2766335 w 9662615"/>
              <a:gd name="connsiteY88-5588" fmla="*/ 1527662 h 1587534"/>
              <a:gd name="connsiteX89-5589" fmla="*/ 2757836 w 9662615"/>
              <a:gd name="connsiteY89-5590" fmla="*/ 1531371 h 1587534"/>
              <a:gd name="connsiteX90-5591" fmla="*/ 2691555 w 9662615"/>
              <a:gd name="connsiteY90-5592" fmla="*/ 1530283 h 1587534"/>
              <a:gd name="connsiteX91-5593" fmla="*/ 2491676 w 9662615"/>
              <a:gd name="connsiteY91-5594" fmla="*/ 1500859 h 1587534"/>
              <a:gd name="connsiteX92-5595" fmla="*/ 2378036 w 9662615"/>
              <a:gd name="connsiteY92-5596" fmla="*/ 1520645 h 1587534"/>
              <a:gd name="connsiteX93-5597" fmla="*/ 2284269 w 9662615"/>
              <a:gd name="connsiteY93-5598" fmla="*/ 1503068 h 1587534"/>
              <a:gd name="connsiteX94-5599" fmla="*/ 2207104 w 9662615"/>
              <a:gd name="connsiteY94-5600" fmla="*/ 1508888 h 1587534"/>
              <a:gd name="connsiteX95-5601" fmla="*/ 2149226 w 9662615"/>
              <a:gd name="connsiteY95-5602" fmla="*/ 1523409 h 1587534"/>
              <a:gd name="connsiteX96-5603" fmla="*/ 2084783 w 9662615"/>
              <a:gd name="connsiteY96-5604" fmla="*/ 1524245 h 1587534"/>
              <a:gd name="connsiteX97-5605" fmla="*/ 2070075 w 9662615"/>
              <a:gd name="connsiteY97-5606" fmla="*/ 1511285 h 1587534"/>
              <a:gd name="connsiteX98-5607" fmla="*/ 2001057 w 9662615"/>
              <a:gd name="connsiteY98-5608" fmla="*/ 1516449 h 1587534"/>
              <a:gd name="connsiteX99-5609" fmla="*/ 1896330 w 9662615"/>
              <a:gd name="connsiteY99-5610" fmla="*/ 1525725 h 1587534"/>
              <a:gd name="connsiteX100-5611" fmla="*/ 1835994 w 9662615"/>
              <a:gd name="connsiteY100-5612" fmla="*/ 1527678 h 1587534"/>
              <a:gd name="connsiteX101-5613" fmla="*/ 1671119 w 9662615"/>
              <a:gd name="connsiteY101-5614" fmla="*/ 1536701 h 1587534"/>
              <a:gd name="connsiteX102-5615" fmla="*/ 1601337 w 9662615"/>
              <a:gd name="connsiteY102-5616" fmla="*/ 1548552 h 1587534"/>
              <a:gd name="connsiteX103-5617" fmla="*/ 1407755 w 9662615"/>
              <a:gd name="connsiteY103-5618" fmla="*/ 1571444 h 1587534"/>
              <a:gd name="connsiteX104-5619" fmla="*/ 1271994 w 9662615"/>
              <a:gd name="connsiteY104-5620" fmla="*/ 1579471 h 1587534"/>
              <a:gd name="connsiteX105-5621" fmla="*/ 1249226 w 9662615"/>
              <a:gd name="connsiteY105-5622" fmla="*/ 1583140 h 1587534"/>
              <a:gd name="connsiteX106-5623" fmla="*/ 1217719 w 9662615"/>
              <a:gd name="connsiteY106-5624" fmla="*/ 1580863 h 1587534"/>
              <a:gd name="connsiteX107-5625" fmla="*/ 1091432 w 9662615"/>
              <a:gd name="connsiteY107-5626" fmla="*/ 1571003 h 1587534"/>
              <a:gd name="connsiteX108-5627" fmla="*/ 992039 w 9662615"/>
              <a:gd name="connsiteY108-5628" fmla="*/ 1556662 h 1587534"/>
              <a:gd name="connsiteX109-5629" fmla="*/ 868264 w 9662615"/>
              <a:gd name="connsiteY109-5630" fmla="*/ 1566392 h 1587534"/>
              <a:gd name="connsiteX110-5631" fmla="*/ 792765 w 9662615"/>
              <a:gd name="connsiteY110-5632" fmla="*/ 1563102 h 1587534"/>
              <a:gd name="connsiteX111-5633" fmla="*/ 669055 w 9662615"/>
              <a:gd name="connsiteY111-5634" fmla="*/ 1543638 h 1587534"/>
              <a:gd name="connsiteX112-5635" fmla="*/ 506152 w 9662615"/>
              <a:gd name="connsiteY112-5636" fmla="*/ 1549124 h 1587534"/>
              <a:gd name="connsiteX113-5637" fmla="*/ 472797 w 9662615"/>
              <a:gd name="connsiteY113-5638" fmla="*/ 1568904 h 1587534"/>
              <a:gd name="connsiteX114-5639" fmla="*/ 427864 w 9662615"/>
              <a:gd name="connsiteY114-5640" fmla="*/ 1580848 h 1587534"/>
              <a:gd name="connsiteX115-5641" fmla="*/ 408381 w 9662615"/>
              <a:gd name="connsiteY115-5642" fmla="*/ 1552940 h 1587534"/>
              <a:gd name="connsiteX116-5643" fmla="*/ 267163 w 9662615"/>
              <a:gd name="connsiteY116-5644" fmla="*/ 1531913 h 1587534"/>
              <a:gd name="connsiteX117-5645" fmla="*/ 196644 w 9662615"/>
              <a:gd name="connsiteY117-5646" fmla="*/ 1524565 h 1587534"/>
              <a:gd name="connsiteX118-5647" fmla="*/ 86819 w 9662615"/>
              <a:gd name="connsiteY118-5648" fmla="*/ 1519517 h 1587534"/>
              <a:gd name="connsiteX119-5649" fmla="*/ 53369 w 9662615"/>
              <a:gd name="connsiteY119-5650" fmla="*/ 1516853 h 1587534"/>
              <a:gd name="connsiteX120-5651" fmla="*/ 2359 w 9662615"/>
              <a:gd name="connsiteY120-5652" fmla="*/ 1515247 h 1587534"/>
              <a:gd name="connsiteX121-5653" fmla="*/ 0 w 9662615"/>
              <a:gd name="connsiteY121-5654" fmla="*/ 1514932 h 1587534"/>
              <a:gd name="connsiteX122-5655" fmla="*/ 0 w 9662615"/>
              <a:gd name="connsiteY122-5656" fmla="*/ 0 h 1587534"/>
              <a:gd name="connsiteX0-5657" fmla="*/ 0 w 9662615"/>
              <a:gd name="connsiteY0-5658" fmla="*/ 0 h 1598136"/>
              <a:gd name="connsiteX1-5659" fmla="*/ 9662615 w 9662615"/>
              <a:gd name="connsiteY1-5660" fmla="*/ 0 h 1598136"/>
              <a:gd name="connsiteX2-5661" fmla="*/ 9662615 w 9662615"/>
              <a:gd name="connsiteY2-5662" fmla="*/ 1280346 h 1598136"/>
              <a:gd name="connsiteX3-5663" fmla="*/ 9658420 w 9662615"/>
              <a:gd name="connsiteY3-5664" fmla="*/ 1280106 h 1598136"/>
              <a:gd name="connsiteX4-5665" fmla="*/ 9469546 w 9662615"/>
              <a:gd name="connsiteY4-5666" fmla="*/ 1289837 h 1598136"/>
              <a:gd name="connsiteX5-5667" fmla="*/ 9385895 w 9662615"/>
              <a:gd name="connsiteY5-5668" fmla="*/ 1269203 h 1598136"/>
              <a:gd name="connsiteX6-5669" fmla="*/ 9144767 w 9662615"/>
              <a:gd name="connsiteY6-5670" fmla="*/ 1264120 h 1598136"/>
              <a:gd name="connsiteX7-5671" fmla="*/ 8837252 w 9662615"/>
              <a:gd name="connsiteY7-5672" fmla="*/ 1350515 h 1598136"/>
              <a:gd name="connsiteX8-5673" fmla="*/ 8705466 w 9662615"/>
              <a:gd name="connsiteY8-5674" fmla="*/ 1342419 h 1598136"/>
              <a:gd name="connsiteX9-5675" fmla="*/ 8652221 w 9662615"/>
              <a:gd name="connsiteY9-5676" fmla="*/ 1326906 h 1598136"/>
              <a:gd name="connsiteX10-5677" fmla="*/ 8632312 w 9662615"/>
              <a:gd name="connsiteY10-5678" fmla="*/ 1326025 h 1598136"/>
              <a:gd name="connsiteX11-5679" fmla="*/ 8591582 w 9662615"/>
              <a:gd name="connsiteY11-5680" fmla="*/ 1341666 h 1598136"/>
              <a:gd name="connsiteX12-5681" fmla="*/ 8537336 w 9662615"/>
              <a:gd name="connsiteY12-5682" fmla="*/ 1341684 h 1598136"/>
              <a:gd name="connsiteX13-5683" fmla="*/ 8472508 w 9662615"/>
              <a:gd name="connsiteY13-5684" fmla="*/ 1363109 h 1598136"/>
              <a:gd name="connsiteX14-5685" fmla="*/ 8258477 w 9662615"/>
              <a:gd name="connsiteY14-5686" fmla="*/ 1370666 h 1598136"/>
              <a:gd name="connsiteX15-5687" fmla="*/ 8197961 w 9662615"/>
              <a:gd name="connsiteY15-5688" fmla="*/ 1392804 h 1598136"/>
              <a:gd name="connsiteX16-5689" fmla="*/ 8171196 w 9662615"/>
              <a:gd name="connsiteY16-5690" fmla="*/ 1397216 h 1598136"/>
              <a:gd name="connsiteX17-5691" fmla="*/ 8127667 w 9662615"/>
              <a:gd name="connsiteY17-5692" fmla="*/ 1418254 h 1598136"/>
              <a:gd name="connsiteX18-5693" fmla="*/ 7974579 w 9662615"/>
              <a:gd name="connsiteY18-5694" fmla="*/ 1383439 h 1598136"/>
              <a:gd name="connsiteX19-5695" fmla="*/ 7768351 w 9662615"/>
              <a:gd name="connsiteY19-5696" fmla="*/ 1395051 h 1598136"/>
              <a:gd name="connsiteX20-5697" fmla="*/ 7635985 w 9662615"/>
              <a:gd name="connsiteY20-5698" fmla="*/ 1386363 h 1598136"/>
              <a:gd name="connsiteX21-5699" fmla="*/ 7466069 w 9662615"/>
              <a:gd name="connsiteY21-5700" fmla="*/ 1377654 h 1598136"/>
              <a:gd name="connsiteX22-5701" fmla="*/ 7355642 w 9662615"/>
              <a:gd name="connsiteY22-5702" fmla="*/ 1407761 h 1598136"/>
              <a:gd name="connsiteX23-5703" fmla="*/ 7151610 w 9662615"/>
              <a:gd name="connsiteY23-5704" fmla="*/ 1397856 h 1598136"/>
              <a:gd name="connsiteX24-5705" fmla="*/ 7082147 w 9662615"/>
              <a:gd name="connsiteY24-5706" fmla="*/ 1406113 h 1598136"/>
              <a:gd name="connsiteX25-5707" fmla="*/ 7014958 w 9662615"/>
              <a:gd name="connsiteY25-5708" fmla="*/ 1396883 h 1598136"/>
              <a:gd name="connsiteX26-5709" fmla="*/ 6907567 w 9662615"/>
              <a:gd name="connsiteY26-5710" fmla="*/ 1419149 h 1598136"/>
              <a:gd name="connsiteX27-5711" fmla="*/ 6748428 w 9662615"/>
              <a:gd name="connsiteY27-5712" fmla="*/ 1420308 h 1598136"/>
              <a:gd name="connsiteX28-5713" fmla="*/ 6654257 w 9662615"/>
              <a:gd name="connsiteY28-5714" fmla="*/ 1424143 h 1598136"/>
              <a:gd name="connsiteX29-5715" fmla="*/ 6620123 w 9662615"/>
              <a:gd name="connsiteY29-5716" fmla="*/ 1430535 h 1598136"/>
              <a:gd name="connsiteX30-5717" fmla="*/ 6571355 w 9662615"/>
              <a:gd name="connsiteY30-5718" fmla="*/ 1436144 h 1598136"/>
              <a:gd name="connsiteX31-5719" fmla="*/ 6486557 w 9662615"/>
              <a:gd name="connsiteY31-5720" fmla="*/ 1449861 h 1598136"/>
              <a:gd name="connsiteX32-5721" fmla="*/ 6370419 w 9662615"/>
              <a:gd name="connsiteY32-5722" fmla="*/ 1461649 h 1598136"/>
              <a:gd name="connsiteX33-5723" fmla="*/ 6278839 w 9662615"/>
              <a:gd name="connsiteY33-5724" fmla="*/ 1449160 h 1598136"/>
              <a:gd name="connsiteX34-5725" fmla="*/ 6272455 w 9662615"/>
              <a:gd name="connsiteY34-5726" fmla="*/ 1453191 h 1598136"/>
              <a:gd name="connsiteX35-5727" fmla="*/ 6212659 w 9662615"/>
              <a:gd name="connsiteY35-5728" fmla="*/ 1454850 h 1598136"/>
              <a:gd name="connsiteX36-5729" fmla="*/ 6069317 w 9662615"/>
              <a:gd name="connsiteY36-5730" fmla="*/ 1445838 h 1598136"/>
              <a:gd name="connsiteX37-5731" fmla="*/ 5878477 w 9662615"/>
              <a:gd name="connsiteY37-5732" fmla="*/ 1439180 h 1598136"/>
              <a:gd name="connsiteX38-5733" fmla="*/ 5838387 w 9662615"/>
              <a:gd name="connsiteY38-5734" fmla="*/ 1444679 h 1598136"/>
              <a:gd name="connsiteX39-5735" fmla="*/ 5771136 w 9662615"/>
              <a:gd name="connsiteY39-5736" fmla="*/ 1453639 h 1598136"/>
              <a:gd name="connsiteX40-5737" fmla="*/ 5724081 w 9662615"/>
              <a:gd name="connsiteY40-5738" fmla="*/ 1470431 h 1598136"/>
              <a:gd name="connsiteX41-5739" fmla="*/ 5666577 w 9662615"/>
              <a:gd name="connsiteY41-5740" fmla="*/ 1473921 h 1598136"/>
              <a:gd name="connsiteX42-5741" fmla="*/ 5649068 w 9662615"/>
              <a:gd name="connsiteY42-5742" fmla="*/ 1461676 h 1598136"/>
              <a:gd name="connsiteX43-5743" fmla="*/ 5588902 w 9662615"/>
              <a:gd name="connsiteY43-5744" fmla="*/ 1469647 h 1598136"/>
              <a:gd name="connsiteX44-5745" fmla="*/ 5498090 w 9662615"/>
              <a:gd name="connsiteY44-5746" fmla="*/ 1483173 h 1598136"/>
              <a:gd name="connsiteX45-5747" fmla="*/ 5444641 w 9662615"/>
              <a:gd name="connsiteY45-5748" fmla="*/ 1487602 h 1598136"/>
              <a:gd name="connsiteX46-5749" fmla="*/ 5299812 w 9662615"/>
              <a:gd name="connsiteY46-5750" fmla="*/ 1503362 h 1598136"/>
              <a:gd name="connsiteX47-5751" fmla="*/ 5213947 w 9662615"/>
              <a:gd name="connsiteY47-5752" fmla="*/ 1516637 h 1598136"/>
              <a:gd name="connsiteX48-5753" fmla="*/ 5090342 w 9662615"/>
              <a:gd name="connsiteY48-5754" fmla="*/ 1546680 h 1598136"/>
              <a:gd name="connsiteX49-5755" fmla="*/ 5082104 w 9662615"/>
              <a:gd name="connsiteY49-5756" fmla="*/ 1547781 h 1598136"/>
              <a:gd name="connsiteX50-5757" fmla="*/ 5059484 w 9662615"/>
              <a:gd name="connsiteY50-5758" fmla="*/ 1546802 h 1598136"/>
              <a:gd name="connsiteX51-5759" fmla="*/ 5050958 w 9662615"/>
              <a:gd name="connsiteY51-5760" fmla="*/ 1545776 h 1598136"/>
              <a:gd name="connsiteX52-5761" fmla="*/ 5038524 w 9662615"/>
              <a:gd name="connsiteY52-5762" fmla="*/ 1545675 h 1598136"/>
              <a:gd name="connsiteX53-5763" fmla="*/ 5038223 w 9662615"/>
              <a:gd name="connsiteY53-5764" fmla="*/ 1545881 h 1598136"/>
              <a:gd name="connsiteX54-5765" fmla="*/ 5026564 w 9662615"/>
              <a:gd name="connsiteY54-5766" fmla="*/ 1545376 h 1598136"/>
              <a:gd name="connsiteX55-5767" fmla="*/ 4969433 w 9662615"/>
              <a:gd name="connsiteY55-5768" fmla="*/ 1540263 h 1598136"/>
              <a:gd name="connsiteX56-5769" fmla="*/ 4921303 w 9662615"/>
              <a:gd name="connsiteY56-5770" fmla="*/ 1575379 h 1598136"/>
              <a:gd name="connsiteX57-5771" fmla="*/ 4863775 w 9662615"/>
              <a:gd name="connsiteY57-5772" fmla="*/ 1562633 h 1598136"/>
              <a:gd name="connsiteX58-5773" fmla="*/ 4847242 w 9662615"/>
              <a:gd name="connsiteY58-5774" fmla="*/ 1565435 h 1598136"/>
              <a:gd name="connsiteX59-5775" fmla="*/ 4856839 w 9662615"/>
              <a:gd name="connsiteY59-5776" fmla="*/ 1598136 h 1598136"/>
              <a:gd name="connsiteX60-5777" fmla="*/ 4791466 w 9662615"/>
              <a:gd name="connsiteY60-5778" fmla="*/ 1561324 h 1598136"/>
              <a:gd name="connsiteX61-5779" fmla="*/ 4784247 w 9662615"/>
              <a:gd name="connsiteY61-5780" fmla="*/ 1562342 h 1598136"/>
              <a:gd name="connsiteX62-5781" fmla="*/ 4748477 w 9662615"/>
              <a:gd name="connsiteY62-5782" fmla="*/ 1556925 h 1598136"/>
              <a:gd name="connsiteX63-5783" fmla="*/ 4730033 w 9662615"/>
              <a:gd name="connsiteY63-5784" fmla="*/ 1555274 h 1598136"/>
              <a:gd name="connsiteX64-5785" fmla="*/ 4724747 w 9662615"/>
              <a:gd name="connsiteY64-5786" fmla="*/ 1552439 h 1598136"/>
              <a:gd name="connsiteX65-5787" fmla="*/ 4697562 w 9662615"/>
              <a:gd name="connsiteY65-5788" fmla="*/ 1551206 h 1598136"/>
              <a:gd name="connsiteX66-5789" fmla="*/ 4662664 w 9662615"/>
              <a:gd name="connsiteY66-5790" fmla="*/ 1573162 h 1598136"/>
              <a:gd name="connsiteX67-5791" fmla="*/ 4603028 w 9662615"/>
              <a:gd name="connsiteY67-5792" fmla="*/ 1568821 h 1598136"/>
              <a:gd name="connsiteX68-5793" fmla="*/ 4541612 w 9662615"/>
              <a:gd name="connsiteY68-5794" fmla="*/ 1545262 h 1598136"/>
              <a:gd name="connsiteX69-5795" fmla="*/ 4422155 w 9662615"/>
              <a:gd name="connsiteY69-5796" fmla="*/ 1542059 h 1598136"/>
              <a:gd name="connsiteX70-5797" fmla="*/ 4221826 w 9662615"/>
              <a:gd name="connsiteY70-5798" fmla="*/ 1508923 h 1598136"/>
              <a:gd name="connsiteX71-5799" fmla="*/ 4096601 w 9662615"/>
              <a:gd name="connsiteY71-5800" fmla="*/ 1521563 h 1598136"/>
              <a:gd name="connsiteX72-5801" fmla="*/ 3970635 w 9662615"/>
              <a:gd name="connsiteY72-5802" fmla="*/ 1544815 h 1598136"/>
              <a:gd name="connsiteX73-5803" fmla="*/ 3833906 w 9662615"/>
              <a:gd name="connsiteY73-5804" fmla="*/ 1516637 h 1598136"/>
              <a:gd name="connsiteX74-5805" fmla="*/ 3696258 w 9662615"/>
              <a:gd name="connsiteY74-5806" fmla="*/ 1537563 h 1598136"/>
              <a:gd name="connsiteX75-5807" fmla="*/ 3594070 w 9662615"/>
              <a:gd name="connsiteY75-5808" fmla="*/ 1509422 h 1598136"/>
              <a:gd name="connsiteX76-5809" fmla="*/ 3565233 w 9662615"/>
              <a:gd name="connsiteY76-5810" fmla="*/ 1515122 h 1598136"/>
              <a:gd name="connsiteX77-5811" fmla="*/ 3560267 w 9662615"/>
              <a:gd name="connsiteY77-5812" fmla="*/ 1516288 h 1598136"/>
              <a:gd name="connsiteX78-5813" fmla="*/ 3540258 w 9662615"/>
              <a:gd name="connsiteY78-5814" fmla="*/ 1516976 h 1598136"/>
              <a:gd name="connsiteX79-5815" fmla="*/ 3534780 w 9662615"/>
              <a:gd name="connsiteY79-5816" fmla="*/ 1522141 h 1598136"/>
              <a:gd name="connsiteX80-5817" fmla="*/ 3504783 w 9662615"/>
              <a:gd name="connsiteY80-5818" fmla="*/ 1526739 h 1598136"/>
              <a:gd name="connsiteX81-5819" fmla="*/ 3430805 w 9662615"/>
              <a:gd name="connsiteY81-5820" fmla="*/ 1542521 h 1598136"/>
              <a:gd name="connsiteX82-5821" fmla="*/ 3292707 w 9662615"/>
              <a:gd name="connsiteY82-5822" fmla="*/ 1520490 h 1598136"/>
              <a:gd name="connsiteX83-5823" fmla="*/ 3187872 w 9662615"/>
              <a:gd name="connsiteY83-5824" fmla="*/ 1519991 h 1598136"/>
              <a:gd name="connsiteX84-5825" fmla="*/ 3148026 w 9662615"/>
              <a:gd name="connsiteY84-5826" fmla="*/ 1524777 h 1598136"/>
              <a:gd name="connsiteX85-5827" fmla="*/ 3092394 w 9662615"/>
              <a:gd name="connsiteY85-5828" fmla="*/ 1528115 h 1598136"/>
              <a:gd name="connsiteX86-5829" fmla="*/ 2994200 w 9662615"/>
              <a:gd name="connsiteY86-5830" fmla="*/ 1537857 h 1598136"/>
              <a:gd name="connsiteX87-5831" fmla="*/ 2862301 w 9662615"/>
              <a:gd name="connsiteY87-5832" fmla="*/ 1544250 h 1598136"/>
              <a:gd name="connsiteX88-5833" fmla="*/ 2766335 w 9662615"/>
              <a:gd name="connsiteY88-5834" fmla="*/ 1527662 h 1598136"/>
              <a:gd name="connsiteX89-5835" fmla="*/ 2757836 w 9662615"/>
              <a:gd name="connsiteY89-5836" fmla="*/ 1531371 h 1598136"/>
              <a:gd name="connsiteX90-5837" fmla="*/ 2691555 w 9662615"/>
              <a:gd name="connsiteY90-5838" fmla="*/ 1530283 h 1598136"/>
              <a:gd name="connsiteX91-5839" fmla="*/ 2491676 w 9662615"/>
              <a:gd name="connsiteY91-5840" fmla="*/ 1500859 h 1598136"/>
              <a:gd name="connsiteX92-5841" fmla="*/ 2378036 w 9662615"/>
              <a:gd name="connsiteY92-5842" fmla="*/ 1520645 h 1598136"/>
              <a:gd name="connsiteX93-5843" fmla="*/ 2284269 w 9662615"/>
              <a:gd name="connsiteY93-5844" fmla="*/ 1503068 h 1598136"/>
              <a:gd name="connsiteX94-5845" fmla="*/ 2207104 w 9662615"/>
              <a:gd name="connsiteY94-5846" fmla="*/ 1508888 h 1598136"/>
              <a:gd name="connsiteX95-5847" fmla="*/ 2149226 w 9662615"/>
              <a:gd name="connsiteY95-5848" fmla="*/ 1523409 h 1598136"/>
              <a:gd name="connsiteX96-5849" fmla="*/ 2084783 w 9662615"/>
              <a:gd name="connsiteY96-5850" fmla="*/ 1524245 h 1598136"/>
              <a:gd name="connsiteX97-5851" fmla="*/ 2070075 w 9662615"/>
              <a:gd name="connsiteY97-5852" fmla="*/ 1511285 h 1598136"/>
              <a:gd name="connsiteX98-5853" fmla="*/ 2001057 w 9662615"/>
              <a:gd name="connsiteY98-5854" fmla="*/ 1516449 h 1598136"/>
              <a:gd name="connsiteX99-5855" fmla="*/ 1896330 w 9662615"/>
              <a:gd name="connsiteY99-5856" fmla="*/ 1525725 h 1598136"/>
              <a:gd name="connsiteX100-5857" fmla="*/ 1835994 w 9662615"/>
              <a:gd name="connsiteY100-5858" fmla="*/ 1527678 h 1598136"/>
              <a:gd name="connsiteX101-5859" fmla="*/ 1671119 w 9662615"/>
              <a:gd name="connsiteY101-5860" fmla="*/ 1536701 h 1598136"/>
              <a:gd name="connsiteX102-5861" fmla="*/ 1601337 w 9662615"/>
              <a:gd name="connsiteY102-5862" fmla="*/ 1548552 h 1598136"/>
              <a:gd name="connsiteX103-5863" fmla="*/ 1407755 w 9662615"/>
              <a:gd name="connsiteY103-5864" fmla="*/ 1571444 h 1598136"/>
              <a:gd name="connsiteX104-5865" fmla="*/ 1271994 w 9662615"/>
              <a:gd name="connsiteY104-5866" fmla="*/ 1579471 h 1598136"/>
              <a:gd name="connsiteX105-5867" fmla="*/ 1249226 w 9662615"/>
              <a:gd name="connsiteY105-5868" fmla="*/ 1583140 h 1598136"/>
              <a:gd name="connsiteX106-5869" fmla="*/ 1217719 w 9662615"/>
              <a:gd name="connsiteY106-5870" fmla="*/ 1580863 h 1598136"/>
              <a:gd name="connsiteX107-5871" fmla="*/ 1091432 w 9662615"/>
              <a:gd name="connsiteY107-5872" fmla="*/ 1571003 h 1598136"/>
              <a:gd name="connsiteX108-5873" fmla="*/ 992039 w 9662615"/>
              <a:gd name="connsiteY108-5874" fmla="*/ 1556662 h 1598136"/>
              <a:gd name="connsiteX109-5875" fmla="*/ 868264 w 9662615"/>
              <a:gd name="connsiteY109-5876" fmla="*/ 1566392 h 1598136"/>
              <a:gd name="connsiteX110-5877" fmla="*/ 792765 w 9662615"/>
              <a:gd name="connsiteY110-5878" fmla="*/ 1563102 h 1598136"/>
              <a:gd name="connsiteX111-5879" fmla="*/ 669055 w 9662615"/>
              <a:gd name="connsiteY111-5880" fmla="*/ 1543638 h 1598136"/>
              <a:gd name="connsiteX112-5881" fmla="*/ 506152 w 9662615"/>
              <a:gd name="connsiteY112-5882" fmla="*/ 1549124 h 1598136"/>
              <a:gd name="connsiteX113-5883" fmla="*/ 472797 w 9662615"/>
              <a:gd name="connsiteY113-5884" fmla="*/ 1568904 h 1598136"/>
              <a:gd name="connsiteX114-5885" fmla="*/ 427864 w 9662615"/>
              <a:gd name="connsiteY114-5886" fmla="*/ 1580848 h 1598136"/>
              <a:gd name="connsiteX115-5887" fmla="*/ 408381 w 9662615"/>
              <a:gd name="connsiteY115-5888" fmla="*/ 1552940 h 1598136"/>
              <a:gd name="connsiteX116-5889" fmla="*/ 267163 w 9662615"/>
              <a:gd name="connsiteY116-5890" fmla="*/ 1531913 h 1598136"/>
              <a:gd name="connsiteX117-5891" fmla="*/ 196644 w 9662615"/>
              <a:gd name="connsiteY117-5892" fmla="*/ 1524565 h 1598136"/>
              <a:gd name="connsiteX118-5893" fmla="*/ 86819 w 9662615"/>
              <a:gd name="connsiteY118-5894" fmla="*/ 1519517 h 1598136"/>
              <a:gd name="connsiteX119-5895" fmla="*/ 53369 w 9662615"/>
              <a:gd name="connsiteY119-5896" fmla="*/ 1516853 h 1598136"/>
              <a:gd name="connsiteX120-5897" fmla="*/ 2359 w 9662615"/>
              <a:gd name="connsiteY120-5898" fmla="*/ 1515247 h 1598136"/>
              <a:gd name="connsiteX121-5899" fmla="*/ 0 w 9662615"/>
              <a:gd name="connsiteY121-5900" fmla="*/ 1514932 h 1598136"/>
              <a:gd name="connsiteX122-5901" fmla="*/ 0 w 9662615"/>
              <a:gd name="connsiteY122-5902" fmla="*/ 0 h 1598136"/>
              <a:gd name="connsiteX0-5903" fmla="*/ 0 w 9662615"/>
              <a:gd name="connsiteY0-5904" fmla="*/ 0 h 1598136"/>
              <a:gd name="connsiteX1-5905" fmla="*/ 9662615 w 9662615"/>
              <a:gd name="connsiteY1-5906" fmla="*/ 0 h 1598136"/>
              <a:gd name="connsiteX2-5907" fmla="*/ 9662615 w 9662615"/>
              <a:gd name="connsiteY2-5908" fmla="*/ 1280346 h 1598136"/>
              <a:gd name="connsiteX3-5909" fmla="*/ 9658420 w 9662615"/>
              <a:gd name="connsiteY3-5910" fmla="*/ 1280106 h 1598136"/>
              <a:gd name="connsiteX4-5911" fmla="*/ 9469546 w 9662615"/>
              <a:gd name="connsiteY4-5912" fmla="*/ 1289837 h 1598136"/>
              <a:gd name="connsiteX5-5913" fmla="*/ 9385895 w 9662615"/>
              <a:gd name="connsiteY5-5914" fmla="*/ 1269203 h 1598136"/>
              <a:gd name="connsiteX6-5915" fmla="*/ 9144767 w 9662615"/>
              <a:gd name="connsiteY6-5916" fmla="*/ 1264120 h 1598136"/>
              <a:gd name="connsiteX7-5917" fmla="*/ 8837252 w 9662615"/>
              <a:gd name="connsiteY7-5918" fmla="*/ 1350515 h 1598136"/>
              <a:gd name="connsiteX8-5919" fmla="*/ 8705466 w 9662615"/>
              <a:gd name="connsiteY8-5920" fmla="*/ 1342419 h 1598136"/>
              <a:gd name="connsiteX9-5921" fmla="*/ 8652221 w 9662615"/>
              <a:gd name="connsiteY9-5922" fmla="*/ 1326906 h 1598136"/>
              <a:gd name="connsiteX10-5923" fmla="*/ 8632312 w 9662615"/>
              <a:gd name="connsiteY10-5924" fmla="*/ 1326025 h 1598136"/>
              <a:gd name="connsiteX11-5925" fmla="*/ 8591582 w 9662615"/>
              <a:gd name="connsiteY11-5926" fmla="*/ 1341666 h 1598136"/>
              <a:gd name="connsiteX12-5927" fmla="*/ 8537336 w 9662615"/>
              <a:gd name="connsiteY12-5928" fmla="*/ 1341684 h 1598136"/>
              <a:gd name="connsiteX13-5929" fmla="*/ 8472508 w 9662615"/>
              <a:gd name="connsiteY13-5930" fmla="*/ 1363109 h 1598136"/>
              <a:gd name="connsiteX14-5931" fmla="*/ 8258477 w 9662615"/>
              <a:gd name="connsiteY14-5932" fmla="*/ 1370666 h 1598136"/>
              <a:gd name="connsiteX15-5933" fmla="*/ 8197961 w 9662615"/>
              <a:gd name="connsiteY15-5934" fmla="*/ 1392804 h 1598136"/>
              <a:gd name="connsiteX16-5935" fmla="*/ 8171196 w 9662615"/>
              <a:gd name="connsiteY16-5936" fmla="*/ 1397216 h 1598136"/>
              <a:gd name="connsiteX17-5937" fmla="*/ 8127667 w 9662615"/>
              <a:gd name="connsiteY17-5938" fmla="*/ 1418254 h 1598136"/>
              <a:gd name="connsiteX18-5939" fmla="*/ 7974579 w 9662615"/>
              <a:gd name="connsiteY18-5940" fmla="*/ 1383439 h 1598136"/>
              <a:gd name="connsiteX19-5941" fmla="*/ 7768351 w 9662615"/>
              <a:gd name="connsiteY19-5942" fmla="*/ 1395051 h 1598136"/>
              <a:gd name="connsiteX20-5943" fmla="*/ 7635985 w 9662615"/>
              <a:gd name="connsiteY20-5944" fmla="*/ 1386363 h 1598136"/>
              <a:gd name="connsiteX21-5945" fmla="*/ 7466069 w 9662615"/>
              <a:gd name="connsiteY21-5946" fmla="*/ 1377654 h 1598136"/>
              <a:gd name="connsiteX22-5947" fmla="*/ 7355642 w 9662615"/>
              <a:gd name="connsiteY22-5948" fmla="*/ 1407761 h 1598136"/>
              <a:gd name="connsiteX23-5949" fmla="*/ 7151610 w 9662615"/>
              <a:gd name="connsiteY23-5950" fmla="*/ 1397856 h 1598136"/>
              <a:gd name="connsiteX24-5951" fmla="*/ 7082147 w 9662615"/>
              <a:gd name="connsiteY24-5952" fmla="*/ 1406113 h 1598136"/>
              <a:gd name="connsiteX25-5953" fmla="*/ 7014958 w 9662615"/>
              <a:gd name="connsiteY25-5954" fmla="*/ 1396883 h 1598136"/>
              <a:gd name="connsiteX26-5955" fmla="*/ 6907567 w 9662615"/>
              <a:gd name="connsiteY26-5956" fmla="*/ 1419149 h 1598136"/>
              <a:gd name="connsiteX27-5957" fmla="*/ 6748428 w 9662615"/>
              <a:gd name="connsiteY27-5958" fmla="*/ 1420308 h 1598136"/>
              <a:gd name="connsiteX28-5959" fmla="*/ 6654257 w 9662615"/>
              <a:gd name="connsiteY28-5960" fmla="*/ 1424143 h 1598136"/>
              <a:gd name="connsiteX29-5961" fmla="*/ 6620123 w 9662615"/>
              <a:gd name="connsiteY29-5962" fmla="*/ 1430535 h 1598136"/>
              <a:gd name="connsiteX30-5963" fmla="*/ 6571355 w 9662615"/>
              <a:gd name="connsiteY30-5964" fmla="*/ 1436144 h 1598136"/>
              <a:gd name="connsiteX31-5965" fmla="*/ 6486557 w 9662615"/>
              <a:gd name="connsiteY31-5966" fmla="*/ 1449861 h 1598136"/>
              <a:gd name="connsiteX32-5967" fmla="*/ 6370419 w 9662615"/>
              <a:gd name="connsiteY32-5968" fmla="*/ 1461649 h 1598136"/>
              <a:gd name="connsiteX33-5969" fmla="*/ 6278839 w 9662615"/>
              <a:gd name="connsiteY33-5970" fmla="*/ 1449160 h 1598136"/>
              <a:gd name="connsiteX34-5971" fmla="*/ 6272455 w 9662615"/>
              <a:gd name="connsiteY34-5972" fmla="*/ 1453191 h 1598136"/>
              <a:gd name="connsiteX35-5973" fmla="*/ 6212659 w 9662615"/>
              <a:gd name="connsiteY35-5974" fmla="*/ 1454850 h 1598136"/>
              <a:gd name="connsiteX36-5975" fmla="*/ 6069317 w 9662615"/>
              <a:gd name="connsiteY36-5976" fmla="*/ 1445838 h 1598136"/>
              <a:gd name="connsiteX37-5977" fmla="*/ 5878477 w 9662615"/>
              <a:gd name="connsiteY37-5978" fmla="*/ 1439180 h 1598136"/>
              <a:gd name="connsiteX38-5979" fmla="*/ 5838387 w 9662615"/>
              <a:gd name="connsiteY38-5980" fmla="*/ 1444679 h 1598136"/>
              <a:gd name="connsiteX39-5981" fmla="*/ 5771136 w 9662615"/>
              <a:gd name="connsiteY39-5982" fmla="*/ 1453639 h 1598136"/>
              <a:gd name="connsiteX40-5983" fmla="*/ 5724081 w 9662615"/>
              <a:gd name="connsiteY40-5984" fmla="*/ 1470431 h 1598136"/>
              <a:gd name="connsiteX41-5985" fmla="*/ 5666577 w 9662615"/>
              <a:gd name="connsiteY41-5986" fmla="*/ 1473921 h 1598136"/>
              <a:gd name="connsiteX42-5987" fmla="*/ 5649068 w 9662615"/>
              <a:gd name="connsiteY42-5988" fmla="*/ 1461676 h 1598136"/>
              <a:gd name="connsiteX43-5989" fmla="*/ 5588902 w 9662615"/>
              <a:gd name="connsiteY43-5990" fmla="*/ 1469647 h 1598136"/>
              <a:gd name="connsiteX44-5991" fmla="*/ 5498090 w 9662615"/>
              <a:gd name="connsiteY44-5992" fmla="*/ 1483173 h 1598136"/>
              <a:gd name="connsiteX45-5993" fmla="*/ 5444641 w 9662615"/>
              <a:gd name="connsiteY45-5994" fmla="*/ 1487602 h 1598136"/>
              <a:gd name="connsiteX46-5995" fmla="*/ 5299812 w 9662615"/>
              <a:gd name="connsiteY46-5996" fmla="*/ 1503362 h 1598136"/>
              <a:gd name="connsiteX47-5997" fmla="*/ 5213947 w 9662615"/>
              <a:gd name="connsiteY47-5998" fmla="*/ 1516637 h 1598136"/>
              <a:gd name="connsiteX48-5999" fmla="*/ 5090342 w 9662615"/>
              <a:gd name="connsiteY48-6000" fmla="*/ 1546680 h 1598136"/>
              <a:gd name="connsiteX49-6001" fmla="*/ 5129812 w 9662615"/>
              <a:gd name="connsiteY49-6002" fmla="*/ 1521277 h 1598136"/>
              <a:gd name="connsiteX50-6003" fmla="*/ 5059484 w 9662615"/>
              <a:gd name="connsiteY50-6004" fmla="*/ 1546802 h 1598136"/>
              <a:gd name="connsiteX51-6005" fmla="*/ 5050958 w 9662615"/>
              <a:gd name="connsiteY51-6006" fmla="*/ 1545776 h 1598136"/>
              <a:gd name="connsiteX52-6007" fmla="*/ 5038524 w 9662615"/>
              <a:gd name="connsiteY52-6008" fmla="*/ 1545675 h 1598136"/>
              <a:gd name="connsiteX53-6009" fmla="*/ 5038223 w 9662615"/>
              <a:gd name="connsiteY53-6010" fmla="*/ 1545881 h 1598136"/>
              <a:gd name="connsiteX54-6011" fmla="*/ 5026564 w 9662615"/>
              <a:gd name="connsiteY54-6012" fmla="*/ 1545376 h 1598136"/>
              <a:gd name="connsiteX55-6013" fmla="*/ 4969433 w 9662615"/>
              <a:gd name="connsiteY55-6014" fmla="*/ 1540263 h 1598136"/>
              <a:gd name="connsiteX56-6015" fmla="*/ 4921303 w 9662615"/>
              <a:gd name="connsiteY56-6016" fmla="*/ 1575379 h 1598136"/>
              <a:gd name="connsiteX57-6017" fmla="*/ 4863775 w 9662615"/>
              <a:gd name="connsiteY57-6018" fmla="*/ 1562633 h 1598136"/>
              <a:gd name="connsiteX58-6019" fmla="*/ 4847242 w 9662615"/>
              <a:gd name="connsiteY58-6020" fmla="*/ 1565435 h 1598136"/>
              <a:gd name="connsiteX59-6021" fmla="*/ 4856839 w 9662615"/>
              <a:gd name="connsiteY59-6022" fmla="*/ 1598136 h 1598136"/>
              <a:gd name="connsiteX60-6023" fmla="*/ 4791466 w 9662615"/>
              <a:gd name="connsiteY60-6024" fmla="*/ 1561324 h 1598136"/>
              <a:gd name="connsiteX61-6025" fmla="*/ 4784247 w 9662615"/>
              <a:gd name="connsiteY61-6026" fmla="*/ 1562342 h 1598136"/>
              <a:gd name="connsiteX62-6027" fmla="*/ 4748477 w 9662615"/>
              <a:gd name="connsiteY62-6028" fmla="*/ 1556925 h 1598136"/>
              <a:gd name="connsiteX63-6029" fmla="*/ 4730033 w 9662615"/>
              <a:gd name="connsiteY63-6030" fmla="*/ 1555274 h 1598136"/>
              <a:gd name="connsiteX64-6031" fmla="*/ 4724747 w 9662615"/>
              <a:gd name="connsiteY64-6032" fmla="*/ 1552439 h 1598136"/>
              <a:gd name="connsiteX65-6033" fmla="*/ 4697562 w 9662615"/>
              <a:gd name="connsiteY65-6034" fmla="*/ 1551206 h 1598136"/>
              <a:gd name="connsiteX66-6035" fmla="*/ 4662664 w 9662615"/>
              <a:gd name="connsiteY66-6036" fmla="*/ 1573162 h 1598136"/>
              <a:gd name="connsiteX67-6037" fmla="*/ 4603028 w 9662615"/>
              <a:gd name="connsiteY67-6038" fmla="*/ 1568821 h 1598136"/>
              <a:gd name="connsiteX68-6039" fmla="*/ 4541612 w 9662615"/>
              <a:gd name="connsiteY68-6040" fmla="*/ 1545262 h 1598136"/>
              <a:gd name="connsiteX69-6041" fmla="*/ 4422155 w 9662615"/>
              <a:gd name="connsiteY69-6042" fmla="*/ 1542059 h 1598136"/>
              <a:gd name="connsiteX70-6043" fmla="*/ 4221826 w 9662615"/>
              <a:gd name="connsiteY70-6044" fmla="*/ 1508923 h 1598136"/>
              <a:gd name="connsiteX71-6045" fmla="*/ 4096601 w 9662615"/>
              <a:gd name="connsiteY71-6046" fmla="*/ 1521563 h 1598136"/>
              <a:gd name="connsiteX72-6047" fmla="*/ 3970635 w 9662615"/>
              <a:gd name="connsiteY72-6048" fmla="*/ 1544815 h 1598136"/>
              <a:gd name="connsiteX73-6049" fmla="*/ 3833906 w 9662615"/>
              <a:gd name="connsiteY73-6050" fmla="*/ 1516637 h 1598136"/>
              <a:gd name="connsiteX74-6051" fmla="*/ 3696258 w 9662615"/>
              <a:gd name="connsiteY74-6052" fmla="*/ 1537563 h 1598136"/>
              <a:gd name="connsiteX75-6053" fmla="*/ 3594070 w 9662615"/>
              <a:gd name="connsiteY75-6054" fmla="*/ 1509422 h 1598136"/>
              <a:gd name="connsiteX76-6055" fmla="*/ 3565233 w 9662615"/>
              <a:gd name="connsiteY76-6056" fmla="*/ 1515122 h 1598136"/>
              <a:gd name="connsiteX77-6057" fmla="*/ 3560267 w 9662615"/>
              <a:gd name="connsiteY77-6058" fmla="*/ 1516288 h 1598136"/>
              <a:gd name="connsiteX78-6059" fmla="*/ 3540258 w 9662615"/>
              <a:gd name="connsiteY78-6060" fmla="*/ 1516976 h 1598136"/>
              <a:gd name="connsiteX79-6061" fmla="*/ 3534780 w 9662615"/>
              <a:gd name="connsiteY79-6062" fmla="*/ 1522141 h 1598136"/>
              <a:gd name="connsiteX80-6063" fmla="*/ 3504783 w 9662615"/>
              <a:gd name="connsiteY80-6064" fmla="*/ 1526739 h 1598136"/>
              <a:gd name="connsiteX81-6065" fmla="*/ 3430805 w 9662615"/>
              <a:gd name="connsiteY81-6066" fmla="*/ 1542521 h 1598136"/>
              <a:gd name="connsiteX82-6067" fmla="*/ 3292707 w 9662615"/>
              <a:gd name="connsiteY82-6068" fmla="*/ 1520490 h 1598136"/>
              <a:gd name="connsiteX83-6069" fmla="*/ 3187872 w 9662615"/>
              <a:gd name="connsiteY83-6070" fmla="*/ 1519991 h 1598136"/>
              <a:gd name="connsiteX84-6071" fmla="*/ 3148026 w 9662615"/>
              <a:gd name="connsiteY84-6072" fmla="*/ 1524777 h 1598136"/>
              <a:gd name="connsiteX85-6073" fmla="*/ 3092394 w 9662615"/>
              <a:gd name="connsiteY85-6074" fmla="*/ 1528115 h 1598136"/>
              <a:gd name="connsiteX86-6075" fmla="*/ 2994200 w 9662615"/>
              <a:gd name="connsiteY86-6076" fmla="*/ 1537857 h 1598136"/>
              <a:gd name="connsiteX87-6077" fmla="*/ 2862301 w 9662615"/>
              <a:gd name="connsiteY87-6078" fmla="*/ 1544250 h 1598136"/>
              <a:gd name="connsiteX88-6079" fmla="*/ 2766335 w 9662615"/>
              <a:gd name="connsiteY88-6080" fmla="*/ 1527662 h 1598136"/>
              <a:gd name="connsiteX89-6081" fmla="*/ 2757836 w 9662615"/>
              <a:gd name="connsiteY89-6082" fmla="*/ 1531371 h 1598136"/>
              <a:gd name="connsiteX90-6083" fmla="*/ 2691555 w 9662615"/>
              <a:gd name="connsiteY90-6084" fmla="*/ 1530283 h 1598136"/>
              <a:gd name="connsiteX91-6085" fmla="*/ 2491676 w 9662615"/>
              <a:gd name="connsiteY91-6086" fmla="*/ 1500859 h 1598136"/>
              <a:gd name="connsiteX92-6087" fmla="*/ 2378036 w 9662615"/>
              <a:gd name="connsiteY92-6088" fmla="*/ 1520645 h 1598136"/>
              <a:gd name="connsiteX93-6089" fmla="*/ 2284269 w 9662615"/>
              <a:gd name="connsiteY93-6090" fmla="*/ 1503068 h 1598136"/>
              <a:gd name="connsiteX94-6091" fmla="*/ 2207104 w 9662615"/>
              <a:gd name="connsiteY94-6092" fmla="*/ 1508888 h 1598136"/>
              <a:gd name="connsiteX95-6093" fmla="*/ 2149226 w 9662615"/>
              <a:gd name="connsiteY95-6094" fmla="*/ 1523409 h 1598136"/>
              <a:gd name="connsiteX96-6095" fmla="*/ 2084783 w 9662615"/>
              <a:gd name="connsiteY96-6096" fmla="*/ 1524245 h 1598136"/>
              <a:gd name="connsiteX97-6097" fmla="*/ 2070075 w 9662615"/>
              <a:gd name="connsiteY97-6098" fmla="*/ 1511285 h 1598136"/>
              <a:gd name="connsiteX98-6099" fmla="*/ 2001057 w 9662615"/>
              <a:gd name="connsiteY98-6100" fmla="*/ 1516449 h 1598136"/>
              <a:gd name="connsiteX99-6101" fmla="*/ 1896330 w 9662615"/>
              <a:gd name="connsiteY99-6102" fmla="*/ 1525725 h 1598136"/>
              <a:gd name="connsiteX100-6103" fmla="*/ 1835994 w 9662615"/>
              <a:gd name="connsiteY100-6104" fmla="*/ 1527678 h 1598136"/>
              <a:gd name="connsiteX101-6105" fmla="*/ 1671119 w 9662615"/>
              <a:gd name="connsiteY101-6106" fmla="*/ 1536701 h 1598136"/>
              <a:gd name="connsiteX102-6107" fmla="*/ 1601337 w 9662615"/>
              <a:gd name="connsiteY102-6108" fmla="*/ 1548552 h 1598136"/>
              <a:gd name="connsiteX103-6109" fmla="*/ 1407755 w 9662615"/>
              <a:gd name="connsiteY103-6110" fmla="*/ 1571444 h 1598136"/>
              <a:gd name="connsiteX104-6111" fmla="*/ 1271994 w 9662615"/>
              <a:gd name="connsiteY104-6112" fmla="*/ 1579471 h 1598136"/>
              <a:gd name="connsiteX105-6113" fmla="*/ 1249226 w 9662615"/>
              <a:gd name="connsiteY105-6114" fmla="*/ 1583140 h 1598136"/>
              <a:gd name="connsiteX106-6115" fmla="*/ 1217719 w 9662615"/>
              <a:gd name="connsiteY106-6116" fmla="*/ 1580863 h 1598136"/>
              <a:gd name="connsiteX107-6117" fmla="*/ 1091432 w 9662615"/>
              <a:gd name="connsiteY107-6118" fmla="*/ 1571003 h 1598136"/>
              <a:gd name="connsiteX108-6119" fmla="*/ 992039 w 9662615"/>
              <a:gd name="connsiteY108-6120" fmla="*/ 1556662 h 1598136"/>
              <a:gd name="connsiteX109-6121" fmla="*/ 868264 w 9662615"/>
              <a:gd name="connsiteY109-6122" fmla="*/ 1566392 h 1598136"/>
              <a:gd name="connsiteX110-6123" fmla="*/ 792765 w 9662615"/>
              <a:gd name="connsiteY110-6124" fmla="*/ 1563102 h 1598136"/>
              <a:gd name="connsiteX111-6125" fmla="*/ 669055 w 9662615"/>
              <a:gd name="connsiteY111-6126" fmla="*/ 1543638 h 1598136"/>
              <a:gd name="connsiteX112-6127" fmla="*/ 506152 w 9662615"/>
              <a:gd name="connsiteY112-6128" fmla="*/ 1549124 h 1598136"/>
              <a:gd name="connsiteX113-6129" fmla="*/ 472797 w 9662615"/>
              <a:gd name="connsiteY113-6130" fmla="*/ 1568904 h 1598136"/>
              <a:gd name="connsiteX114-6131" fmla="*/ 427864 w 9662615"/>
              <a:gd name="connsiteY114-6132" fmla="*/ 1580848 h 1598136"/>
              <a:gd name="connsiteX115-6133" fmla="*/ 408381 w 9662615"/>
              <a:gd name="connsiteY115-6134" fmla="*/ 1552940 h 1598136"/>
              <a:gd name="connsiteX116-6135" fmla="*/ 267163 w 9662615"/>
              <a:gd name="connsiteY116-6136" fmla="*/ 1531913 h 1598136"/>
              <a:gd name="connsiteX117-6137" fmla="*/ 196644 w 9662615"/>
              <a:gd name="connsiteY117-6138" fmla="*/ 1524565 h 1598136"/>
              <a:gd name="connsiteX118-6139" fmla="*/ 86819 w 9662615"/>
              <a:gd name="connsiteY118-6140" fmla="*/ 1519517 h 1598136"/>
              <a:gd name="connsiteX119-6141" fmla="*/ 53369 w 9662615"/>
              <a:gd name="connsiteY119-6142" fmla="*/ 1516853 h 1598136"/>
              <a:gd name="connsiteX120-6143" fmla="*/ 2359 w 9662615"/>
              <a:gd name="connsiteY120-6144" fmla="*/ 1515247 h 1598136"/>
              <a:gd name="connsiteX121-6145" fmla="*/ 0 w 9662615"/>
              <a:gd name="connsiteY121-6146" fmla="*/ 1514932 h 1598136"/>
              <a:gd name="connsiteX122-6147" fmla="*/ 0 w 9662615"/>
              <a:gd name="connsiteY122-6148" fmla="*/ 0 h 1598136"/>
              <a:gd name="connsiteX0-6149" fmla="*/ 0 w 9662615"/>
              <a:gd name="connsiteY0-6150" fmla="*/ 0 h 1598136"/>
              <a:gd name="connsiteX1-6151" fmla="*/ 9662615 w 9662615"/>
              <a:gd name="connsiteY1-6152" fmla="*/ 0 h 1598136"/>
              <a:gd name="connsiteX2-6153" fmla="*/ 9662615 w 9662615"/>
              <a:gd name="connsiteY2-6154" fmla="*/ 1280346 h 1598136"/>
              <a:gd name="connsiteX3-6155" fmla="*/ 9658420 w 9662615"/>
              <a:gd name="connsiteY3-6156" fmla="*/ 1280106 h 1598136"/>
              <a:gd name="connsiteX4-6157" fmla="*/ 9469546 w 9662615"/>
              <a:gd name="connsiteY4-6158" fmla="*/ 1289837 h 1598136"/>
              <a:gd name="connsiteX5-6159" fmla="*/ 9385895 w 9662615"/>
              <a:gd name="connsiteY5-6160" fmla="*/ 1269203 h 1598136"/>
              <a:gd name="connsiteX6-6161" fmla="*/ 9144767 w 9662615"/>
              <a:gd name="connsiteY6-6162" fmla="*/ 1264120 h 1598136"/>
              <a:gd name="connsiteX7-6163" fmla="*/ 8837252 w 9662615"/>
              <a:gd name="connsiteY7-6164" fmla="*/ 1350515 h 1598136"/>
              <a:gd name="connsiteX8-6165" fmla="*/ 8705466 w 9662615"/>
              <a:gd name="connsiteY8-6166" fmla="*/ 1342419 h 1598136"/>
              <a:gd name="connsiteX9-6167" fmla="*/ 8652221 w 9662615"/>
              <a:gd name="connsiteY9-6168" fmla="*/ 1326906 h 1598136"/>
              <a:gd name="connsiteX10-6169" fmla="*/ 8632312 w 9662615"/>
              <a:gd name="connsiteY10-6170" fmla="*/ 1326025 h 1598136"/>
              <a:gd name="connsiteX11-6171" fmla="*/ 8591582 w 9662615"/>
              <a:gd name="connsiteY11-6172" fmla="*/ 1341666 h 1598136"/>
              <a:gd name="connsiteX12-6173" fmla="*/ 8537336 w 9662615"/>
              <a:gd name="connsiteY12-6174" fmla="*/ 1341684 h 1598136"/>
              <a:gd name="connsiteX13-6175" fmla="*/ 8472508 w 9662615"/>
              <a:gd name="connsiteY13-6176" fmla="*/ 1363109 h 1598136"/>
              <a:gd name="connsiteX14-6177" fmla="*/ 8258477 w 9662615"/>
              <a:gd name="connsiteY14-6178" fmla="*/ 1370666 h 1598136"/>
              <a:gd name="connsiteX15-6179" fmla="*/ 8197961 w 9662615"/>
              <a:gd name="connsiteY15-6180" fmla="*/ 1392804 h 1598136"/>
              <a:gd name="connsiteX16-6181" fmla="*/ 8171196 w 9662615"/>
              <a:gd name="connsiteY16-6182" fmla="*/ 1397216 h 1598136"/>
              <a:gd name="connsiteX17-6183" fmla="*/ 8127667 w 9662615"/>
              <a:gd name="connsiteY17-6184" fmla="*/ 1418254 h 1598136"/>
              <a:gd name="connsiteX18-6185" fmla="*/ 7974579 w 9662615"/>
              <a:gd name="connsiteY18-6186" fmla="*/ 1383439 h 1598136"/>
              <a:gd name="connsiteX19-6187" fmla="*/ 7768351 w 9662615"/>
              <a:gd name="connsiteY19-6188" fmla="*/ 1395051 h 1598136"/>
              <a:gd name="connsiteX20-6189" fmla="*/ 7635985 w 9662615"/>
              <a:gd name="connsiteY20-6190" fmla="*/ 1386363 h 1598136"/>
              <a:gd name="connsiteX21-6191" fmla="*/ 7466069 w 9662615"/>
              <a:gd name="connsiteY21-6192" fmla="*/ 1377654 h 1598136"/>
              <a:gd name="connsiteX22-6193" fmla="*/ 7355642 w 9662615"/>
              <a:gd name="connsiteY22-6194" fmla="*/ 1407761 h 1598136"/>
              <a:gd name="connsiteX23-6195" fmla="*/ 7151610 w 9662615"/>
              <a:gd name="connsiteY23-6196" fmla="*/ 1397856 h 1598136"/>
              <a:gd name="connsiteX24-6197" fmla="*/ 7082147 w 9662615"/>
              <a:gd name="connsiteY24-6198" fmla="*/ 1406113 h 1598136"/>
              <a:gd name="connsiteX25-6199" fmla="*/ 7014958 w 9662615"/>
              <a:gd name="connsiteY25-6200" fmla="*/ 1396883 h 1598136"/>
              <a:gd name="connsiteX26-6201" fmla="*/ 6907567 w 9662615"/>
              <a:gd name="connsiteY26-6202" fmla="*/ 1419149 h 1598136"/>
              <a:gd name="connsiteX27-6203" fmla="*/ 6748428 w 9662615"/>
              <a:gd name="connsiteY27-6204" fmla="*/ 1420308 h 1598136"/>
              <a:gd name="connsiteX28-6205" fmla="*/ 6654257 w 9662615"/>
              <a:gd name="connsiteY28-6206" fmla="*/ 1424143 h 1598136"/>
              <a:gd name="connsiteX29-6207" fmla="*/ 6620123 w 9662615"/>
              <a:gd name="connsiteY29-6208" fmla="*/ 1430535 h 1598136"/>
              <a:gd name="connsiteX30-6209" fmla="*/ 6571355 w 9662615"/>
              <a:gd name="connsiteY30-6210" fmla="*/ 1436144 h 1598136"/>
              <a:gd name="connsiteX31-6211" fmla="*/ 6486557 w 9662615"/>
              <a:gd name="connsiteY31-6212" fmla="*/ 1449861 h 1598136"/>
              <a:gd name="connsiteX32-6213" fmla="*/ 6370419 w 9662615"/>
              <a:gd name="connsiteY32-6214" fmla="*/ 1461649 h 1598136"/>
              <a:gd name="connsiteX33-6215" fmla="*/ 6278839 w 9662615"/>
              <a:gd name="connsiteY33-6216" fmla="*/ 1449160 h 1598136"/>
              <a:gd name="connsiteX34-6217" fmla="*/ 6272455 w 9662615"/>
              <a:gd name="connsiteY34-6218" fmla="*/ 1453191 h 1598136"/>
              <a:gd name="connsiteX35-6219" fmla="*/ 6212659 w 9662615"/>
              <a:gd name="connsiteY35-6220" fmla="*/ 1454850 h 1598136"/>
              <a:gd name="connsiteX36-6221" fmla="*/ 6069317 w 9662615"/>
              <a:gd name="connsiteY36-6222" fmla="*/ 1445838 h 1598136"/>
              <a:gd name="connsiteX37-6223" fmla="*/ 5878477 w 9662615"/>
              <a:gd name="connsiteY37-6224" fmla="*/ 1439180 h 1598136"/>
              <a:gd name="connsiteX38-6225" fmla="*/ 5838387 w 9662615"/>
              <a:gd name="connsiteY38-6226" fmla="*/ 1444679 h 1598136"/>
              <a:gd name="connsiteX39-6227" fmla="*/ 5771136 w 9662615"/>
              <a:gd name="connsiteY39-6228" fmla="*/ 1453639 h 1598136"/>
              <a:gd name="connsiteX40-6229" fmla="*/ 5724081 w 9662615"/>
              <a:gd name="connsiteY40-6230" fmla="*/ 1470431 h 1598136"/>
              <a:gd name="connsiteX41-6231" fmla="*/ 5666577 w 9662615"/>
              <a:gd name="connsiteY41-6232" fmla="*/ 1473921 h 1598136"/>
              <a:gd name="connsiteX42-6233" fmla="*/ 5649068 w 9662615"/>
              <a:gd name="connsiteY42-6234" fmla="*/ 1461676 h 1598136"/>
              <a:gd name="connsiteX43-6235" fmla="*/ 5588902 w 9662615"/>
              <a:gd name="connsiteY43-6236" fmla="*/ 1469647 h 1598136"/>
              <a:gd name="connsiteX44-6237" fmla="*/ 5498090 w 9662615"/>
              <a:gd name="connsiteY44-6238" fmla="*/ 1483173 h 1598136"/>
              <a:gd name="connsiteX45-6239" fmla="*/ 5444641 w 9662615"/>
              <a:gd name="connsiteY45-6240" fmla="*/ 1487602 h 1598136"/>
              <a:gd name="connsiteX46-6241" fmla="*/ 5299812 w 9662615"/>
              <a:gd name="connsiteY46-6242" fmla="*/ 1503362 h 1598136"/>
              <a:gd name="connsiteX47-6243" fmla="*/ 5213947 w 9662615"/>
              <a:gd name="connsiteY47-6244" fmla="*/ 1516637 h 1598136"/>
              <a:gd name="connsiteX48-6245" fmla="*/ 5090342 w 9662615"/>
              <a:gd name="connsiteY48-6246" fmla="*/ 1546680 h 1598136"/>
              <a:gd name="connsiteX49-6247" fmla="*/ 5129812 w 9662615"/>
              <a:gd name="connsiteY49-6248" fmla="*/ 1521277 h 1598136"/>
              <a:gd name="connsiteX50-6249" fmla="*/ 5059484 w 9662615"/>
              <a:gd name="connsiteY50-6250" fmla="*/ 1546802 h 1598136"/>
              <a:gd name="connsiteX51-6251" fmla="*/ 5050958 w 9662615"/>
              <a:gd name="connsiteY51-6252" fmla="*/ 1545776 h 1598136"/>
              <a:gd name="connsiteX52-6253" fmla="*/ 5038524 w 9662615"/>
              <a:gd name="connsiteY52-6254" fmla="*/ 1545675 h 1598136"/>
              <a:gd name="connsiteX53-6255" fmla="*/ 5026564 w 9662615"/>
              <a:gd name="connsiteY53-6256" fmla="*/ 1545376 h 1598136"/>
              <a:gd name="connsiteX54-6257" fmla="*/ 4969433 w 9662615"/>
              <a:gd name="connsiteY54-6258" fmla="*/ 1540263 h 1598136"/>
              <a:gd name="connsiteX55-6259" fmla="*/ 4921303 w 9662615"/>
              <a:gd name="connsiteY55-6260" fmla="*/ 1575379 h 1598136"/>
              <a:gd name="connsiteX56-6261" fmla="*/ 4863775 w 9662615"/>
              <a:gd name="connsiteY56-6262" fmla="*/ 1562633 h 1598136"/>
              <a:gd name="connsiteX57-6263" fmla="*/ 4847242 w 9662615"/>
              <a:gd name="connsiteY57-6264" fmla="*/ 1565435 h 1598136"/>
              <a:gd name="connsiteX58-6265" fmla="*/ 4856839 w 9662615"/>
              <a:gd name="connsiteY58-6266" fmla="*/ 1598136 h 1598136"/>
              <a:gd name="connsiteX59-6267" fmla="*/ 4791466 w 9662615"/>
              <a:gd name="connsiteY59-6268" fmla="*/ 1561324 h 1598136"/>
              <a:gd name="connsiteX60-6269" fmla="*/ 4784247 w 9662615"/>
              <a:gd name="connsiteY60-6270" fmla="*/ 1562342 h 1598136"/>
              <a:gd name="connsiteX61-6271" fmla="*/ 4748477 w 9662615"/>
              <a:gd name="connsiteY61-6272" fmla="*/ 1556925 h 1598136"/>
              <a:gd name="connsiteX62-6273" fmla="*/ 4730033 w 9662615"/>
              <a:gd name="connsiteY62-6274" fmla="*/ 1555274 h 1598136"/>
              <a:gd name="connsiteX63-6275" fmla="*/ 4724747 w 9662615"/>
              <a:gd name="connsiteY63-6276" fmla="*/ 1552439 h 1598136"/>
              <a:gd name="connsiteX64-6277" fmla="*/ 4697562 w 9662615"/>
              <a:gd name="connsiteY64-6278" fmla="*/ 1551206 h 1598136"/>
              <a:gd name="connsiteX65-6279" fmla="*/ 4662664 w 9662615"/>
              <a:gd name="connsiteY65-6280" fmla="*/ 1573162 h 1598136"/>
              <a:gd name="connsiteX66-6281" fmla="*/ 4603028 w 9662615"/>
              <a:gd name="connsiteY66-6282" fmla="*/ 1568821 h 1598136"/>
              <a:gd name="connsiteX67-6283" fmla="*/ 4541612 w 9662615"/>
              <a:gd name="connsiteY67-6284" fmla="*/ 1545262 h 1598136"/>
              <a:gd name="connsiteX68-6285" fmla="*/ 4422155 w 9662615"/>
              <a:gd name="connsiteY68-6286" fmla="*/ 1542059 h 1598136"/>
              <a:gd name="connsiteX69-6287" fmla="*/ 4221826 w 9662615"/>
              <a:gd name="connsiteY69-6288" fmla="*/ 1508923 h 1598136"/>
              <a:gd name="connsiteX70-6289" fmla="*/ 4096601 w 9662615"/>
              <a:gd name="connsiteY70-6290" fmla="*/ 1521563 h 1598136"/>
              <a:gd name="connsiteX71-6291" fmla="*/ 3970635 w 9662615"/>
              <a:gd name="connsiteY71-6292" fmla="*/ 1544815 h 1598136"/>
              <a:gd name="connsiteX72-6293" fmla="*/ 3833906 w 9662615"/>
              <a:gd name="connsiteY72-6294" fmla="*/ 1516637 h 1598136"/>
              <a:gd name="connsiteX73-6295" fmla="*/ 3696258 w 9662615"/>
              <a:gd name="connsiteY73-6296" fmla="*/ 1537563 h 1598136"/>
              <a:gd name="connsiteX74-6297" fmla="*/ 3594070 w 9662615"/>
              <a:gd name="connsiteY74-6298" fmla="*/ 1509422 h 1598136"/>
              <a:gd name="connsiteX75-6299" fmla="*/ 3565233 w 9662615"/>
              <a:gd name="connsiteY75-6300" fmla="*/ 1515122 h 1598136"/>
              <a:gd name="connsiteX76-6301" fmla="*/ 3560267 w 9662615"/>
              <a:gd name="connsiteY76-6302" fmla="*/ 1516288 h 1598136"/>
              <a:gd name="connsiteX77-6303" fmla="*/ 3540258 w 9662615"/>
              <a:gd name="connsiteY77-6304" fmla="*/ 1516976 h 1598136"/>
              <a:gd name="connsiteX78-6305" fmla="*/ 3534780 w 9662615"/>
              <a:gd name="connsiteY78-6306" fmla="*/ 1522141 h 1598136"/>
              <a:gd name="connsiteX79-6307" fmla="*/ 3504783 w 9662615"/>
              <a:gd name="connsiteY79-6308" fmla="*/ 1526739 h 1598136"/>
              <a:gd name="connsiteX80-6309" fmla="*/ 3430805 w 9662615"/>
              <a:gd name="connsiteY80-6310" fmla="*/ 1542521 h 1598136"/>
              <a:gd name="connsiteX81-6311" fmla="*/ 3292707 w 9662615"/>
              <a:gd name="connsiteY81-6312" fmla="*/ 1520490 h 1598136"/>
              <a:gd name="connsiteX82-6313" fmla="*/ 3187872 w 9662615"/>
              <a:gd name="connsiteY82-6314" fmla="*/ 1519991 h 1598136"/>
              <a:gd name="connsiteX83-6315" fmla="*/ 3148026 w 9662615"/>
              <a:gd name="connsiteY83-6316" fmla="*/ 1524777 h 1598136"/>
              <a:gd name="connsiteX84-6317" fmla="*/ 3092394 w 9662615"/>
              <a:gd name="connsiteY84-6318" fmla="*/ 1528115 h 1598136"/>
              <a:gd name="connsiteX85-6319" fmla="*/ 2994200 w 9662615"/>
              <a:gd name="connsiteY85-6320" fmla="*/ 1537857 h 1598136"/>
              <a:gd name="connsiteX86-6321" fmla="*/ 2862301 w 9662615"/>
              <a:gd name="connsiteY86-6322" fmla="*/ 1544250 h 1598136"/>
              <a:gd name="connsiteX87-6323" fmla="*/ 2766335 w 9662615"/>
              <a:gd name="connsiteY87-6324" fmla="*/ 1527662 h 1598136"/>
              <a:gd name="connsiteX88-6325" fmla="*/ 2757836 w 9662615"/>
              <a:gd name="connsiteY88-6326" fmla="*/ 1531371 h 1598136"/>
              <a:gd name="connsiteX89-6327" fmla="*/ 2691555 w 9662615"/>
              <a:gd name="connsiteY89-6328" fmla="*/ 1530283 h 1598136"/>
              <a:gd name="connsiteX90-6329" fmla="*/ 2491676 w 9662615"/>
              <a:gd name="connsiteY90-6330" fmla="*/ 1500859 h 1598136"/>
              <a:gd name="connsiteX91-6331" fmla="*/ 2378036 w 9662615"/>
              <a:gd name="connsiteY91-6332" fmla="*/ 1520645 h 1598136"/>
              <a:gd name="connsiteX92-6333" fmla="*/ 2284269 w 9662615"/>
              <a:gd name="connsiteY92-6334" fmla="*/ 1503068 h 1598136"/>
              <a:gd name="connsiteX93-6335" fmla="*/ 2207104 w 9662615"/>
              <a:gd name="connsiteY93-6336" fmla="*/ 1508888 h 1598136"/>
              <a:gd name="connsiteX94-6337" fmla="*/ 2149226 w 9662615"/>
              <a:gd name="connsiteY94-6338" fmla="*/ 1523409 h 1598136"/>
              <a:gd name="connsiteX95-6339" fmla="*/ 2084783 w 9662615"/>
              <a:gd name="connsiteY95-6340" fmla="*/ 1524245 h 1598136"/>
              <a:gd name="connsiteX96-6341" fmla="*/ 2070075 w 9662615"/>
              <a:gd name="connsiteY96-6342" fmla="*/ 1511285 h 1598136"/>
              <a:gd name="connsiteX97-6343" fmla="*/ 2001057 w 9662615"/>
              <a:gd name="connsiteY97-6344" fmla="*/ 1516449 h 1598136"/>
              <a:gd name="connsiteX98-6345" fmla="*/ 1896330 w 9662615"/>
              <a:gd name="connsiteY98-6346" fmla="*/ 1525725 h 1598136"/>
              <a:gd name="connsiteX99-6347" fmla="*/ 1835994 w 9662615"/>
              <a:gd name="connsiteY99-6348" fmla="*/ 1527678 h 1598136"/>
              <a:gd name="connsiteX100-6349" fmla="*/ 1671119 w 9662615"/>
              <a:gd name="connsiteY100-6350" fmla="*/ 1536701 h 1598136"/>
              <a:gd name="connsiteX101-6351" fmla="*/ 1601337 w 9662615"/>
              <a:gd name="connsiteY101-6352" fmla="*/ 1548552 h 1598136"/>
              <a:gd name="connsiteX102-6353" fmla="*/ 1407755 w 9662615"/>
              <a:gd name="connsiteY102-6354" fmla="*/ 1571444 h 1598136"/>
              <a:gd name="connsiteX103-6355" fmla="*/ 1271994 w 9662615"/>
              <a:gd name="connsiteY103-6356" fmla="*/ 1579471 h 1598136"/>
              <a:gd name="connsiteX104-6357" fmla="*/ 1249226 w 9662615"/>
              <a:gd name="connsiteY104-6358" fmla="*/ 1583140 h 1598136"/>
              <a:gd name="connsiteX105-6359" fmla="*/ 1217719 w 9662615"/>
              <a:gd name="connsiteY105-6360" fmla="*/ 1580863 h 1598136"/>
              <a:gd name="connsiteX106-6361" fmla="*/ 1091432 w 9662615"/>
              <a:gd name="connsiteY106-6362" fmla="*/ 1571003 h 1598136"/>
              <a:gd name="connsiteX107-6363" fmla="*/ 992039 w 9662615"/>
              <a:gd name="connsiteY107-6364" fmla="*/ 1556662 h 1598136"/>
              <a:gd name="connsiteX108-6365" fmla="*/ 868264 w 9662615"/>
              <a:gd name="connsiteY108-6366" fmla="*/ 1566392 h 1598136"/>
              <a:gd name="connsiteX109-6367" fmla="*/ 792765 w 9662615"/>
              <a:gd name="connsiteY109-6368" fmla="*/ 1563102 h 1598136"/>
              <a:gd name="connsiteX110-6369" fmla="*/ 669055 w 9662615"/>
              <a:gd name="connsiteY110-6370" fmla="*/ 1543638 h 1598136"/>
              <a:gd name="connsiteX111-6371" fmla="*/ 506152 w 9662615"/>
              <a:gd name="connsiteY111-6372" fmla="*/ 1549124 h 1598136"/>
              <a:gd name="connsiteX112-6373" fmla="*/ 472797 w 9662615"/>
              <a:gd name="connsiteY112-6374" fmla="*/ 1568904 h 1598136"/>
              <a:gd name="connsiteX113-6375" fmla="*/ 427864 w 9662615"/>
              <a:gd name="connsiteY113-6376" fmla="*/ 1580848 h 1598136"/>
              <a:gd name="connsiteX114-6377" fmla="*/ 408381 w 9662615"/>
              <a:gd name="connsiteY114-6378" fmla="*/ 1552940 h 1598136"/>
              <a:gd name="connsiteX115-6379" fmla="*/ 267163 w 9662615"/>
              <a:gd name="connsiteY115-6380" fmla="*/ 1531913 h 1598136"/>
              <a:gd name="connsiteX116-6381" fmla="*/ 196644 w 9662615"/>
              <a:gd name="connsiteY116-6382" fmla="*/ 1524565 h 1598136"/>
              <a:gd name="connsiteX117-6383" fmla="*/ 86819 w 9662615"/>
              <a:gd name="connsiteY117-6384" fmla="*/ 1519517 h 1598136"/>
              <a:gd name="connsiteX118-6385" fmla="*/ 53369 w 9662615"/>
              <a:gd name="connsiteY118-6386" fmla="*/ 1516853 h 1598136"/>
              <a:gd name="connsiteX119-6387" fmla="*/ 2359 w 9662615"/>
              <a:gd name="connsiteY119-6388" fmla="*/ 1515247 h 1598136"/>
              <a:gd name="connsiteX120-6389" fmla="*/ 0 w 9662615"/>
              <a:gd name="connsiteY120-6390" fmla="*/ 1514932 h 1598136"/>
              <a:gd name="connsiteX121-6391" fmla="*/ 0 w 9662615"/>
              <a:gd name="connsiteY121-6392" fmla="*/ 0 h 1598136"/>
              <a:gd name="connsiteX0-6393" fmla="*/ 0 w 9662615"/>
              <a:gd name="connsiteY0-6394" fmla="*/ 0 h 1598136"/>
              <a:gd name="connsiteX1-6395" fmla="*/ 9662615 w 9662615"/>
              <a:gd name="connsiteY1-6396" fmla="*/ 0 h 1598136"/>
              <a:gd name="connsiteX2-6397" fmla="*/ 9662615 w 9662615"/>
              <a:gd name="connsiteY2-6398" fmla="*/ 1280346 h 1598136"/>
              <a:gd name="connsiteX3-6399" fmla="*/ 9658420 w 9662615"/>
              <a:gd name="connsiteY3-6400" fmla="*/ 1280106 h 1598136"/>
              <a:gd name="connsiteX4-6401" fmla="*/ 9469546 w 9662615"/>
              <a:gd name="connsiteY4-6402" fmla="*/ 1289837 h 1598136"/>
              <a:gd name="connsiteX5-6403" fmla="*/ 9385895 w 9662615"/>
              <a:gd name="connsiteY5-6404" fmla="*/ 1269203 h 1598136"/>
              <a:gd name="connsiteX6-6405" fmla="*/ 9144767 w 9662615"/>
              <a:gd name="connsiteY6-6406" fmla="*/ 1264120 h 1598136"/>
              <a:gd name="connsiteX7-6407" fmla="*/ 8837252 w 9662615"/>
              <a:gd name="connsiteY7-6408" fmla="*/ 1350515 h 1598136"/>
              <a:gd name="connsiteX8-6409" fmla="*/ 8705466 w 9662615"/>
              <a:gd name="connsiteY8-6410" fmla="*/ 1342419 h 1598136"/>
              <a:gd name="connsiteX9-6411" fmla="*/ 8652221 w 9662615"/>
              <a:gd name="connsiteY9-6412" fmla="*/ 1326906 h 1598136"/>
              <a:gd name="connsiteX10-6413" fmla="*/ 8632312 w 9662615"/>
              <a:gd name="connsiteY10-6414" fmla="*/ 1326025 h 1598136"/>
              <a:gd name="connsiteX11-6415" fmla="*/ 8591582 w 9662615"/>
              <a:gd name="connsiteY11-6416" fmla="*/ 1341666 h 1598136"/>
              <a:gd name="connsiteX12-6417" fmla="*/ 8537336 w 9662615"/>
              <a:gd name="connsiteY12-6418" fmla="*/ 1341684 h 1598136"/>
              <a:gd name="connsiteX13-6419" fmla="*/ 8472508 w 9662615"/>
              <a:gd name="connsiteY13-6420" fmla="*/ 1363109 h 1598136"/>
              <a:gd name="connsiteX14-6421" fmla="*/ 8258477 w 9662615"/>
              <a:gd name="connsiteY14-6422" fmla="*/ 1370666 h 1598136"/>
              <a:gd name="connsiteX15-6423" fmla="*/ 8197961 w 9662615"/>
              <a:gd name="connsiteY15-6424" fmla="*/ 1392804 h 1598136"/>
              <a:gd name="connsiteX16-6425" fmla="*/ 8171196 w 9662615"/>
              <a:gd name="connsiteY16-6426" fmla="*/ 1397216 h 1598136"/>
              <a:gd name="connsiteX17-6427" fmla="*/ 8127667 w 9662615"/>
              <a:gd name="connsiteY17-6428" fmla="*/ 1418254 h 1598136"/>
              <a:gd name="connsiteX18-6429" fmla="*/ 7974579 w 9662615"/>
              <a:gd name="connsiteY18-6430" fmla="*/ 1383439 h 1598136"/>
              <a:gd name="connsiteX19-6431" fmla="*/ 7768351 w 9662615"/>
              <a:gd name="connsiteY19-6432" fmla="*/ 1395051 h 1598136"/>
              <a:gd name="connsiteX20-6433" fmla="*/ 7635985 w 9662615"/>
              <a:gd name="connsiteY20-6434" fmla="*/ 1386363 h 1598136"/>
              <a:gd name="connsiteX21-6435" fmla="*/ 7466069 w 9662615"/>
              <a:gd name="connsiteY21-6436" fmla="*/ 1377654 h 1598136"/>
              <a:gd name="connsiteX22-6437" fmla="*/ 7355642 w 9662615"/>
              <a:gd name="connsiteY22-6438" fmla="*/ 1407761 h 1598136"/>
              <a:gd name="connsiteX23-6439" fmla="*/ 7151610 w 9662615"/>
              <a:gd name="connsiteY23-6440" fmla="*/ 1397856 h 1598136"/>
              <a:gd name="connsiteX24-6441" fmla="*/ 7082147 w 9662615"/>
              <a:gd name="connsiteY24-6442" fmla="*/ 1406113 h 1598136"/>
              <a:gd name="connsiteX25-6443" fmla="*/ 7014958 w 9662615"/>
              <a:gd name="connsiteY25-6444" fmla="*/ 1396883 h 1598136"/>
              <a:gd name="connsiteX26-6445" fmla="*/ 6907567 w 9662615"/>
              <a:gd name="connsiteY26-6446" fmla="*/ 1419149 h 1598136"/>
              <a:gd name="connsiteX27-6447" fmla="*/ 6748428 w 9662615"/>
              <a:gd name="connsiteY27-6448" fmla="*/ 1420308 h 1598136"/>
              <a:gd name="connsiteX28-6449" fmla="*/ 6654257 w 9662615"/>
              <a:gd name="connsiteY28-6450" fmla="*/ 1424143 h 1598136"/>
              <a:gd name="connsiteX29-6451" fmla="*/ 6620123 w 9662615"/>
              <a:gd name="connsiteY29-6452" fmla="*/ 1430535 h 1598136"/>
              <a:gd name="connsiteX30-6453" fmla="*/ 6571355 w 9662615"/>
              <a:gd name="connsiteY30-6454" fmla="*/ 1436144 h 1598136"/>
              <a:gd name="connsiteX31-6455" fmla="*/ 6486557 w 9662615"/>
              <a:gd name="connsiteY31-6456" fmla="*/ 1449861 h 1598136"/>
              <a:gd name="connsiteX32-6457" fmla="*/ 6370419 w 9662615"/>
              <a:gd name="connsiteY32-6458" fmla="*/ 1461649 h 1598136"/>
              <a:gd name="connsiteX33-6459" fmla="*/ 6278839 w 9662615"/>
              <a:gd name="connsiteY33-6460" fmla="*/ 1449160 h 1598136"/>
              <a:gd name="connsiteX34-6461" fmla="*/ 6272455 w 9662615"/>
              <a:gd name="connsiteY34-6462" fmla="*/ 1453191 h 1598136"/>
              <a:gd name="connsiteX35-6463" fmla="*/ 6212659 w 9662615"/>
              <a:gd name="connsiteY35-6464" fmla="*/ 1454850 h 1598136"/>
              <a:gd name="connsiteX36-6465" fmla="*/ 6069317 w 9662615"/>
              <a:gd name="connsiteY36-6466" fmla="*/ 1445838 h 1598136"/>
              <a:gd name="connsiteX37-6467" fmla="*/ 5878477 w 9662615"/>
              <a:gd name="connsiteY37-6468" fmla="*/ 1439180 h 1598136"/>
              <a:gd name="connsiteX38-6469" fmla="*/ 5838387 w 9662615"/>
              <a:gd name="connsiteY38-6470" fmla="*/ 1444679 h 1598136"/>
              <a:gd name="connsiteX39-6471" fmla="*/ 5771136 w 9662615"/>
              <a:gd name="connsiteY39-6472" fmla="*/ 1453639 h 1598136"/>
              <a:gd name="connsiteX40-6473" fmla="*/ 5724081 w 9662615"/>
              <a:gd name="connsiteY40-6474" fmla="*/ 1470431 h 1598136"/>
              <a:gd name="connsiteX41-6475" fmla="*/ 5666577 w 9662615"/>
              <a:gd name="connsiteY41-6476" fmla="*/ 1473921 h 1598136"/>
              <a:gd name="connsiteX42-6477" fmla="*/ 5649068 w 9662615"/>
              <a:gd name="connsiteY42-6478" fmla="*/ 1461676 h 1598136"/>
              <a:gd name="connsiteX43-6479" fmla="*/ 5588902 w 9662615"/>
              <a:gd name="connsiteY43-6480" fmla="*/ 1469647 h 1598136"/>
              <a:gd name="connsiteX44-6481" fmla="*/ 5498090 w 9662615"/>
              <a:gd name="connsiteY44-6482" fmla="*/ 1483173 h 1598136"/>
              <a:gd name="connsiteX45-6483" fmla="*/ 5444641 w 9662615"/>
              <a:gd name="connsiteY45-6484" fmla="*/ 1487602 h 1598136"/>
              <a:gd name="connsiteX46-6485" fmla="*/ 5299812 w 9662615"/>
              <a:gd name="connsiteY46-6486" fmla="*/ 1503362 h 1598136"/>
              <a:gd name="connsiteX47-6487" fmla="*/ 5213947 w 9662615"/>
              <a:gd name="connsiteY47-6488" fmla="*/ 1516637 h 1598136"/>
              <a:gd name="connsiteX48-6489" fmla="*/ 5090342 w 9662615"/>
              <a:gd name="connsiteY48-6490" fmla="*/ 1546680 h 1598136"/>
              <a:gd name="connsiteX49-6491" fmla="*/ 5129812 w 9662615"/>
              <a:gd name="connsiteY49-6492" fmla="*/ 1521277 h 1598136"/>
              <a:gd name="connsiteX50-6493" fmla="*/ 5059484 w 9662615"/>
              <a:gd name="connsiteY50-6494" fmla="*/ 1546802 h 1598136"/>
              <a:gd name="connsiteX51-6495" fmla="*/ 5038524 w 9662615"/>
              <a:gd name="connsiteY51-6496" fmla="*/ 1545675 h 1598136"/>
              <a:gd name="connsiteX52-6497" fmla="*/ 5026564 w 9662615"/>
              <a:gd name="connsiteY52-6498" fmla="*/ 1545376 h 1598136"/>
              <a:gd name="connsiteX53-6499" fmla="*/ 4969433 w 9662615"/>
              <a:gd name="connsiteY53-6500" fmla="*/ 1540263 h 1598136"/>
              <a:gd name="connsiteX54-6501" fmla="*/ 4921303 w 9662615"/>
              <a:gd name="connsiteY54-6502" fmla="*/ 1575379 h 1598136"/>
              <a:gd name="connsiteX55-6503" fmla="*/ 4863775 w 9662615"/>
              <a:gd name="connsiteY55-6504" fmla="*/ 1562633 h 1598136"/>
              <a:gd name="connsiteX56-6505" fmla="*/ 4847242 w 9662615"/>
              <a:gd name="connsiteY56-6506" fmla="*/ 1565435 h 1598136"/>
              <a:gd name="connsiteX57-6507" fmla="*/ 4856839 w 9662615"/>
              <a:gd name="connsiteY57-6508" fmla="*/ 1598136 h 1598136"/>
              <a:gd name="connsiteX58-6509" fmla="*/ 4791466 w 9662615"/>
              <a:gd name="connsiteY58-6510" fmla="*/ 1561324 h 1598136"/>
              <a:gd name="connsiteX59-6511" fmla="*/ 4784247 w 9662615"/>
              <a:gd name="connsiteY59-6512" fmla="*/ 1562342 h 1598136"/>
              <a:gd name="connsiteX60-6513" fmla="*/ 4748477 w 9662615"/>
              <a:gd name="connsiteY60-6514" fmla="*/ 1556925 h 1598136"/>
              <a:gd name="connsiteX61-6515" fmla="*/ 4730033 w 9662615"/>
              <a:gd name="connsiteY61-6516" fmla="*/ 1555274 h 1598136"/>
              <a:gd name="connsiteX62-6517" fmla="*/ 4724747 w 9662615"/>
              <a:gd name="connsiteY62-6518" fmla="*/ 1552439 h 1598136"/>
              <a:gd name="connsiteX63-6519" fmla="*/ 4697562 w 9662615"/>
              <a:gd name="connsiteY63-6520" fmla="*/ 1551206 h 1598136"/>
              <a:gd name="connsiteX64-6521" fmla="*/ 4662664 w 9662615"/>
              <a:gd name="connsiteY64-6522" fmla="*/ 1573162 h 1598136"/>
              <a:gd name="connsiteX65-6523" fmla="*/ 4603028 w 9662615"/>
              <a:gd name="connsiteY65-6524" fmla="*/ 1568821 h 1598136"/>
              <a:gd name="connsiteX66-6525" fmla="*/ 4541612 w 9662615"/>
              <a:gd name="connsiteY66-6526" fmla="*/ 1545262 h 1598136"/>
              <a:gd name="connsiteX67-6527" fmla="*/ 4422155 w 9662615"/>
              <a:gd name="connsiteY67-6528" fmla="*/ 1542059 h 1598136"/>
              <a:gd name="connsiteX68-6529" fmla="*/ 4221826 w 9662615"/>
              <a:gd name="connsiteY68-6530" fmla="*/ 1508923 h 1598136"/>
              <a:gd name="connsiteX69-6531" fmla="*/ 4096601 w 9662615"/>
              <a:gd name="connsiteY69-6532" fmla="*/ 1521563 h 1598136"/>
              <a:gd name="connsiteX70-6533" fmla="*/ 3970635 w 9662615"/>
              <a:gd name="connsiteY70-6534" fmla="*/ 1544815 h 1598136"/>
              <a:gd name="connsiteX71-6535" fmla="*/ 3833906 w 9662615"/>
              <a:gd name="connsiteY71-6536" fmla="*/ 1516637 h 1598136"/>
              <a:gd name="connsiteX72-6537" fmla="*/ 3696258 w 9662615"/>
              <a:gd name="connsiteY72-6538" fmla="*/ 1537563 h 1598136"/>
              <a:gd name="connsiteX73-6539" fmla="*/ 3594070 w 9662615"/>
              <a:gd name="connsiteY73-6540" fmla="*/ 1509422 h 1598136"/>
              <a:gd name="connsiteX74-6541" fmla="*/ 3565233 w 9662615"/>
              <a:gd name="connsiteY74-6542" fmla="*/ 1515122 h 1598136"/>
              <a:gd name="connsiteX75-6543" fmla="*/ 3560267 w 9662615"/>
              <a:gd name="connsiteY75-6544" fmla="*/ 1516288 h 1598136"/>
              <a:gd name="connsiteX76-6545" fmla="*/ 3540258 w 9662615"/>
              <a:gd name="connsiteY76-6546" fmla="*/ 1516976 h 1598136"/>
              <a:gd name="connsiteX77-6547" fmla="*/ 3534780 w 9662615"/>
              <a:gd name="connsiteY77-6548" fmla="*/ 1522141 h 1598136"/>
              <a:gd name="connsiteX78-6549" fmla="*/ 3504783 w 9662615"/>
              <a:gd name="connsiteY78-6550" fmla="*/ 1526739 h 1598136"/>
              <a:gd name="connsiteX79-6551" fmla="*/ 3430805 w 9662615"/>
              <a:gd name="connsiteY79-6552" fmla="*/ 1542521 h 1598136"/>
              <a:gd name="connsiteX80-6553" fmla="*/ 3292707 w 9662615"/>
              <a:gd name="connsiteY80-6554" fmla="*/ 1520490 h 1598136"/>
              <a:gd name="connsiteX81-6555" fmla="*/ 3187872 w 9662615"/>
              <a:gd name="connsiteY81-6556" fmla="*/ 1519991 h 1598136"/>
              <a:gd name="connsiteX82-6557" fmla="*/ 3148026 w 9662615"/>
              <a:gd name="connsiteY82-6558" fmla="*/ 1524777 h 1598136"/>
              <a:gd name="connsiteX83-6559" fmla="*/ 3092394 w 9662615"/>
              <a:gd name="connsiteY83-6560" fmla="*/ 1528115 h 1598136"/>
              <a:gd name="connsiteX84-6561" fmla="*/ 2994200 w 9662615"/>
              <a:gd name="connsiteY84-6562" fmla="*/ 1537857 h 1598136"/>
              <a:gd name="connsiteX85-6563" fmla="*/ 2862301 w 9662615"/>
              <a:gd name="connsiteY85-6564" fmla="*/ 1544250 h 1598136"/>
              <a:gd name="connsiteX86-6565" fmla="*/ 2766335 w 9662615"/>
              <a:gd name="connsiteY86-6566" fmla="*/ 1527662 h 1598136"/>
              <a:gd name="connsiteX87-6567" fmla="*/ 2757836 w 9662615"/>
              <a:gd name="connsiteY87-6568" fmla="*/ 1531371 h 1598136"/>
              <a:gd name="connsiteX88-6569" fmla="*/ 2691555 w 9662615"/>
              <a:gd name="connsiteY88-6570" fmla="*/ 1530283 h 1598136"/>
              <a:gd name="connsiteX89-6571" fmla="*/ 2491676 w 9662615"/>
              <a:gd name="connsiteY89-6572" fmla="*/ 1500859 h 1598136"/>
              <a:gd name="connsiteX90-6573" fmla="*/ 2378036 w 9662615"/>
              <a:gd name="connsiteY90-6574" fmla="*/ 1520645 h 1598136"/>
              <a:gd name="connsiteX91-6575" fmla="*/ 2284269 w 9662615"/>
              <a:gd name="connsiteY91-6576" fmla="*/ 1503068 h 1598136"/>
              <a:gd name="connsiteX92-6577" fmla="*/ 2207104 w 9662615"/>
              <a:gd name="connsiteY92-6578" fmla="*/ 1508888 h 1598136"/>
              <a:gd name="connsiteX93-6579" fmla="*/ 2149226 w 9662615"/>
              <a:gd name="connsiteY93-6580" fmla="*/ 1523409 h 1598136"/>
              <a:gd name="connsiteX94-6581" fmla="*/ 2084783 w 9662615"/>
              <a:gd name="connsiteY94-6582" fmla="*/ 1524245 h 1598136"/>
              <a:gd name="connsiteX95-6583" fmla="*/ 2070075 w 9662615"/>
              <a:gd name="connsiteY95-6584" fmla="*/ 1511285 h 1598136"/>
              <a:gd name="connsiteX96-6585" fmla="*/ 2001057 w 9662615"/>
              <a:gd name="connsiteY96-6586" fmla="*/ 1516449 h 1598136"/>
              <a:gd name="connsiteX97-6587" fmla="*/ 1896330 w 9662615"/>
              <a:gd name="connsiteY97-6588" fmla="*/ 1525725 h 1598136"/>
              <a:gd name="connsiteX98-6589" fmla="*/ 1835994 w 9662615"/>
              <a:gd name="connsiteY98-6590" fmla="*/ 1527678 h 1598136"/>
              <a:gd name="connsiteX99-6591" fmla="*/ 1671119 w 9662615"/>
              <a:gd name="connsiteY99-6592" fmla="*/ 1536701 h 1598136"/>
              <a:gd name="connsiteX100-6593" fmla="*/ 1601337 w 9662615"/>
              <a:gd name="connsiteY100-6594" fmla="*/ 1548552 h 1598136"/>
              <a:gd name="connsiteX101-6595" fmla="*/ 1407755 w 9662615"/>
              <a:gd name="connsiteY101-6596" fmla="*/ 1571444 h 1598136"/>
              <a:gd name="connsiteX102-6597" fmla="*/ 1271994 w 9662615"/>
              <a:gd name="connsiteY102-6598" fmla="*/ 1579471 h 1598136"/>
              <a:gd name="connsiteX103-6599" fmla="*/ 1249226 w 9662615"/>
              <a:gd name="connsiteY103-6600" fmla="*/ 1583140 h 1598136"/>
              <a:gd name="connsiteX104-6601" fmla="*/ 1217719 w 9662615"/>
              <a:gd name="connsiteY104-6602" fmla="*/ 1580863 h 1598136"/>
              <a:gd name="connsiteX105-6603" fmla="*/ 1091432 w 9662615"/>
              <a:gd name="connsiteY105-6604" fmla="*/ 1571003 h 1598136"/>
              <a:gd name="connsiteX106-6605" fmla="*/ 992039 w 9662615"/>
              <a:gd name="connsiteY106-6606" fmla="*/ 1556662 h 1598136"/>
              <a:gd name="connsiteX107-6607" fmla="*/ 868264 w 9662615"/>
              <a:gd name="connsiteY107-6608" fmla="*/ 1566392 h 1598136"/>
              <a:gd name="connsiteX108-6609" fmla="*/ 792765 w 9662615"/>
              <a:gd name="connsiteY108-6610" fmla="*/ 1563102 h 1598136"/>
              <a:gd name="connsiteX109-6611" fmla="*/ 669055 w 9662615"/>
              <a:gd name="connsiteY109-6612" fmla="*/ 1543638 h 1598136"/>
              <a:gd name="connsiteX110-6613" fmla="*/ 506152 w 9662615"/>
              <a:gd name="connsiteY110-6614" fmla="*/ 1549124 h 1598136"/>
              <a:gd name="connsiteX111-6615" fmla="*/ 472797 w 9662615"/>
              <a:gd name="connsiteY111-6616" fmla="*/ 1568904 h 1598136"/>
              <a:gd name="connsiteX112-6617" fmla="*/ 427864 w 9662615"/>
              <a:gd name="connsiteY112-6618" fmla="*/ 1580848 h 1598136"/>
              <a:gd name="connsiteX113-6619" fmla="*/ 408381 w 9662615"/>
              <a:gd name="connsiteY113-6620" fmla="*/ 1552940 h 1598136"/>
              <a:gd name="connsiteX114-6621" fmla="*/ 267163 w 9662615"/>
              <a:gd name="connsiteY114-6622" fmla="*/ 1531913 h 1598136"/>
              <a:gd name="connsiteX115-6623" fmla="*/ 196644 w 9662615"/>
              <a:gd name="connsiteY115-6624" fmla="*/ 1524565 h 1598136"/>
              <a:gd name="connsiteX116-6625" fmla="*/ 86819 w 9662615"/>
              <a:gd name="connsiteY116-6626" fmla="*/ 1519517 h 1598136"/>
              <a:gd name="connsiteX117-6627" fmla="*/ 53369 w 9662615"/>
              <a:gd name="connsiteY117-6628" fmla="*/ 1516853 h 1598136"/>
              <a:gd name="connsiteX118-6629" fmla="*/ 2359 w 9662615"/>
              <a:gd name="connsiteY118-6630" fmla="*/ 1515247 h 1598136"/>
              <a:gd name="connsiteX119-6631" fmla="*/ 0 w 9662615"/>
              <a:gd name="connsiteY119-6632" fmla="*/ 1514932 h 1598136"/>
              <a:gd name="connsiteX120-6633" fmla="*/ 0 w 9662615"/>
              <a:gd name="connsiteY120-6634" fmla="*/ 0 h 1598136"/>
              <a:gd name="connsiteX0-6635" fmla="*/ 0 w 9662615"/>
              <a:gd name="connsiteY0-6636" fmla="*/ 0 h 1598136"/>
              <a:gd name="connsiteX1-6637" fmla="*/ 9662615 w 9662615"/>
              <a:gd name="connsiteY1-6638" fmla="*/ 0 h 1598136"/>
              <a:gd name="connsiteX2-6639" fmla="*/ 9662615 w 9662615"/>
              <a:gd name="connsiteY2-6640" fmla="*/ 1280346 h 1598136"/>
              <a:gd name="connsiteX3-6641" fmla="*/ 9658420 w 9662615"/>
              <a:gd name="connsiteY3-6642" fmla="*/ 1280106 h 1598136"/>
              <a:gd name="connsiteX4-6643" fmla="*/ 9469546 w 9662615"/>
              <a:gd name="connsiteY4-6644" fmla="*/ 1289837 h 1598136"/>
              <a:gd name="connsiteX5-6645" fmla="*/ 9385895 w 9662615"/>
              <a:gd name="connsiteY5-6646" fmla="*/ 1269203 h 1598136"/>
              <a:gd name="connsiteX6-6647" fmla="*/ 9144767 w 9662615"/>
              <a:gd name="connsiteY6-6648" fmla="*/ 1264120 h 1598136"/>
              <a:gd name="connsiteX7-6649" fmla="*/ 8837252 w 9662615"/>
              <a:gd name="connsiteY7-6650" fmla="*/ 1350515 h 1598136"/>
              <a:gd name="connsiteX8-6651" fmla="*/ 8705466 w 9662615"/>
              <a:gd name="connsiteY8-6652" fmla="*/ 1342419 h 1598136"/>
              <a:gd name="connsiteX9-6653" fmla="*/ 8652221 w 9662615"/>
              <a:gd name="connsiteY9-6654" fmla="*/ 1326906 h 1598136"/>
              <a:gd name="connsiteX10-6655" fmla="*/ 8632312 w 9662615"/>
              <a:gd name="connsiteY10-6656" fmla="*/ 1326025 h 1598136"/>
              <a:gd name="connsiteX11-6657" fmla="*/ 8591582 w 9662615"/>
              <a:gd name="connsiteY11-6658" fmla="*/ 1341666 h 1598136"/>
              <a:gd name="connsiteX12-6659" fmla="*/ 8537336 w 9662615"/>
              <a:gd name="connsiteY12-6660" fmla="*/ 1341684 h 1598136"/>
              <a:gd name="connsiteX13-6661" fmla="*/ 8472508 w 9662615"/>
              <a:gd name="connsiteY13-6662" fmla="*/ 1363109 h 1598136"/>
              <a:gd name="connsiteX14-6663" fmla="*/ 8258477 w 9662615"/>
              <a:gd name="connsiteY14-6664" fmla="*/ 1370666 h 1598136"/>
              <a:gd name="connsiteX15-6665" fmla="*/ 8197961 w 9662615"/>
              <a:gd name="connsiteY15-6666" fmla="*/ 1392804 h 1598136"/>
              <a:gd name="connsiteX16-6667" fmla="*/ 8171196 w 9662615"/>
              <a:gd name="connsiteY16-6668" fmla="*/ 1397216 h 1598136"/>
              <a:gd name="connsiteX17-6669" fmla="*/ 8127667 w 9662615"/>
              <a:gd name="connsiteY17-6670" fmla="*/ 1418254 h 1598136"/>
              <a:gd name="connsiteX18-6671" fmla="*/ 7974579 w 9662615"/>
              <a:gd name="connsiteY18-6672" fmla="*/ 1383439 h 1598136"/>
              <a:gd name="connsiteX19-6673" fmla="*/ 7768351 w 9662615"/>
              <a:gd name="connsiteY19-6674" fmla="*/ 1395051 h 1598136"/>
              <a:gd name="connsiteX20-6675" fmla="*/ 7635985 w 9662615"/>
              <a:gd name="connsiteY20-6676" fmla="*/ 1386363 h 1598136"/>
              <a:gd name="connsiteX21-6677" fmla="*/ 7466069 w 9662615"/>
              <a:gd name="connsiteY21-6678" fmla="*/ 1377654 h 1598136"/>
              <a:gd name="connsiteX22-6679" fmla="*/ 7355642 w 9662615"/>
              <a:gd name="connsiteY22-6680" fmla="*/ 1407761 h 1598136"/>
              <a:gd name="connsiteX23-6681" fmla="*/ 7151610 w 9662615"/>
              <a:gd name="connsiteY23-6682" fmla="*/ 1397856 h 1598136"/>
              <a:gd name="connsiteX24-6683" fmla="*/ 7082147 w 9662615"/>
              <a:gd name="connsiteY24-6684" fmla="*/ 1406113 h 1598136"/>
              <a:gd name="connsiteX25-6685" fmla="*/ 7014958 w 9662615"/>
              <a:gd name="connsiteY25-6686" fmla="*/ 1396883 h 1598136"/>
              <a:gd name="connsiteX26-6687" fmla="*/ 6907567 w 9662615"/>
              <a:gd name="connsiteY26-6688" fmla="*/ 1419149 h 1598136"/>
              <a:gd name="connsiteX27-6689" fmla="*/ 6748428 w 9662615"/>
              <a:gd name="connsiteY27-6690" fmla="*/ 1420308 h 1598136"/>
              <a:gd name="connsiteX28-6691" fmla="*/ 6654257 w 9662615"/>
              <a:gd name="connsiteY28-6692" fmla="*/ 1424143 h 1598136"/>
              <a:gd name="connsiteX29-6693" fmla="*/ 6620123 w 9662615"/>
              <a:gd name="connsiteY29-6694" fmla="*/ 1430535 h 1598136"/>
              <a:gd name="connsiteX30-6695" fmla="*/ 6571355 w 9662615"/>
              <a:gd name="connsiteY30-6696" fmla="*/ 1436144 h 1598136"/>
              <a:gd name="connsiteX31-6697" fmla="*/ 6486557 w 9662615"/>
              <a:gd name="connsiteY31-6698" fmla="*/ 1449861 h 1598136"/>
              <a:gd name="connsiteX32-6699" fmla="*/ 6370419 w 9662615"/>
              <a:gd name="connsiteY32-6700" fmla="*/ 1461649 h 1598136"/>
              <a:gd name="connsiteX33-6701" fmla="*/ 6278839 w 9662615"/>
              <a:gd name="connsiteY33-6702" fmla="*/ 1449160 h 1598136"/>
              <a:gd name="connsiteX34-6703" fmla="*/ 6272455 w 9662615"/>
              <a:gd name="connsiteY34-6704" fmla="*/ 1453191 h 1598136"/>
              <a:gd name="connsiteX35-6705" fmla="*/ 6212659 w 9662615"/>
              <a:gd name="connsiteY35-6706" fmla="*/ 1454850 h 1598136"/>
              <a:gd name="connsiteX36-6707" fmla="*/ 6069317 w 9662615"/>
              <a:gd name="connsiteY36-6708" fmla="*/ 1445838 h 1598136"/>
              <a:gd name="connsiteX37-6709" fmla="*/ 5878477 w 9662615"/>
              <a:gd name="connsiteY37-6710" fmla="*/ 1439180 h 1598136"/>
              <a:gd name="connsiteX38-6711" fmla="*/ 5838387 w 9662615"/>
              <a:gd name="connsiteY38-6712" fmla="*/ 1444679 h 1598136"/>
              <a:gd name="connsiteX39-6713" fmla="*/ 5771136 w 9662615"/>
              <a:gd name="connsiteY39-6714" fmla="*/ 1453639 h 1598136"/>
              <a:gd name="connsiteX40-6715" fmla="*/ 5724081 w 9662615"/>
              <a:gd name="connsiteY40-6716" fmla="*/ 1470431 h 1598136"/>
              <a:gd name="connsiteX41-6717" fmla="*/ 5666577 w 9662615"/>
              <a:gd name="connsiteY41-6718" fmla="*/ 1473921 h 1598136"/>
              <a:gd name="connsiteX42-6719" fmla="*/ 5649068 w 9662615"/>
              <a:gd name="connsiteY42-6720" fmla="*/ 1461676 h 1598136"/>
              <a:gd name="connsiteX43-6721" fmla="*/ 5588902 w 9662615"/>
              <a:gd name="connsiteY43-6722" fmla="*/ 1469647 h 1598136"/>
              <a:gd name="connsiteX44-6723" fmla="*/ 5498090 w 9662615"/>
              <a:gd name="connsiteY44-6724" fmla="*/ 1483173 h 1598136"/>
              <a:gd name="connsiteX45-6725" fmla="*/ 5444641 w 9662615"/>
              <a:gd name="connsiteY45-6726" fmla="*/ 1487602 h 1598136"/>
              <a:gd name="connsiteX46-6727" fmla="*/ 5299812 w 9662615"/>
              <a:gd name="connsiteY46-6728" fmla="*/ 1503362 h 1598136"/>
              <a:gd name="connsiteX47-6729" fmla="*/ 5213947 w 9662615"/>
              <a:gd name="connsiteY47-6730" fmla="*/ 1516637 h 1598136"/>
              <a:gd name="connsiteX48-6731" fmla="*/ 5090342 w 9662615"/>
              <a:gd name="connsiteY48-6732" fmla="*/ 1546680 h 1598136"/>
              <a:gd name="connsiteX49-6733" fmla="*/ 5129812 w 9662615"/>
              <a:gd name="connsiteY49-6734" fmla="*/ 1521277 h 1598136"/>
              <a:gd name="connsiteX50-6735" fmla="*/ 5059484 w 9662615"/>
              <a:gd name="connsiteY50-6736" fmla="*/ 1546802 h 1598136"/>
              <a:gd name="connsiteX51-6737" fmla="*/ 5038524 w 9662615"/>
              <a:gd name="connsiteY51-6738" fmla="*/ 1545675 h 1598136"/>
              <a:gd name="connsiteX52-6739" fmla="*/ 5026564 w 9662615"/>
              <a:gd name="connsiteY52-6740" fmla="*/ 1545376 h 1598136"/>
              <a:gd name="connsiteX53-6741" fmla="*/ 4969433 w 9662615"/>
              <a:gd name="connsiteY53-6742" fmla="*/ 1550865 h 1598136"/>
              <a:gd name="connsiteX54-6743" fmla="*/ 4921303 w 9662615"/>
              <a:gd name="connsiteY54-6744" fmla="*/ 1575379 h 1598136"/>
              <a:gd name="connsiteX55-6745" fmla="*/ 4863775 w 9662615"/>
              <a:gd name="connsiteY55-6746" fmla="*/ 1562633 h 1598136"/>
              <a:gd name="connsiteX56-6747" fmla="*/ 4847242 w 9662615"/>
              <a:gd name="connsiteY56-6748" fmla="*/ 1565435 h 1598136"/>
              <a:gd name="connsiteX57-6749" fmla="*/ 4856839 w 9662615"/>
              <a:gd name="connsiteY57-6750" fmla="*/ 1598136 h 1598136"/>
              <a:gd name="connsiteX58-6751" fmla="*/ 4791466 w 9662615"/>
              <a:gd name="connsiteY58-6752" fmla="*/ 1561324 h 1598136"/>
              <a:gd name="connsiteX59-6753" fmla="*/ 4784247 w 9662615"/>
              <a:gd name="connsiteY59-6754" fmla="*/ 1562342 h 1598136"/>
              <a:gd name="connsiteX60-6755" fmla="*/ 4748477 w 9662615"/>
              <a:gd name="connsiteY60-6756" fmla="*/ 1556925 h 1598136"/>
              <a:gd name="connsiteX61-6757" fmla="*/ 4730033 w 9662615"/>
              <a:gd name="connsiteY61-6758" fmla="*/ 1555274 h 1598136"/>
              <a:gd name="connsiteX62-6759" fmla="*/ 4724747 w 9662615"/>
              <a:gd name="connsiteY62-6760" fmla="*/ 1552439 h 1598136"/>
              <a:gd name="connsiteX63-6761" fmla="*/ 4697562 w 9662615"/>
              <a:gd name="connsiteY63-6762" fmla="*/ 1551206 h 1598136"/>
              <a:gd name="connsiteX64-6763" fmla="*/ 4662664 w 9662615"/>
              <a:gd name="connsiteY64-6764" fmla="*/ 1573162 h 1598136"/>
              <a:gd name="connsiteX65-6765" fmla="*/ 4603028 w 9662615"/>
              <a:gd name="connsiteY65-6766" fmla="*/ 1568821 h 1598136"/>
              <a:gd name="connsiteX66-6767" fmla="*/ 4541612 w 9662615"/>
              <a:gd name="connsiteY66-6768" fmla="*/ 1545262 h 1598136"/>
              <a:gd name="connsiteX67-6769" fmla="*/ 4422155 w 9662615"/>
              <a:gd name="connsiteY67-6770" fmla="*/ 1542059 h 1598136"/>
              <a:gd name="connsiteX68-6771" fmla="*/ 4221826 w 9662615"/>
              <a:gd name="connsiteY68-6772" fmla="*/ 1508923 h 1598136"/>
              <a:gd name="connsiteX69-6773" fmla="*/ 4096601 w 9662615"/>
              <a:gd name="connsiteY69-6774" fmla="*/ 1521563 h 1598136"/>
              <a:gd name="connsiteX70-6775" fmla="*/ 3970635 w 9662615"/>
              <a:gd name="connsiteY70-6776" fmla="*/ 1544815 h 1598136"/>
              <a:gd name="connsiteX71-6777" fmla="*/ 3833906 w 9662615"/>
              <a:gd name="connsiteY71-6778" fmla="*/ 1516637 h 1598136"/>
              <a:gd name="connsiteX72-6779" fmla="*/ 3696258 w 9662615"/>
              <a:gd name="connsiteY72-6780" fmla="*/ 1537563 h 1598136"/>
              <a:gd name="connsiteX73-6781" fmla="*/ 3594070 w 9662615"/>
              <a:gd name="connsiteY73-6782" fmla="*/ 1509422 h 1598136"/>
              <a:gd name="connsiteX74-6783" fmla="*/ 3565233 w 9662615"/>
              <a:gd name="connsiteY74-6784" fmla="*/ 1515122 h 1598136"/>
              <a:gd name="connsiteX75-6785" fmla="*/ 3560267 w 9662615"/>
              <a:gd name="connsiteY75-6786" fmla="*/ 1516288 h 1598136"/>
              <a:gd name="connsiteX76-6787" fmla="*/ 3540258 w 9662615"/>
              <a:gd name="connsiteY76-6788" fmla="*/ 1516976 h 1598136"/>
              <a:gd name="connsiteX77-6789" fmla="*/ 3534780 w 9662615"/>
              <a:gd name="connsiteY77-6790" fmla="*/ 1522141 h 1598136"/>
              <a:gd name="connsiteX78-6791" fmla="*/ 3504783 w 9662615"/>
              <a:gd name="connsiteY78-6792" fmla="*/ 1526739 h 1598136"/>
              <a:gd name="connsiteX79-6793" fmla="*/ 3430805 w 9662615"/>
              <a:gd name="connsiteY79-6794" fmla="*/ 1542521 h 1598136"/>
              <a:gd name="connsiteX80-6795" fmla="*/ 3292707 w 9662615"/>
              <a:gd name="connsiteY80-6796" fmla="*/ 1520490 h 1598136"/>
              <a:gd name="connsiteX81-6797" fmla="*/ 3187872 w 9662615"/>
              <a:gd name="connsiteY81-6798" fmla="*/ 1519991 h 1598136"/>
              <a:gd name="connsiteX82-6799" fmla="*/ 3148026 w 9662615"/>
              <a:gd name="connsiteY82-6800" fmla="*/ 1524777 h 1598136"/>
              <a:gd name="connsiteX83-6801" fmla="*/ 3092394 w 9662615"/>
              <a:gd name="connsiteY83-6802" fmla="*/ 1528115 h 1598136"/>
              <a:gd name="connsiteX84-6803" fmla="*/ 2994200 w 9662615"/>
              <a:gd name="connsiteY84-6804" fmla="*/ 1537857 h 1598136"/>
              <a:gd name="connsiteX85-6805" fmla="*/ 2862301 w 9662615"/>
              <a:gd name="connsiteY85-6806" fmla="*/ 1544250 h 1598136"/>
              <a:gd name="connsiteX86-6807" fmla="*/ 2766335 w 9662615"/>
              <a:gd name="connsiteY86-6808" fmla="*/ 1527662 h 1598136"/>
              <a:gd name="connsiteX87-6809" fmla="*/ 2757836 w 9662615"/>
              <a:gd name="connsiteY87-6810" fmla="*/ 1531371 h 1598136"/>
              <a:gd name="connsiteX88-6811" fmla="*/ 2691555 w 9662615"/>
              <a:gd name="connsiteY88-6812" fmla="*/ 1530283 h 1598136"/>
              <a:gd name="connsiteX89-6813" fmla="*/ 2491676 w 9662615"/>
              <a:gd name="connsiteY89-6814" fmla="*/ 1500859 h 1598136"/>
              <a:gd name="connsiteX90-6815" fmla="*/ 2378036 w 9662615"/>
              <a:gd name="connsiteY90-6816" fmla="*/ 1520645 h 1598136"/>
              <a:gd name="connsiteX91-6817" fmla="*/ 2284269 w 9662615"/>
              <a:gd name="connsiteY91-6818" fmla="*/ 1503068 h 1598136"/>
              <a:gd name="connsiteX92-6819" fmla="*/ 2207104 w 9662615"/>
              <a:gd name="connsiteY92-6820" fmla="*/ 1508888 h 1598136"/>
              <a:gd name="connsiteX93-6821" fmla="*/ 2149226 w 9662615"/>
              <a:gd name="connsiteY93-6822" fmla="*/ 1523409 h 1598136"/>
              <a:gd name="connsiteX94-6823" fmla="*/ 2084783 w 9662615"/>
              <a:gd name="connsiteY94-6824" fmla="*/ 1524245 h 1598136"/>
              <a:gd name="connsiteX95-6825" fmla="*/ 2070075 w 9662615"/>
              <a:gd name="connsiteY95-6826" fmla="*/ 1511285 h 1598136"/>
              <a:gd name="connsiteX96-6827" fmla="*/ 2001057 w 9662615"/>
              <a:gd name="connsiteY96-6828" fmla="*/ 1516449 h 1598136"/>
              <a:gd name="connsiteX97-6829" fmla="*/ 1896330 w 9662615"/>
              <a:gd name="connsiteY97-6830" fmla="*/ 1525725 h 1598136"/>
              <a:gd name="connsiteX98-6831" fmla="*/ 1835994 w 9662615"/>
              <a:gd name="connsiteY98-6832" fmla="*/ 1527678 h 1598136"/>
              <a:gd name="connsiteX99-6833" fmla="*/ 1671119 w 9662615"/>
              <a:gd name="connsiteY99-6834" fmla="*/ 1536701 h 1598136"/>
              <a:gd name="connsiteX100-6835" fmla="*/ 1601337 w 9662615"/>
              <a:gd name="connsiteY100-6836" fmla="*/ 1548552 h 1598136"/>
              <a:gd name="connsiteX101-6837" fmla="*/ 1407755 w 9662615"/>
              <a:gd name="connsiteY101-6838" fmla="*/ 1571444 h 1598136"/>
              <a:gd name="connsiteX102-6839" fmla="*/ 1271994 w 9662615"/>
              <a:gd name="connsiteY102-6840" fmla="*/ 1579471 h 1598136"/>
              <a:gd name="connsiteX103-6841" fmla="*/ 1249226 w 9662615"/>
              <a:gd name="connsiteY103-6842" fmla="*/ 1583140 h 1598136"/>
              <a:gd name="connsiteX104-6843" fmla="*/ 1217719 w 9662615"/>
              <a:gd name="connsiteY104-6844" fmla="*/ 1580863 h 1598136"/>
              <a:gd name="connsiteX105-6845" fmla="*/ 1091432 w 9662615"/>
              <a:gd name="connsiteY105-6846" fmla="*/ 1571003 h 1598136"/>
              <a:gd name="connsiteX106-6847" fmla="*/ 992039 w 9662615"/>
              <a:gd name="connsiteY106-6848" fmla="*/ 1556662 h 1598136"/>
              <a:gd name="connsiteX107-6849" fmla="*/ 868264 w 9662615"/>
              <a:gd name="connsiteY107-6850" fmla="*/ 1566392 h 1598136"/>
              <a:gd name="connsiteX108-6851" fmla="*/ 792765 w 9662615"/>
              <a:gd name="connsiteY108-6852" fmla="*/ 1563102 h 1598136"/>
              <a:gd name="connsiteX109-6853" fmla="*/ 669055 w 9662615"/>
              <a:gd name="connsiteY109-6854" fmla="*/ 1543638 h 1598136"/>
              <a:gd name="connsiteX110-6855" fmla="*/ 506152 w 9662615"/>
              <a:gd name="connsiteY110-6856" fmla="*/ 1549124 h 1598136"/>
              <a:gd name="connsiteX111-6857" fmla="*/ 472797 w 9662615"/>
              <a:gd name="connsiteY111-6858" fmla="*/ 1568904 h 1598136"/>
              <a:gd name="connsiteX112-6859" fmla="*/ 427864 w 9662615"/>
              <a:gd name="connsiteY112-6860" fmla="*/ 1580848 h 1598136"/>
              <a:gd name="connsiteX113-6861" fmla="*/ 408381 w 9662615"/>
              <a:gd name="connsiteY113-6862" fmla="*/ 1552940 h 1598136"/>
              <a:gd name="connsiteX114-6863" fmla="*/ 267163 w 9662615"/>
              <a:gd name="connsiteY114-6864" fmla="*/ 1531913 h 1598136"/>
              <a:gd name="connsiteX115-6865" fmla="*/ 196644 w 9662615"/>
              <a:gd name="connsiteY115-6866" fmla="*/ 1524565 h 1598136"/>
              <a:gd name="connsiteX116-6867" fmla="*/ 86819 w 9662615"/>
              <a:gd name="connsiteY116-6868" fmla="*/ 1519517 h 1598136"/>
              <a:gd name="connsiteX117-6869" fmla="*/ 53369 w 9662615"/>
              <a:gd name="connsiteY117-6870" fmla="*/ 1516853 h 1598136"/>
              <a:gd name="connsiteX118-6871" fmla="*/ 2359 w 9662615"/>
              <a:gd name="connsiteY118-6872" fmla="*/ 1515247 h 1598136"/>
              <a:gd name="connsiteX119-6873" fmla="*/ 0 w 9662615"/>
              <a:gd name="connsiteY119-6874" fmla="*/ 1514932 h 1598136"/>
              <a:gd name="connsiteX120-6875" fmla="*/ 0 w 9662615"/>
              <a:gd name="connsiteY120-6876" fmla="*/ 0 h 1598136"/>
              <a:gd name="connsiteX0-6877" fmla="*/ 0 w 9662615"/>
              <a:gd name="connsiteY0-6878" fmla="*/ 0 h 1592835"/>
              <a:gd name="connsiteX1-6879" fmla="*/ 9662615 w 9662615"/>
              <a:gd name="connsiteY1-6880" fmla="*/ 0 h 1592835"/>
              <a:gd name="connsiteX2-6881" fmla="*/ 9662615 w 9662615"/>
              <a:gd name="connsiteY2-6882" fmla="*/ 1280346 h 1592835"/>
              <a:gd name="connsiteX3-6883" fmla="*/ 9658420 w 9662615"/>
              <a:gd name="connsiteY3-6884" fmla="*/ 1280106 h 1592835"/>
              <a:gd name="connsiteX4-6885" fmla="*/ 9469546 w 9662615"/>
              <a:gd name="connsiteY4-6886" fmla="*/ 1289837 h 1592835"/>
              <a:gd name="connsiteX5-6887" fmla="*/ 9385895 w 9662615"/>
              <a:gd name="connsiteY5-6888" fmla="*/ 1269203 h 1592835"/>
              <a:gd name="connsiteX6-6889" fmla="*/ 9144767 w 9662615"/>
              <a:gd name="connsiteY6-6890" fmla="*/ 1264120 h 1592835"/>
              <a:gd name="connsiteX7-6891" fmla="*/ 8837252 w 9662615"/>
              <a:gd name="connsiteY7-6892" fmla="*/ 1350515 h 1592835"/>
              <a:gd name="connsiteX8-6893" fmla="*/ 8705466 w 9662615"/>
              <a:gd name="connsiteY8-6894" fmla="*/ 1342419 h 1592835"/>
              <a:gd name="connsiteX9-6895" fmla="*/ 8652221 w 9662615"/>
              <a:gd name="connsiteY9-6896" fmla="*/ 1326906 h 1592835"/>
              <a:gd name="connsiteX10-6897" fmla="*/ 8632312 w 9662615"/>
              <a:gd name="connsiteY10-6898" fmla="*/ 1326025 h 1592835"/>
              <a:gd name="connsiteX11-6899" fmla="*/ 8591582 w 9662615"/>
              <a:gd name="connsiteY11-6900" fmla="*/ 1341666 h 1592835"/>
              <a:gd name="connsiteX12-6901" fmla="*/ 8537336 w 9662615"/>
              <a:gd name="connsiteY12-6902" fmla="*/ 1341684 h 1592835"/>
              <a:gd name="connsiteX13-6903" fmla="*/ 8472508 w 9662615"/>
              <a:gd name="connsiteY13-6904" fmla="*/ 1363109 h 1592835"/>
              <a:gd name="connsiteX14-6905" fmla="*/ 8258477 w 9662615"/>
              <a:gd name="connsiteY14-6906" fmla="*/ 1370666 h 1592835"/>
              <a:gd name="connsiteX15-6907" fmla="*/ 8197961 w 9662615"/>
              <a:gd name="connsiteY15-6908" fmla="*/ 1392804 h 1592835"/>
              <a:gd name="connsiteX16-6909" fmla="*/ 8171196 w 9662615"/>
              <a:gd name="connsiteY16-6910" fmla="*/ 1397216 h 1592835"/>
              <a:gd name="connsiteX17-6911" fmla="*/ 8127667 w 9662615"/>
              <a:gd name="connsiteY17-6912" fmla="*/ 1418254 h 1592835"/>
              <a:gd name="connsiteX18-6913" fmla="*/ 7974579 w 9662615"/>
              <a:gd name="connsiteY18-6914" fmla="*/ 1383439 h 1592835"/>
              <a:gd name="connsiteX19-6915" fmla="*/ 7768351 w 9662615"/>
              <a:gd name="connsiteY19-6916" fmla="*/ 1395051 h 1592835"/>
              <a:gd name="connsiteX20-6917" fmla="*/ 7635985 w 9662615"/>
              <a:gd name="connsiteY20-6918" fmla="*/ 1386363 h 1592835"/>
              <a:gd name="connsiteX21-6919" fmla="*/ 7466069 w 9662615"/>
              <a:gd name="connsiteY21-6920" fmla="*/ 1377654 h 1592835"/>
              <a:gd name="connsiteX22-6921" fmla="*/ 7355642 w 9662615"/>
              <a:gd name="connsiteY22-6922" fmla="*/ 1407761 h 1592835"/>
              <a:gd name="connsiteX23-6923" fmla="*/ 7151610 w 9662615"/>
              <a:gd name="connsiteY23-6924" fmla="*/ 1397856 h 1592835"/>
              <a:gd name="connsiteX24-6925" fmla="*/ 7082147 w 9662615"/>
              <a:gd name="connsiteY24-6926" fmla="*/ 1406113 h 1592835"/>
              <a:gd name="connsiteX25-6927" fmla="*/ 7014958 w 9662615"/>
              <a:gd name="connsiteY25-6928" fmla="*/ 1396883 h 1592835"/>
              <a:gd name="connsiteX26-6929" fmla="*/ 6907567 w 9662615"/>
              <a:gd name="connsiteY26-6930" fmla="*/ 1419149 h 1592835"/>
              <a:gd name="connsiteX27-6931" fmla="*/ 6748428 w 9662615"/>
              <a:gd name="connsiteY27-6932" fmla="*/ 1420308 h 1592835"/>
              <a:gd name="connsiteX28-6933" fmla="*/ 6654257 w 9662615"/>
              <a:gd name="connsiteY28-6934" fmla="*/ 1424143 h 1592835"/>
              <a:gd name="connsiteX29-6935" fmla="*/ 6620123 w 9662615"/>
              <a:gd name="connsiteY29-6936" fmla="*/ 1430535 h 1592835"/>
              <a:gd name="connsiteX30-6937" fmla="*/ 6571355 w 9662615"/>
              <a:gd name="connsiteY30-6938" fmla="*/ 1436144 h 1592835"/>
              <a:gd name="connsiteX31-6939" fmla="*/ 6486557 w 9662615"/>
              <a:gd name="connsiteY31-6940" fmla="*/ 1449861 h 1592835"/>
              <a:gd name="connsiteX32-6941" fmla="*/ 6370419 w 9662615"/>
              <a:gd name="connsiteY32-6942" fmla="*/ 1461649 h 1592835"/>
              <a:gd name="connsiteX33-6943" fmla="*/ 6278839 w 9662615"/>
              <a:gd name="connsiteY33-6944" fmla="*/ 1449160 h 1592835"/>
              <a:gd name="connsiteX34-6945" fmla="*/ 6272455 w 9662615"/>
              <a:gd name="connsiteY34-6946" fmla="*/ 1453191 h 1592835"/>
              <a:gd name="connsiteX35-6947" fmla="*/ 6212659 w 9662615"/>
              <a:gd name="connsiteY35-6948" fmla="*/ 1454850 h 1592835"/>
              <a:gd name="connsiteX36-6949" fmla="*/ 6069317 w 9662615"/>
              <a:gd name="connsiteY36-6950" fmla="*/ 1445838 h 1592835"/>
              <a:gd name="connsiteX37-6951" fmla="*/ 5878477 w 9662615"/>
              <a:gd name="connsiteY37-6952" fmla="*/ 1439180 h 1592835"/>
              <a:gd name="connsiteX38-6953" fmla="*/ 5838387 w 9662615"/>
              <a:gd name="connsiteY38-6954" fmla="*/ 1444679 h 1592835"/>
              <a:gd name="connsiteX39-6955" fmla="*/ 5771136 w 9662615"/>
              <a:gd name="connsiteY39-6956" fmla="*/ 1453639 h 1592835"/>
              <a:gd name="connsiteX40-6957" fmla="*/ 5724081 w 9662615"/>
              <a:gd name="connsiteY40-6958" fmla="*/ 1470431 h 1592835"/>
              <a:gd name="connsiteX41-6959" fmla="*/ 5666577 w 9662615"/>
              <a:gd name="connsiteY41-6960" fmla="*/ 1473921 h 1592835"/>
              <a:gd name="connsiteX42-6961" fmla="*/ 5649068 w 9662615"/>
              <a:gd name="connsiteY42-6962" fmla="*/ 1461676 h 1592835"/>
              <a:gd name="connsiteX43-6963" fmla="*/ 5588902 w 9662615"/>
              <a:gd name="connsiteY43-6964" fmla="*/ 1469647 h 1592835"/>
              <a:gd name="connsiteX44-6965" fmla="*/ 5498090 w 9662615"/>
              <a:gd name="connsiteY44-6966" fmla="*/ 1483173 h 1592835"/>
              <a:gd name="connsiteX45-6967" fmla="*/ 5444641 w 9662615"/>
              <a:gd name="connsiteY45-6968" fmla="*/ 1487602 h 1592835"/>
              <a:gd name="connsiteX46-6969" fmla="*/ 5299812 w 9662615"/>
              <a:gd name="connsiteY46-6970" fmla="*/ 1503362 h 1592835"/>
              <a:gd name="connsiteX47-6971" fmla="*/ 5213947 w 9662615"/>
              <a:gd name="connsiteY47-6972" fmla="*/ 1516637 h 1592835"/>
              <a:gd name="connsiteX48-6973" fmla="*/ 5090342 w 9662615"/>
              <a:gd name="connsiteY48-6974" fmla="*/ 1546680 h 1592835"/>
              <a:gd name="connsiteX49-6975" fmla="*/ 5129812 w 9662615"/>
              <a:gd name="connsiteY49-6976" fmla="*/ 1521277 h 1592835"/>
              <a:gd name="connsiteX50-6977" fmla="*/ 5059484 w 9662615"/>
              <a:gd name="connsiteY50-6978" fmla="*/ 1546802 h 1592835"/>
              <a:gd name="connsiteX51-6979" fmla="*/ 5038524 w 9662615"/>
              <a:gd name="connsiteY51-6980" fmla="*/ 1545675 h 1592835"/>
              <a:gd name="connsiteX52-6981" fmla="*/ 5026564 w 9662615"/>
              <a:gd name="connsiteY52-6982" fmla="*/ 1545376 h 1592835"/>
              <a:gd name="connsiteX53-6983" fmla="*/ 4969433 w 9662615"/>
              <a:gd name="connsiteY53-6984" fmla="*/ 1550865 h 1592835"/>
              <a:gd name="connsiteX54-6985" fmla="*/ 4921303 w 9662615"/>
              <a:gd name="connsiteY54-6986" fmla="*/ 1575379 h 1592835"/>
              <a:gd name="connsiteX55-6987" fmla="*/ 4863775 w 9662615"/>
              <a:gd name="connsiteY55-6988" fmla="*/ 1562633 h 1592835"/>
              <a:gd name="connsiteX56-6989" fmla="*/ 4847242 w 9662615"/>
              <a:gd name="connsiteY56-6990" fmla="*/ 1565435 h 1592835"/>
              <a:gd name="connsiteX57-6991" fmla="*/ 4856839 w 9662615"/>
              <a:gd name="connsiteY57-6992" fmla="*/ 1592835 h 1592835"/>
              <a:gd name="connsiteX58-6993" fmla="*/ 4791466 w 9662615"/>
              <a:gd name="connsiteY58-6994" fmla="*/ 1561324 h 1592835"/>
              <a:gd name="connsiteX59-6995" fmla="*/ 4784247 w 9662615"/>
              <a:gd name="connsiteY59-6996" fmla="*/ 1562342 h 1592835"/>
              <a:gd name="connsiteX60-6997" fmla="*/ 4748477 w 9662615"/>
              <a:gd name="connsiteY60-6998" fmla="*/ 1556925 h 1592835"/>
              <a:gd name="connsiteX61-6999" fmla="*/ 4730033 w 9662615"/>
              <a:gd name="connsiteY61-7000" fmla="*/ 1555274 h 1592835"/>
              <a:gd name="connsiteX62-7001" fmla="*/ 4724747 w 9662615"/>
              <a:gd name="connsiteY62-7002" fmla="*/ 1552439 h 1592835"/>
              <a:gd name="connsiteX63-7003" fmla="*/ 4697562 w 9662615"/>
              <a:gd name="connsiteY63-7004" fmla="*/ 1551206 h 1592835"/>
              <a:gd name="connsiteX64-7005" fmla="*/ 4662664 w 9662615"/>
              <a:gd name="connsiteY64-7006" fmla="*/ 1573162 h 1592835"/>
              <a:gd name="connsiteX65-7007" fmla="*/ 4603028 w 9662615"/>
              <a:gd name="connsiteY65-7008" fmla="*/ 1568821 h 1592835"/>
              <a:gd name="connsiteX66-7009" fmla="*/ 4541612 w 9662615"/>
              <a:gd name="connsiteY66-7010" fmla="*/ 1545262 h 1592835"/>
              <a:gd name="connsiteX67-7011" fmla="*/ 4422155 w 9662615"/>
              <a:gd name="connsiteY67-7012" fmla="*/ 1542059 h 1592835"/>
              <a:gd name="connsiteX68-7013" fmla="*/ 4221826 w 9662615"/>
              <a:gd name="connsiteY68-7014" fmla="*/ 1508923 h 1592835"/>
              <a:gd name="connsiteX69-7015" fmla="*/ 4096601 w 9662615"/>
              <a:gd name="connsiteY69-7016" fmla="*/ 1521563 h 1592835"/>
              <a:gd name="connsiteX70-7017" fmla="*/ 3970635 w 9662615"/>
              <a:gd name="connsiteY70-7018" fmla="*/ 1544815 h 1592835"/>
              <a:gd name="connsiteX71-7019" fmla="*/ 3833906 w 9662615"/>
              <a:gd name="connsiteY71-7020" fmla="*/ 1516637 h 1592835"/>
              <a:gd name="connsiteX72-7021" fmla="*/ 3696258 w 9662615"/>
              <a:gd name="connsiteY72-7022" fmla="*/ 1537563 h 1592835"/>
              <a:gd name="connsiteX73-7023" fmla="*/ 3594070 w 9662615"/>
              <a:gd name="connsiteY73-7024" fmla="*/ 1509422 h 1592835"/>
              <a:gd name="connsiteX74-7025" fmla="*/ 3565233 w 9662615"/>
              <a:gd name="connsiteY74-7026" fmla="*/ 1515122 h 1592835"/>
              <a:gd name="connsiteX75-7027" fmla="*/ 3560267 w 9662615"/>
              <a:gd name="connsiteY75-7028" fmla="*/ 1516288 h 1592835"/>
              <a:gd name="connsiteX76-7029" fmla="*/ 3540258 w 9662615"/>
              <a:gd name="connsiteY76-7030" fmla="*/ 1516976 h 1592835"/>
              <a:gd name="connsiteX77-7031" fmla="*/ 3534780 w 9662615"/>
              <a:gd name="connsiteY77-7032" fmla="*/ 1522141 h 1592835"/>
              <a:gd name="connsiteX78-7033" fmla="*/ 3504783 w 9662615"/>
              <a:gd name="connsiteY78-7034" fmla="*/ 1526739 h 1592835"/>
              <a:gd name="connsiteX79-7035" fmla="*/ 3430805 w 9662615"/>
              <a:gd name="connsiteY79-7036" fmla="*/ 1542521 h 1592835"/>
              <a:gd name="connsiteX80-7037" fmla="*/ 3292707 w 9662615"/>
              <a:gd name="connsiteY80-7038" fmla="*/ 1520490 h 1592835"/>
              <a:gd name="connsiteX81-7039" fmla="*/ 3187872 w 9662615"/>
              <a:gd name="connsiteY81-7040" fmla="*/ 1519991 h 1592835"/>
              <a:gd name="connsiteX82-7041" fmla="*/ 3148026 w 9662615"/>
              <a:gd name="connsiteY82-7042" fmla="*/ 1524777 h 1592835"/>
              <a:gd name="connsiteX83-7043" fmla="*/ 3092394 w 9662615"/>
              <a:gd name="connsiteY83-7044" fmla="*/ 1528115 h 1592835"/>
              <a:gd name="connsiteX84-7045" fmla="*/ 2994200 w 9662615"/>
              <a:gd name="connsiteY84-7046" fmla="*/ 1537857 h 1592835"/>
              <a:gd name="connsiteX85-7047" fmla="*/ 2862301 w 9662615"/>
              <a:gd name="connsiteY85-7048" fmla="*/ 1544250 h 1592835"/>
              <a:gd name="connsiteX86-7049" fmla="*/ 2766335 w 9662615"/>
              <a:gd name="connsiteY86-7050" fmla="*/ 1527662 h 1592835"/>
              <a:gd name="connsiteX87-7051" fmla="*/ 2757836 w 9662615"/>
              <a:gd name="connsiteY87-7052" fmla="*/ 1531371 h 1592835"/>
              <a:gd name="connsiteX88-7053" fmla="*/ 2691555 w 9662615"/>
              <a:gd name="connsiteY88-7054" fmla="*/ 1530283 h 1592835"/>
              <a:gd name="connsiteX89-7055" fmla="*/ 2491676 w 9662615"/>
              <a:gd name="connsiteY89-7056" fmla="*/ 1500859 h 1592835"/>
              <a:gd name="connsiteX90-7057" fmla="*/ 2378036 w 9662615"/>
              <a:gd name="connsiteY90-7058" fmla="*/ 1520645 h 1592835"/>
              <a:gd name="connsiteX91-7059" fmla="*/ 2284269 w 9662615"/>
              <a:gd name="connsiteY91-7060" fmla="*/ 1503068 h 1592835"/>
              <a:gd name="connsiteX92-7061" fmla="*/ 2207104 w 9662615"/>
              <a:gd name="connsiteY92-7062" fmla="*/ 1508888 h 1592835"/>
              <a:gd name="connsiteX93-7063" fmla="*/ 2149226 w 9662615"/>
              <a:gd name="connsiteY93-7064" fmla="*/ 1523409 h 1592835"/>
              <a:gd name="connsiteX94-7065" fmla="*/ 2084783 w 9662615"/>
              <a:gd name="connsiteY94-7066" fmla="*/ 1524245 h 1592835"/>
              <a:gd name="connsiteX95-7067" fmla="*/ 2070075 w 9662615"/>
              <a:gd name="connsiteY95-7068" fmla="*/ 1511285 h 1592835"/>
              <a:gd name="connsiteX96-7069" fmla="*/ 2001057 w 9662615"/>
              <a:gd name="connsiteY96-7070" fmla="*/ 1516449 h 1592835"/>
              <a:gd name="connsiteX97-7071" fmla="*/ 1896330 w 9662615"/>
              <a:gd name="connsiteY97-7072" fmla="*/ 1525725 h 1592835"/>
              <a:gd name="connsiteX98-7073" fmla="*/ 1835994 w 9662615"/>
              <a:gd name="connsiteY98-7074" fmla="*/ 1527678 h 1592835"/>
              <a:gd name="connsiteX99-7075" fmla="*/ 1671119 w 9662615"/>
              <a:gd name="connsiteY99-7076" fmla="*/ 1536701 h 1592835"/>
              <a:gd name="connsiteX100-7077" fmla="*/ 1601337 w 9662615"/>
              <a:gd name="connsiteY100-7078" fmla="*/ 1548552 h 1592835"/>
              <a:gd name="connsiteX101-7079" fmla="*/ 1407755 w 9662615"/>
              <a:gd name="connsiteY101-7080" fmla="*/ 1571444 h 1592835"/>
              <a:gd name="connsiteX102-7081" fmla="*/ 1271994 w 9662615"/>
              <a:gd name="connsiteY102-7082" fmla="*/ 1579471 h 1592835"/>
              <a:gd name="connsiteX103-7083" fmla="*/ 1249226 w 9662615"/>
              <a:gd name="connsiteY103-7084" fmla="*/ 1583140 h 1592835"/>
              <a:gd name="connsiteX104-7085" fmla="*/ 1217719 w 9662615"/>
              <a:gd name="connsiteY104-7086" fmla="*/ 1580863 h 1592835"/>
              <a:gd name="connsiteX105-7087" fmla="*/ 1091432 w 9662615"/>
              <a:gd name="connsiteY105-7088" fmla="*/ 1571003 h 1592835"/>
              <a:gd name="connsiteX106-7089" fmla="*/ 992039 w 9662615"/>
              <a:gd name="connsiteY106-7090" fmla="*/ 1556662 h 1592835"/>
              <a:gd name="connsiteX107-7091" fmla="*/ 868264 w 9662615"/>
              <a:gd name="connsiteY107-7092" fmla="*/ 1566392 h 1592835"/>
              <a:gd name="connsiteX108-7093" fmla="*/ 792765 w 9662615"/>
              <a:gd name="connsiteY108-7094" fmla="*/ 1563102 h 1592835"/>
              <a:gd name="connsiteX109-7095" fmla="*/ 669055 w 9662615"/>
              <a:gd name="connsiteY109-7096" fmla="*/ 1543638 h 1592835"/>
              <a:gd name="connsiteX110-7097" fmla="*/ 506152 w 9662615"/>
              <a:gd name="connsiteY110-7098" fmla="*/ 1549124 h 1592835"/>
              <a:gd name="connsiteX111-7099" fmla="*/ 472797 w 9662615"/>
              <a:gd name="connsiteY111-7100" fmla="*/ 1568904 h 1592835"/>
              <a:gd name="connsiteX112-7101" fmla="*/ 427864 w 9662615"/>
              <a:gd name="connsiteY112-7102" fmla="*/ 1580848 h 1592835"/>
              <a:gd name="connsiteX113-7103" fmla="*/ 408381 w 9662615"/>
              <a:gd name="connsiteY113-7104" fmla="*/ 1552940 h 1592835"/>
              <a:gd name="connsiteX114-7105" fmla="*/ 267163 w 9662615"/>
              <a:gd name="connsiteY114-7106" fmla="*/ 1531913 h 1592835"/>
              <a:gd name="connsiteX115-7107" fmla="*/ 196644 w 9662615"/>
              <a:gd name="connsiteY115-7108" fmla="*/ 1524565 h 1592835"/>
              <a:gd name="connsiteX116-7109" fmla="*/ 86819 w 9662615"/>
              <a:gd name="connsiteY116-7110" fmla="*/ 1519517 h 1592835"/>
              <a:gd name="connsiteX117-7111" fmla="*/ 53369 w 9662615"/>
              <a:gd name="connsiteY117-7112" fmla="*/ 1516853 h 1592835"/>
              <a:gd name="connsiteX118-7113" fmla="*/ 2359 w 9662615"/>
              <a:gd name="connsiteY118-7114" fmla="*/ 1515247 h 1592835"/>
              <a:gd name="connsiteX119-7115" fmla="*/ 0 w 9662615"/>
              <a:gd name="connsiteY119-7116" fmla="*/ 1514932 h 1592835"/>
              <a:gd name="connsiteX120-7117" fmla="*/ 0 w 9662615"/>
              <a:gd name="connsiteY120-7118" fmla="*/ 0 h 1592835"/>
              <a:gd name="connsiteX0-7119" fmla="*/ 0 w 9662615"/>
              <a:gd name="connsiteY0-7120" fmla="*/ 0 h 1592835"/>
              <a:gd name="connsiteX1-7121" fmla="*/ 9662615 w 9662615"/>
              <a:gd name="connsiteY1-7122" fmla="*/ 0 h 1592835"/>
              <a:gd name="connsiteX2-7123" fmla="*/ 9662615 w 9662615"/>
              <a:gd name="connsiteY2-7124" fmla="*/ 1280346 h 1592835"/>
              <a:gd name="connsiteX3-7125" fmla="*/ 9658420 w 9662615"/>
              <a:gd name="connsiteY3-7126" fmla="*/ 1280106 h 1592835"/>
              <a:gd name="connsiteX4-7127" fmla="*/ 9469546 w 9662615"/>
              <a:gd name="connsiteY4-7128" fmla="*/ 1289837 h 1592835"/>
              <a:gd name="connsiteX5-7129" fmla="*/ 9385895 w 9662615"/>
              <a:gd name="connsiteY5-7130" fmla="*/ 1269203 h 1592835"/>
              <a:gd name="connsiteX6-7131" fmla="*/ 9144767 w 9662615"/>
              <a:gd name="connsiteY6-7132" fmla="*/ 1264120 h 1592835"/>
              <a:gd name="connsiteX7-7133" fmla="*/ 8837252 w 9662615"/>
              <a:gd name="connsiteY7-7134" fmla="*/ 1350515 h 1592835"/>
              <a:gd name="connsiteX8-7135" fmla="*/ 8705466 w 9662615"/>
              <a:gd name="connsiteY8-7136" fmla="*/ 1342419 h 1592835"/>
              <a:gd name="connsiteX9-7137" fmla="*/ 8652221 w 9662615"/>
              <a:gd name="connsiteY9-7138" fmla="*/ 1326906 h 1592835"/>
              <a:gd name="connsiteX10-7139" fmla="*/ 8632312 w 9662615"/>
              <a:gd name="connsiteY10-7140" fmla="*/ 1326025 h 1592835"/>
              <a:gd name="connsiteX11-7141" fmla="*/ 8591582 w 9662615"/>
              <a:gd name="connsiteY11-7142" fmla="*/ 1341666 h 1592835"/>
              <a:gd name="connsiteX12-7143" fmla="*/ 8537336 w 9662615"/>
              <a:gd name="connsiteY12-7144" fmla="*/ 1341684 h 1592835"/>
              <a:gd name="connsiteX13-7145" fmla="*/ 8472508 w 9662615"/>
              <a:gd name="connsiteY13-7146" fmla="*/ 1363109 h 1592835"/>
              <a:gd name="connsiteX14-7147" fmla="*/ 8258477 w 9662615"/>
              <a:gd name="connsiteY14-7148" fmla="*/ 1370666 h 1592835"/>
              <a:gd name="connsiteX15-7149" fmla="*/ 8197961 w 9662615"/>
              <a:gd name="connsiteY15-7150" fmla="*/ 1392804 h 1592835"/>
              <a:gd name="connsiteX16-7151" fmla="*/ 8171196 w 9662615"/>
              <a:gd name="connsiteY16-7152" fmla="*/ 1397216 h 1592835"/>
              <a:gd name="connsiteX17-7153" fmla="*/ 8127667 w 9662615"/>
              <a:gd name="connsiteY17-7154" fmla="*/ 1418254 h 1592835"/>
              <a:gd name="connsiteX18-7155" fmla="*/ 7974579 w 9662615"/>
              <a:gd name="connsiteY18-7156" fmla="*/ 1383439 h 1592835"/>
              <a:gd name="connsiteX19-7157" fmla="*/ 7768351 w 9662615"/>
              <a:gd name="connsiteY19-7158" fmla="*/ 1395051 h 1592835"/>
              <a:gd name="connsiteX20-7159" fmla="*/ 7635985 w 9662615"/>
              <a:gd name="connsiteY20-7160" fmla="*/ 1386363 h 1592835"/>
              <a:gd name="connsiteX21-7161" fmla="*/ 7466069 w 9662615"/>
              <a:gd name="connsiteY21-7162" fmla="*/ 1377654 h 1592835"/>
              <a:gd name="connsiteX22-7163" fmla="*/ 7355642 w 9662615"/>
              <a:gd name="connsiteY22-7164" fmla="*/ 1407761 h 1592835"/>
              <a:gd name="connsiteX23-7165" fmla="*/ 7151610 w 9662615"/>
              <a:gd name="connsiteY23-7166" fmla="*/ 1397856 h 1592835"/>
              <a:gd name="connsiteX24-7167" fmla="*/ 7082147 w 9662615"/>
              <a:gd name="connsiteY24-7168" fmla="*/ 1406113 h 1592835"/>
              <a:gd name="connsiteX25-7169" fmla="*/ 7014958 w 9662615"/>
              <a:gd name="connsiteY25-7170" fmla="*/ 1396883 h 1592835"/>
              <a:gd name="connsiteX26-7171" fmla="*/ 6907567 w 9662615"/>
              <a:gd name="connsiteY26-7172" fmla="*/ 1419149 h 1592835"/>
              <a:gd name="connsiteX27-7173" fmla="*/ 6748428 w 9662615"/>
              <a:gd name="connsiteY27-7174" fmla="*/ 1420308 h 1592835"/>
              <a:gd name="connsiteX28-7175" fmla="*/ 6654257 w 9662615"/>
              <a:gd name="connsiteY28-7176" fmla="*/ 1424143 h 1592835"/>
              <a:gd name="connsiteX29-7177" fmla="*/ 6620123 w 9662615"/>
              <a:gd name="connsiteY29-7178" fmla="*/ 1430535 h 1592835"/>
              <a:gd name="connsiteX30-7179" fmla="*/ 6571355 w 9662615"/>
              <a:gd name="connsiteY30-7180" fmla="*/ 1436144 h 1592835"/>
              <a:gd name="connsiteX31-7181" fmla="*/ 6486557 w 9662615"/>
              <a:gd name="connsiteY31-7182" fmla="*/ 1449861 h 1592835"/>
              <a:gd name="connsiteX32-7183" fmla="*/ 6370419 w 9662615"/>
              <a:gd name="connsiteY32-7184" fmla="*/ 1461649 h 1592835"/>
              <a:gd name="connsiteX33-7185" fmla="*/ 6278839 w 9662615"/>
              <a:gd name="connsiteY33-7186" fmla="*/ 1449160 h 1592835"/>
              <a:gd name="connsiteX34-7187" fmla="*/ 6272455 w 9662615"/>
              <a:gd name="connsiteY34-7188" fmla="*/ 1453191 h 1592835"/>
              <a:gd name="connsiteX35-7189" fmla="*/ 6212659 w 9662615"/>
              <a:gd name="connsiteY35-7190" fmla="*/ 1454850 h 1592835"/>
              <a:gd name="connsiteX36-7191" fmla="*/ 6069317 w 9662615"/>
              <a:gd name="connsiteY36-7192" fmla="*/ 1445838 h 1592835"/>
              <a:gd name="connsiteX37-7193" fmla="*/ 5878477 w 9662615"/>
              <a:gd name="connsiteY37-7194" fmla="*/ 1439180 h 1592835"/>
              <a:gd name="connsiteX38-7195" fmla="*/ 5838387 w 9662615"/>
              <a:gd name="connsiteY38-7196" fmla="*/ 1444679 h 1592835"/>
              <a:gd name="connsiteX39-7197" fmla="*/ 5771136 w 9662615"/>
              <a:gd name="connsiteY39-7198" fmla="*/ 1453639 h 1592835"/>
              <a:gd name="connsiteX40-7199" fmla="*/ 5724081 w 9662615"/>
              <a:gd name="connsiteY40-7200" fmla="*/ 1470431 h 1592835"/>
              <a:gd name="connsiteX41-7201" fmla="*/ 5666577 w 9662615"/>
              <a:gd name="connsiteY41-7202" fmla="*/ 1473921 h 1592835"/>
              <a:gd name="connsiteX42-7203" fmla="*/ 5649068 w 9662615"/>
              <a:gd name="connsiteY42-7204" fmla="*/ 1461676 h 1592835"/>
              <a:gd name="connsiteX43-7205" fmla="*/ 5588902 w 9662615"/>
              <a:gd name="connsiteY43-7206" fmla="*/ 1469647 h 1592835"/>
              <a:gd name="connsiteX44-7207" fmla="*/ 5498090 w 9662615"/>
              <a:gd name="connsiteY44-7208" fmla="*/ 1483173 h 1592835"/>
              <a:gd name="connsiteX45-7209" fmla="*/ 5444641 w 9662615"/>
              <a:gd name="connsiteY45-7210" fmla="*/ 1487602 h 1592835"/>
              <a:gd name="connsiteX46-7211" fmla="*/ 5299812 w 9662615"/>
              <a:gd name="connsiteY46-7212" fmla="*/ 1503362 h 1592835"/>
              <a:gd name="connsiteX47-7213" fmla="*/ 5213947 w 9662615"/>
              <a:gd name="connsiteY47-7214" fmla="*/ 1516637 h 1592835"/>
              <a:gd name="connsiteX48-7215" fmla="*/ 5090342 w 9662615"/>
              <a:gd name="connsiteY48-7216" fmla="*/ 1546680 h 1592835"/>
              <a:gd name="connsiteX49-7217" fmla="*/ 5129812 w 9662615"/>
              <a:gd name="connsiteY49-7218" fmla="*/ 1521277 h 1592835"/>
              <a:gd name="connsiteX50-7219" fmla="*/ 5059484 w 9662615"/>
              <a:gd name="connsiteY50-7220" fmla="*/ 1546802 h 1592835"/>
              <a:gd name="connsiteX51-7221" fmla="*/ 5038524 w 9662615"/>
              <a:gd name="connsiteY51-7222" fmla="*/ 1545675 h 1592835"/>
              <a:gd name="connsiteX52-7223" fmla="*/ 5026564 w 9662615"/>
              <a:gd name="connsiteY52-7224" fmla="*/ 1545376 h 1592835"/>
              <a:gd name="connsiteX53-7225" fmla="*/ 4969433 w 9662615"/>
              <a:gd name="connsiteY53-7226" fmla="*/ 1550865 h 1592835"/>
              <a:gd name="connsiteX54-7227" fmla="*/ 4921303 w 9662615"/>
              <a:gd name="connsiteY54-7228" fmla="*/ 1575379 h 1592835"/>
              <a:gd name="connsiteX55-7229" fmla="*/ 4863775 w 9662615"/>
              <a:gd name="connsiteY55-7230" fmla="*/ 1562633 h 1592835"/>
              <a:gd name="connsiteX56-7231" fmla="*/ 4847242 w 9662615"/>
              <a:gd name="connsiteY56-7232" fmla="*/ 1565435 h 1592835"/>
              <a:gd name="connsiteX57-7233" fmla="*/ 4856839 w 9662615"/>
              <a:gd name="connsiteY57-7234" fmla="*/ 1592835 h 1592835"/>
              <a:gd name="connsiteX58-7235" fmla="*/ 4791466 w 9662615"/>
              <a:gd name="connsiteY58-7236" fmla="*/ 1561324 h 1592835"/>
              <a:gd name="connsiteX59-7237" fmla="*/ 4784247 w 9662615"/>
              <a:gd name="connsiteY59-7238" fmla="*/ 1562342 h 1592835"/>
              <a:gd name="connsiteX60-7239" fmla="*/ 4748477 w 9662615"/>
              <a:gd name="connsiteY60-7240" fmla="*/ 1556925 h 1592835"/>
              <a:gd name="connsiteX61-7241" fmla="*/ 4730033 w 9662615"/>
              <a:gd name="connsiteY61-7242" fmla="*/ 1555274 h 1592835"/>
              <a:gd name="connsiteX62-7243" fmla="*/ 4697562 w 9662615"/>
              <a:gd name="connsiteY62-7244" fmla="*/ 1551206 h 1592835"/>
              <a:gd name="connsiteX63-7245" fmla="*/ 4662664 w 9662615"/>
              <a:gd name="connsiteY63-7246" fmla="*/ 1573162 h 1592835"/>
              <a:gd name="connsiteX64-7247" fmla="*/ 4603028 w 9662615"/>
              <a:gd name="connsiteY64-7248" fmla="*/ 1568821 h 1592835"/>
              <a:gd name="connsiteX65-7249" fmla="*/ 4541612 w 9662615"/>
              <a:gd name="connsiteY65-7250" fmla="*/ 1545262 h 1592835"/>
              <a:gd name="connsiteX66-7251" fmla="*/ 4422155 w 9662615"/>
              <a:gd name="connsiteY66-7252" fmla="*/ 1542059 h 1592835"/>
              <a:gd name="connsiteX67-7253" fmla="*/ 4221826 w 9662615"/>
              <a:gd name="connsiteY67-7254" fmla="*/ 1508923 h 1592835"/>
              <a:gd name="connsiteX68-7255" fmla="*/ 4096601 w 9662615"/>
              <a:gd name="connsiteY68-7256" fmla="*/ 1521563 h 1592835"/>
              <a:gd name="connsiteX69-7257" fmla="*/ 3970635 w 9662615"/>
              <a:gd name="connsiteY69-7258" fmla="*/ 1544815 h 1592835"/>
              <a:gd name="connsiteX70-7259" fmla="*/ 3833906 w 9662615"/>
              <a:gd name="connsiteY70-7260" fmla="*/ 1516637 h 1592835"/>
              <a:gd name="connsiteX71-7261" fmla="*/ 3696258 w 9662615"/>
              <a:gd name="connsiteY71-7262" fmla="*/ 1537563 h 1592835"/>
              <a:gd name="connsiteX72-7263" fmla="*/ 3594070 w 9662615"/>
              <a:gd name="connsiteY72-7264" fmla="*/ 1509422 h 1592835"/>
              <a:gd name="connsiteX73-7265" fmla="*/ 3565233 w 9662615"/>
              <a:gd name="connsiteY73-7266" fmla="*/ 1515122 h 1592835"/>
              <a:gd name="connsiteX74-7267" fmla="*/ 3560267 w 9662615"/>
              <a:gd name="connsiteY74-7268" fmla="*/ 1516288 h 1592835"/>
              <a:gd name="connsiteX75-7269" fmla="*/ 3540258 w 9662615"/>
              <a:gd name="connsiteY75-7270" fmla="*/ 1516976 h 1592835"/>
              <a:gd name="connsiteX76-7271" fmla="*/ 3534780 w 9662615"/>
              <a:gd name="connsiteY76-7272" fmla="*/ 1522141 h 1592835"/>
              <a:gd name="connsiteX77-7273" fmla="*/ 3504783 w 9662615"/>
              <a:gd name="connsiteY77-7274" fmla="*/ 1526739 h 1592835"/>
              <a:gd name="connsiteX78-7275" fmla="*/ 3430805 w 9662615"/>
              <a:gd name="connsiteY78-7276" fmla="*/ 1542521 h 1592835"/>
              <a:gd name="connsiteX79-7277" fmla="*/ 3292707 w 9662615"/>
              <a:gd name="connsiteY79-7278" fmla="*/ 1520490 h 1592835"/>
              <a:gd name="connsiteX80-7279" fmla="*/ 3187872 w 9662615"/>
              <a:gd name="connsiteY80-7280" fmla="*/ 1519991 h 1592835"/>
              <a:gd name="connsiteX81-7281" fmla="*/ 3148026 w 9662615"/>
              <a:gd name="connsiteY81-7282" fmla="*/ 1524777 h 1592835"/>
              <a:gd name="connsiteX82-7283" fmla="*/ 3092394 w 9662615"/>
              <a:gd name="connsiteY82-7284" fmla="*/ 1528115 h 1592835"/>
              <a:gd name="connsiteX83-7285" fmla="*/ 2994200 w 9662615"/>
              <a:gd name="connsiteY83-7286" fmla="*/ 1537857 h 1592835"/>
              <a:gd name="connsiteX84-7287" fmla="*/ 2862301 w 9662615"/>
              <a:gd name="connsiteY84-7288" fmla="*/ 1544250 h 1592835"/>
              <a:gd name="connsiteX85-7289" fmla="*/ 2766335 w 9662615"/>
              <a:gd name="connsiteY85-7290" fmla="*/ 1527662 h 1592835"/>
              <a:gd name="connsiteX86-7291" fmla="*/ 2757836 w 9662615"/>
              <a:gd name="connsiteY86-7292" fmla="*/ 1531371 h 1592835"/>
              <a:gd name="connsiteX87-7293" fmla="*/ 2691555 w 9662615"/>
              <a:gd name="connsiteY87-7294" fmla="*/ 1530283 h 1592835"/>
              <a:gd name="connsiteX88-7295" fmla="*/ 2491676 w 9662615"/>
              <a:gd name="connsiteY88-7296" fmla="*/ 1500859 h 1592835"/>
              <a:gd name="connsiteX89-7297" fmla="*/ 2378036 w 9662615"/>
              <a:gd name="connsiteY89-7298" fmla="*/ 1520645 h 1592835"/>
              <a:gd name="connsiteX90-7299" fmla="*/ 2284269 w 9662615"/>
              <a:gd name="connsiteY90-7300" fmla="*/ 1503068 h 1592835"/>
              <a:gd name="connsiteX91-7301" fmla="*/ 2207104 w 9662615"/>
              <a:gd name="connsiteY91-7302" fmla="*/ 1508888 h 1592835"/>
              <a:gd name="connsiteX92-7303" fmla="*/ 2149226 w 9662615"/>
              <a:gd name="connsiteY92-7304" fmla="*/ 1523409 h 1592835"/>
              <a:gd name="connsiteX93-7305" fmla="*/ 2084783 w 9662615"/>
              <a:gd name="connsiteY93-7306" fmla="*/ 1524245 h 1592835"/>
              <a:gd name="connsiteX94-7307" fmla="*/ 2070075 w 9662615"/>
              <a:gd name="connsiteY94-7308" fmla="*/ 1511285 h 1592835"/>
              <a:gd name="connsiteX95-7309" fmla="*/ 2001057 w 9662615"/>
              <a:gd name="connsiteY95-7310" fmla="*/ 1516449 h 1592835"/>
              <a:gd name="connsiteX96-7311" fmla="*/ 1896330 w 9662615"/>
              <a:gd name="connsiteY96-7312" fmla="*/ 1525725 h 1592835"/>
              <a:gd name="connsiteX97-7313" fmla="*/ 1835994 w 9662615"/>
              <a:gd name="connsiteY97-7314" fmla="*/ 1527678 h 1592835"/>
              <a:gd name="connsiteX98-7315" fmla="*/ 1671119 w 9662615"/>
              <a:gd name="connsiteY98-7316" fmla="*/ 1536701 h 1592835"/>
              <a:gd name="connsiteX99-7317" fmla="*/ 1601337 w 9662615"/>
              <a:gd name="connsiteY99-7318" fmla="*/ 1548552 h 1592835"/>
              <a:gd name="connsiteX100-7319" fmla="*/ 1407755 w 9662615"/>
              <a:gd name="connsiteY100-7320" fmla="*/ 1571444 h 1592835"/>
              <a:gd name="connsiteX101-7321" fmla="*/ 1271994 w 9662615"/>
              <a:gd name="connsiteY101-7322" fmla="*/ 1579471 h 1592835"/>
              <a:gd name="connsiteX102-7323" fmla="*/ 1249226 w 9662615"/>
              <a:gd name="connsiteY102-7324" fmla="*/ 1583140 h 1592835"/>
              <a:gd name="connsiteX103-7325" fmla="*/ 1217719 w 9662615"/>
              <a:gd name="connsiteY103-7326" fmla="*/ 1580863 h 1592835"/>
              <a:gd name="connsiteX104-7327" fmla="*/ 1091432 w 9662615"/>
              <a:gd name="connsiteY104-7328" fmla="*/ 1571003 h 1592835"/>
              <a:gd name="connsiteX105-7329" fmla="*/ 992039 w 9662615"/>
              <a:gd name="connsiteY105-7330" fmla="*/ 1556662 h 1592835"/>
              <a:gd name="connsiteX106-7331" fmla="*/ 868264 w 9662615"/>
              <a:gd name="connsiteY106-7332" fmla="*/ 1566392 h 1592835"/>
              <a:gd name="connsiteX107-7333" fmla="*/ 792765 w 9662615"/>
              <a:gd name="connsiteY107-7334" fmla="*/ 1563102 h 1592835"/>
              <a:gd name="connsiteX108-7335" fmla="*/ 669055 w 9662615"/>
              <a:gd name="connsiteY108-7336" fmla="*/ 1543638 h 1592835"/>
              <a:gd name="connsiteX109-7337" fmla="*/ 506152 w 9662615"/>
              <a:gd name="connsiteY109-7338" fmla="*/ 1549124 h 1592835"/>
              <a:gd name="connsiteX110-7339" fmla="*/ 472797 w 9662615"/>
              <a:gd name="connsiteY110-7340" fmla="*/ 1568904 h 1592835"/>
              <a:gd name="connsiteX111-7341" fmla="*/ 427864 w 9662615"/>
              <a:gd name="connsiteY111-7342" fmla="*/ 1580848 h 1592835"/>
              <a:gd name="connsiteX112-7343" fmla="*/ 408381 w 9662615"/>
              <a:gd name="connsiteY112-7344" fmla="*/ 1552940 h 1592835"/>
              <a:gd name="connsiteX113-7345" fmla="*/ 267163 w 9662615"/>
              <a:gd name="connsiteY113-7346" fmla="*/ 1531913 h 1592835"/>
              <a:gd name="connsiteX114-7347" fmla="*/ 196644 w 9662615"/>
              <a:gd name="connsiteY114-7348" fmla="*/ 1524565 h 1592835"/>
              <a:gd name="connsiteX115-7349" fmla="*/ 86819 w 9662615"/>
              <a:gd name="connsiteY115-7350" fmla="*/ 1519517 h 1592835"/>
              <a:gd name="connsiteX116-7351" fmla="*/ 53369 w 9662615"/>
              <a:gd name="connsiteY116-7352" fmla="*/ 1516853 h 1592835"/>
              <a:gd name="connsiteX117-7353" fmla="*/ 2359 w 9662615"/>
              <a:gd name="connsiteY117-7354" fmla="*/ 1515247 h 1592835"/>
              <a:gd name="connsiteX118-7355" fmla="*/ 0 w 9662615"/>
              <a:gd name="connsiteY118-7356" fmla="*/ 1514932 h 1592835"/>
              <a:gd name="connsiteX119-7357" fmla="*/ 0 w 9662615"/>
              <a:gd name="connsiteY119-7358" fmla="*/ 0 h 1592835"/>
              <a:gd name="connsiteX0-7359" fmla="*/ 0 w 9662615"/>
              <a:gd name="connsiteY0-7360" fmla="*/ 0 h 1592835"/>
              <a:gd name="connsiteX1-7361" fmla="*/ 9662615 w 9662615"/>
              <a:gd name="connsiteY1-7362" fmla="*/ 0 h 1592835"/>
              <a:gd name="connsiteX2-7363" fmla="*/ 9662615 w 9662615"/>
              <a:gd name="connsiteY2-7364" fmla="*/ 1280346 h 1592835"/>
              <a:gd name="connsiteX3-7365" fmla="*/ 9658420 w 9662615"/>
              <a:gd name="connsiteY3-7366" fmla="*/ 1280106 h 1592835"/>
              <a:gd name="connsiteX4-7367" fmla="*/ 9469546 w 9662615"/>
              <a:gd name="connsiteY4-7368" fmla="*/ 1289837 h 1592835"/>
              <a:gd name="connsiteX5-7369" fmla="*/ 9385895 w 9662615"/>
              <a:gd name="connsiteY5-7370" fmla="*/ 1269203 h 1592835"/>
              <a:gd name="connsiteX6-7371" fmla="*/ 9144767 w 9662615"/>
              <a:gd name="connsiteY6-7372" fmla="*/ 1264120 h 1592835"/>
              <a:gd name="connsiteX7-7373" fmla="*/ 8837252 w 9662615"/>
              <a:gd name="connsiteY7-7374" fmla="*/ 1350515 h 1592835"/>
              <a:gd name="connsiteX8-7375" fmla="*/ 8705466 w 9662615"/>
              <a:gd name="connsiteY8-7376" fmla="*/ 1342419 h 1592835"/>
              <a:gd name="connsiteX9-7377" fmla="*/ 8652221 w 9662615"/>
              <a:gd name="connsiteY9-7378" fmla="*/ 1326906 h 1592835"/>
              <a:gd name="connsiteX10-7379" fmla="*/ 8632312 w 9662615"/>
              <a:gd name="connsiteY10-7380" fmla="*/ 1326025 h 1592835"/>
              <a:gd name="connsiteX11-7381" fmla="*/ 8591582 w 9662615"/>
              <a:gd name="connsiteY11-7382" fmla="*/ 1341666 h 1592835"/>
              <a:gd name="connsiteX12-7383" fmla="*/ 8537336 w 9662615"/>
              <a:gd name="connsiteY12-7384" fmla="*/ 1341684 h 1592835"/>
              <a:gd name="connsiteX13-7385" fmla="*/ 8472508 w 9662615"/>
              <a:gd name="connsiteY13-7386" fmla="*/ 1363109 h 1592835"/>
              <a:gd name="connsiteX14-7387" fmla="*/ 8258477 w 9662615"/>
              <a:gd name="connsiteY14-7388" fmla="*/ 1370666 h 1592835"/>
              <a:gd name="connsiteX15-7389" fmla="*/ 8197961 w 9662615"/>
              <a:gd name="connsiteY15-7390" fmla="*/ 1392804 h 1592835"/>
              <a:gd name="connsiteX16-7391" fmla="*/ 8171196 w 9662615"/>
              <a:gd name="connsiteY16-7392" fmla="*/ 1397216 h 1592835"/>
              <a:gd name="connsiteX17-7393" fmla="*/ 8127667 w 9662615"/>
              <a:gd name="connsiteY17-7394" fmla="*/ 1418254 h 1592835"/>
              <a:gd name="connsiteX18-7395" fmla="*/ 7974579 w 9662615"/>
              <a:gd name="connsiteY18-7396" fmla="*/ 1383439 h 1592835"/>
              <a:gd name="connsiteX19-7397" fmla="*/ 7768351 w 9662615"/>
              <a:gd name="connsiteY19-7398" fmla="*/ 1395051 h 1592835"/>
              <a:gd name="connsiteX20-7399" fmla="*/ 7635985 w 9662615"/>
              <a:gd name="connsiteY20-7400" fmla="*/ 1386363 h 1592835"/>
              <a:gd name="connsiteX21-7401" fmla="*/ 7466069 w 9662615"/>
              <a:gd name="connsiteY21-7402" fmla="*/ 1377654 h 1592835"/>
              <a:gd name="connsiteX22-7403" fmla="*/ 7355642 w 9662615"/>
              <a:gd name="connsiteY22-7404" fmla="*/ 1407761 h 1592835"/>
              <a:gd name="connsiteX23-7405" fmla="*/ 7151610 w 9662615"/>
              <a:gd name="connsiteY23-7406" fmla="*/ 1397856 h 1592835"/>
              <a:gd name="connsiteX24-7407" fmla="*/ 7082147 w 9662615"/>
              <a:gd name="connsiteY24-7408" fmla="*/ 1406113 h 1592835"/>
              <a:gd name="connsiteX25-7409" fmla="*/ 7014958 w 9662615"/>
              <a:gd name="connsiteY25-7410" fmla="*/ 1396883 h 1592835"/>
              <a:gd name="connsiteX26-7411" fmla="*/ 6907567 w 9662615"/>
              <a:gd name="connsiteY26-7412" fmla="*/ 1419149 h 1592835"/>
              <a:gd name="connsiteX27-7413" fmla="*/ 6748428 w 9662615"/>
              <a:gd name="connsiteY27-7414" fmla="*/ 1420308 h 1592835"/>
              <a:gd name="connsiteX28-7415" fmla="*/ 6654257 w 9662615"/>
              <a:gd name="connsiteY28-7416" fmla="*/ 1424143 h 1592835"/>
              <a:gd name="connsiteX29-7417" fmla="*/ 6620123 w 9662615"/>
              <a:gd name="connsiteY29-7418" fmla="*/ 1430535 h 1592835"/>
              <a:gd name="connsiteX30-7419" fmla="*/ 6571355 w 9662615"/>
              <a:gd name="connsiteY30-7420" fmla="*/ 1436144 h 1592835"/>
              <a:gd name="connsiteX31-7421" fmla="*/ 6486557 w 9662615"/>
              <a:gd name="connsiteY31-7422" fmla="*/ 1449861 h 1592835"/>
              <a:gd name="connsiteX32-7423" fmla="*/ 6370419 w 9662615"/>
              <a:gd name="connsiteY32-7424" fmla="*/ 1461649 h 1592835"/>
              <a:gd name="connsiteX33-7425" fmla="*/ 6278839 w 9662615"/>
              <a:gd name="connsiteY33-7426" fmla="*/ 1449160 h 1592835"/>
              <a:gd name="connsiteX34-7427" fmla="*/ 6272455 w 9662615"/>
              <a:gd name="connsiteY34-7428" fmla="*/ 1453191 h 1592835"/>
              <a:gd name="connsiteX35-7429" fmla="*/ 6212659 w 9662615"/>
              <a:gd name="connsiteY35-7430" fmla="*/ 1454850 h 1592835"/>
              <a:gd name="connsiteX36-7431" fmla="*/ 6069317 w 9662615"/>
              <a:gd name="connsiteY36-7432" fmla="*/ 1445838 h 1592835"/>
              <a:gd name="connsiteX37-7433" fmla="*/ 5878477 w 9662615"/>
              <a:gd name="connsiteY37-7434" fmla="*/ 1439180 h 1592835"/>
              <a:gd name="connsiteX38-7435" fmla="*/ 5838387 w 9662615"/>
              <a:gd name="connsiteY38-7436" fmla="*/ 1444679 h 1592835"/>
              <a:gd name="connsiteX39-7437" fmla="*/ 5771136 w 9662615"/>
              <a:gd name="connsiteY39-7438" fmla="*/ 1453639 h 1592835"/>
              <a:gd name="connsiteX40-7439" fmla="*/ 5724081 w 9662615"/>
              <a:gd name="connsiteY40-7440" fmla="*/ 1470431 h 1592835"/>
              <a:gd name="connsiteX41-7441" fmla="*/ 5666577 w 9662615"/>
              <a:gd name="connsiteY41-7442" fmla="*/ 1473921 h 1592835"/>
              <a:gd name="connsiteX42-7443" fmla="*/ 5649068 w 9662615"/>
              <a:gd name="connsiteY42-7444" fmla="*/ 1461676 h 1592835"/>
              <a:gd name="connsiteX43-7445" fmla="*/ 5588902 w 9662615"/>
              <a:gd name="connsiteY43-7446" fmla="*/ 1469647 h 1592835"/>
              <a:gd name="connsiteX44-7447" fmla="*/ 5498090 w 9662615"/>
              <a:gd name="connsiteY44-7448" fmla="*/ 1483173 h 1592835"/>
              <a:gd name="connsiteX45-7449" fmla="*/ 5444641 w 9662615"/>
              <a:gd name="connsiteY45-7450" fmla="*/ 1487602 h 1592835"/>
              <a:gd name="connsiteX46-7451" fmla="*/ 5299812 w 9662615"/>
              <a:gd name="connsiteY46-7452" fmla="*/ 1503362 h 1592835"/>
              <a:gd name="connsiteX47-7453" fmla="*/ 5213947 w 9662615"/>
              <a:gd name="connsiteY47-7454" fmla="*/ 1516637 h 1592835"/>
              <a:gd name="connsiteX48-7455" fmla="*/ 5090342 w 9662615"/>
              <a:gd name="connsiteY48-7456" fmla="*/ 1546680 h 1592835"/>
              <a:gd name="connsiteX49-7457" fmla="*/ 5129812 w 9662615"/>
              <a:gd name="connsiteY49-7458" fmla="*/ 1521277 h 1592835"/>
              <a:gd name="connsiteX50-7459" fmla="*/ 5059484 w 9662615"/>
              <a:gd name="connsiteY50-7460" fmla="*/ 1546802 h 1592835"/>
              <a:gd name="connsiteX51-7461" fmla="*/ 5038524 w 9662615"/>
              <a:gd name="connsiteY51-7462" fmla="*/ 1545675 h 1592835"/>
              <a:gd name="connsiteX52-7463" fmla="*/ 5026564 w 9662615"/>
              <a:gd name="connsiteY52-7464" fmla="*/ 1545376 h 1592835"/>
              <a:gd name="connsiteX53-7465" fmla="*/ 4969433 w 9662615"/>
              <a:gd name="connsiteY53-7466" fmla="*/ 1550865 h 1592835"/>
              <a:gd name="connsiteX54-7467" fmla="*/ 4921303 w 9662615"/>
              <a:gd name="connsiteY54-7468" fmla="*/ 1575379 h 1592835"/>
              <a:gd name="connsiteX55-7469" fmla="*/ 4863775 w 9662615"/>
              <a:gd name="connsiteY55-7470" fmla="*/ 1562633 h 1592835"/>
              <a:gd name="connsiteX56-7471" fmla="*/ 4847242 w 9662615"/>
              <a:gd name="connsiteY56-7472" fmla="*/ 1565435 h 1592835"/>
              <a:gd name="connsiteX57-7473" fmla="*/ 4856839 w 9662615"/>
              <a:gd name="connsiteY57-7474" fmla="*/ 1592835 h 1592835"/>
              <a:gd name="connsiteX58-7475" fmla="*/ 4791466 w 9662615"/>
              <a:gd name="connsiteY58-7476" fmla="*/ 1561324 h 1592835"/>
              <a:gd name="connsiteX59-7477" fmla="*/ 4784247 w 9662615"/>
              <a:gd name="connsiteY59-7478" fmla="*/ 1562342 h 1592835"/>
              <a:gd name="connsiteX60-7479" fmla="*/ 4730033 w 9662615"/>
              <a:gd name="connsiteY60-7480" fmla="*/ 1555274 h 1592835"/>
              <a:gd name="connsiteX61-7481" fmla="*/ 4697562 w 9662615"/>
              <a:gd name="connsiteY61-7482" fmla="*/ 1551206 h 1592835"/>
              <a:gd name="connsiteX62-7483" fmla="*/ 4662664 w 9662615"/>
              <a:gd name="connsiteY62-7484" fmla="*/ 1573162 h 1592835"/>
              <a:gd name="connsiteX63-7485" fmla="*/ 4603028 w 9662615"/>
              <a:gd name="connsiteY63-7486" fmla="*/ 1568821 h 1592835"/>
              <a:gd name="connsiteX64-7487" fmla="*/ 4541612 w 9662615"/>
              <a:gd name="connsiteY64-7488" fmla="*/ 1545262 h 1592835"/>
              <a:gd name="connsiteX65-7489" fmla="*/ 4422155 w 9662615"/>
              <a:gd name="connsiteY65-7490" fmla="*/ 1542059 h 1592835"/>
              <a:gd name="connsiteX66-7491" fmla="*/ 4221826 w 9662615"/>
              <a:gd name="connsiteY66-7492" fmla="*/ 1508923 h 1592835"/>
              <a:gd name="connsiteX67-7493" fmla="*/ 4096601 w 9662615"/>
              <a:gd name="connsiteY67-7494" fmla="*/ 1521563 h 1592835"/>
              <a:gd name="connsiteX68-7495" fmla="*/ 3970635 w 9662615"/>
              <a:gd name="connsiteY68-7496" fmla="*/ 1544815 h 1592835"/>
              <a:gd name="connsiteX69-7497" fmla="*/ 3833906 w 9662615"/>
              <a:gd name="connsiteY69-7498" fmla="*/ 1516637 h 1592835"/>
              <a:gd name="connsiteX70-7499" fmla="*/ 3696258 w 9662615"/>
              <a:gd name="connsiteY70-7500" fmla="*/ 1537563 h 1592835"/>
              <a:gd name="connsiteX71-7501" fmla="*/ 3594070 w 9662615"/>
              <a:gd name="connsiteY71-7502" fmla="*/ 1509422 h 1592835"/>
              <a:gd name="connsiteX72-7503" fmla="*/ 3565233 w 9662615"/>
              <a:gd name="connsiteY72-7504" fmla="*/ 1515122 h 1592835"/>
              <a:gd name="connsiteX73-7505" fmla="*/ 3560267 w 9662615"/>
              <a:gd name="connsiteY73-7506" fmla="*/ 1516288 h 1592835"/>
              <a:gd name="connsiteX74-7507" fmla="*/ 3540258 w 9662615"/>
              <a:gd name="connsiteY74-7508" fmla="*/ 1516976 h 1592835"/>
              <a:gd name="connsiteX75-7509" fmla="*/ 3534780 w 9662615"/>
              <a:gd name="connsiteY75-7510" fmla="*/ 1522141 h 1592835"/>
              <a:gd name="connsiteX76-7511" fmla="*/ 3504783 w 9662615"/>
              <a:gd name="connsiteY76-7512" fmla="*/ 1526739 h 1592835"/>
              <a:gd name="connsiteX77-7513" fmla="*/ 3430805 w 9662615"/>
              <a:gd name="connsiteY77-7514" fmla="*/ 1542521 h 1592835"/>
              <a:gd name="connsiteX78-7515" fmla="*/ 3292707 w 9662615"/>
              <a:gd name="connsiteY78-7516" fmla="*/ 1520490 h 1592835"/>
              <a:gd name="connsiteX79-7517" fmla="*/ 3187872 w 9662615"/>
              <a:gd name="connsiteY79-7518" fmla="*/ 1519991 h 1592835"/>
              <a:gd name="connsiteX80-7519" fmla="*/ 3148026 w 9662615"/>
              <a:gd name="connsiteY80-7520" fmla="*/ 1524777 h 1592835"/>
              <a:gd name="connsiteX81-7521" fmla="*/ 3092394 w 9662615"/>
              <a:gd name="connsiteY81-7522" fmla="*/ 1528115 h 1592835"/>
              <a:gd name="connsiteX82-7523" fmla="*/ 2994200 w 9662615"/>
              <a:gd name="connsiteY82-7524" fmla="*/ 1537857 h 1592835"/>
              <a:gd name="connsiteX83-7525" fmla="*/ 2862301 w 9662615"/>
              <a:gd name="connsiteY83-7526" fmla="*/ 1544250 h 1592835"/>
              <a:gd name="connsiteX84-7527" fmla="*/ 2766335 w 9662615"/>
              <a:gd name="connsiteY84-7528" fmla="*/ 1527662 h 1592835"/>
              <a:gd name="connsiteX85-7529" fmla="*/ 2757836 w 9662615"/>
              <a:gd name="connsiteY85-7530" fmla="*/ 1531371 h 1592835"/>
              <a:gd name="connsiteX86-7531" fmla="*/ 2691555 w 9662615"/>
              <a:gd name="connsiteY86-7532" fmla="*/ 1530283 h 1592835"/>
              <a:gd name="connsiteX87-7533" fmla="*/ 2491676 w 9662615"/>
              <a:gd name="connsiteY87-7534" fmla="*/ 1500859 h 1592835"/>
              <a:gd name="connsiteX88-7535" fmla="*/ 2378036 w 9662615"/>
              <a:gd name="connsiteY88-7536" fmla="*/ 1520645 h 1592835"/>
              <a:gd name="connsiteX89-7537" fmla="*/ 2284269 w 9662615"/>
              <a:gd name="connsiteY89-7538" fmla="*/ 1503068 h 1592835"/>
              <a:gd name="connsiteX90-7539" fmla="*/ 2207104 w 9662615"/>
              <a:gd name="connsiteY90-7540" fmla="*/ 1508888 h 1592835"/>
              <a:gd name="connsiteX91-7541" fmla="*/ 2149226 w 9662615"/>
              <a:gd name="connsiteY91-7542" fmla="*/ 1523409 h 1592835"/>
              <a:gd name="connsiteX92-7543" fmla="*/ 2084783 w 9662615"/>
              <a:gd name="connsiteY92-7544" fmla="*/ 1524245 h 1592835"/>
              <a:gd name="connsiteX93-7545" fmla="*/ 2070075 w 9662615"/>
              <a:gd name="connsiteY93-7546" fmla="*/ 1511285 h 1592835"/>
              <a:gd name="connsiteX94-7547" fmla="*/ 2001057 w 9662615"/>
              <a:gd name="connsiteY94-7548" fmla="*/ 1516449 h 1592835"/>
              <a:gd name="connsiteX95-7549" fmla="*/ 1896330 w 9662615"/>
              <a:gd name="connsiteY95-7550" fmla="*/ 1525725 h 1592835"/>
              <a:gd name="connsiteX96-7551" fmla="*/ 1835994 w 9662615"/>
              <a:gd name="connsiteY96-7552" fmla="*/ 1527678 h 1592835"/>
              <a:gd name="connsiteX97-7553" fmla="*/ 1671119 w 9662615"/>
              <a:gd name="connsiteY97-7554" fmla="*/ 1536701 h 1592835"/>
              <a:gd name="connsiteX98-7555" fmla="*/ 1601337 w 9662615"/>
              <a:gd name="connsiteY98-7556" fmla="*/ 1548552 h 1592835"/>
              <a:gd name="connsiteX99-7557" fmla="*/ 1407755 w 9662615"/>
              <a:gd name="connsiteY99-7558" fmla="*/ 1571444 h 1592835"/>
              <a:gd name="connsiteX100-7559" fmla="*/ 1271994 w 9662615"/>
              <a:gd name="connsiteY100-7560" fmla="*/ 1579471 h 1592835"/>
              <a:gd name="connsiteX101-7561" fmla="*/ 1249226 w 9662615"/>
              <a:gd name="connsiteY101-7562" fmla="*/ 1583140 h 1592835"/>
              <a:gd name="connsiteX102-7563" fmla="*/ 1217719 w 9662615"/>
              <a:gd name="connsiteY102-7564" fmla="*/ 1580863 h 1592835"/>
              <a:gd name="connsiteX103-7565" fmla="*/ 1091432 w 9662615"/>
              <a:gd name="connsiteY103-7566" fmla="*/ 1571003 h 1592835"/>
              <a:gd name="connsiteX104-7567" fmla="*/ 992039 w 9662615"/>
              <a:gd name="connsiteY104-7568" fmla="*/ 1556662 h 1592835"/>
              <a:gd name="connsiteX105-7569" fmla="*/ 868264 w 9662615"/>
              <a:gd name="connsiteY105-7570" fmla="*/ 1566392 h 1592835"/>
              <a:gd name="connsiteX106-7571" fmla="*/ 792765 w 9662615"/>
              <a:gd name="connsiteY106-7572" fmla="*/ 1563102 h 1592835"/>
              <a:gd name="connsiteX107-7573" fmla="*/ 669055 w 9662615"/>
              <a:gd name="connsiteY107-7574" fmla="*/ 1543638 h 1592835"/>
              <a:gd name="connsiteX108-7575" fmla="*/ 506152 w 9662615"/>
              <a:gd name="connsiteY108-7576" fmla="*/ 1549124 h 1592835"/>
              <a:gd name="connsiteX109-7577" fmla="*/ 472797 w 9662615"/>
              <a:gd name="connsiteY109-7578" fmla="*/ 1568904 h 1592835"/>
              <a:gd name="connsiteX110-7579" fmla="*/ 427864 w 9662615"/>
              <a:gd name="connsiteY110-7580" fmla="*/ 1580848 h 1592835"/>
              <a:gd name="connsiteX111-7581" fmla="*/ 408381 w 9662615"/>
              <a:gd name="connsiteY111-7582" fmla="*/ 1552940 h 1592835"/>
              <a:gd name="connsiteX112-7583" fmla="*/ 267163 w 9662615"/>
              <a:gd name="connsiteY112-7584" fmla="*/ 1531913 h 1592835"/>
              <a:gd name="connsiteX113-7585" fmla="*/ 196644 w 9662615"/>
              <a:gd name="connsiteY113-7586" fmla="*/ 1524565 h 1592835"/>
              <a:gd name="connsiteX114-7587" fmla="*/ 86819 w 9662615"/>
              <a:gd name="connsiteY114-7588" fmla="*/ 1519517 h 1592835"/>
              <a:gd name="connsiteX115-7589" fmla="*/ 53369 w 9662615"/>
              <a:gd name="connsiteY115-7590" fmla="*/ 1516853 h 1592835"/>
              <a:gd name="connsiteX116-7591" fmla="*/ 2359 w 9662615"/>
              <a:gd name="connsiteY116-7592" fmla="*/ 1515247 h 1592835"/>
              <a:gd name="connsiteX117-7593" fmla="*/ 0 w 9662615"/>
              <a:gd name="connsiteY117-7594" fmla="*/ 1514932 h 1592835"/>
              <a:gd name="connsiteX118-7595" fmla="*/ 0 w 9662615"/>
              <a:gd name="connsiteY118-7596" fmla="*/ 0 h 1592835"/>
              <a:gd name="connsiteX0-7597" fmla="*/ 0 w 9662615"/>
              <a:gd name="connsiteY0-7598" fmla="*/ 0 h 1592835"/>
              <a:gd name="connsiteX1-7599" fmla="*/ 9662615 w 9662615"/>
              <a:gd name="connsiteY1-7600" fmla="*/ 0 h 1592835"/>
              <a:gd name="connsiteX2-7601" fmla="*/ 9662615 w 9662615"/>
              <a:gd name="connsiteY2-7602" fmla="*/ 1280346 h 1592835"/>
              <a:gd name="connsiteX3-7603" fmla="*/ 9658420 w 9662615"/>
              <a:gd name="connsiteY3-7604" fmla="*/ 1280106 h 1592835"/>
              <a:gd name="connsiteX4-7605" fmla="*/ 9469546 w 9662615"/>
              <a:gd name="connsiteY4-7606" fmla="*/ 1289837 h 1592835"/>
              <a:gd name="connsiteX5-7607" fmla="*/ 9385895 w 9662615"/>
              <a:gd name="connsiteY5-7608" fmla="*/ 1269203 h 1592835"/>
              <a:gd name="connsiteX6-7609" fmla="*/ 9144767 w 9662615"/>
              <a:gd name="connsiteY6-7610" fmla="*/ 1264120 h 1592835"/>
              <a:gd name="connsiteX7-7611" fmla="*/ 8837252 w 9662615"/>
              <a:gd name="connsiteY7-7612" fmla="*/ 1350515 h 1592835"/>
              <a:gd name="connsiteX8-7613" fmla="*/ 8705466 w 9662615"/>
              <a:gd name="connsiteY8-7614" fmla="*/ 1342419 h 1592835"/>
              <a:gd name="connsiteX9-7615" fmla="*/ 8652221 w 9662615"/>
              <a:gd name="connsiteY9-7616" fmla="*/ 1326906 h 1592835"/>
              <a:gd name="connsiteX10-7617" fmla="*/ 8632312 w 9662615"/>
              <a:gd name="connsiteY10-7618" fmla="*/ 1326025 h 1592835"/>
              <a:gd name="connsiteX11-7619" fmla="*/ 8591582 w 9662615"/>
              <a:gd name="connsiteY11-7620" fmla="*/ 1341666 h 1592835"/>
              <a:gd name="connsiteX12-7621" fmla="*/ 8537336 w 9662615"/>
              <a:gd name="connsiteY12-7622" fmla="*/ 1341684 h 1592835"/>
              <a:gd name="connsiteX13-7623" fmla="*/ 8472508 w 9662615"/>
              <a:gd name="connsiteY13-7624" fmla="*/ 1363109 h 1592835"/>
              <a:gd name="connsiteX14-7625" fmla="*/ 8258477 w 9662615"/>
              <a:gd name="connsiteY14-7626" fmla="*/ 1370666 h 1592835"/>
              <a:gd name="connsiteX15-7627" fmla="*/ 8197961 w 9662615"/>
              <a:gd name="connsiteY15-7628" fmla="*/ 1392804 h 1592835"/>
              <a:gd name="connsiteX16-7629" fmla="*/ 8171196 w 9662615"/>
              <a:gd name="connsiteY16-7630" fmla="*/ 1397216 h 1592835"/>
              <a:gd name="connsiteX17-7631" fmla="*/ 8127667 w 9662615"/>
              <a:gd name="connsiteY17-7632" fmla="*/ 1418254 h 1592835"/>
              <a:gd name="connsiteX18-7633" fmla="*/ 7974579 w 9662615"/>
              <a:gd name="connsiteY18-7634" fmla="*/ 1383439 h 1592835"/>
              <a:gd name="connsiteX19-7635" fmla="*/ 7768351 w 9662615"/>
              <a:gd name="connsiteY19-7636" fmla="*/ 1395051 h 1592835"/>
              <a:gd name="connsiteX20-7637" fmla="*/ 7635985 w 9662615"/>
              <a:gd name="connsiteY20-7638" fmla="*/ 1386363 h 1592835"/>
              <a:gd name="connsiteX21-7639" fmla="*/ 7466069 w 9662615"/>
              <a:gd name="connsiteY21-7640" fmla="*/ 1377654 h 1592835"/>
              <a:gd name="connsiteX22-7641" fmla="*/ 7355642 w 9662615"/>
              <a:gd name="connsiteY22-7642" fmla="*/ 1407761 h 1592835"/>
              <a:gd name="connsiteX23-7643" fmla="*/ 7151610 w 9662615"/>
              <a:gd name="connsiteY23-7644" fmla="*/ 1397856 h 1592835"/>
              <a:gd name="connsiteX24-7645" fmla="*/ 7082147 w 9662615"/>
              <a:gd name="connsiteY24-7646" fmla="*/ 1406113 h 1592835"/>
              <a:gd name="connsiteX25-7647" fmla="*/ 7014958 w 9662615"/>
              <a:gd name="connsiteY25-7648" fmla="*/ 1396883 h 1592835"/>
              <a:gd name="connsiteX26-7649" fmla="*/ 6907567 w 9662615"/>
              <a:gd name="connsiteY26-7650" fmla="*/ 1419149 h 1592835"/>
              <a:gd name="connsiteX27-7651" fmla="*/ 6748428 w 9662615"/>
              <a:gd name="connsiteY27-7652" fmla="*/ 1420308 h 1592835"/>
              <a:gd name="connsiteX28-7653" fmla="*/ 6654257 w 9662615"/>
              <a:gd name="connsiteY28-7654" fmla="*/ 1424143 h 1592835"/>
              <a:gd name="connsiteX29-7655" fmla="*/ 6620123 w 9662615"/>
              <a:gd name="connsiteY29-7656" fmla="*/ 1430535 h 1592835"/>
              <a:gd name="connsiteX30-7657" fmla="*/ 6571355 w 9662615"/>
              <a:gd name="connsiteY30-7658" fmla="*/ 1436144 h 1592835"/>
              <a:gd name="connsiteX31-7659" fmla="*/ 6486557 w 9662615"/>
              <a:gd name="connsiteY31-7660" fmla="*/ 1449861 h 1592835"/>
              <a:gd name="connsiteX32-7661" fmla="*/ 6370419 w 9662615"/>
              <a:gd name="connsiteY32-7662" fmla="*/ 1461649 h 1592835"/>
              <a:gd name="connsiteX33-7663" fmla="*/ 6278839 w 9662615"/>
              <a:gd name="connsiteY33-7664" fmla="*/ 1449160 h 1592835"/>
              <a:gd name="connsiteX34-7665" fmla="*/ 6272455 w 9662615"/>
              <a:gd name="connsiteY34-7666" fmla="*/ 1453191 h 1592835"/>
              <a:gd name="connsiteX35-7667" fmla="*/ 6212659 w 9662615"/>
              <a:gd name="connsiteY35-7668" fmla="*/ 1454850 h 1592835"/>
              <a:gd name="connsiteX36-7669" fmla="*/ 6069317 w 9662615"/>
              <a:gd name="connsiteY36-7670" fmla="*/ 1445838 h 1592835"/>
              <a:gd name="connsiteX37-7671" fmla="*/ 5878477 w 9662615"/>
              <a:gd name="connsiteY37-7672" fmla="*/ 1439180 h 1592835"/>
              <a:gd name="connsiteX38-7673" fmla="*/ 5838387 w 9662615"/>
              <a:gd name="connsiteY38-7674" fmla="*/ 1444679 h 1592835"/>
              <a:gd name="connsiteX39-7675" fmla="*/ 5771136 w 9662615"/>
              <a:gd name="connsiteY39-7676" fmla="*/ 1453639 h 1592835"/>
              <a:gd name="connsiteX40-7677" fmla="*/ 5724081 w 9662615"/>
              <a:gd name="connsiteY40-7678" fmla="*/ 1470431 h 1592835"/>
              <a:gd name="connsiteX41-7679" fmla="*/ 5666577 w 9662615"/>
              <a:gd name="connsiteY41-7680" fmla="*/ 1473921 h 1592835"/>
              <a:gd name="connsiteX42-7681" fmla="*/ 5649068 w 9662615"/>
              <a:gd name="connsiteY42-7682" fmla="*/ 1461676 h 1592835"/>
              <a:gd name="connsiteX43-7683" fmla="*/ 5588902 w 9662615"/>
              <a:gd name="connsiteY43-7684" fmla="*/ 1469647 h 1592835"/>
              <a:gd name="connsiteX44-7685" fmla="*/ 5498090 w 9662615"/>
              <a:gd name="connsiteY44-7686" fmla="*/ 1483173 h 1592835"/>
              <a:gd name="connsiteX45-7687" fmla="*/ 5444641 w 9662615"/>
              <a:gd name="connsiteY45-7688" fmla="*/ 1487602 h 1592835"/>
              <a:gd name="connsiteX46-7689" fmla="*/ 5299812 w 9662615"/>
              <a:gd name="connsiteY46-7690" fmla="*/ 1503362 h 1592835"/>
              <a:gd name="connsiteX47-7691" fmla="*/ 5213947 w 9662615"/>
              <a:gd name="connsiteY47-7692" fmla="*/ 1516637 h 1592835"/>
              <a:gd name="connsiteX48-7693" fmla="*/ 5090342 w 9662615"/>
              <a:gd name="connsiteY48-7694" fmla="*/ 1546680 h 1592835"/>
              <a:gd name="connsiteX49-7695" fmla="*/ 5129812 w 9662615"/>
              <a:gd name="connsiteY49-7696" fmla="*/ 1521277 h 1592835"/>
              <a:gd name="connsiteX50-7697" fmla="*/ 5059484 w 9662615"/>
              <a:gd name="connsiteY50-7698" fmla="*/ 1546802 h 1592835"/>
              <a:gd name="connsiteX51-7699" fmla="*/ 5038524 w 9662615"/>
              <a:gd name="connsiteY51-7700" fmla="*/ 1545675 h 1592835"/>
              <a:gd name="connsiteX52-7701" fmla="*/ 5026564 w 9662615"/>
              <a:gd name="connsiteY52-7702" fmla="*/ 1545376 h 1592835"/>
              <a:gd name="connsiteX53-7703" fmla="*/ 4969433 w 9662615"/>
              <a:gd name="connsiteY53-7704" fmla="*/ 1550865 h 1592835"/>
              <a:gd name="connsiteX54-7705" fmla="*/ 4921303 w 9662615"/>
              <a:gd name="connsiteY54-7706" fmla="*/ 1575379 h 1592835"/>
              <a:gd name="connsiteX55-7707" fmla="*/ 4863775 w 9662615"/>
              <a:gd name="connsiteY55-7708" fmla="*/ 1562633 h 1592835"/>
              <a:gd name="connsiteX56-7709" fmla="*/ 4847242 w 9662615"/>
              <a:gd name="connsiteY56-7710" fmla="*/ 1565435 h 1592835"/>
              <a:gd name="connsiteX57-7711" fmla="*/ 4856839 w 9662615"/>
              <a:gd name="connsiteY57-7712" fmla="*/ 1592835 h 1592835"/>
              <a:gd name="connsiteX58-7713" fmla="*/ 4791466 w 9662615"/>
              <a:gd name="connsiteY58-7714" fmla="*/ 1561324 h 1592835"/>
              <a:gd name="connsiteX59-7715" fmla="*/ 4784247 w 9662615"/>
              <a:gd name="connsiteY59-7716" fmla="*/ 1562342 h 1592835"/>
              <a:gd name="connsiteX60-7717" fmla="*/ 4735334 w 9662615"/>
              <a:gd name="connsiteY60-7718" fmla="*/ 1581778 h 1592835"/>
              <a:gd name="connsiteX61-7719" fmla="*/ 4697562 w 9662615"/>
              <a:gd name="connsiteY61-7720" fmla="*/ 1551206 h 1592835"/>
              <a:gd name="connsiteX62-7721" fmla="*/ 4662664 w 9662615"/>
              <a:gd name="connsiteY62-7722" fmla="*/ 1573162 h 1592835"/>
              <a:gd name="connsiteX63-7723" fmla="*/ 4603028 w 9662615"/>
              <a:gd name="connsiteY63-7724" fmla="*/ 1568821 h 1592835"/>
              <a:gd name="connsiteX64-7725" fmla="*/ 4541612 w 9662615"/>
              <a:gd name="connsiteY64-7726" fmla="*/ 1545262 h 1592835"/>
              <a:gd name="connsiteX65-7727" fmla="*/ 4422155 w 9662615"/>
              <a:gd name="connsiteY65-7728" fmla="*/ 1542059 h 1592835"/>
              <a:gd name="connsiteX66-7729" fmla="*/ 4221826 w 9662615"/>
              <a:gd name="connsiteY66-7730" fmla="*/ 1508923 h 1592835"/>
              <a:gd name="connsiteX67-7731" fmla="*/ 4096601 w 9662615"/>
              <a:gd name="connsiteY67-7732" fmla="*/ 1521563 h 1592835"/>
              <a:gd name="connsiteX68-7733" fmla="*/ 3970635 w 9662615"/>
              <a:gd name="connsiteY68-7734" fmla="*/ 1544815 h 1592835"/>
              <a:gd name="connsiteX69-7735" fmla="*/ 3833906 w 9662615"/>
              <a:gd name="connsiteY69-7736" fmla="*/ 1516637 h 1592835"/>
              <a:gd name="connsiteX70-7737" fmla="*/ 3696258 w 9662615"/>
              <a:gd name="connsiteY70-7738" fmla="*/ 1537563 h 1592835"/>
              <a:gd name="connsiteX71-7739" fmla="*/ 3594070 w 9662615"/>
              <a:gd name="connsiteY71-7740" fmla="*/ 1509422 h 1592835"/>
              <a:gd name="connsiteX72-7741" fmla="*/ 3565233 w 9662615"/>
              <a:gd name="connsiteY72-7742" fmla="*/ 1515122 h 1592835"/>
              <a:gd name="connsiteX73-7743" fmla="*/ 3560267 w 9662615"/>
              <a:gd name="connsiteY73-7744" fmla="*/ 1516288 h 1592835"/>
              <a:gd name="connsiteX74-7745" fmla="*/ 3540258 w 9662615"/>
              <a:gd name="connsiteY74-7746" fmla="*/ 1516976 h 1592835"/>
              <a:gd name="connsiteX75-7747" fmla="*/ 3534780 w 9662615"/>
              <a:gd name="connsiteY75-7748" fmla="*/ 1522141 h 1592835"/>
              <a:gd name="connsiteX76-7749" fmla="*/ 3504783 w 9662615"/>
              <a:gd name="connsiteY76-7750" fmla="*/ 1526739 h 1592835"/>
              <a:gd name="connsiteX77-7751" fmla="*/ 3430805 w 9662615"/>
              <a:gd name="connsiteY77-7752" fmla="*/ 1542521 h 1592835"/>
              <a:gd name="connsiteX78-7753" fmla="*/ 3292707 w 9662615"/>
              <a:gd name="connsiteY78-7754" fmla="*/ 1520490 h 1592835"/>
              <a:gd name="connsiteX79-7755" fmla="*/ 3187872 w 9662615"/>
              <a:gd name="connsiteY79-7756" fmla="*/ 1519991 h 1592835"/>
              <a:gd name="connsiteX80-7757" fmla="*/ 3148026 w 9662615"/>
              <a:gd name="connsiteY80-7758" fmla="*/ 1524777 h 1592835"/>
              <a:gd name="connsiteX81-7759" fmla="*/ 3092394 w 9662615"/>
              <a:gd name="connsiteY81-7760" fmla="*/ 1528115 h 1592835"/>
              <a:gd name="connsiteX82-7761" fmla="*/ 2994200 w 9662615"/>
              <a:gd name="connsiteY82-7762" fmla="*/ 1537857 h 1592835"/>
              <a:gd name="connsiteX83-7763" fmla="*/ 2862301 w 9662615"/>
              <a:gd name="connsiteY83-7764" fmla="*/ 1544250 h 1592835"/>
              <a:gd name="connsiteX84-7765" fmla="*/ 2766335 w 9662615"/>
              <a:gd name="connsiteY84-7766" fmla="*/ 1527662 h 1592835"/>
              <a:gd name="connsiteX85-7767" fmla="*/ 2757836 w 9662615"/>
              <a:gd name="connsiteY85-7768" fmla="*/ 1531371 h 1592835"/>
              <a:gd name="connsiteX86-7769" fmla="*/ 2691555 w 9662615"/>
              <a:gd name="connsiteY86-7770" fmla="*/ 1530283 h 1592835"/>
              <a:gd name="connsiteX87-7771" fmla="*/ 2491676 w 9662615"/>
              <a:gd name="connsiteY87-7772" fmla="*/ 1500859 h 1592835"/>
              <a:gd name="connsiteX88-7773" fmla="*/ 2378036 w 9662615"/>
              <a:gd name="connsiteY88-7774" fmla="*/ 1520645 h 1592835"/>
              <a:gd name="connsiteX89-7775" fmla="*/ 2284269 w 9662615"/>
              <a:gd name="connsiteY89-7776" fmla="*/ 1503068 h 1592835"/>
              <a:gd name="connsiteX90-7777" fmla="*/ 2207104 w 9662615"/>
              <a:gd name="connsiteY90-7778" fmla="*/ 1508888 h 1592835"/>
              <a:gd name="connsiteX91-7779" fmla="*/ 2149226 w 9662615"/>
              <a:gd name="connsiteY91-7780" fmla="*/ 1523409 h 1592835"/>
              <a:gd name="connsiteX92-7781" fmla="*/ 2084783 w 9662615"/>
              <a:gd name="connsiteY92-7782" fmla="*/ 1524245 h 1592835"/>
              <a:gd name="connsiteX93-7783" fmla="*/ 2070075 w 9662615"/>
              <a:gd name="connsiteY93-7784" fmla="*/ 1511285 h 1592835"/>
              <a:gd name="connsiteX94-7785" fmla="*/ 2001057 w 9662615"/>
              <a:gd name="connsiteY94-7786" fmla="*/ 1516449 h 1592835"/>
              <a:gd name="connsiteX95-7787" fmla="*/ 1896330 w 9662615"/>
              <a:gd name="connsiteY95-7788" fmla="*/ 1525725 h 1592835"/>
              <a:gd name="connsiteX96-7789" fmla="*/ 1835994 w 9662615"/>
              <a:gd name="connsiteY96-7790" fmla="*/ 1527678 h 1592835"/>
              <a:gd name="connsiteX97-7791" fmla="*/ 1671119 w 9662615"/>
              <a:gd name="connsiteY97-7792" fmla="*/ 1536701 h 1592835"/>
              <a:gd name="connsiteX98-7793" fmla="*/ 1601337 w 9662615"/>
              <a:gd name="connsiteY98-7794" fmla="*/ 1548552 h 1592835"/>
              <a:gd name="connsiteX99-7795" fmla="*/ 1407755 w 9662615"/>
              <a:gd name="connsiteY99-7796" fmla="*/ 1571444 h 1592835"/>
              <a:gd name="connsiteX100-7797" fmla="*/ 1271994 w 9662615"/>
              <a:gd name="connsiteY100-7798" fmla="*/ 1579471 h 1592835"/>
              <a:gd name="connsiteX101-7799" fmla="*/ 1249226 w 9662615"/>
              <a:gd name="connsiteY101-7800" fmla="*/ 1583140 h 1592835"/>
              <a:gd name="connsiteX102-7801" fmla="*/ 1217719 w 9662615"/>
              <a:gd name="connsiteY102-7802" fmla="*/ 1580863 h 1592835"/>
              <a:gd name="connsiteX103-7803" fmla="*/ 1091432 w 9662615"/>
              <a:gd name="connsiteY103-7804" fmla="*/ 1571003 h 1592835"/>
              <a:gd name="connsiteX104-7805" fmla="*/ 992039 w 9662615"/>
              <a:gd name="connsiteY104-7806" fmla="*/ 1556662 h 1592835"/>
              <a:gd name="connsiteX105-7807" fmla="*/ 868264 w 9662615"/>
              <a:gd name="connsiteY105-7808" fmla="*/ 1566392 h 1592835"/>
              <a:gd name="connsiteX106-7809" fmla="*/ 792765 w 9662615"/>
              <a:gd name="connsiteY106-7810" fmla="*/ 1563102 h 1592835"/>
              <a:gd name="connsiteX107-7811" fmla="*/ 669055 w 9662615"/>
              <a:gd name="connsiteY107-7812" fmla="*/ 1543638 h 1592835"/>
              <a:gd name="connsiteX108-7813" fmla="*/ 506152 w 9662615"/>
              <a:gd name="connsiteY108-7814" fmla="*/ 1549124 h 1592835"/>
              <a:gd name="connsiteX109-7815" fmla="*/ 472797 w 9662615"/>
              <a:gd name="connsiteY109-7816" fmla="*/ 1568904 h 1592835"/>
              <a:gd name="connsiteX110-7817" fmla="*/ 427864 w 9662615"/>
              <a:gd name="connsiteY110-7818" fmla="*/ 1580848 h 1592835"/>
              <a:gd name="connsiteX111-7819" fmla="*/ 408381 w 9662615"/>
              <a:gd name="connsiteY111-7820" fmla="*/ 1552940 h 1592835"/>
              <a:gd name="connsiteX112-7821" fmla="*/ 267163 w 9662615"/>
              <a:gd name="connsiteY112-7822" fmla="*/ 1531913 h 1592835"/>
              <a:gd name="connsiteX113-7823" fmla="*/ 196644 w 9662615"/>
              <a:gd name="connsiteY113-7824" fmla="*/ 1524565 h 1592835"/>
              <a:gd name="connsiteX114-7825" fmla="*/ 86819 w 9662615"/>
              <a:gd name="connsiteY114-7826" fmla="*/ 1519517 h 1592835"/>
              <a:gd name="connsiteX115-7827" fmla="*/ 53369 w 9662615"/>
              <a:gd name="connsiteY115-7828" fmla="*/ 1516853 h 1592835"/>
              <a:gd name="connsiteX116-7829" fmla="*/ 2359 w 9662615"/>
              <a:gd name="connsiteY116-7830" fmla="*/ 1515247 h 1592835"/>
              <a:gd name="connsiteX117-7831" fmla="*/ 0 w 9662615"/>
              <a:gd name="connsiteY117-7832" fmla="*/ 1514932 h 1592835"/>
              <a:gd name="connsiteX118-7833" fmla="*/ 0 w 9662615"/>
              <a:gd name="connsiteY118-7834" fmla="*/ 0 h 1592835"/>
              <a:gd name="connsiteX0-7835" fmla="*/ 0 w 9662615"/>
              <a:gd name="connsiteY0-7836" fmla="*/ 0 h 1692226"/>
              <a:gd name="connsiteX1-7837" fmla="*/ 9662615 w 9662615"/>
              <a:gd name="connsiteY1-7838" fmla="*/ 0 h 1692226"/>
              <a:gd name="connsiteX2-7839" fmla="*/ 9662615 w 9662615"/>
              <a:gd name="connsiteY2-7840" fmla="*/ 1280346 h 1692226"/>
              <a:gd name="connsiteX3-7841" fmla="*/ 9658420 w 9662615"/>
              <a:gd name="connsiteY3-7842" fmla="*/ 1280106 h 1692226"/>
              <a:gd name="connsiteX4-7843" fmla="*/ 9469546 w 9662615"/>
              <a:gd name="connsiteY4-7844" fmla="*/ 1289837 h 1692226"/>
              <a:gd name="connsiteX5-7845" fmla="*/ 9385895 w 9662615"/>
              <a:gd name="connsiteY5-7846" fmla="*/ 1269203 h 1692226"/>
              <a:gd name="connsiteX6-7847" fmla="*/ 9144767 w 9662615"/>
              <a:gd name="connsiteY6-7848" fmla="*/ 1264120 h 1692226"/>
              <a:gd name="connsiteX7-7849" fmla="*/ 8837252 w 9662615"/>
              <a:gd name="connsiteY7-7850" fmla="*/ 1350515 h 1692226"/>
              <a:gd name="connsiteX8-7851" fmla="*/ 8705466 w 9662615"/>
              <a:gd name="connsiteY8-7852" fmla="*/ 1342419 h 1692226"/>
              <a:gd name="connsiteX9-7853" fmla="*/ 8652221 w 9662615"/>
              <a:gd name="connsiteY9-7854" fmla="*/ 1326906 h 1692226"/>
              <a:gd name="connsiteX10-7855" fmla="*/ 8632312 w 9662615"/>
              <a:gd name="connsiteY10-7856" fmla="*/ 1326025 h 1692226"/>
              <a:gd name="connsiteX11-7857" fmla="*/ 8591582 w 9662615"/>
              <a:gd name="connsiteY11-7858" fmla="*/ 1341666 h 1692226"/>
              <a:gd name="connsiteX12-7859" fmla="*/ 8537336 w 9662615"/>
              <a:gd name="connsiteY12-7860" fmla="*/ 1341684 h 1692226"/>
              <a:gd name="connsiteX13-7861" fmla="*/ 8472508 w 9662615"/>
              <a:gd name="connsiteY13-7862" fmla="*/ 1363109 h 1692226"/>
              <a:gd name="connsiteX14-7863" fmla="*/ 8258477 w 9662615"/>
              <a:gd name="connsiteY14-7864" fmla="*/ 1370666 h 1692226"/>
              <a:gd name="connsiteX15-7865" fmla="*/ 8197961 w 9662615"/>
              <a:gd name="connsiteY15-7866" fmla="*/ 1392804 h 1692226"/>
              <a:gd name="connsiteX16-7867" fmla="*/ 8171196 w 9662615"/>
              <a:gd name="connsiteY16-7868" fmla="*/ 1397216 h 1692226"/>
              <a:gd name="connsiteX17-7869" fmla="*/ 8127667 w 9662615"/>
              <a:gd name="connsiteY17-7870" fmla="*/ 1418254 h 1692226"/>
              <a:gd name="connsiteX18-7871" fmla="*/ 7974579 w 9662615"/>
              <a:gd name="connsiteY18-7872" fmla="*/ 1383439 h 1692226"/>
              <a:gd name="connsiteX19-7873" fmla="*/ 7768351 w 9662615"/>
              <a:gd name="connsiteY19-7874" fmla="*/ 1395051 h 1692226"/>
              <a:gd name="connsiteX20-7875" fmla="*/ 7635985 w 9662615"/>
              <a:gd name="connsiteY20-7876" fmla="*/ 1386363 h 1692226"/>
              <a:gd name="connsiteX21-7877" fmla="*/ 7466069 w 9662615"/>
              <a:gd name="connsiteY21-7878" fmla="*/ 1377654 h 1692226"/>
              <a:gd name="connsiteX22-7879" fmla="*/ 7355642 w 9662615"/>
              <a:gd name="connsiteY22-7880" fmla="*/ 1407761 h 1692226"/>
              <a:gd name="connsiteX23-7881" fmla="*/ 7151610 w 9662615"/>
              <a:gd name="connsiteY23-7882" fmla="*/ 1397856 h 1692226"/>
              <a:gd name="connsiteX24-7883" fmla="*/ 7082147 w 9662615"/>
              <a:gd name="connsiteY24-7884" fmla="*/ 1406113 h 1692226"/>
              <a:gd name="connsiteX25-7885" fmla="*/ 7014958 w 9662615"/>
              <a:gd name="connsiteY25-7886" fmla="*/ 1396883 h 1692226"/>
              <a:gd name="connsiteX26-7887" fmla="*/ 6907567 w 9662615"/>
              <a:gd name="connsiteY26-7888" fmla="*/ 1419149 h 1692226"/>
              <a:gd name="connsiteX27-7889" fmla="*/ 6748428 w 9662615"/>
              <a:gd name="connsiteY27-7890" fmla="*/ 1420308 h 1692226"/>
              <a:gd name="connsiteX28-7891" fmla="*/ 6654257 w 9662615"/>
              <a:gd name="connsiteY28-7892" fmla="*/ 1424143 h 1692226"/>
              <a:gd name="connsiteX29-7893" fmla="*/ 6620123 w 9662615"/>
              <a:gd name="connsiteY29-7894" fmla="*/ 1430535 h 1692226"/>
              <a:gd name="connsiteX30-7895" fmla="*/ 6571355 w 9662615"/>
              <a:gd name="connsiteY30-7896" fmla="*/ 1436144 h 1692226"/>
              <a:gd name="connsiteX31-7897" fmla="*/ 6486557 w 9662615"/>
              <a:gd name="connsiteY31-7898" fmla="*/ 1449861 h 1692226"/>
              <a:gd name="connsiteX32-7899" fmla="*/ 6370419 w 9662615"/>
              <a:gd name="connsiteY32-7900" fmla="*/ 1461649 h 1692226"/>
              <a:gd name="connsiteX33-7901" fmla="*/ 6278839 w 9662615"/>
              <a:gd name="connsiteY33-7902" fmla="*/ 1449160 h 1692226"/>
              <a:gd name="connsiteX34-7903" fmla="*/ 6272455 w 9662615"/>
              <a:gd name="connsiteY34-7904" fmla="*/ 1453191 h 1692226"/>
              <a:gd name="connsiteX35-7905" fmla="*/ 6212659 w 9662615"/>
              <a:gd name="connsiteY35-7906" fmla="*/ 1454850 h 1692226"/>
              <a:gd name="connsiteX36-7907" fmla="*/ 6069317 w 9662615"/>
              <a:gd name="connsiteY36-7908" fmla="*/ 1445838 h 1692226"/>
              <a:gd name="connsiteX37-7909" fmla="*/ 5878477 w 9662615"/>
              <a:gd name="connsiteY37-7910" fmla="*/ 1439180 h 1692226"/>
              <a:gd name="connsiteX38-7911" fmla="*/ 5838387 w 9662615"/>
              <a:gd name="connsiteY38-7912" fmla="*/ 1444679 h 1692226"/>
              <a:gd name="connsiteX39-7913" fmla="*/ 5771136 w 9662615"/>
              <a:gd name="connsiteY39-7914" fmla="*/ 1453639 h 1692226"/>
              <a:gd name="connsiteX40-7915" fmla="*/ 5724081 w 9662615"/>
              <a:gd name="connsiteY40-7916" fmla="*/ 1470431 h 1692226"/>
              <a:gd name="connsiteX41-7917" fmla="*/ 5666577 w 9662615"/>
              <a:gd name="connsiteY41-7918" fmla="*/ 1473921 h 1692226"/>
              <a:gd name="connsiteX42-7919" fmla="*/ 5649068 w 9662615"/>
              <a:gd name="connsiteY42-7920" fmla="*/ 1461676 h 1692226"/>
              <a:gd name="connsiteX43-7921" fmla="*/ 5588902 w 9662615"/>
              <a:gd name="connsiteY43-7922" fmla="*/ 1469647 h 1692226"/>
              <a:gd name="connsiteX44-7923" fmla="*/ 5498090 w 9662615"/>
              <a:gd name="connsiteY44-7924" fmla="*/ 1483173 h 1692226"/>
              <a:gd name="connsiteX45-7925" fmla="*/ 5444641 w 9662615"/>
              <a:gd name="connsiteY45-7926" fmla="*/ 1487602 h 1692226"/>
              <a:gd name="connsiteX46-7927" fmla="*/ 5299812 w 9662615"/>
              <a:gd name="connsiteY46-7928" fmla="*/ 1503362 h 1692226"/>
              <a:gd name="connsiteX47-7929" fmla="*/ 5213947 w 9662615"/>
              <a:gd name="connsiteY47-7930" fmla="*/ 1516637 h 1692226"/>
              <a:gd name="connsiteX48-7931" fmla="*/ 5090342 w 9662615"/>
              <a:gd name="connsiteY48-7932" fmla="*/ 1546680 h 1692226"/>
              <a:gd name="connsiteX49-7933" fmla="*/ 5129812 w 9662615"/>
              <a:gd name="connsiteY49-7934" fmla="*/ 1521277 h 1692226"/>
              <a:gd name="connsiteX50-7935" fmla="*/ 5059484 w 9662615"/>
              <a:gd name="connsiteY50-7936" fmla="*/ 1546802 h 1692226"/>
              <a:gd name="connsiteX51-7937" fmla="*/ 5038524 w 9662615"/>
              <a:gd name="connsiteY51-7938" fmla="*/ 1545675 h 1692226"/>
              <a:gd name="connsiteX52-7939" fmla="*/ 5026564 w 9662615"/>
              <a:gd name="connsiteY52-7940" fmla="*/ 1545376 h 1692226"/>
              <a:gd name="connsiteX53-7941" fmla="*/ 4969433 w 9662615"/>
              <a:gd name="connsiteY53-7942" fmla="*/ 1550865 h 1692226"/>
              <a:gd name="connsiteX54-7943" fmla="*/ 4921303 w 9662615"/>
              <a:gd name="connsiteY54-7944" fmla="*/ 1575379 h 1692226"/>
              <a:gd name="connsiteX55-7945" fmla="*/ 4863775 w 9662615"/>
              <a:gd name="connsiteY55-7946" fmla="*/ 1562633 h 1692226"/>
              <a:gd name="connsiteX56-7947" fmla="*/ 4847242 w 9662615"/>
              <a:gd name="connsiteY56-7948" fmla="*/ 1565435 h 1692226"/>
              <a:gd name="connsiteX57-7949" fmla="*/ 4809131 w 9662615"/>
              <a:gd name="connsiteY57-7950" fmla="*/ 1692226 h 1692226"/>
              <a:gd name="connsiteX58-7951" fmla="*/ 4791466 w 9662615"/>
              <a:gd name="connsiteY58-7952" fmla="*/ 1561324 h 1692226"/>
              <a:gd name="connsiteX59-7953" fmla="*/ 4784247 w 9662615"/>
              <a:gd name="connsiteY59-7954" fmla="*/ 1562342 h 1692226"/>
              <a:gd name="connsiteX60-7955" fmla="*/ 4735334 w 9662615"/>
              <a:gd name="connsiteY60-7956" fmla="*/ 1581778 h 1692226"/>
              <a:gd name="connsiteX61-7957" fmla="*/ 4697562 w 9662615"/>
              <a:gd name="connsiteY61-7958" fmla="*/ 1551206 h 1692226"/>
              <a:gd name="connsiteX62-7959" fmla="*/ 4662664 w 9662615"/>
              <a:gd name="connsiteY62-7960" fmla="*/ 1573162 h 1692226"/>
              <a:gd name="connsiteX63-7961" fmla="*/ 4603028 w 9662615"/>
              <a:gd name="connsiteY63-7962" fmla="*/ 1568821 h 1692226"/>
              <a:gd name="connsiteX64-7963" fmla="*/ 4541612 w 9662615"/>
              <a:gd name="connsiteY64-7964" fmla="*/ 1545262 h 1692226"/>
              <a:gd name="connsiteX65-7965" fmla="*/ 4422155 w 9662615"/>
              <a:gd name="connsiteY65-7966" fmla="*/ 1542059 h 1692226"/>
              <a:gd name="connsiteX66-7967" fmla="*/ 4221826 w 9662615"/>
              <a:gd name="connsiteY66-7968" fmla="*/ 1508923 h 1692226"/>
              <a:gd name="connsiteX67-7969" fmla="*/ 4096601 w 9662615"/>
              <a:gd name="connsiteY67-7970" fmla="*/ 1521563 h 1692226"/>
              <a:gd name="connsiteX68-7971" fmla="*/ 3970635 w 9662615"/>
              <a:gd name="connsiteY68-7972" fmla="*/ 1544815 h 1692226"/>
              <a:gd name="connsiteX69-7973" fmla="*/ 3833906 w 9662615"/>
              <a:gd name="connsiteY69-7974" fmla="*/ 1516637 h 1692226"/>
              <a:gd name="connsiteX70-7975" fmla="*/ 3696258 w 9662615"/>
              <a:gd name="connsiteY70-7976" fmla="*/ 1537563 h 1692226"/>
              <a:gd name="connsiteX71-7977" fmla="*/ 3594070 w 9662615"/>
              <a:gd name="connsiteY71-7978" fmla="*/ 1509422 h 1692226"/>
              <a:gd name="connsiteX72-7979" fmla="*/ 3565233 w 9662615"/>
              <a:gd name="connsiteY72-7980" fmla="*/ 1515122 h 1692226"/>
              <a:gd name="connsiteX73-7981" fmla="*/ 3560267 w 9662615"/>
              <a:gd name="connsiteY73-7982" fmla="*/ 1516288 h 1692226"/>
              <a:gd name="connsiteX74-7983" fmla="*/ 3540258 w 9662615"/>
              <a:gd name="connsiteY74-7984" fmla="*/ 1516976 h 1692226"/>
              <a:gd name="connsiteX75-7985" fmla="*/ 3534780 w 9662615"/>
              <a:gd name="connsiteY75-7986" fmla="*/ 1522141 h 1692226"/>
              <a:gd name="connsiteX76-7987" fmla="*/ 3504783 w 9662615"/>
              <a:gd name="connsiteY76-7988" fmla="*/ 1526739 h 1692226"/>
              <a:gd name="connsiteX77-7989" fmla="*/ 3430805 w 9662615"/>
              <a:gd name="connsiteY77-7990" fmla="*/ 1542521 h 1692226"/>
              <a:gd name="connsiteX78-7991" fmla="*/ 3292707 w 9662615"/>
              <a:gd name="connsiteY78-7992" fmla="*/ 1520490 h 1692226"/>
              <a:gd name="connsiteX79-7993" fmla="*/ 3187872 w 9662615"/>
              <a:gd name="connsiteY79-7994" fmla="*/ 1519991 h 1692226"/>
              <a:gd name="connsiteX80-7995" fmla="*/ 3148026 w 9662615"/>
              <a:gd name="connsiteY80-7996" fmla="*/ 1524777 h 1692226"/>
              <a:gd name="connsiteX81-7997" fmla="*/ 3092394 w 9662615"/>
              <a:gd name="connsiteY81-7998" fmla="*/ 1528115 h 1692226"/>
              <a:gd name="connsiteX82-7999" fmla="*/ 2994200 w 9662615"/>
              <a:gd name="connsiteY82-8000" fmla="*/ 1537857 h 1692226"/>
              <a:gd name="connsiteX83-8001" fmla="*/ 2862301 w 9662615"/>
              <a:gd name="connsiteY83-8002" fmla="*/ 1544250 h 1692226"/>
              <a:gd name="connsiteX84-8003" fmla="*/ 2766335 w 9662615"/>
              <a:gd name="connsiteY84-8004" fmla="*/ 1527662 h 1692226"/>
              <a:gd name="connsiteX85-8005" fmla="*/ 2757836 w 9662615"/>
              <a:gd name="connsiteY85-8006" fmla="*/ 1531371 h 1692226"/>
              <a:gd name="connsiteX86-8007" fmla="*/ 2691555 w 9662615"/>
              <a:gd name="connsiteY86-8008" fmla="*/ 1530283 h 1692226"/>
              <a:gd name="connsiteX87-8009" fmla="*/ 2491676 w 9662615"/>
              <a:gd name="connsiteY87-8010" fmla="*/ 1500859 h 1692226"/>
              <a:gd name="connsiteX88-8011" fmla="*/ 2378036 w 9662615"/>
              <a:gd name="connsiteY88-8012" fmla="*/ 1520645 h 1692226"/>
              <a:gd name="connsiteX89-8013" fmla="*/ 2284269 w 9662615"/>
              <a:gd name="connsiteY89-8014" fmla="*/ 1503068 h 1692226"/>
              <a:gd name="connsiteX90-8015" fmla="*/ 2207104 w 9662615"/>
              <a:gd name="connsiteY90-8016" fmla="*/ 1508888 h 1692226"/>
              <a:gd name="connsiteX91-8017" fmla="*/ 2149226 w 9662615"/>
              <a:gd name="connsiteY91-8018" fmla="*/ 1523409 h 1692226"/>
              <a:gd name="connsiteX92-8019" fmla="*/ 2084783 w 9662615"/>
              <a:gd name="connsiteY92-8020" fmla="*/ 1524245 h 1692226"/>
              <a:gd name="connsiteX93-8021" fmla="*/ 2070075 w 9662615"/>
              <a:gd name="connsiteY93-8022" fmla="*/ 1511285 h 1692226"/>
              <a:gd name="connsiteX94-8023" fmla="*/ 2001057 w 9662615"/>
              <a:gd name="connsiteY94-8024" fmla="*/ 1516449 h 1692226"/>
              <a:gd name="connsiteX95-8025" fmla="*/ 1896330 w 9662615"/>
              <a:gd name="connsiteY95-8026" fmla="*/ 1525725 h 1692226"/>
              <a:gd name="connsiteX96-8027" fmla="*/ 1835994 w 9662615"/>
              <a:gd name="connsiteY96-8028" fmla="*/ 1527678 h 1692226"/>
              <a:gd name="connsiteX97-8029" fmla="*/ 1671119 w 9662615"/>
              <a:gd name="connsiteY97-8030" fmla="*/ 1536701 h 1692226"/>
              <a:gd name="connsiteX98-8031" fmla="*/ 1601337 w 9662615"/>
              <a:gd name="connsiteY98-8032" fmla="*/ 1548552 h 1692226"/>
              <a:gd name="connsiteX99-8033" fmla="*/ 1407755 w 9662615"/>
              <a:gd name="connsiteY99-8034" fmla="*/ 1571444 h 1692226"/>
              <a:gd name="connsiteX100-8035" fmla="*/ 1271994 w 9662615"/>
              <a:gd name="connsiteY100-8036" fmla="*/ 1579471 h 1692226"/>
              <a:gd name="connsiteX101-8037" fmla="*/ 1249226 w 9662615"/>
              <a:gd name="connsiteY101-8038" fmla="*/ 1583140 h 1692226"/>
              <a:gd name="connsiteX102-8039" fmla="*/ 1217719 w 9662615"/>
              <a:gd name="connsiteY102-8040" fmla="*/ 1580863 h 1692226"/>
              <a:gd name="connsiteX103-8041" fmla="*/ 1091432 w 9662615"/>
              <a:gd name="connsiteY103-8042" fmla="*/ 1571003 h 1692226"/>
              <a:gd name="connsiteX104-8043" fmla="*/ 992039 w 9662615"/>
              <a:gd name="connsiteY104-8044" fmla="*/ 1556662 h 1692226"/>
              <a:gd name="connsiteX105-8045" fmla="*/ 868264 w 9662615"/>
              <a:gd name="connsiteY105-8046" fmla="*/ 1566392 h 1692226"/>
              <a:gd name="connsiteX106-8047" fmla="*/ 792765 w 9662615"/>
              <a:gd name="connsiteY106-8048" fmla="*/ 1563102 h 1692226"/>
              <a:gd name="connsiteX107-8049" fmla="*/ 669055 w 9662615"/>
              <a:gd name="connsiteY107-8050" fmla="*/ 1543638 h 1692226"/>
              <a:gd name="connsiteX108-8051" fmla="*/ 506152 w 9662615"/>
              <a:gd name="connsiteY108-8052" fmla="*/ 1549124 h 1692226"/>
              <a:gd name="connsiteX109-8053" fmla="*/ 472797 w 9662615"/>
              <a:gd name="connsiteY109-8054" fmla="*/ 1568904 h 1692226"/>
              <a:gd name="connsiteX110-8055" fmla="*/ 427864 w 9662615"/>
              <a:gd name="connsiteY110-8056" fmla="*/ 1580848 h 1692226"/>
              <a:gd name="connsiteX111-8057" fmla="*/ 408381 w 9662615"/>
              <a:gd name="connsiteY111-8058" fmla="*/ 1552940 h 1692226"/>
              <a:gd name="connsiteX112-8059" fmla="*/ 267163 w 9662615"/>
              <a:gd name="connsiteY112-8060" fmla="*/ 1531913 h 1692226"/>
              <a:gd name="connsiteX113-8061" fmla="*/ 196644 w 9662615"/>
              <a:gd name="connsiteY113-8062" fmla="*/ 1524565 h 1692226"/>
              <a:gd name="connsiteX114-8063" fmla="*/ 86819 w 9662615"/>
              <a:gd name="connsiteY114-8064" fmla="*/ 1519517 h 1692226"/>
              <a:gd name="connsiteX115-8065" fmla="*/ 53369 w 9662615"/>
              <a:gd name="connsiteY115-8066" fmla="*/ 1516853 h 1692226"/>
              <a:gd name="connsiteX116-8067" fmla="*/ 2359 w 9662615"/>
              <a:gd name="connsiteY116-8068" fmla="*/ 1515247 h 1692226"/>
              <a:gd name="connsiteX117-8069" fmla="*/ 0 w 9662615"/>
              <a:gd name="connsiteY117-8070" fmla="*/ 1514932 h 1692226"/>
              <a:gd name="connsiteX118-8071" fmla="*/ 0 w 9662615"/>
              <a:gd name="connsiteY118-8072" fmla="*/ 0 h 1692226"/>
              <a:gd name="connsiteX0-8073" fmla="*/ 0 w 9662615"/>
              <a:gd name="connsiteY0-8074" fmla="*/ 0 h 1692226"/>
              <a:gd name="connsiteX1-8075" fmla="*/ 9662615 w 9662615"/>
              <a:gd name="connsiteY1-8076" fmla="*/ 0 h 1692226"/>
              <a:gd name="connsiteX2-8077" fmla="*/ 9662615 w 9662615"/>
              <a:gd name="connsiteY2-8078" fmla="*/ 1280346 h 1692226"/>
              <a:gd name="connsiteX3-8079" fmla="*/ 9658420 w 9662615"/>
              <a:gd name="connsiteY3-8080" fmla="*/ 1280106 h 1692226"/>
              <a:gd name="connsiteX4-8081" fmla="*/ 9469546 w 9662615"/>
              <a:gd name="connsiteY4-8082" fmla="*/ 1289837 h 1692226"/>
              <a:gd name="connsiteX5-8083" fmla="*/ 9385895 w 9662615"/>
              <a:gd name="connsiteY5-8084" fmla="*/ 1269203 h 1692226"/>
              <a:gd name="connsiteX6-8085" fmla="*/ 9144767 w 9662615"/>
              <a:gd name="connsiteY6-8086" fmla="*/ 1264120 h 1692226"/>
              <a:gd name="connsiteX7-8087" fmla="*/ 8837252 w 9662615"/>
              <a:gd name="connsiteY7-8088" fmla="*/ 1350515 h 1692226"/>
              <a:gd name="connsiteX8-8089" fmla="*/ 8705466 w 9662615"/>
              <a:gd name="connsiteY8-8090" fmla="*/ 1342419 h 1692226"/>
              <a:gd name="connsiteX9-8091" fmla="*/ 8652221 w 9662615"/>
              <a:gd name="connsiteY9-8092" fmla="*/ 1326906 h 1692226"/>
              <a:gd name="connsiteX10-8093" fmla="*/ 8632312 w 9662615"/>
              <a:gd name="connsiteY10-8094" fmla="*/ 1326025 h 1692226"/>
              <a:gd name="connsiteX11-8095" fmla="*/ 8591582 w 9662615"/>
              <a:gd name="connsiteY11-8096" fmla="*/ 1341666 h 1692226"/>
              <a:gd name="connsiteX12-8097" fmla="*/ 8537336 w 9662615"/>
              <a:gd name="connsiteY12-8098" fmla="*/ 1341684 h 1692226"/>
              <a:gd name="connsiteX13-8099" fmla="*/ 8472508 w 9662615"/>
              <a:gd name="connsiteY13-8100" fmla="*/ 1363109 h 1692226"/>
              <a:gd name="connsiteX14-8101" fmla="*/ 8258477 w 9662615"/>
              <a:gd name="connsiteY14-8102" fmla="*/ 1370666 h 1692226"/>
              <a:gd name="connsiteX15-8103" fmla="*/ 8197961 w 9662615"/>
              <a:gd name="connsiteY15-8104" fmla="*/ 1392804 h 1692226"/>
              <a:gd name="connsiteX16-8105" fmla="*/ 8171196 w 9662615"/>
              <a:gd name="connsiteY16-8106" fmla="*/ 1397216 h 1692226"/>
              <a:gd name="connsiteX17-8107" fmla="*/ 8127667 w 9662615"/>
              <a:gd name="connsiteY17-8108" fmla="*/ 1418254 h 1692226"/>
              <a:gd name="connsiteX18-8109" fmla="*/ 7974579 w 9662615"/>
              <a:gd name="connsiteY18-8110" fmla="*/ 1383439 h 1692226"/>
              <a:gd name="connsiteX19-8111" fmla="*/ 7768351 w 9662615"/>
              <a:gd name="connsiteY19-8112" fmla="*/ 1395051 h 1692226"/>
              <a:gd name="connsiteX20-8113" fmla="*/ 7635985 w 9662615"/>
              <a:gd name="connsiteY20-8114" fmla="*/ 1386363 h 1692226"/>
              <a:gd name="connsiteX21-8115" fmla="*/ 7466069 w 9662615"/>
              <a:gd name="connsiteY21-8116" fmla="*/ 1377654 h 1692226"/>
              <a:gd name="connsiteX22-8117" fmla="*/ 7355642 w 9662615"/>
              <a:gd name="connsiteY22-8118" fmla="*/ 1407761 h 1692226"/>
              <a:gd name="connsiteX23-8119" fmla="*/ 7151610 w 9662615"/>
              <a:gd name="connsiteY23-8120" fmla="*/ 1397856 h 1692226"/>
              <a:gd name="connsiteX24-8121" fmla="*/ 7082147 w 9662615"/>
              <a:gd name="connsiteY24-8122" fmla="*/ 1406113 h 1692226"/>
              <a:gd name="connsiteX25-8123" fmla="*/ 7014958 w 9662615"/>
              <a:gd name="connsiteY25-8124" fmla="*/ 1396883 h 1692226"/>
              <a:gd name="connsiteX26-8125" fmla="*/ 6907567 w 9662615"/>
              <a:gd name="connsiteY26-8126" fmla="*/ 1419149 h 1692226"/>
              <a:gd name="connsiteX27-8127" fmla="*/ 6748428 w 9662615"/>
              <a:gd name="connsiteY27-8128" fmla="*/ 1420308 h 1692226"/>
              <a:gd name="connsiteX28-8129" fmla="*/ 6654257 w 9662615"/>
              <a:gd name="connsiteY28-8130" fmla="*/ 1424143 h 1692226"/>
              <a:gd name="connsiteX29-8131" fmla="*/ 6620123 w 9662615"/>
              <a:gd name="connsiteY29-8132" fmla="*/ 1430535 h 1692226"/>
              <a:gd name="connsiteX30-8133" fmla="*/ 6571355 w 9662615"/>
              <a:gd name="connsiteY30-8134" fmla="*/ 1436144 h 1692226"/>
              <a:gd name="connsiteX31-8135" fmla="*/ 6486557 w 9662615"/>
              <a:gd name="connsiteY31-8136" fmla="*/ 1449861 h 1692226"/>
              <a:gd name="connsiteX32-8137" fmla="*/ 6370419 w 9662615"/>
              <a:gd name="connsiteY32-8138" fmla="*/ 1461649 h 1692226"/>
              <a:gd name="connsiteX33-8139" fmla="*/ 6278839 w 9662615"/>
              <a:gd name="connsiteY33-8140" fmla="*/ 1449160 h 1692226"/>
              <a:gd name="connsiteX34-8141" fmla="*/ 6272455 w 9662615"/>
              <a:gd name="connsiteY34-8142" fmla="*/ 1453191 h 1692226"/>
              <a:gd name="connsiteX35-8143" fmla="*/ 6212659 w 9662615"/>
              <a:gd name="connsiteY35-8144" fmla="*/ 1454850 h 1692226"/>
              <a:gd name="connsiteX36-8145" fmla="*/ 6069317 w 9662615"/>
              <a:gd name="connsiteY36-8146" fmla="*/ 1445838 h 1692226"/>
              <a:gd name="connsiteX37-8147" fmla="*/ 5878477 w 9662615"/>
              <a:gd name="connsiteY37-8148" fmla="*/ 1439180 h 1692226"/>
              <a:gd name="connsiteX38-8149" fmla="*/ 5838387 w 9662615"/>
              <a:gd name="connsiteY38-8150" fmla="*/ 1444679 h 1692226"/>
              <a:gd name="connsiteX39-8151" fmla="*/ 5771136 w 9662615"/>
              <a:gd name="connsiteY39-8152" fmla="*/ 1453639 h 1692226"/>
              <a:gd name="connsiteX40-8153" fmla="*/ 5724081 w 9662615"/>
              <a:gd name="connsiteY40-8154" fmla="*/ 1470431 h 1692226"/>
              <a:gd name="connsiteX41-8155" fmla="*/ 5666577 w 9662615"/>
              <a:gd name="connsiteY41-8156" fmla="*/ 1473921 h 1692226"/>
              <a:gd name="connsiteX42-8157" fmla="*/ 5649068 w 9662615"/>
              <a:gd name="connsiteY42-8158" fmla="*/ 1461676 h 1692226"/>
              <a:gd name="connsiteX43-8159" fmla="*/ 5588902 w 9662615"/>
              <a:gd name="connsiteY43-8160" fmla="*/ 1469647 h 1692226"/>
              <a:gd name="connsiteX44-8161" fmla="*/ 5498090 w 9662615"/>
              <a:gd name="connsiteY44-8162" fmla="*/ 1483173 h 1692226"/>
              <a:gd name="connsiteX45-8163" fmla="*/ 5444641 w 9662615"/>
              <a:gd name="connsiteY45-8164" fmla="*/ 1487602 h 1692226"/>
              <a:gd name="connsiteX46-8165" fmla="*/ 5299812 w 9662615"/>
              <a:gd name="connsiteY46-8166" fmla="*/ 1503362 h 1692226"/>
              <a:gd name="connsiteX47-8167" fmla="*/ 5213947 w 9662615"/>
              <a:gd name="connsiteY47-8168" fmla="*/ 1516637 h 1692226"/>
              <a:gd name="connsiteX48-8169" fmla="*/ 5090342 w 9662615"/>
              <a:gd name="connsiteY48-8170" fmla="*/ 1546680 h 1692226"/>
              <a:gd name="connsiteX49-8171" fmla="*/ 5129812 w 9662615"/>
              <a:gd name="connsiteY49-8172" fmla="*/ 1521277 h 1692226"/>
              <a:gd name="connsiteX50-8173" fmla="*/ 5059484 w 9662615"/>
              <a:gd name="connsiteY50-8174" fmla="*/ 1546802 h 1692226"/>
              <a:gd name="connsiteX51-8175" fmla="*/ 5038524 w 9662615"/>
              <a:gd name="connsiteY51-8176" fmla="*/ 1545675 h 1692226"/>
              <a:gd name="connsiteX52-8177" fmla="*/ 5026564 w 9662615"/>
              <a:gd name="connsiteY52-8178" fmla="*/ 1545376 h 1692226"/>
              <a:gd name="connsiteX53-8179" fmla="*/ 4969433 w 9662615"/>
              <a:gd name="connsiteY53-8180" fmla="*/ 1550865 h 1692226"/>
              <a:gd name="connsiteX54-8181" fmla="*/ 4921303 w 9662615"/>
              <a:gd name="connsiteY54-8182" fmla="*/ 1575379 h 1692226"/>
              <a:gd name="connsiteX55-8183" fmla="*/ 4863775 w 9662615"/>
              <a:gd name="connsiteY55-8184" fmla="*/ 1562633 h 1692226"/>
              <a:gd name="connsiteX56-8185" fmla="*/ 4847242 w 9662615"/>
              <a:gd name="connsiteY56-8186" fmla="*/ 1664826 h 1692226"/>
              <a:gd name="connsiteX57-8187" fmla="*/ 4809131 w 9662615"/>
              <a:gd name="connsiteY57-8188" fmla="*/ 1692226 h 1692226"/>
              <a:gd name="connsiteX58-8189" fmla="*/ 4791466 w 9662615"/>
              <a:gd name="connsiteY58-8190" fmla="*/ 1561324 h 1692226"/>
              <a:gd name="connsiteX59-8191" fmla="*/ 4784247 w 9662615"/>
              <a:gd name="connsiteY59-8192" fmla="*/ 1562342 h 1692226"/>
              <a:gd name="connsiteX60-8193" fmla="*/ 4735334 w 9662615"/>
              <a:gd name="connsiteY60-8194" fmla="*/ 1581778 h 1692226"/>
              <a:gd name="connsiteX61-8195" fmla="*/ 4697562 w 9662615"/>
              <a:gd name="connsiteY61-8196" fmla="*/ 1551206 h 1692226"/>
              <a:gd name="connsiteX62-8197" fmla="*/ 4662664 w 9662615"/>
              <a:gd name="connsiteY62-8198" fmla="*/ 1573162 h 1692226"/>
              <a:gd name="connsiteX63-8199" fmla="*/ 4603028 w 9662615"/>
              <a:gd name="connsiteY63-8200" fmla="*/ 1568821 h 1692226"/>
              <a:gd name="connsiteX64-8201" fmla="*/ 4541612 w 9662615"/>
              <a:gd name="connsiteY64-8202" fmla="*/ 1545262 h 1692226"/>
              <a:gd name="connsiteX65-8203" fmla="*/ 4422155 w 9662615"/>
              <a:gd name="connsiteY65-8204" fmla="*/ 1542059 h 1692226"/>
              <a:gd name="connsiteX66-8205" fmla="*/ 4221826 w 9662615"/>
              <a:gd name="connsiteY66-8206" fmla="*/ 1508923 h 1692226"/>
              <a:gd name="connsiteX67-8207" fmla="*/ 4096601 w 9662615"/>
              <a:gd name="connsiteY67-8208" fmla="*/ 1521563 h 1692226"/>
              <a:gd name="connsiteX68-8209" fmla="*/ 3970635 w 9662615"/>
              <a:gd name="connsiteY68-8210" fmla="*/ 1544815 h 1692226"/>
              <a:gd name="connsiteX69-8211" fmla="*/ 3833906 w 9662615"/>
              <a:gd name="connsiteY69-8212" fmla="*/ 1516637 h 1692226"/>
              <a:gd name="connsiteX70-8213" fmla="*/ 3696258 w 9662615"/>
              <a:gd name="connsiteY70-8214" fmla="*/ 1537563 h 1692226"/>
              <a:gd name="connsiteX71-8215" fmla="*/ 3594070 w 9662615"/>
              <a:gd name="connsiteY71-8216" fmla="*/ 1509422 h 1692226"/>
              <a:gd name="connsiteX72-8217" fmla="*/ 3565233 w 9662615"/>
              <a:gd name="connsiteY72-8218" fmla="*/ 1515122 h 1692226"/>
              <a:gd name="connsiteX73-8219" fmla="*/ 3560267 w 9662615"/>
              <a:gd name="connsiteY73-8220" fmla="*/ 1516288 h 1692226"/>
              <a:gd name="connsiteX74-8221" fmla="*/ 3540258 w 9662615"/>
              <a:gd name="connsiteY74-8222" fmla="*/ 1516976 h 1692226"/>
              <a:gd name="connsiteX75-8223" fmla="*/ 3534780 w 9662615"/>
              <a:gd name="connsiteY75-8224" fmla="*/ 1522141 h 1692226"/>
              <a:gd name="connsiteX76-8225" fmla="*/ 3504783 w 9662615"/>
              <a:gd name="connsiteY76-8226" fmla="*/ 1526739 h 1692226"/>
              <a:gd name="connsiteX77-8227" fmla="*/ 3430805 w 9662615"/>
              <a:gd name="connsiteY77-8228" fmla="*/ 1542521 h 1692226"/>
              <a:gd name="connsiteX78-8229" fmla="*/ 3292707 w 9662615"/>
              <a:gd name="connsiteY78-8230" fmla="*/ 1520490 h 1692226"/>
              <a:gd name="connsiteX79-8231" fmla="*/ 3187872 w 9662615"/>
              <a:gd name="connsiteY79-8232" fmla="*/ 1519991 h 1692226"/>
              <a:gd name="connsiteX80-8233" fmla="*/ 3148026 w 9662615"/>
              <a:gd name="connsiteY80-8234" fmla="*/ 1524777 h 1692226"/>
              <a:gd name="connsiteX81-8235" fmla="*/ 3092394 w 9662615"/>
              <a:gd name="connsiteY81-8236" fmla="*/ 1528115 h 1692226"/>
              <a:gd name="connsiteX82-8237" fmla="*/ 2994200 w 9662615"/>
              <a:gd name="connsiteY82-8238" fmla="*/ 1537857 h 1692226"/>
              <a:gd name="connsiteX83-8239" fmla="*/ 2862301 w 9662615"/>
              <a:gd name="connsiteY83-8240" fmla="*/ 1544250 h 1692226"/>
              <a:gd name="connsiteX84-8241" fmla="*/ 2766335 w 9662615"/>
              <a:gd name="connsiteY84-8242" fmla="*/ 1527662 h 1692226"/>
              <a:gd name="connsiteX85-8243" fmla="*/ 2757836 w 9662615"/>
              <a:gd name="connsiteY85-8244" fmla="*/ 1531371 h 1692226"/>
              <a:gd name="connsiteX86-8245" fmla="*/ 2691555 w 9662615"/>
              <a:gd name="connsiteY86-8246" fmla="*/ 1530283 h 1692226"/>
              <a:gd name="connsiteX87-8247" fmla="*/ 2491676 w 9662615"/>
              <a:gd name="connsiteY87-8248" fmla="*/ 1500859 h 1692226"/>
              <a:gd name="connsiteX88-8249" fmla="*/ 2378036 w 9662615"/>
              <a:gd name="connsiteY88-8250" fmla="*/ 1520645 h 1692226"/>
              <a:gd name="connsiteX89-8251" fmla="*/ 2284269 w 9662615"/>
              <a:gd name="connsiteY89-8252" fmla="*/ 1503068 h 1692226"/>
              <a:gd name="connsiteX90-8253" fmla="*/ 2207104 w 9662615"/>
              <a:gd name="connsiteY90-8254" fmla="*/ 1508888 h 1692226"/>
              <a:gd name="connsiteX91-8255" fmla="*/ 2149226 w 9662615"/>
              <a:gd name="connsiteY91-8256" fmla="*/ 1523409 h 1692226"/>
              <a:gd name="connsiteX92-8257" fmla="*/ 2084783 w 9662615"/>
              <a:gd name="connsiteY92-8258" fmla="*/ 1524245 h 1692226"/>
              <a:gd name="connsiteX93-8259" fmla="*/ 2070075 w 9662615"/>
              <a:gd name="connsiteY93-8260" fmla="*/ 1511285 h 1692226"/>
              <a:gd name="connsiteX94-8261" fmla="*/ 2001057 w 9662615"/>
              <a:gd name="connsiteY94-8262" fmla="*/ 1516449 h 1692226"/>
              <a:gd name="connsiteX95-8263" fmla="*/ 1896330 w 9662615"/>
              <a:gd name="connsiteY95-8264" fmla="*/ 1525725 h 1692226"/>
              <a:gd name="connsiteX96-8265" fmla="*/ 1835994 w 9662615"/>
              <a:gd name="connsiteY96-8266" fmla="*/ 1527678 h 1692226"/>
              <a:gd name="connsiteX97-8267" fmla="*/ 1671119 w 9662615"/>
              <a:gd name="connsiteY97-8268" fmla="*/ 1536701 h 1692226"/>
              <a:gd name="connsiteX98-8269" fmla="*/ 1601337 w 9662615"/>
              <a:gd name="connsiteY98-8270" fmla="*/ 1548552 h 1692226"/>
              <a:gd name="connsiteX99-8271" fmla="*/ 1407755 w 9662615"/>
              <a:gd name="connsiteY99-8272" fmla="*/ 1571444 h 1692226"/>
              <a:gd name="connsiteX100-8273" fmla="*/ 1271994 w 9662615"/>
              <a:gd name="connsiteY100-8274" fmla="*/ 1579471 h 1692226"/>
              <a:gd name="connsiteX101-8275" fmla="*/ 1249226 w 9662615"/>
              <a:gd name="connsiteY101-8276" fmla="*/ 1583140 h 1692226"/>
              <a:gd name="connsiteX102-8277" fmla="*/ 1217719 w 9662615"/>
              <a:gd name="connsiteY102-8278" fmla="*/ 1580863 h 1692226"/>
              <a:gd name="connsiteX103-8279" fmla="*/ 1091432 w 9662615"/>
              <a:gd name="connsiteY103-8280" fmla="*/ 1571003 h 1692226"/>
              <a:gd name="connsiteX104-8281" fmla="*/ 992039 w 9662615"/>
              <a:gd name="connsiteY104-8282" fmla="*/ 1556662 h 1692226"/>
              <a:gd name="connsiteX105-8283" fmla="*/ 868264 w 9662615"/>
              <a:gd name="connsiteY105-8284" fmla="*/ 1566392 h 1692226"/>
              <a:gd name="connsiteX106-8285" fmla="*/ 792765 w 9662615"/>
              <a:gd name="connsiteY106-8286" fmla="*/ 1563102 h 1692226"/>
              <a:gd name="connsiteX107-8287" fmla="*/ 669055 w 9662615"/>
              <a:gd name="connsiteY107-8288" fmla="*/ 1543638 h 1692226"/>
              <a:gd name="connsiteX108-8289" fmla="*/ 506152 w 9662615"/>
              <a:gd name="connsiteY108-8290" fmla="*/ 1549124 h 1692226"/>
              <a:gd name="connsiteX109-8291" fmla="*/ 472797 w 9662615"/>
              <a:gd name="connsiteY109-8292" fmla="*/ 1568904 h 1692226"/>
              <a:gd name="connsiteX110-8293" fmla="*/ 427864 w 9662615"/>
              <a:gd name="connsiteY110-8294" fmla="*/ 1580848 h 1692226"/>
              <a:gd name="connsiteX111-8295" fmla="*/ 408381 w 9662615"/>
              <a:gd name="connsiteY111-8296" fmla="*/ 1552940 h 1692226"/>
              <a:gd name="connsiteX112-8297" fmla="*/ 267163 w 9662615"/>
              <a:gd name="connsiteY112-8298" fmla="*/ 1531913 h 1692226"/>
              <a:gd name="connsiteX113-8299" fmla="*/ 196644 w 9662615"/>
              <a:gd name="connsiteY113-8300" fmla="*/ 1524565 h 1692226"/>
              <a:gd name="connsiteX114-8301" fmla="*/ 86819 w 9662615"/>
              <a:gd name="connsiteY114-8302" fmla="*/ 1519517 h 1692226"/>
              <a:gd name="connsiteX115-8303" fmla="*/ 53369 w 9662615"/>
              <a:gd name="connsiteY115-8304" fmla="*/ 1516853 h 1692226"/>
              <a:gd name="connsiteX116-8305" fmla="*/ 2359 w 9662615"/>
              <a:gd name="connsiteY116-8306" fmla="*/ 1515247 h 1692226"/>
              <a:gd name="connsiteX117-8307" fmla="*/ 0 w 9662615"/>
              <a:gd name="connsiteY117-8308" fmla="*/ 1514932 h 1692226"/>
              <a:gd name="connsiteX118-8309" fmla="*/ 0 w 9662615"/>
              <a:gd name="connsiteY118-8310" fmla="*/ 0 h 1692226"/>
              <a:gd name="connsiteX0-8311" fmla="*/ 0 w 9662615"/>
              <a:gd name="connsiteY0-8312" fmla="*/ 0 h 1692226"/>
              <a:gd name="connsiteX1-8313" fmla="*/ 9662615 w 9662615"/>
              <a:gd name="connsiteY1-8314" fmla="*/ 0 h 1692226"/>
              <a:gd name="connsiteX2-8315" fmla="*/ 9662615 w 9662615"/>
              <a:gd name="connsiteY2-8316" fmla="*/ 1280346 h 1692226"/>
              <a:gd name="connsiteX3-8317" fmla="*/ 9658420 w 9662615"/>
              <a:gd name="connsiteY3-8318" fmla="*/ 1280106 h 1692226"/>
              <a:gd name="connsiteX4-8319" fmla="*/ 9469546 w 9662615"/>
              <a:gd name="connsiteY4-8320" fmla="*/ 1289837 h 1692226"/>
              <a:gd name="connsiteX5-8321" fmla="*/ 9385895 w 9662615"/>
              <a:gd name="connsiteY5-8322" fmla="*/ 1269203 h 1692226"/>
              <a:gd name="connsiteX6-8323" fmla="*/ 9144767 w 9662615"/>
              <a:gd name="connsiteY6-8324" fmla="*/ 1264120 h 1692226"/>
              <a:gd name="connsiteX7-8325" fmla="*/ 8837252 w 9662615"/>
              <a:gd name="connsiteY7-8326" fmla="*/ 1350515 h 1692226"/>
              <a:gd name="connsiteX8-8327" fmla="*/ 8705466 w 9662615"/>
              <a:gd name="connsiteY8-8328" fmla="*/ 1342419 h 1692226"/>
              <a:gd name="connsiteX9-8329" fmla="*/ 8652221 w 9662615"/>
              <a:gd name="connsiteY9-8330" fmla="*/ 1326906 h 1692226"/>
              <a:gd name="connsiteX10-8331" fmla="*/ 8632312 w 9662615"/>
              <a:gd name="connsiteY10-8332" fmla="*/ 1326025 h 1692226"/>
              <a:gd name="connsiteX11-8333" fmla="*/ 8591582 w 9662615"/>
              <a:gd name="connsiteY11-8334" fmla="*/ 1341666 h 1692226"/>
              <a:gd name="connsiteX12-8335" fmla="*/ 8537336 w 9662615"/>
              <a:gd name="connsiteY12-8336" fmla="*/ 1341684 h 1692226"/>
              <a:gd name="connsiteX13-8337" fmla="*/ 8472508 w 9662615"/>
              <a:gd name="connsiteY13-8338" fmla="*/ 1363109 h 1692226"/>
              <a:gd name="connsiteX14-8339" fmla="*/ 8258477 w 9662615"/>
              <a:gd name="connsiteY14-8340" fmla="*/ 1370666 h 1692226"/>
              <a:gd name="connsiteX15-8341" fmla="*/ 8197961 w 9662615"/>
              <a:gd name="connsiteY15-8342" fmla="*/ 1392804 h 1692226"/>
              <a:gd name="connsiteX16-8343" fmla="*/ 8171196 w 9662615"/>
              <a:gd name="connsiteY16-8344" fmla="*/ 1397216 h 1692226"/>
              <a:gd name="connsiteX17-8345" fmla="*/ 8127667 w 9662615"/>
              <a:gd name="connsiteY17-8346" fmla="*/ 1418254 h 1692226"/>
              <a:gd name="connsiteX18-8347" fmla="*/ 7974579 w 9662615"/>
              <a:gd name="connsiteY18-8348" fmla="*/ 1383439 h 1692226"/>
              <a:gd name="connsiteX19-8349" fmla="*/ 7768351 w 9662615"/>
              <a:gd name="connsiteY19-8350" fmla="*/ 1395051 h 1692226"/>
              <a:gd name="connsiteX20-8351" fmla="*/ 7635985 w 9662615"/>
              <a:gd name="connsiteY20-8352" fmla="*/ 1386363 h 1692226"/>
              <a:gd name="connsiteX21-8353" fmla="*/ 7466069 w 9662615"/>
              <a:gd name="connsiteY21-8354" fmla="*/ 1377654 h 1692226"/>
              <a:gd name="connsiteX22-8355" fmla="*/ 7355642 w 9662615"/>
              <a:gd name="connsiteY22-8356" fmla="*/ 1407761 h 1692226"/>
              <a:gd name="connsiteX23-8357" fmla="*/ 7151610 w 9662615"/>
              <a:gd name="connsiteY23-8358" fmla="*/ 1397856 h 1692226"/>
              <a:gd name="connsiteX24-8359" fmla="*/ 7082147 w 9662615"/>
              <a:gd name="connsiteY24-8360" fmla="*/ 1406113 h 1692226"/>
              <a:gd name="connsiteX25-8361" fmla="*/ 7014958 w 9662615"/>
              <a:gd name="connsiteY25-8362" fmla="*/ 1396883 h 1692226"/>
              <a:gd name="connsiteX26-8363" fmla="*/ 6907567 w 9662615"/>
              <a:gd name="connsiteY26-8364" fmla="*/ 1419149 h 1692226"/>
              <a:gd name="connsiteX27-8365" fmla="*/ 6748428 w 9662615"/>
              <a:gd name="connsiteY27-8366" fmla="*/ 1420308 h 1692226"/>
              <a:gd name="connsiteX28-8367" fmla="*/ 6654257 w 9662615"/>
              <a:gd name="connsiteY28-8368" fmla="*/ 1424143 h 1692226"/>
              <a:gd name="connsiteX29-8369" fmla="*/ 6620123 w 9662615"/>
              <a:gd name="connsiteY29-8370" fmla="*/ 1430535 h 1692226"/>
              <a:gd name="connsiteX30-8371" fmla="*/ 6571355 w 9662615"/>
              <a:gd name="connsiteY30-8372" fmla="*/ 1436144 h 1692226"/>
              <a:gd name="connsiteX31-8373" fmla="*/ 6486557 w 9662615"/>
              <a:gd name="connsiteY31-8374" fmla="*/ 1449861 h 1692226"/>
              <a:gd name="connsiteX32-8375" fmla="*/ 6370419 w 9662615"/>
              <a:gd name="connsiteY32-8376" fmla="*/ 1461649 h 1692226"/>
              <a:gd name="connsiteX33-8377" fmla="*/ 6278839 w 9662615"/>
              <a:gd name="connsiteY33-8378" fmla="*/ 1449160 h 1692226"/>
              <a:gd name="connsiteX34-8379" fmla="*/ 6272455 w 9662615"/>
              <a:gd name="connsiteY34-8380" fmla="*/ 1453191 h 1692226"/>
              <a:gd name="connsiteX35-8381" fmla="*/ 6212659 w 9662615"/>
              <a:gd name="connsiteY35-8382" fmla="*/ 1454850 h 1692226"/>
              <a:gd name="connsiteX36-8383" fmla="*/ 6069317 w 9662615"/>
              <a:gd name="connsiteY36-8384" fmla="*/ 1445838 h 1692226"/>
              <a:gd name="connsiteX37-8385" fmla="*/ 5878477 w 9662615"/>
              <a:gd name="connsiteY37-8386" fmla="*/ 1439180 h 1692226"/>
              <a:gd name="connsiteX38-8387" fmla="*/ 5838387 w 9662615"/>
              <a:gd name="connsiteY38-8388" fmla="*/ 1444679 h 1692226"/>
              <a:gd name="connsiteX39-8389" fmla="*/ 5771136 w 9662615"/>
              <a:gd name="connsiteY39-8390" fmla="*/ 1453639 h 1692226"/>
              <a:gd name="connsiteX40-8391" fmla="*/ 5724081 w 9662615"/>
              <a:gd name="connsiteY40-8392" fmla="*/ 1470431 h 1692226"/>
              <a:gd name="connsiteX41-8393" fmla="*/ 5666577 w 9662615"/>
              <a:gd name="connsiteY41-8394" fmla="*/ 1473921 h 1692226"/>
              <a:gd name="connsiteX42-8395" fmla="*/ 5649068 w 9662615"/>
              <a:gd name="connsiteY42-8396" fmla="*/ 1461676 h 1692226"/>
              <a:gd name="connsiteX43-8397" fmla="*/ 5588902 w 9662615"/>
              <a:gd name="connsiteY43-8398" fmla="*/ 1469647 h 1692226"/>
              <a:gd name="connsiteX44-8399" fmla="*/ 5498090 w 9662615"/>
              <a:gd name="connsiteY44-8400" fmla="*/ 1483173 h 1692226"/>
              <a:gd name="connsiteX45-8401" fmla="*/ 5444641 w 9662615"/>
              <a:gd name="connsiteY45-8402" fmla="*/ 1487602 h 1692226"/>
              <a:gd name="connsiteX46-8403" fmla="*/ 5299812 w 9662615"/>
              <a:gd name="connsiteY46-8404" fmla="*/ 1503362 h 1692226"/>
              <a:gd name="connsiteX47-8405" fmla="*/ 5213947 w 9662615"/>
              <a:gd name="connsiteY47-8406" fmla="*/ 1516637 h 1692226"/>
              <a:gd name="connsiteX48-8407" fmla="*/ 5090342 w 9662615"/>
              <a:gd name="connsiteY48-8408" fmla="*/ 1546680 h 1692226"/>
              <a:gd name="connsiteX49-8409" fmla="*/ 5129812 w 9662615"/>
              <a:gd name="connsiteY49-8410" fmla="*/ 1521277 h 1692226"/>
              <a:gd name="connsiteX50-8411" fmla="*/ 5059484 w 9662615"/>
              <a:gd name="connsiteY50-8412" fmla="*/ 1546802 h 1692226"/>
              <a:gd name="connsiteX51-8413" fmla="*/ 5038524 w 9662615"/>
              <a:gd name="connsiteY51-8414" fmla="*/ 1545675 h 1692226"/>
              <a:gd name="connsiteX52-8415" fmla="*/ 5026564 w 9662615"/>
              <a:gd name="connsiteY52-8416" fmla="*/ 1545376 h 1692226"/>
              <a:gd name="connsiteX53-8417" fmla="*/ 4969433 w 9662615"/>
              <a:gd name="connsiteY53-8418" fmla="*/ 1550865 h 1692226"/>
              <a:gd name="connsiteX54-8419" fmla="*/ 4921303 w 9662615"/>
              <a:gd name="connsiteY54-8420" fmla="*/ 1575379 h 1692226"/>
              <a:gd name="connsiteX55-8421" fmla="*/ 4871726 w 9662615"/>
              <a:gd name="connsiteY55-8422" fmla="*/ 1570584 h 1692226"/>
              <a:gd name="connsiteX56-8423" fmla="*/ 4847242 w 9662615"/>
              <a:gd name="connsiteY56-8424" fmla="*/ 1664826 h 1692226"/>
              <a:gd name="connsiteX57-8425" fmla="*/ 4809131 w 9662615"/>
              <a:gd name="connsiteY57-8426" fmla="*/ 1692226 h 1692226"/>
              <a:gd name="connsiteX58-8427" fmla="*/ 4791466 w 9662615"/>
              <a:gd name="connsiteY58-8428" fmla="*/ 1561324 h 1692226"/>
              <a:gd name="connsiteX59-8429" fmla="*/ 4784247 w 9662615"/>
              <a:gd name="connsiteY59-8430" fmla="*/ 1562342 h 1692226"/>
              <a:gd name="connsiteX60-8431" fmla="*/ 4735334 w 9662615"/>
              <a:gd name="connsiteY60-8432" fmla="*/ 1581778 h 1692226"/>
              <a:gd name="connsiteX61-8433" fmla="*/ 4697562 w 9662615"/>
              <a:gd name="connsiteY61-8434" fmla="*/ 1551206 h 1692226"/>
              <a:gd name="connsiteX62-8435" fmla="*/ 4662664 w 9662615"/>
              <a:gd name="connsiteY62-8436" fmla="*/ 1573162 h 1692226"/>
              <a:gd name="connsiteX63-8437" fmla="*/ 4603028 w 9662615"/>
              <a:gd name="connsiteY63-8438" fmla="*/ 1568821 h 1692226"/>
              <a:gd name="connsiteX64-8439" fmla="*/ 4541612 w 9662615"/>
              <a:gd name="connsiteY64-8440" fmla="*/ 1545262 h 1692226"/>
              <a:gd name="connsiteX65-8441" fmla="*/ 4422155 w 9662615"/>
              <a:gd name="connsiteY65-8442" fmla="*/ 1542059 h 1692226"/>
              <a:gd name="connsiteX66-8443" fmla="*/ 4221826 w 9662615"/>
              <a:gd name="connsiteY66-8444" fmla="*/ 1508923 h 1692226"/>
              <a:gd name="connsiteX67-8445" fmla="*/ 4096601 w 9662615"/>
              <a:gd name="connsiteY67-8446" fmla="*/ 1521563 h 1692226"/>
              <a:gd name="connsiteX68-8447" fmla="*/ 3970635 w 9662615"/>
              <a:gd name="connsiteY68-8448" fmla="*/ 1544815 h 1692226"/>
              <a:gd name="connsiteX69-8449" fmla="*/ 3833906 w 9662615"/>
              <a:gd name="connsiteY69-8450" fmla="*/ 1516637 h 1692226"/>
              <a:gd name="connsiteX70-8451" fmla="*/ 3696258 w 9662615"/>
              <a:gd name="connsiteY70-8452" fmla="*/ 1537563 h 1692226"/>
              <a:gd name="connsiteX71-8453" fmla="*/ 3594070 w 9662615"/>
              <a:gd name="connsiteY71-8454" fmla="*/ 1509422 h 1692226"/>
              <a:gd name="connsiteX72-8455" fmla="*/ 3565233 w 9662615"/>
              <a:gd name="connsiteY72-8456" fmla="*/ 1515122 h 1692226"/>
              <a:gd name="connsiteX73-8457" fmla="*/ 3560267 w 9662615"/>
              <a:gd name="connsiteY73-8458" fmla="*/ 1516288 h 1692226"/>
              <a:gd name="connsiteX74-8459" fmla="*/ 3540258 w 9662615"/>
              <a:gd name="connsiteY74-8460" fmla="*/ 1516976 h 1692226"/>
              <a:gd name="connsiteX75-8461" fmla="*/ 3534780 w 9662615"/>
              <a:gd name="connsiteY75-8462" fmla="*/ 1522141 h 1692226"/>
              <a:gd name="connsiteX76-8463" fmla="*/ 3504783 w 9662615"/>
              <a:gd name="connsiteY76-8464" fmla="*/ 1526739 h 1692226"/>
              <a:gd name="connsiteX77-8465" fmla="*/ 3430805 w 9662615"/>
              <a:gd name="connsiteY77-8466" fmla="*/ 1542521 h 1692226"/>
              <a:gd name="connsiteX78-8467" fmla="*/ 3292707 w 9662615"/>
              <a:gd name="connsiteY78-8468" fmla="*/ 1520490 h 1692226"/>
              <a:gd name="connsiteX79-8469" fmla="*/ 3187872 w 9662615"/>
              <a:gd name="connsiteY79-8470" fmla="*/ 1519991 h 1692226"/>
              <a:gd name="connsiteX80-8471" fmla="*/ 3148026 w 9662615"/>
              <a:gd name="connsiteY80-8472" fmla="*/ 1524777 h 1692226"/>
              <a:gd name="connsiteX81-8473" fmla="*/ 3092394 w 9662615"/>
              <a:gd name="connsiteY81-8474" fmla="*/ 1528115 h 1692226"/>
              <a:gd name="connsiteX82-8475" fmla="*/ 2994200 w 9662615"/>
              <a:gd name="connsiteY82-8476" fmla="*/ 1537857 h 1692226"/>
              <a:gd name="connsiteX83-8477" fmla="*/ 2862301 w 9662615"/>
              <a:gd name="connsiteY83-8478" fmla="*/ 1544250 h 1692226"/>
              <a:gd name="connsiteX84-8479" fmla="*/ 2766335 w 9662615"/>
              <a:gd name="connsiteY84-8480" fmla="*/ 1527662 h 1692226"/>
              <a:gd name="connsiteX85-8481" fmla="*/ 2757836 w 9662615"/>
              <a:gd name="connsiteY85-8482" fmla="*/ 1531371 h 1692226"/>
              <a:gd name="connsiteX86-8483" fmla="*/ 2691555 w 9662615"/>
              <a:gd name="connsiteY86-8484" fmla="*/ 1530283 h 1692226"/>
              <a:gd name="connsiteX87-8485" fmla="*/ 2491676 w 9662615"/>
              <a:gd name="connsiteY87-8486" fmla="*/ 1500859 h 1692226"/>
              <a:gd name="connsiteX88-8487" fmla="*/ 2378036 w 9662615"/>
              <a:gd name="connsiteY88-8488" fmla="*/ 1520645 h 1692226"/>
              <a:gd name="connsiteX89-8489" fmla="*/ 2284269 w 9662615"/>
              <a:gd name="connsiteY89-8490" fmla="*/ 1503068 h 1692226"/>
              <a:gd name="connsiteX90-8491" fmla="*/ 2207104 w 9662615"/>
              <a:gd name="connsiteY90-8492" fmla="*/ 1508888 h 1692226"/>
              <a:gd name="connsiteX91-8493" fmla="*/ 2149226 w 9662615"/>
              <a:gd name="connsiteY91-8494" fmla="*/ 1523409 h 1692226"/>
              <a:gd name="connsiteX92-8495" fmla="*/ 2084783 w 9662615"/>
              <a:gd name="connsiteY92-8496" fmla="*/ 1524245 h 1692226"/>
              <a:gd name="connsiteX93-8497" fmla="*/ 2070075 w 9662615"/>
              <a:gd name="connsiteY93-8498" fmla="*/ 1511285 h 1692226"/>
              <a:gd name="connsiteX94-8499" fmla="*/ 2001057 w 9662615"/>
              <a:gd name="connsiteY94-8500" fmla="*/ 1516449 h 1692226"/>
              <a:gd name="connsiteX95-8501" fmla="*/ 1896330 w 9662615"/>
              <a:gd name="connsiteY95-8502" fmla="*/ 1525725 h 1692226"/>
              <a:gd name="connsiteX96-8503" fmla="*/ 1835994 w 9662615"/>
              <a:gd name="connsiteY96-8504" fmla="*/ 1527678 h 1692226"/>
              <a:gd name="connsiteX97-8505" fmla="*/ 1671119 w 9662615"/>
              <a:gd name="connsiteY97-8506" fmla="*/ 1536701 h 1692226"/>
              <a:gd name="connsiteX98-8507" fmla="*/ 1601337 w 9662615"/>
              <a:gd name="connsiteY98-8508" fmla="*/ 1548552 h 1692226"/>
              <a:gd name="connsiteX99-8509" fmla="*/ 1407755 w 9662615"/>
              <a:gd name="connsiteY99-8510" fmla="*/ 1571444 h 1692226"/>
              <a:gd name="connsiteX100-8511" fmla="*/ 1271994 w 9662615"/>
              <a:gd name="connsiteY100-8512" fmla="*/ 1579471 h 1692226"/>
              <a:gd name="connsiteX101-8513" fmla="*/ 1249226 w 9662615"/>
              <a:gd name="connsiteY101-8514" fmla="*/ 1583140 h 1692226"/>
              <a:gd name="connsiteX102-8515" fmla="*/ 1217719 w 9662615"/>
              <a:gd name="connsiteY102-8516" fmla="*/ 1580863 h 1692226"/>
              <a:gd name="connsiteX103-8517" fmla="*/ 1091432 w 9662615"/>
              <a:gd name="connsiteY103-8518" fmla="*/ 1571003 h 1692226"/>
              <a:gd name="connsiteX104-8519" fmla="*/ 992039 w 9662615"/>
              <a:gd name="connsiteY104-8520" fmla="*/ 1556662 h 1692226"/>
              <a:gd name="connsiteX105-8521" fmla="*/ 868264 w 9662615"/>
              <a:gd name="connsiteY105-8522" fmla="*/ 1566392 h 1692226"/>
              <a:gd name="connsiteX106-8523" fmla="*/ 792765 w 9662615"/>
              <a:gd name="connsiteY106-8524" fmla="*/ 1563102 h 1692226"/>
              <a:gd name="connsiteX107-8525" fmla="*/ 669055 w 9662615"/>
              <a:gd name="connsiteY107-8526" fmla="*/ 1543638 h 1692226"/>
              <a:gd name="connsiteX108-8527" fmla="*/ 506152 w 9662615"/>
              <a:gd name="connsiteY108-8528" fmla="*/ 1549124 h 1692226"/>
              <a:gd name="connsiteX109-8529" fmla="*/ 472797 w 9662615"/>
              <a:gd name="connsiteY109-8530" fmla="*/ 1568904 h 1692226"/>
              <a:gd name="connsiteX110-8531" fmla="*/ 427864 w 9662615"/>
              <a:gd name="connsiteY110-8532" fmla="*/ 1580848 h 1692226"/>
              <a:gd name="connsiteX111-8533" fmla="*/ 408381 w 9662615"/>
              <a:gd name="connsiteY111-8534" fmla="*/ 1552940 h 1692226"/>
              <a:gd name="connsiteX112-8535" fmla="*/ 267163 w 9662615"/>
              <a:gd name="connsiteY112-8536" fmla="*/ 1531913 h 1692226"/>
              <a:gd name="connsiteX113-8537" fmla="*/ 196644 w 9662615"/>
              <a:gd name="connsiteY113-8538" fmla="*/ 1524565 h 1692226"/>
              <a:gd name="connsiteX114-8539" fmla="*/ 86819 w 9662615"/>
              <a:gd name="connsiteY114-8540" fmla="*/ 1519517 h 1692226"/>
              <a:gd name="connsiteX115-8541" fmla="*/ 53369 w 9662615"/>
              <a:gd name="connsiteY115-8542" fmla="*/ 1516853 h 1692226"/>
              <a:gd name="connsiteX116-8543" fmla="*/ 2359 w 9662615"/>
              <a:gd name="connsiteY116-8544" fmla="*/ 1515247 h 1692226"/>
              <a:gd name="connsiteX117-8545" fmla="*/ 0 w 9662615"/>
              <a:gd name="connsiteY117-8546" fmla="*/ 1514932 h 1692226"/>
              <a:gd name="connsiteX118-8547" fmla="*/ 0 w 9662615"/>
              <a:gd name="connsiteY118-8548" fmla="*/ 0 h 1692226"/>
              <a:gd name="connsiteX0-8549" fmla="*/ 0 w 9662615"/>
              <a:gd name="connsiteY0-8550" fmla="*/ 0 h 1692226"/>
              <a:gd name="connsiteX1-8551" fmla="*/ 9662615 w 9662615"/>
              <a:gd name="connsiteY1-8552" fmla="*/ 0 h 1692226"/>
              <a:gd name="connsiteX2-8553" fmla="*/ 9662615 w 9662615"/>
              <a:gd name="connsiteY2-8554" fmla="*/ 1280346 h 1692226"/>
              <a:gd name="connsiteX3-8555" fmla="*/ 9658420 w 9662615"/>
              <a:gd name="connsiteY3-8556" fmla="*/ 1280106 h 1692226"/>
              <a:gd name="connsiteX4-8557" fmla="*/ 9469546 w 9662615"/>
              <a:gd name="connsiteY4-8558" fmla="*/ 1289837 h 1692226"/>
              <a:gd name="connsiteX5-8559" fmla="*/ 9385895 w 9662615"/>
              <a:gd name="connsiteY5-8560" fmla="*/ 1269203 h 1692226"/>
              <a:gd name="connsiteX6-8561" fmla="*/ 9144767 w 9662615"/>
              <a:gd name="connsiteY6-8562" fmla="*/ 1264120 h 1692226"/>
              <a:gd name="connsiteX7-8563" fmla="*/ 8837252 w 9662615"/>
              <a:gd name="connsiteY7-8564" fmla="*/ 1350515 h 1692226"/>
              <a:gd name="connsiteX8-8565" fmla="*/ 8705466 w 9662615"/>
              <a:gd name="connsiteY8-8566" fmla="*/ 1342419 h 1692226"/>
              <a:gd name="connsiteX9-8567" fmla="*/ 8652221 w 9662615"/>
              <a:gd name="connsiteY9-8568" fmla="*/ 1326906 h 1692226"/>
              <a:gd name="connsiteX10-8569" fmla="*/ 8632312 w 9662615"/>
              <a:gd name="connsiteY10-8570" fmla="*/ 1326025 h 1692226"/>
              <a:gd name="connsiteX11-8571" fmla="*/ 8591582 w 9662615"/>
              <a:gd name="connsiteY11-8572" fmla="*/ 1341666 h 1692226"/>
              <a:gd name="connsiteX12-8573" fmla="*/ 8537336 w 9662615"/>
              <a:gd name="connsiteY12-8574" fmla="*/ 1341684 h 1692226"/>
              <a:gd name="connsiteX13-8575" fmla="*/ 8472508 w 9662615"/>
              <a:gd name="connsiteY13-8576" fmla="*/ 1363109 h 1692226"/>
              <a:gd name="connsiteX14-8577" fmla="*/ 8258477 w 9662615"/>
              <a:gd name="connsiteY14-8578" fmla="*/ 1370666 h 1692226"/>
              <a:gd name="connsiteX15-8579" fmla="*/ 8197961 w 9662615"/>
              <a:gd name="connsiteY15-8580" fmla="*/ 1392804 h 1692226"/>
              <a:gd name="connsiteX16-8581" fmla="*/ 8171196 w 9662615"/>
              <a:gd name="connsiteY16-8582" fmla="*/ 1397216 h 1692226"/>
              <a:gd name="connsiteX17-8583" fmla="*/ 8127667 w 9662615"/>
              <a:gd name="connsiteY17-8584" fmla="*/ 1418254 h 1692226"/>
              <a:gd name="connsiteX18-8585" fmla="*/ 7974579 w 9662615"/>
              <a:gd name="connsiteY18-8586" fmla="*/ 1383439 h 1692226"/>
              <a:gd name="connsiteX19-8587" fmla="*/ 7768351 w 9662615"/>
              <a:gd name="connsiteY19-8588" fmla="*/ 1395051 h 1692226"/>
              <a:gd name="connsiteX20-8589" fmla="*/ 7635985 w 9662615"/>
              <a:gd name="connsiteY20-8590" fmla="*/ 1386363 h 1692226"/>
              <a:gd name="connsiteX21-8591" fmla="*/ 7466069 w 9662615"/>
              <a:gd name="connsiteY21-8592" fmla="*/ 1377654 h 1692226"/>
              <a:gd name="connsiteX22-8593" fmla="*/ 7355642 w 9662615"/>
              <a:gd name="connsiteY22-8594" fmla="*/ 1407761 h 1692226"/>
              <a:gd name="connsiteX23-8595" fmla="*/ 7151610 w 9662615"/>
              <a:gd name="connsiteY23-8596" fmla="*/ 1397856 h 1692226"/>
              <a:gd name="connsiteX24-8597" fmla="*/ 7082147 w 9662615"/>
              <a:gd name="connsiteY24-8598" fmla="*/ 1406113 h 1692226"/>
              <a:gd name="connsiteX25-8599" fmla="*/ 7014958 w 9662615"/>
              <a:gd name="connsiteY25-8600" fmla="*/ 1396883 h 1692226"/>
              <a:gd name="connsiteX26-8601" fmla="*/ 6907567 w 9662615"/>
              <a:gd name="connsiteY26-8602" fmla="*/ 1419149 h 1692226"/>
              <a:gd name="connsiteX27-8603" fmla="*/ 6748428 w 9662615"/>
              <a:gd name="connsiteY27-8604" fmla="*/ 1420308 h 1692226"/>
              <a:gd name="connsiteX28-8605" fmla="*/ 6654257 w 9662615"/>
              <a:gd name="connsiteY28-8606" fmla="*/ 1424143 h 1692226"/>
              <a:gd name="connsiteX29-8607" fmla="*/ 6620123 w 9662615"/>
              <a:gd name="connsiteY29-8608" fmla="*/ 1430535 h 1692226"/>
              <a:gd name="connsiteX30-8609" fmla="*/ 6571355 w 9662615"/>
              <a:gd name="connsiteY30-8610" fmla="*/ 1436144 h 1692226"/>
              <a:gd name="connsiteX31-8611" fmla="*/ 6486557 w 9662615"/>
              <a:gd name="connsiteY31-8612" fmla="*/ 1449861 h 1692226"/>
              <a:gd name="connsiteX32-8613" fmla="*/ 6370419 w 9662615"/>
              <a:gd name="connsiteY32-8614" fmla="*/ 1461649 h 1692226"/>
              <a:gd name="connsiteX33-8615" fmla="*/ 6278839 w 9662615"/>
              <a:gd name="connsiteY33-8616" fmla="*/ 1449160 h 1692226"/>
              <a:gd name="connsiteX34-8617" fmla="*/ 6272455 w 9662615"/>
              <a:gd name="connsiteY34-8618" fmla="*/ 1453191 h 1692226"/>
              <a:gd name="connsiteX35-8619" fmla="*/ 6212659 w 9662615"/>
              <a:gd name="connsiteY35-8620" fmla="*/ 1454850 h 1692226"/>
              <a:gd name="connsiteX36-8621" fmla="*/ 6069317 w 9662615"/>
              <a:gd name="connsiteY36-8622" fmla="*/ 1445838 h 1692226"/>
              <a:gd name="connsiteX37-8623" fmla="*/ 5878477 w 9662615"/>
              <a:gd name="connsiteY37-8624" fmla="*/ 1439180 h 1692226"/>
              <a:gd name="connsiteX38-8625" fmla="*/ 5838387 w 9662615"/>
              <a:gd name="connsiteY38-8626" fmla="*/ 1444679 h 1692226"/>
              <a:gd name="connsiteX39-8627" fmla="*/ 5771136 w 9662615"/>
              <a:gd name="connsiteY39-8628" fmla="*/ 1453639 h 1692226"/>
              <a:gd name="connsiteX40-8629" fmla="*/ 5724081 w 9662615"/>
              <a:gd name="connsiteY40-8630" fmla="*/ 1470431 h 1692226"/>
              <a:gd name="connsiteX41-8631" fmla="*/ 5666577 w 9662615"/>
              <a:gd name="connsiteY41-8632" fmla="*/ 1473921 h 1692226"/>
              <a:gd name="connsiteX42-8633" fmla="*/ 5649068 w 9662615"/>
              <a:gd name="connsiteY42-8634" fmla="*/ 1461676 h 1692226"/>
              <a:gd name="connsiteX43-8635" fmla="*/ 5588902 w 9662615"/>
              <a:gd name="connsiteY43-8636" fmla="*/ 1469647 h 1692226"/>
              <a:gd name="connsiteX44-8637" fmla="*/ 5498090 w 9662615"/>
              <a:gd name="connsiteY44-8638" fmla="*/ 1483173 h 1692226"/>
              <a:gd name="connsiteX45-8639" fmla="*/ 5444641 w 9662615"/>
              <a:gd name="connsiteY45-8640" fmla="*/ 1487602 h 1692226"/>
              <a:gd name="connsiteX46-8641" fmla="*/ 5299812 w 9662615"/>
              <a:gd name="connsiteY46-8642" fmla="*/ 1503362 h 1692226"/>
              <a:gd name="connsiteX47-8643" fmla="*/ 5213947 w 9662615"/>
              <a:gd name="connsiteY47-8644" fmla="*/ 1516637 h 1692226"/>
              <a:gd name="connsiteX48-8645" fmla="*/ 5090342 w 9662615"/>
              <a:gd name="connsiteY48-8646" fmla="*/ 1546680 h 1692226"/>
              <a:gd name="connsiteX49-8647" fmla="*/ 5129812 w 9662615"/>
              <a:gd name="connsiteY49-8648" fmla="*/ 1521277 h 1692226"/>
              <a:gd name="connsiteX50-8649" fmla="*/ 5059484 w 9662615"/>
              <a:gd name="connsiteY50-8650" fmla="*/ 1546802 h 1692226"/>
              <a:gd name="connsiteX51-8651" fmla="*/ 5038524 w 9662615"/>
              <a:gd name="connsiteY51-8652" fmla="*/ 1545675 h 1692226"/>
              <a:gd name="connsiteX52-8653" fmla="*/ 5026564 w 9662615"/>
              <a:gd name="connsiteY52-8654" fmla="*/ 1545376 h 1692226"/>
              <a:gd name="connsiteX53-8655" fmla="*/ 4969433 w 9662615"/>
              <a:gd name="connsiteY53-8656" fmla="*/ 1550865 h 1692226"/>
              <a:gd name="connsiteX54-8657" fmla="*/ 4921303 w 9662615"/>
              <a:gd name="connsiteY54-8658" fmla="*/ 1575379 h 1692226"/>
              <a:gd name="connsiteX55-8659" fmla="*/ 4871726 w 9662615"/>
              <a:gd name="connsiteY55-8660" fmla="*/ 1570584 h 1692226"/>
              <a:gd name="connsiteX56-8661" fmla="*/ 4847242 w 9662615"/>
              <a:gd name="connsiteY56-8662" fmla="*/ 1621094 h 1692226"/>
              <a:gd name="connsiteX57-8663" fmla="*/ 4809131 w 9662615"/>
              <a:gd name="connsiteY57-8664" fmla="*/ 1692226 h 1692226"/>
              <a:gd name="connsiteX58-8665" fmla="*/ 4791466 w 9662615"/>
              <a:gd name="connsiteY58-8666" fmla="*/ 1561324 h 1692226"/>
              <a:gd name="connsiteX59-8667" fmla="*/ 4784247 w 9662615"/>
              <a:gd name="connsiteY59-8668" fmla="*/ 1562342 h 1692226"/>
              <a:gd name="connsiteX60-8669" fmla="*/ 4735334 w 9662615"/>
              <a:gd name="connsiteY60-8670" fmla="*/ 1581778 h 1692226"/>
              <a:gd name="connsiteX61-8671" fmla="*/ 4697562 w 9662615"/>
              <a:gd name="connsiteY61-8672" fmla="*/ 1551206 h 1692226"/>
              <a:gd name="connsiteX62-8673" fmla="*/ 4662664 w 9662615"/>
              <a:gd name="connsiteY62-8674" fmla="*/ 1573162 h 1692226"/>
              <a:gd name="connsiteX63-8675" fmla="*/ 4603028 w 9662615"/>
              <a:gd name="connsiteY63-8676" fmla="*/ 1568821 h 1692226"/>
              <a:gd name="connsiteX64-8677" fmla="*/ 4541612 w 9662615"/>
              <a:gd name="connsiteY64-8678" fmla="*/ 1545262 h 1692226"/>
              <a:gd name="connsiteX65-8679" fmla="*/ 4422155 w 9662615"/>
              <a:gd name="connsiteY65-8680" fmla="*/ 1542059 h 1692226"/>
              <a:gd name="connsiteX66-8681" fmla="*/ 4221826 w 9662615"/>
              <a:gd name="connsiteY66-8682" fmla="*/ 1508923 h 1692226"/>
              <a:gd name="connsiteX67-8683" fmla="*/ 4096601 w 9662615"/>
              <a:gd name="connsiteY67-8684" fmla="*/ 1521563 h 1692226"/>
              <a:gd name="connsiteX68-8685" fmla="*/ 3970635 w 9662615"/>
              <a:gd name="connsiteY68-8686" fmla="*/ 1544815 h 1692226"/>
              <a:gd name="connsiteX69-8687" fmla="*/ 3833906 w 9662615"/>
              <a:gd name="connsiteY69-8688" fmla="*/ 1516637 h 1692226"/>
              <a:gd name="connsiteX70-8689" fmla="*/ 3696258 w 9662615"/>
              <a:gd name="connsiteY70-8690" fmla="*/ 1537563 h 1692226"/>
              <a:gd name="connsiteX71-8691" fmla="*/ 3594070 w 9662615"/>
              <a:gd name="connsiteY71-8692" fmla="*/ 1509422 h 1692226"/>
              <a:gd name="connsiteX72-8693" fmla="*/ 3565233 w 9662615"/>
              <a:gd name="connsiteY72-8694" fmla="*/ 1515122 h 1692226"/>
              <a:gd name="connsiteX73-8695" fmla="*/ 3560267 w 9662615"/>
              <a:gd name="connsiteY73-8696" fmla="*/ 1516288 h 1692226"/>
              <a:gd name="connsiteX74-8697" fmla="*/ 3540258 w 9662615"/>
              <a:gd name="connsiteY74-8698" fmla="*/ 1516976 h 1692226"/>
              <a:gd name="connsiteX75-8699" fmla="*/ 3534780 w 9662615"/>
              <a:gd name="connsiteY75-8700" fmla="*/ 1522141 h 1692226"/>
              <a:gd name="connsiteX76-8701" fmla="*/ 3504783 w 9662615"/>
              <a:gd name="connsiteY76-8702" fmla="*/ 1526739 h 1692226"/>
              <a:gd name="connsiteX77-8703" fmla="*/ 3430805 w 9662615"/>
              <a:gd name="connsiteY77-8704" fmla="*/ 1542521 h 1692226"/>
              <a:gd name="connsiteX78-8705" fmla="*/ 3292707 w 9662615"/>
              <a:gd name="connsiteY78-8706" fmla="*/ 1520490 h 1692226"/>
              <a:gd name="connsiteX79-8707" fmla="*/ 3187872 w 9662615"/>
              <a:gd name="connsiteY79-8708" fmla="*/ 1519991 h 1692226"/>
              <a:gd name="connsiteX80-8709" fmla="*/ 3148026 w 9662615"/>
              <a:gd name="connsiteY80-8710" fmla="*/ 1524777 h 1692226"/>
              <a:gd name="connsiteX81-8711" fmla="*/ 3092394 w 9662615"/>
              <a:gd name="connsiteY81-8712" fmla="*/ 1528115 h 1692226"/>
              <a:gd name="connsiteX82-8713" fmla="*/ 2994200 w 9662615"/>
              <a:gd name="connsiteY82-8714" fmla="*/ 1537857 h 1692226"/>
              <a:gd name="connsiteX83-8715" fmla="*/ 2862301 w 9662615"/>
              <a:gd name="connsiteY83-8716" fmla="*/ 1544250 h 1692226"/>
              <a:gd name="connsiteX84-8717" fmla="*/ 2766335 w 9662615"/>
              <a:gd name="connsiteY84-8718" fmla="*/ 1527662 h 1692226"/>
              <a:gd name="connsiteX85-8719" fmla="*/ 2757836 w 9662615"/>
              <a:gd name="connsiteY85-8720" fmla="*/ 1531371 h 1692226"/>
              <a:gd name="connsiteX86-8721" fmla="*/ 2691555 w 9662615"/>
              <a:gd name="connsiteY86-8722" fmla="*/ 1530283 h 1692226"/>
              <a:gd name="connsiteX87-8723" fmla="*/ 2491676 w 9662615"/>
              <a:gd name="connsiteY87-8724" fmla="*/ 1500859 h 1692226"/>
              <a:gd name="connsiteX88-8725" fmla="*/ 2378036 w 9662615"/>
              <a:gd name="connsiteY88-8726" fmla="*/ 1520645 h 1692226"/>
              <a:gd name="connsiteX89-8727" fmla="*/ 2284269 w 9662615"/>
              <a:gd name="connsiteY89-8728" fmla="*/ 1503068 h 1692226"/>
              <a:gd name="connsiteX90-8729" fmla="*/ 2207104 w 9662615"/>
              <a:gd name="connsiteY90-8730" fmla="*/ 1508888 h 1692226"/>
              <a:gd name="connsiteX91-8731" fmla="*/ 2149226 w 9662615"/>
              <a:gd name="connsiteY91-8732" fmla="*/ 1523409 h 1692226"/>
              <a:gd name="connsiteX92-8733" fmla="*/ 2084783 w 9662615"/>
              <a:gd name="connsiteY92-8734" fmla="*/ 1524245 h 1692226"/>
              <a:gd name="connsiteX93-8735" fmla="*/ 2070075 w 9662615"/>
              <a:gd name="connsiteY93-8736" fmla="*/ 1511285 h 1692226"/>
              <a:gd name="connsiteX94-8737" fmla="*/ 2001057 w 9662615"/>
              <a:gd name="connsiteY94-8738" fmla="*/ 1516449 h 1692226"/>
              <a:gd name="connsiteX95-8739" fmla="*/ 1896330 w 9662615"/>
              <a:gd name="connsiteY95-8740" fmla="*/ 1525725 h 1692226"/>
              <a:gd name="connsiteX96-8741" fmla="*/ 1835994 w 9662615"/>
              <a:gd name="connsiteY96-8742" fmla="*/ 1527678 h 1692226"/>
              <a:gd name="connsiteX97-8743" fmla="*/ 1671119 w 9662615"/>
              <a:gd name="connsiteY97-8744" fmla="*/ 1536701 h 1692226"/>
              <a:gd name="connsiteX98-8745" fmla="*/ 1601337 w 9662615"/>
              <a:gd name="connsiteY98-8746" fmla="*/ 1548552 h 1692226"/>
              <a:gd name="connsiteX99-8747" fmla="*/ 1407755 w 9662615"/>
              <a:gd name="connsiteY99-8748" fmla="*/ 1571444 h 1692226"/>
              <a:gd name="connsiteX100-8749" fmla="*/ 1271994 w 9662615"/>
              <a:gd name="connsiteY100-8750" fmla="*/ 1579471 h 1692226"/>
              <a:gd name="connsiteX101-8751" fmla="*/ 1249226 w 9662615"/>
              <a:gd name="connsiteY101-8752" fmla="*/ 1583140 h 1692226"/>
              <a:gd name="connsiteX102-8753" fmla="*/ 1217719 w 9662615"/>
              <a:gd name="connsiteY102-8754" fmla="*/ 1580863 h 1692226"/>
              <a:gd name="connsiteX103-8755" fmla="*/ 1091432 w 9662615"/>
              <a:gd name="connsiteY103-8756" fmla="*/ 1571003 h 1692226"/>
              <a:gd name="connsiteX104-8757" fmla="*/ 992039 w 9662615"/>
              <a:gd name="connsiteY104-8758" fmla="*/ 1556662 h 1692226"/>
              <a:gd name="connsiteX105-8759" fmla="*/ 868264 w 9662615"/>
              <a:gd name="connsiteY105-8760" fmla="*/ 1566392 h 1692226"/>
              <a:gd name="connsiteX106-8761" fmla="*/ 792765 w 9662615"/>
              <a:gd name="connsiteY106-8762" fmla="*/ 1563102 h 1692226"/>
              <a:gd name="connsiteX107-8763" fmla="*/ 669055 w 9662615"/>
              <a:gd name="connsiteY107-8764" fmla="*/ 1543638 h 1692226"/>
              <a:gd name="connsiteX108-8765" fmla="*/ 506152 w 9662615"/>
              <a:gd name="connsiteY108-8766" fmla="*/ 1549124 h 1692226"/>
              <a:gd name="connsiteX109-8767" fmla="*/ 472797 w 9662615"/>
              <a:gd name="connsiteY109-8768" fmla="*/ 1568904 h 1692226"/>
              <a:gd name="connsiteX110-8769" fmla="*/ 427864 w 9662615"/>
              <a:gd name="connsiteY110-8770" fmla="*/ 1580848 h 1692226"/>
              <a:gd name="connsiteX111-8771" fmla="*/ 408381 w 9662615"/>
              <a:gd name="connsiteY111-8772" fmla="*/ 1552940 h 1692226"/>
              <a:gd name="connsiteX112-8773" fmla="*/ 267163 w 9662615"/>
              <a:gd name="connsiteY112-8774" fmla="*/ 1531913 h 1692226"/>
              <a:gd name="connsiteX113-8775" fmla="*/ 196644 w 9662615"/>
              <a:gd name="connsiteY113-8776" fmla="*/ 1524565 h 1692226"/>
              <a:gd name="connsiteX114-8777" fmla="*/ 86819 w 9662615"/>
              <a:gd name="connsiteY114-8778" fmla="*/ 1519517 h 1692226"/>
              <a:gd name="connsiteX115-8779" fmla="*/ 53369 w 9662615"/>
              <a:gd name="connsiteY115-8780" fmla="*/ 1516853 h 1692226"/>
              <a:gd name="connsiteX116-8781" fmla="*/ 2359 w 9662615"/>
              <a:gd name="connsiteY116-8782" fmla="*/ 1515247 h 1692226"/>
              <a:gd name="connsiteX117-8783" fmla="*/ 0 w 9662615"/>
              <a:gd name="connsiteY117-8784" fmla="*/ 1514932 h 1692226"/>
              <a:gd name="connsiteX118-8785" fmla="*/ 0 w 9662615"/>
              <a:gd name="connsiteY118-8786" fmla="*/ 0 h 1692226"/>
              <a:gd name="connsiteX0-8787" fmla="*/ 0 w 9662615"/>
              <a:gd name="connsiteY0-8788" fmla="*/ 0 h 1621094"/>
              <a:gd name="connsiteX1-8789" fmla="*/ 9662615 w 9662615"/>
              <a:gd name="connsiteY1-8790" fmla="*/ 0 h 1621094"/>
              <a:gd name="connsiteX2-8791" fmla="*/ 9662615 w 9662615"/>
              <a:gd name="connsiteY2-8792" fmla="*/ 1280346 h 1621094"/>
              <a:gd name="connsiteX3-8793" fmla="*/ 9658420 w 9662615"/>
              <a:gd name="connsiteY3-8794" fmla="*/ 1280106 h 1621094"/>
              <a:gd name="connsiteX4-8795" fmla="*/ 9469546 w 9662615"/>
              <a:gd name="connsiteY4-8796" fmla="*/ 1289837 h 1621094"/>
              <a:gd name="connsiteX5-8797" fmla="*/ 9385895 w 9662615"/>
              <a:gd name="connsiteY5-8798" fmla="*/ 1269203 h 1621094"/>
              <a:gd name="connsiteX6-8799" fmla="*/ 9144767 w 9662615"/>
              <a:gd name="connsiteY6-8800" fmla="*/ 1264120 h 1621094"/>
              <a:gd name="connsiteX7-8801" fmla="*/ 8837252 w 9662615"/>
              <a:gd name="connsiteY7-8802" fmla="*/ 1350515 h 1621094"/>
              <a:gd name="connsiteX8-8803" fmla="*/ 8705466 w 9662615"/>
              <a:gd name="connsiteY8-8804" fmla="*/ 1342419 h 1621094"/>
              <a:gd name="connsiteX9-8805" fmla="*/ 8652221 w 9662615"/>
              <a:gd name="connsiteY9-8806" fmla="*/ 1326906 h 1621094"/>
              <a:gd name="connsiteX10-8807" fmla="*/ 8632312 w 9662615"/>
              <a:gd name="connsiteY10-8808" fmla="*/ 1326025 h 1621094"/>
              <a:gd name="connsiteX11-8809" fmla="*/ 8591582 w 9662615"/>
              <a:gd name="connsiteY11-8810" fmla="*/ 1341666 h 1621094"/>
              <a:gd name="connsiteX12-8811" fmla="*/ 8537336 w 9662615"/>
              <a:gd name="connsiteY12-8812" fmla="*/ 1341684 h 1621094"/>
              <a:gd name="connsiteX13-8813" fmla="*/ 8472508 w 9662615"/>
              <a:gd name="connsiteY13-8814" fmla="*/ 1363109 h 1621094"/>
              <a:gd name="connsiteX14-8815" fmla="*/ 8258477 w 9662615"/>
              <a:gd name="connsiteY14-8816" fmla="*/ 1370666 h 1621094"/>
              <a:gd name="connsiteX15-8817" fmla="*/ 8197961 w 9662615"/>
              <a:gd name="connsiteY15-8818" fmla="*/ 1392804 h 1621094"/>
              <a:gd name="connsiteX16-8819" fmla="*/ 8171196 w 9662615"/>
              <a:gd name="connsiteY16-8820" fmla="*/ 1397216 h 1621094"/>
              <a:gd name="connsiteX17-8821" fmla="*/ 8127667 w 9662615"/>
              <a:gd name="connsiteY17-8822" fmla="*/ 1418254 h 1621094"/>
              <a:gd name="connsiteX18-8823" fmla="*/ 7974579 w 9662615"/>
              <a:gd name="connsiteY18-8824" fmla="*/ 1383439 h 1621094"/>
              <a:gd name="connsiteX19-8825" fmla="*/ 7768351 w 9662615"/>
              <a:gd name="connsiteY19-8826" fmla="*/ 1395051 h 1621094"/>
              <a:gd name="connsiteX20-8827" fmla="*/ 7635985 w 9662615"/>
              <a:gd name="connsiteY20-8828" fmla="*/ 1386363 h 1621094"/>
              <a:gd name="connsiteX21-8829" fmla="*/ 7466069 w 9662615"/>
              <a:gd name="connsiteY21-8830" fmla="*/ 1377654 h 1621094"/>
              <a:gd name="connsiteX22-8831" fmla="*/ 7355642 w 9662615"/>
              <a:gd name="connsiteY22-8832" fmla="*/ 1407761 h 1621094"/>
              <a:gd name="connsiteX23-8833" fmla="*/ 7151610 w 9662615"/>
              <a:gd name="connsiteY23-8834" fmla="*/ 1397856 h 1621094"/>
              <a:gd name="connsiteX24-8835" fmla="*/ 7082147 w 9662615"/>
              <a:gd name="connsiteY24-8836" fmla="*/ 1406113 h 1621094"/>
              <a:gd name="connsiteX25-8837" fmla="*/ 7014958 w 9662615"/>
              <a:gd name="connsiteY25-8838" fmla="*/ 1396883 h 1621094"/>
              <a:gd name="connsiteX26-8839" fmla="*/ 6907567 w 9662615"/>
              <a:gd name="connsiteY26-8840" fmla="*/ 1419149 h 1621094"/>
              <a:gd name="connsiteX27-8841" fmla="*/ 6748428 w 9662615"/>
              <a:gd name="connsiteY27-8842" fmla="*/ 1420308 h 1621094"/>
              <a:gd name="connsiteX28-8843" fmla="*/ 6654257 w 9662615"/>
              <a:gd name="connsiteY28-8844" fmla="*/ 1424143 h 1621094"/>
              <a:gd name="connsiteX29-8845" fmla="*/ 6620123 w 9662615"/>
              <a:gd name="connsiteY29-8846" fmla="*/ 1430535 h 1621094"/>
              <a:gd name="connsiteX30-8847" fmla="*/ 6571355 w 9662615"/>
              <a:gd name="connsiteY30-8848" fmla="*/ 1436144 h 1621094"/>
              <a:gd name="connsiteX31-8849" fmla="*/ 6486557 w 9662615"/>
              <a:gd name="connsiteY31-8850" fmla="*/ 1449861 h 1621094"/>
              <a:gd name="connsiteX32-8851" fmla="*/ 6370419 w 9662615"/>
              <a:gd name="connsiteY32-8852" fmla="*/ 1461649 h 1621094"/>
              <a:gd name="connsiteX33-8853" fmla="*/ 6278839 w 9662615"/>
              <a:gd name="connsiteY33-8854" fmla="*/ 1449160 h 1621094"/>
              <a:gd name="connsiteX34-8855" fmla="*/ 6272455 w 9662615"/>
              <a:gd name="connsiteY34-8856" fmla="*/ 1453191 h 1621094"/>
              <a:gd name="connsiteX35-8857" fmla="*/ 6212659 w 9662615"/>
              <a:gd name="connsiteY35-8858" fmla="*/ 1454850 h 1621094"/>
              <a:gd name="connsiteX36-8859" fmla="*/ 6069317 w 9662615"/>
              <a:gd name="connsiteY36-8860" fmla="*/ 1445838 h 1621094"/>
              <a:gd name="connsiteX37-8861" fmla="*/ 5878477 w 9662615"/>
              <a:gd name="connsiteY37-8862" fmla="*/ 1439180 h 1621094"/>
              <a:gd name="connsiteX38-8863" fmla="*/ 5838387 w 9662615"/>
              <a:gd name="connsiteY38-8864" fmla="*/ 1444679 h 1621094"/>
              <a:gd name="connsiteX39-8865" fmla="*/ 5771136 w 9662615"/>
              <a:gd name="connsiteY39-8866" fmla="*/ 1453639 h 1621094"/>
              <a:gd name="connsiteX40-8867" fmla="*/ 5724081 w 9662615"/>
              <a:gd name="connsiteY40-8868" fmla="*/ 1470431 h 1621094"/>
              <a:gd name="connsiteX41-8869" fmla="*/ 5666577 w 9662615"/>
              <a:gd name="connsiteY41-8870" fmla="*/ 1473921 h 1621094"/>
              <a:gd name="connsiteX42-8871" fmla="*/ 5649068 w 9662615"/>
              <a:gd name="connsiteY42-8872" fmla="*/ 1461676 h 1621094"/>
              <a:gd name="connsiteX43-8873" fmla="*/ 5588902 w 9662615"/>
              <a:gd name="connsiteY43-8874" fmla="*/ 1469647 h 1621094"/>
              <a:gd name="connsiteX44-8875" fmla="*/ 5498090 w 9662615"/>
              <a:gd name="connsiteY44-8876" fmla="*/ 1483173 h 1621094"/>
              <a:gd name="connsiteX45-8877" fmla="*/ 5444641 w 9662615"/>
              <a:gd name="connsiteY45-8878" fmla="*/ 1487602 h 1621094"/>
              <a:gd name="connsiteX46-8879" fmla="*/ 5299812 w 9662615"/>
              <a:gd name="connsiteY46-8880" fmla="*/ 1503362 h 1621094"/>
              <a:gd name="connsiteX47-8881" fmla="*/ 5213947 w 9662615"/>
              <a:gd name="connsiteY47-8882" fmla="*/ 1516637 h 1621094"/>
              <a:gd name="connsiteX48-8883" fmla="*/ 5090342 w 9662615"/>
              <a:gd name="connsiteY48-8884" fmla="*/ 1546680 h 1621094"/>
              <a:gd name="connsiteX49-8885" fmla="*/ 5129812 w 9662615"/>
              <a:gd name="connsiteY49-8886" fmla="*/ 1521277 h 1621094"/>
              <a:gd name="connsiteX50-8887" fmla="*/ 5059484 w 9662615"/>
              <a:gd name="connsiteY50-8888" fmla="*/ 1546802 h 1621094"/>
              <a:gd name="connsiteX51-8889" fmla="*/ 5038524 w 9662615"/>
              <a:gd name="connsiteY51-8890" fmla="*/ 1545675 h 1621094"/>
              <a:gd name="connsiteX52-8891" fmla="*/ 5026564 w 9662615"/>
              <a:gd name="connsiteY52-8892" fmla="*/ 1545376 h 1621094"/>
              <a:gd name="connsiteX53-8893" fmla="*/ 4969433 w 9662615"/>
              <a:gd name="connsiteY53-8894" fmla="*/ 1550865 h 1621094"/>
              <a:gd name="connsiteX54-8895" fmla="*/ 4921303 w 9662615"/>
              <a:gd name="connsiteY54-8896" fmla="*/ 1575379 h 1621094"/>
              <a:gd name="connsiteX55-8897" fmla="*/ 4871726 w 9662615"/>
              <a:gd name="connsiteY55-8898" fmla="*/ 1570584 h 1621094"/>
              <a:gd name="connsiteX56-8899" fmla="*/ 4847242 w 9662615"/>
              <a:gd name="connsiteY56-8900" fmla="*/ 1621094 h 1621094"/>
              <a:gd name="connsiteX57-8901" fmla="*/ 4821058 w 9662615"/>
              <a:gd name="connsiteY57-8902" fmla="*/ 1553078 h 1621094"/>
              <a:gd name="connsiteX58-8903" fmla="*/ 4791466 w 9662615"/>
              <a:gd name="connsiteY58-8904" fmla="*/ 1561324 h 1621094"/>
              <a:gd name="connsiteX59-8905" fmla="*/ 4784247 w 9662615"/>
              <a:gd name="connsiteY59-8906" fmla="*/ 1562342 h 1621094"/>
              <a:gd name="connsiteX60-8907" fmla="*/ 4735334 w 9662615"/>
              <a:gd name="connsiteY60-8908" fmla="*/ 1581778 h 1621094"/>
              <a:gd name="connsiteX61-8909" fmla="*/ 4697562 w 9662615"/>
              <a:gd name="connsiteY61-8910" fmla="*/ 1551206 h 1621094"/>
              <a:gd name="connsiteX62-8911" fmla="*/ 4662664 w 9662615"/>
              <a:gd name="connsiteY62-8912" fmla="*/ 1573162 h 1621094"/>
              <a:gd name="connsiteX63-8913" fmla="*/ 4603028 w 9662615"/>
              <a:gd name="connsiteY63-8914" fmla="*/ 1568821 h 1621094"/>
              <a:gd name="connsiteX64-8915" fmla="*/ 4541612 w 9662615"/>
              <a:gd name="connsiteY64-8916" fmla="*/ 1545262 h 1621094"/>
              <a:gd name="connsiteX65-8917" fmla="*/ 4422155 w 9662615"/>
              <a:gd name="connsiteY65-8918" fmla="*/ 1542059 h 1621094"/>
              <a:gd name="connsiteX66-8919" fmla="*/ 4221826 w 9662615"/>
              <a:gd name="connsiteY66-8920" fmla="*/ 1508923 h 1621094"/>
              <a:gd name="connsiteX67-8921" fmla="*/ 4096601 w 9662615"/>
              <a:gd name="connsiteY67-8922" fmla="*/ 1521563 h 1621094"/>
              <a:gd name="connsiteX68-8923" fmla="*/ 3970635 w 9662615"/>
              <a:gd name="connsiteY68-8924" fmla="*/ 1544815 h 1621094"/>
              <a:gd name="connsiteX69-8925" fmla="*/ 3833906 w 9662615"/>
              <a:gd name="connsiteY69-8926" fmla="*/ 1516637 h 1621094"/>
              <a:gd name="connsiteX70-8927" fmla="*/ 3696258 w 9662615"/>
              <a:gd name="connsiteY70-8928" fmla="*/ 1537563 h 1621094"/>
              <a:gd name="connsiteX71-8929" fmla="*/ 3594070 w 9662615"/>
              <a:gd name="connsiteY71-8930" fmla="*/ 1509422 h 1621094"/>
              <a:gd name="connsiteX72-8931" fmla="*/ 3565233 w 9662615"/>
              <a:gd name="connsiteY72-8932" fmla="*/ 1515122 h 1621094"/>
              <a:gd name="connsiteX73-8933" fmla="*/ 3560267 w 9662615"/>
              <a:gd name="connsiteY73-8934" fmla="*/ 1516288 h 1621094"/>
              <a:gd name="connsiteX74-8935" fmla="*/ 3540258 w 9662615"/>
              <a:gd name="connsiteY74-8936" fmla="*/ 1516976 h 1621094"/>
              <a:gd name="connsiteX75-8937" fmla="*/ 3534780 w 9662615"/>
              <a:gd name="connsiteY75-8938" fmla="*/ 1522141 h 1621094"/>
              <a:gd name="connsiteX76-8939" fmla="*/ 3504783 w 9662615"/>
              <a:gd name="connsiteY76-8940" fmla="*/ 1526739 h 1621094"/>
              <a:gd name="connsiteX77-8941" fmla="*/ 3430805 w 9662615"/>
              <a:gd name="connsiteY77-8942" fmla="*/ 1542521 h 1621094"/>
              <a:gd name="connsiteX78-8943" fmla="*/ 3292707 w 9662615"/>
              <a:gd name="connsiteY78-8944" fmla="*/ 1520490 h 1621094"/>
              <a:gd name="connsiteX79-8945" fmla="*/ 3187872 w 9662615"/>
              <a:gd name="connsiteY79-8946" fmla="*/ 1519991 h 1621094"/>
              <a:gd name="connsiteX80-8947" fmla="*/ 3148026 w 9662615"/>
              <a:gd name="connsiteY80-8948" fmla="*/ 1524777 h 1621094"/>
              <a:gd name="connsiteX81-8949" fmla="*/ 3092394 w 9662615"/>
              <a:gd name="connsiteY81-8950" fmla="*/ 1528115 h 1621094"/>
              <a:gd name="connsiteX82-8951" fmla="*/ 2994200 w 9662615"/>
              <a:gd name="connsiteY82-8952" fmla="*/ 1537857 h 1621094"/>
              <a:gd name="connsiteX83-8953" fmla="*/ 2862301 w 9662615"/>
              <a:gd name="connsiteY83-8954" fmla="*/ 1544250 h 1621094"/>
              <a:gd name="connsiteX84-8955" fmla="*/ 2766335 w 9662615"/>
              <a:gd name="connsiteY84-8956" fmla="*/ 1527662 h 1621094"/>
              <a:gd name="connsiteX85-8957" fmla="*/ 2757836 w 9662615"/>
              <a:gd name="connsiteY85-8958" fmla="*/ 1531371 h 1621094"/>
              <a:gd name="connsiteX86-8959" fmla="*/ 2691555 w 9662615"/>
              <a:gd name="connsiteY86-8960" fmla="*/ 1530283 h 1621094"/>
              <a:gd name="connsiteX87-8961" fmla="*/ 2491676 w 9662615"/>
              <a:gd name="connsiteY87-8962" fmla="*/ 1500859 h 1621094"/>
              <a:gd name="connsiteX88-8963" fmla="*/ 2378036 w 9662615"/>
              <a:gd name="connsiteY88-8964" fmla="*/ 1520645 h 1621094"/>
              <a:gd name="connsiteX89-8965" fmla="*/ 2284269 w 9662615"/>
              <a:gd name="connsiteY89-8966" fmla="*/ 1503068 h 1621094"/>
              <a:gd name="connsiteX90-8967" fmla="*/ 2207104 w 9662615"/>
              <a:gd name="connsiteY90-8968" fmla="*/ 1508888 h 1621094"/>
              <a:gd name="connsiteX91-8969" fmla="*/ 2149226 w 9662615"/>
              <a:gd name="connsiteY91-8970" fmla="*/ 1523409 h 1621094"/>
              <a:gd name="connsiteX92-8971" fmla="*/ 2084783 w 9662615"/>
              <a:gd name="connsiteY92-8972" fmla="*/ 1524245 h 1621094"/>
              <a:gd name="connsiteX93-8973" fmla="*/ 2070075 w 9662615"/>
              <a:gd name="connsiteY93-8974" fmla="*/ 1511285 h 1621094"/>
              <a:gd name="connsiteX94-8975" fmla="*/ 2001057 w 9662615"/>
              <a:gd name="connsiteY94-8976" fmla="*/ 1516449 h 1621094"/>
              <a:gd name="connsiteX95-8977" fmla="*/ 1896330 w 9662615"/>
              <a:gd name="connsiteY95-8978" fmla="*/ 1525725 h 1621094"/>
              <a:gd name="connsiteX96-8979" fmla="*/ 1835994 w 9662615"/>
              <a:gd name="connsiteY96-8980" fmla="*/ 1527678 h 1621094"/>
              <a:gd name="connsiteX97-8981" fmla="*/ 1671119 w 9662615"/>
              <a:gd name="connsiteY97-8982" fmla="*/ 1536701 h 1621094"/>
              <a:gd name="connsiteX98-8983" fmla="*/ 1601337 w 9662615"/>
              <a:gd name="connsiteY98-8984" fmla="*/ 1548552 h 1621094"/>
              <a:gd name="connsiteX99-8985" fmla="*/ 1407755 w 9662615"/>
              <a:gd name="connsiteY99-8986" fmla="*/ 1571444 h 1621094"/>
              <a:gd name="connsiteX100-8987" fmla="*/ 1271994 w 9662615"/>
              <a:gd name="connsiteY100-8988" fmla="*/ 1579471 h 1621094"/>
              <a:gd name="connsiteX101-8989" fmla="*/ 1249226 w 9662615"/>
              <a:gd name="connsiteY101-8990" fmla="*/ 1583140 h 1621094"/>
              <a:gd name="connsiteX102-8991" fmla="*/ 1217719 w 9662615"/>
              <a:gd name="connsiteY102-8992" fmla="*/ 1580863 h 1621094"/>
              <a:gd name="connsiteX103-8993" fmla="*/ 1091432 w 9662615"/>
              <a:gd name="connsiteY103-8994" fmla="*/ 1571003 h 1621094"/>
              <a:gd name="connsiteX104-8995" fmla="*/ 992039 w 9662615"/>
              <a:gd name="connsiteY104-8996" fmla="*/ 1556662 h 1621094"/>
              <a:gd name="connsiteX105-8997" fmla="*/ 868264 w 9662615"/>
              <a:gd name="connsiteY105-8998" fmla="*/ 1566392 h 1621094"/>
              <a:gd name="connsiteX106-8999" fmla="*/ 792765 w 9662615"/>
              <a:gd name="connsiteY106-9000" fmla="*/ 1563102 h 1621094"/>
              <a:gd name="connsiteX107-9001" fmla="*/ 669055 w 9662615"/>
              <a:gd name="connsiteY107-9002" fmla="*/ 1543638 h 1621094"/>
              <a:gd name="connsiteX108-9003" fmla="*/ 506152 w 9662615"/>
              <a:gd name="connsiteY108-9004" fmla="*/ 1549124 h 1621094"/>
              <a:gd name="connsiteX109-9005" fmla="*/ 472797 w 9662615"/>
              <a:gd name="connsiteY109-9006" fmla="*/ 1568904 h 1621094"/>
              <a:gd name="connsiteX110-9007" fmla="*/ 427864 w 9662615"/>
              <a:gd name="connsiteY110-9008" fmla="*/ 1580848 h 1621094"/>
              <a:gd name="connsiteX111-9009" fmla="*/ 408381 w 9662615"/>
              <a:gd name="connsiteY111-9010" fmla="*/ 1552940 h 1621094"/>
              <a:gd name="connsiteX112-9011" fmla="*/ 267163 w 9662615"/>
              <a:gd name="connsiteY112-9012" fmla="*/ 1531913 h 1621094"/>
              <a:gd name="connsiteX113-9013" fmla="*/ 196644 w 9662615"/>
              <a:gd name="connsiteY113-9014" fmla="*/ 1524565 h 1621094"/>
              <a:gd name="connsiteX114-9015" fmla="*/ 86819 w 9662615"/>
              <a:gd name="connsiteY114-9016" fmla="*/ 1519517 h 1621094"/>
              <a:gd name="connsiteX115-9017" fmla="*/ 53369 w 9662615"/>
              <a:gd name="connsiteY115-9018" fmla="*/ 1516853 h 1621094"/>
              <a:gd name="connsiteX116-9019" fmla="*/ 2359 w 9662615"/>
              <a:gd name="connsiteY116-9020" fmla="*/ 1515247 h 1621094"/>
              <a:gd name="connsiteX117-9021" fmla="*/ 0 w 9662615"/>
              <a:gd name="connsiteY117-9022" fmla="*/ 1514932 h 1621094"/>
              <a:gd name="connsiteX118-9023" fmla="*/ 0 w 9662615"/>
              <a:gd name="connsiteY118-9024" fmla="*/ 0 h 1621094"/>
              <a:gd name="connsiteX0-9025" fmla="*/ 0 w 9662615"/>
              <a:gd name="connsiteY0-9026" fmla="*/ 0 h 1583140"/>
              <a:gd name="connsiteX1-9027" fmla="*/ 9662615 w 9662615"/>
              <a:gd name="connsiteY1-9028" fmla="*/ 0 h 1583140"/>
              <a:gd name="connsiteX2-9029" fmla="*/ 9662615 w 9662615"/>
              <a:gd name="connsiteY2-9030" fmla="*/ 1280346 h 1583140"/>
              <a:gd name="connsiteX3-9031" fmla="*/ 9658420 w 9662615"/>
              <a:gd name="connsiteY3-9032" fmla="*/ 1280106 h 1583140"/>
              <a:gd name="connsiteX4-9033" fmla="*/ 9469546 w 9662615"/>
              <a:gd name="connsiteY4-9034" fmla="*/ 1289837 h 1583140"/>
              <a:gd name="connsiteX5-9035" fmla="*/ 9385895 w 9662615"/>
              <a:gd name="connsiteY5-9036" fmla="*/ 1269203 h 1583140"/>
              <a:gd name="connsiteX6-9037" fmla="*/ 9144767 w 9662615"/>
              <a:gd name="connsiteY6-9038" fmla="*/ 1264120 h 1583140"/>
              <a:gd name="connsiteX7-9039" fmla="*/ 8837252 w 9662615"/>
              <a:gd name="connsiteY7-9040" fmla="*/ 1350515 h 1583140"/>
              <a:gd name="connsiteX8-9041" fmla="*/ 8705466 w 9662615"/>
              <a:gd name="connsiteY8-9042" fmla="*/ 1342419 h 1583140"/>
              <a:gd name="connsiteX9-9043" fmla="*/ 8652221 w 9662615"/>
              <a:gd name="connsiteY9-9044" fmla="*/ 1326906 h 1583140"/>
              <a:gd name="connsiteX10-9045" fmla="*/ 8632312 w 9662615"/>
              <a:gd name="connsiteY10-9046" fmla="*/ 1326025 h 1583140"/>
              <a:gd name="connsiteX11-9047" fmla="*/ 8591582 w 9662615"/>
              <a:gd name="connsiteY11-9048" fmla="*/ 1341666 h 1583140"/>
              <a:gd name="connsiteX12-9049" fmla="*/ 8537336 w 9662615"/>
              <a:gd name="connsiteY12-9050" fmla="*/ 1341684 h 1583140"/>
              <a:gd name="connsiteX13-9051" fmla="*/ 8472508 w 9662615"/>
              <a:gd name="connsiteY13-9052" fmla="*/ 1363109 h 1583140"/>
              <a:gd name="connsiteX14-9053" fmla="*/ 8258477 w 9662615"/>
              <a:gd name="connsiteY14-9054" fmla="*/ 1370666 h 1583140"/>
              <a:gd name="connsiteX15-9055" fmla="*/ 8197961 w 9662615"/>
              <a:gd name="connsiteY15-9056" fmla="*/ 1392804 h 1583140"/>
              <a:gd name="connsiteX16-9057" fmla="*/ 8171196 w 9662615"/>
              <a:gd name="connsiteY16-9058" fmla="*/ 1397216 h 1583140"/>
              <a:gd name="connsiteX17-9059" fmla="*/ 8127667 w 9662615"/>
              <a:gd name="connsiteY17-9060" fmla="*/ 1418254 h 1583140"/>
              <a:gd name="connsiteX18-9061" fmla="*/ 7974579 w 9662615"/>
              <a:gd name="connsiteY18-9062" fmla="*/ 1383439 h 1583140"/>
              <a:gd name="connsiteX19-9063" fmla="*/ 7768351 w 9662615"/>
              <a:gd name="connsiteY19-9064" fmla="*/ 1395051 h 1583140"/>
              <a:gd name="connsiteX20-9065" fmla="*/ 7635985 w 9662615"/>
              <a:gd name="connsiteY20-9066" fmla="*/ 1386363 h 1583140"/>
              <a:gd name="connsiteX21-9067" fmla="*/ 7466069 w 9662615"/>
              <a:gd name="connsiteY21-9068" fmla="*/ 1377654 h 1583140"/>
              <a:gd name="connsiteX22-9069" fmla="*/ 7355642 w 9662615"/>
              <a:gd name="connsiteY22-9070" fmla="*/ 1407761 h 1583140"/>
              <a:gd name="connsiteX23-9071" fmla="*/ 7151610 w 9662615"/>
              <a:gd name="connsiteY23-9072" fmla="*/ 1397856 h 1583140"/>
              <a:gd name="connsiteX24-9073" fmla="*/ 7082147 w 9662615"/>
              <a:gd name="connsiteY24-9074" fmla="*/ 1406113 h 1583140"/>
              <a:gd name="connsiteX25-9075" fmla="*/ 7014958 w 9662615"/>
              <a:gd name="connsiteY25-9076" fmla="*/ 1396883 h 1583140"/>
              <a:gd name="connsiteX26-9077" fmla="*/ 6907567 w 9662615"/>
              <a:gd name="connsiteY26-9078" fmla="*/ 1419149 h 1583140"/>
              <a:gd name="connsiteX27-9079" fmla="*/ 6748428 w 9662615"/>
              <a:gd name="connsiteY27-9080" fmla="*/ 1420308 h 1583140"/>
              <a:gd name="connsiteX28-9081" fmla="*/ 6654257 w 9662615"/>
              <a:gd name="connsiteY28-9082" fmla="*/ 1424143 h 1583140"/>
              <a:gd name="connsiteX29-9083" fmla="*/ 6620123 w 9662615"/>
              <a:gd name="connsiteY29-9084" fmla="*/ 1430535 h 1583140"/>
              <a:gd name="connsiteX30-9085" fmla="*/ 6571355 w 9662615"/>
              <a:gd name="connsiteY30-9086" fmla="*/ 1436144 h 1583140"/>
              <a:gd name="connsiteX31-9087" fmla="*/ 6486557 w 9662615"/>
              <a:gd name="connsiteY31-9088" fmla="*/ 1449861 h 1583140"/>
              <a:gd name="connsiteX32-9089" fmla="*/ 6370419 w 9662615"/>
              <a:gd name="connsiteY32-9090" fmla="*/ 1461649 h 1583140"/>
              <a:gd name="connsiteX33-9091" fmla="*/ 6278839 w 9662615"/>
              <a:gd name="connsiteY33-9092" fmla="*/ 1449160 h 1583140"/>
              <a:gd name="connsiteX34-9093" fmla="*/ 6272455 w 9662615"/>
              <a:gd name="connsiteY34-9094" fmla="*/ 1453191 h 1583140"/>
              <a:gd name="connsiteX35-9095" fmla="*/ 6212659 w 9662615"/>
              <a:gd name="connsiteY35-9096" fmla="*/ 1454850 h 1583140"/>
              <a:gd name="connsiteX36-9097" fmla="*/ 6069317 w 9662615"/>
              <a:gd name="connsiteY36-9098" fmla="*/ 1445838 h 1583140"/>
              <a:gd name="connsiteX37-9099" fmla="*/ 5878477 w 9662615"/>
              <a:gd name="connsiteY37-9100" fmla="*/ 1439180 h 1583140"/>
              <a:gd name="connsiteX38-9101" fmla="*/ 5838387 w 9662615"/>
              <a:gd name="connsiteY38-9102" fmla="*/ 1444679 h 1583140"/>
              <a:gd name="connsiteX39-9103" fmla="*/ 5771136 w 9662615"/>
              <a:gd name="connsiteY39-9104" fmla="*/ 1453639 h 1583140"/>
              <a:gd name="connsiteX40-9105" fmla="*/ 5724081 w 9662615"/>
              <a:gd name="connsiteY40-9106" fmla="*/ 1470431 h 1583140"/>
              <a:gd name="connsiteX41-9107" fmla="*/ 5666577 w 9662615"/>
              <a:gd name="connsiteY41-9108" fmla="*/ 1473921 h 1583140"/>
              <a:gd name="connsiteX42-9109" fmla="*/ 5649068 w 9662615"/>
              <a:gd name="connsiteY42-9110" fmla="*/ 1461676 h 1583140"/>
              <a:gd name="connsiteX43-9111" fmla="*/ 5588902 w 9662615"/>
              <a:gd name="connsiteY43-9112" fmla="*/ 1469647 h 1583140"/>
              <a:gd name="connsiteX44-9113" fmla="*/ 5498090 w 9662615"/>
              <a:gd name="connsiteY44-9114" fmla="*/ 1483173 h 1583140"/>
              <a:gd name="connsiteX45-9115" fmla="*/ 5444641 w 9662615"/>
              <a:gd name="connsiteY45-9116" fmla="*/ 1487602 h 1583140"/>
              <a:gd name="connsiteX46-9117" fmla="*/ 5299812 w 9662615"/>
              <a:gd name="connsiteY46-9118" fmla="*/ 1503362 h 1583140"/>
              <a:gd name="connsiteX47-9119" fmla="*/ 5213947 w 9662615"/>
              <a:gd name="connsiteY47-9120" fmla="*/ 1516637 h 1583140"/>
              <a:gd name="connsiteX48-9121" fmla="*/ 5090342 w 9662615"/>
              <a:gd name="connsiteY48-9122" fmla="*/ 1546680 h 1583140"/>
              <a:gd name="connsiteX49-9123" fmla="*/ 5129812 w 9662615"/>
              <a:gd name="connsiteY49-9124" fmla="*/ 1521277 h 1583140"/>
              <a:gd name="connsiteX50-9125" fmla="*/ 5059484 w 9662615"/>
              <a:gd name="connsiteY50-9126" fmla="*/ 1546802 h 1583140"/>
              <a:gd name="connsiteX51-9127" fmla="*/ 5038524 w 9662615"/>
              <a:gd name="connsiteY51-9128" fmla="*/ 1545675 h 1583140"/>
              <a:gd name="connsiteX52-9129" fmla="*/ 5026564 w 9662615"/>
              <a:gd name="connsiteY52-9130" fmla="*/ 1545376 h 1583140"/>
              <a:gd name="connsiteX53-9131" fmla="*/ 4969433 w 9662615"/>
              <a:gd name="connsiteY53-9132" fmla="*/ 1550865 h 1583140"/>
              <a:gd name="connsiteX54-9133" fmla="*/ 4921303 w 9662615"/>
              <a:gd name="connsiteY54-9134" fmla="*/ 1575379 h 1583140"/>
              <a:gd name="connsiteX55-9135" fmla="*/ 4871726 w 9662615"/>
              <a:gd name="connsiteY55-9136" fmla="*/ 1570584 h 1583140"/>
              <a:gd name="connsiteX56-9137" fmla="*/ 4843267 w 9662615"/>
              <a:gd name="connsiteY56-9138" fmla="*/ 1561459 h 1583140"/>
              <a:gd name="connsiteX57-9139" fmla="*/ 4821058 w 9662615"/>
              <a:gd name="connsiteY57-9140" fmla="*/ 1553078 h 1583140"/>
              <a:gd name="connsiteX58-9141" fmla="*/ 4791466 w 9662615"/>
              <a:gd name="connsiteY58-9142" fmla="*/ 1561324 h 1583140"/>
              <a:gd name="connsiteX59-9143" fmla="*/ 4784247 w 9662615"/>
              <a:gd name="connsiteY59-9144" fmla="*/ 1562342 h 1583140"/>
              <a:gd name="connsiteX60-9145" fmla="*/ 4735334 w 9662615"/>
              <a:gd name="connsiteY60-9146" fmla="*/ 1581778 h 1583140"/>
              <a:gd name="connsiteX61-9147" fmla="*/ 4697562 w 9662615"/>
              <a:gd name="connsiteY61-9148" fmla="*/ 1551206 h 1583140"/>
              <a:gd name="connsiteX62-9149" fmla="*/ 4662664 w 9662615"/>
              <a:gd name="connsiteY62-9150" fmla="*/ 1573162 h 1583140"/>
              <a:gd name="connsiteX63-9151" fmla="*/ 4603028 w 9662615"/>
              <a:gd name="connsiteY63-9152" fmla="*/ 1568821 h 1583140"/>
              <a:gd name="connsiteX64-9153" fmla="*/ 4541612 w 9662615"/>
              <a:gd name="connsiteY64-9154" fmla="*/ 1545262 h 1583140"/>
              <a:gd name="connsiteX65-9155" fmla="*/ 4422155 w 9662615"/>
              <a:gd name="connsiteY65-9156" fmla="*/ 1542059 h 1583140"/>
              <a:gd name="connsiteX66-9157" fmla="*/ 4221826 w 9662615"/>
              <a:gd name="connsiteY66-9158" fmla="*/ 1508923 h 1583140"/>
              <a:gd name="connsiteX67-9159" fmla="*/ 4096601 w 9662615"/>
              <a:gd name="connsiteY67-9160" fmla="*/ 1521563 h 1583140"/>
              <a:gd name="connsiteX68-9161" fmla="*/ 3970635 w 9662615"/>
              <a:gd name="connsiteY68-9162" fmla="*/ 1544815 h 1583140"/>
              <a:gd name="connsiteX69-9163" fmla="*/ 3833906 w 9662615"/>
              <a:gd name="connsiteY69-9164" fmla="*/ 1516637 h 1583140"/>
              <a:gd name="connsiteX70-9165" fmla="*/ 3696258 w 9662615"/>
              <a:gd name="connsiteY70-9166" fmla="*/ 1537563 h 1583140"/>
              <a:gd name="connsiteX71-9167" fmla="*/ 3594070 w 9662615"/>
              <a:gd name="connsiteY71-9168" fmla="*/ 1509422 h 1583140"/>
              <a:gd name="connsiteX72-9169" fmla="*/ 3565233 w 9662615"/>
              <a:gd name="connsiteY72-9170" fmla="*/ 1515122 h 1583140"/>
              <a:gd name="connsiteX73-9171" fmla="*/ 3560267 w 9662615"/>
              <a:gd name="connsiteY73-9172" fmla="*/ 1516288 h 1583140"/>
              <a:gd name="connsiteX74-9173" fmla="*/ 3540258 w 9662615"/>
              <a:gd name="connsiteY74-9174" fmla="*/ 1516976 h 1583140"/>
              <a:gd name="connsiteX75-9175" fmla="*/ 3534780 w 9662615"/>
              <a:gd name="connsiteY75-9176" fmla="*/ 1522141 h 1583140"/>
              <a:gd name="connsiteX76-9177" fmla="*/ 3504783 w 9662615"/>
              <a:gd name="connsiteY76-9178" fmla="*/ 1526739 h 1583140"/>
              <a:gd name="connsiteX77-9179" fmla="*/ 3430805 w 9662615"/>
              <a:gd name="connsiteY77-9180" fmla="*/ 1542521 h 1583140"/>
              <a:gd name="connsiteX78-9181" fmla="*/ 3292707 w 9662615"/>
              <a:gd name="connsiteY78-9182" fmla="*/ 1520490 h 1583140"/>
              <a:gd name="connsiteX79-9183" fmla="*/ 3187872 w 9662615"/>
              <a:gd name="connsiteY79-9184" fmla="*/ 1519991 h 1583140"/>
              <a:gd name="connsiteX80-9185" fmla="*/ 3148026 w 9662615"/>
              <a:gd name="connsiteY80-9186" fmla="*/ 1524777 h 1583140"/>
              <a:gd name="connsiteX81-9187" fmla="*/ 3092394 w 9662615"/>
              <a:gd name="connsiteY81-9188" fmla="*/ 1528115 h 1583140"/>
              <a:gd name="connsiteX82-9189" fmla="*/ 2994200 w 9662615"/>
              <a:gd name="connsiteY82-9190" fmla="*/ 1537857 h 1583140"/>
              <a:gd name="connsiteX83-9191" fmla="*/ 2862301 w 9662615"/>
              <a:gd name="connsiteY83-9192" fmla="*/ 1544250 h 1583140"/>
              <a:gd name="connsiteX84-9193" fmla="*/ 2766335 w 9662615"/>
              <a:gd name="connsiteY84-9194" fmla="*/ 1527662 h 1583140"/>
              <a:gd name="connsiteX85-9195" fmla="*/ 2757836 w 9662615"/>
              <a:gd name="connsiteY85-9196" fmla="*/ 1531371 h 1583140"/>
              <a:gd name="connsiteX86-9197" fmla="*/ 2691555 w 9662615"/>
              <a:gd name="connsiteY86-9198" fmla="*/ 1530283 h 1583140"/>
              <a:gd name="connsiteX87-9199" fmla="*/ 2491676 w 9662615"/>
              <a:gd name="connsiteY87-9200" fmla="*/ 1500859 h 1583140"/>
              <a:gd name="connsiteX88-9201" fmla="*/ 2378036 w 9662615"/>
              <a:gd name="connsiteY88-9202" fmla="*/ 1520645 h 1583140"/>
              <a:gd name="connsiteX89-9203" fmla="*/ 2284269 w 9662615"/>
              <a:gd name="connsiteY89-9204" fmla="*/ 1503068 h 1583140"/>
              <a:gd name="connsiteX90-9205" fmla="*/ 2207104 w 9662615"/>
              <a:gd name="connsiteY90-9206" fmla="*/ 1508888 h 1583140"/>
              <a:gd name="connsiteX91-9207" fmla="*/ 2149226 w 9662615"/>
              <a:gd name="connsiteY91-9208" fmla="*/ 1523409 h 1583140"/>
              <a:gd name="connsiteX92-9209" fmla="*/ 2084783 w 9662615"/>
              <a:gd name="connsiteY92-9210" fmla="*/ 1524245 h 1583140"/>
              <a:gd name="connsiteX93-9211" fmla="*/ 2070075 w 9662615"/>
              <a:gd name="connsiteY93-9212" fmla="*/ 1511285 h 1583140"/>
              <a:gd name="connsiteX94-9213" fmla="*/ 2001057 w 9662615"/>
              <a:gd name="connsiteY94-9214" fmla="*/ 1516449 h 1583140"/>
              <a:gd name="connsiteX95-9215" fmla="*/ 1896330 w 9662615"/>
              <a:gd name="connsiteY95-9216" fmla="*/ 1525725 h 1583140"/>
              <a:gd name="connsiteX96-9217" fmla="*/ 1835994 w 9662615"/>
              <a:gd name="connsiteY96-9218" fmla="*/ 1527678 h 1583140"/>
              <a:gd name="connsiteX97-9219" fmla="*/ 1671119 w 9662615"/>
              <a:gd name="connsiteY97-9220" fmla="*/ 1536701 h 1583140"/>
              <a:gd name="connsiteX98-9221" fmla="*/ 1601337 w 9662615"/>
              <a:gd name="connsiteY98-9222" fmla="*/ 1548552 h 1583140"/>
              <a:gd name="connsiteX99-9223" fmla="*/ 1407755 w 9662615"/>
              <a:gd name="connsiteY99-9224" fmla="*/ 1571444 h 1583140"/>
              <a:gd name="connsiteX100-9225" fmla="*/ 1271994 w 9662615"/>
              <a:gd name="connsiteY100-9226" fmla="*/ 1579471 h 1583140"/>
              <a:gd name="connsiteX101-9227" fmla="*/ 1249226 w 9662615"/>
              <a:gd name="connsiteY101-9228" fmla="*/ 1583140 h 1583140"/>
              <a:gd name="connsiteX102-9229" fmla="*/ 1217719 w 9662615"/>
              <a:gd name="connsiteY102-9230" fmla="*/ 1580863 h 1583140"/>
              <a:gd name="connsiteX103-9231" fmla="*/ 1091432 w 9662615"/>
              <a:gd name="connsiteY103-9232" fmla="*/ 1571003 h 1583140"/>
              <a:gd name="connsiteX104-9233" fmla="*/ 992039 w 9662615"/>
              <a:gd name="connsiteY104-9234" fmla="*/ 1556662 h 1583140"/>
              <a:gd name="connsiteX105-9235" fmla="*/ 868264 w 9662615"/>
              <a:gd name="connsiteY105-9236" fmla="*/ 1566392 h 1583140"/>
              <a:gd name="connsiteX106-9237" fmla="*/ 792765 w 9662615"/>
              <a:gd name="connsiteY106-9238" fmla="*/ 1563102 h 1583140"/>
              <a:gd name="connsiteX107-9239" fmla="*/ 669055 w 9662615"/>
              <a:gd name="connsiteY107-9240" fmla="*/ 1543638 h 1583140"/>
              <a:gd name="connsiteX108-9241" fmla="*/ 506152 w 9662615"/>
              <a:gd name="connsiteY108-9242" fmla="*/ 1549124 h 1583140"/>
              <a:gd name="connsiteX109-9243" fmla="*/ 472797 w 9662615"/>
              <a:gd name="connsiteY109-9244" fmla="*/ 1568904 h 1583140"/>
              <a:gd name="connsiteX110-9245" fmla="*/ 427864 w 9662615"/>
              <a:gd name="connsiteY110-9246" fmla="*/ 1580848 h 1583140"/>
              <a:gd name="connsiteX111-9247" fmla="*/ 408381 w 9662615"/>
              <a:gd name="connsiteY111-9248" fmla="*/ 1552940 h 1583140"/>
              <a:gd name="connsiteX112-9249" fmla="*/ 267163 w 9662615"/>
              <a:gd name="connsiteY112-9250" fmla="*/ 1531913 h 1583140"/>
              <a:gd name="connsiteX113-9251" fmla="*/ 196644 w 9662615"/>
              <a:gd name="connsiteY113-9252" fmla="*/ 1524565 h 1583140"/>
              <a:gd name="connsiteX114-9253" fmla="*/ 86819 w 9662615"/>
              <a:gd name="connsiteY114-9254" fmla="*/ 1519517 h 1583140"/>
              <a:gd name="connsiteX115-9255" fmla="*/ 53369 w 9662615"/>
              <a:gd name="connsiteY115-9256" fmla="*/ 1516853 h 1583140"/>
              <a:gd name="connsiteX116-9257" fmla="*/ 2359 w 9662615"/>
              <a:gd name="connsiteY116-9258" fmla="*/ 1515247 h 1583140"/>
              <a:gd name="connsiteX117-9259" fmla="*/ 0 w 9662615"/>
              <a:gd name="connsiteY117-9260" fmla="*/ 1514932 h 1583140"/>
              <a:gd name="connsiteX118-9261" fmla="*/ 0 w 9662615"/>
              <a:gd name="connsiteY118-9262" fmla="*/ 0 h 1583140"/>
              <a:gd name="connsiteX0-9263" fmla="*/ 0 w 9662615"/>
              <a:gd name="connsiteY0-9264" fmla="*/ 0 h 1583140"/>
              <a:gd name="connsiteX1-9265" fmla="*/ 9662615 w 9662615"/>
              <a:gd name="connsiteY1-9266" fmla="*/ 0 h 1583140"/>
              <a:gd name="connsiteX2-9267" fmla="*/ 9662615 w 9662615"/>
              <a:gd name="connsiteY2-9268" fmla="*/ 1280346 h 1583140"/>
              <a:gd name="connsiteX3-9269" fmla="*/ 9658420 w 9662615"/>
              <a:gd name="connsiteY3-9270" fmla="*/ 1280106 h 1583140"/>
              <a:gd name="connsiteX4-9271" fmla="*/ 9469546 w 9662615"/>
              <a:gd name="connsiteY4-9272" fmla="*/ 1289837 h 1583140"/>
              <a:gd name="connsiteX5-9273" fmla="*/ 9385895 w 9662615"/>
              <a:gd name="connsiteY5-9274" fmla="*/ 1269203 h 1583140"/>
              <a:gd name="connsiteX6-9275" fmla="*/ 9144767 w 9662615"/>
              <a:gd name="connsiteY6-9276" fmla="*/ 1264120 h 1583140"/>
              <a:gd name="connsiteX7-9277" fmla="*/ 8837252 w 9662615"/>
              <a:gd name="connsiteY7-9278" fmla="*/ 1350515 h 1583140"/>
              <a:gd name="connsiteX8-9279" fmla="*/ 8705466 w 9662615"/>
              <a:gd name="connsiteY8-9280" fmla="*/ 1342419 h 1583140"/>
              <a:gd name="connsiteX9-9281" fmla="*/ 8652221 w 9662615"/>
              <a:gd name="connsiteY9-9282" fmla="*/ 1326906 h 1583140"/>
              <a:gd name="connsiteX10-9283" fmla="*/ 8632312 w 9662615"/>
              <a:gd name="connsiteY10-9284" fmla="*/ 1326025 h 1583140"/>
              <a:gd name="connsiteX11-9285" fmla="*/ 8591582 w 9662615"/>
              <a:gd name="connsiteY11-9286" fmla="*/ 1341666 h 1583140"/>
              <a:gd name="connsiteX12-9287" fmla="*/ 8537336 w 9662615"/>
              <a:gd name="connsiteY12-9288" fmla="*/ 1341684 h 1583140"/>
              <a:gd name="connsiteX13-9289" fmla="*/ 8472508 w 9662615"/>
              <a:gd name="connsiteY13-9290" fmla="*/ 1363109 h 1583140"/>
              <a:gd name="connsiteX14-9291" fmla="*/ 8258477 w 9662615"/>
              <a:gd name="connsiteY14-9292" fmla="*/ 1370666 h 1583140"/>
              <a:gd name="connsiteX15-9293" fmla="*/ 8197961 w 9662615"/>
              <a:gd name="connsiteY15-9294" fmla="*/ 1392804 h 1583140"/>
              <a:gd name="connsiteX16-9295" fmla="*/ 8171196 w 9662615"/>
              <a:gd name="connsiteY16-9296" fmla="*/ 1397216 h 1583140"/>
              <a:gd name="connsiteX17-9297" fmla="*/ 8127667 w 9662615"/>
              <a:gd name="connsiteY17-9298" fmla="*/ 1418254 h 1583140"/>
              <a:gd name="connsiteX18-9299" fmla="*/ 7974579 w 9662615"/>
              <a:gd name="connsiteY18-9300" fmla="*/ 1383439 h 1583140"/>
              <a:gd name="connsiteX19-9301" fmla="*/ 7768351 w 9662615"/>
              <a:gd name="connsiteY19-9302" fmla="*/ 1395051 h 1583140"/>
              <a:gd name="connsiteX20-9303" fmla="*/ 7635985 w 9662615"/>
              <a:gd name="connsiteY20-9304" fmla="*/ 1386363 h 1583140"/>
              <a:gd name="connsiteX21-9305" fmla="*/ 7466069 w 9662615"/>
              <a:gd name="connsiteY21-9306" fmla="*/ 1377654 h 1583140"/>
              <a:gd name="connsiteX22-9307" fmla="*/ 7355642 w 9662615"/>
              <a:gd name="connsiteY22-9308" fmla="*/ 1407761 h 1583140"/>
              <a:gd name="connsiteX23-9309" fmla="*/ 7151610 w 9662615"/>
              <a:gd name="connsiteY23-9310" fmla="*/ 1397856 h 1583140"/>
              <a:gd name="connsiteX24-9311" fmla="*/ 7082147 w 9662615"/>
              <a:gd name="connsiteY24-9312" fmla="*/ 1406113 h 1583140"/>
              <a:gd name="connsiteX25-9313" fmla="*/ 7014958 w 9662615"/>
              <a:gd name="connsiteY25-9314" fmla="*/ 1396883 h 1583140"/>
              <a:gd name="connsiteX26-9315" fmla="*/ 6907567 w 9662615"/>
              <a:gd name="connsiteY26-9316" fmla="*/ 1419149 h 1583140"/>
              <a:gd name="connsiteX27-9317" fmla="*/ 6748428 w 9662615"/>
              <a:gd name="connsiteY27-9318" fmla="*/ 1420308 h 1583140"/>
              <a:gd name="connsiteX28-9319" fmla="*/ 6654257 w 9662615"/>
              <a:gd name="connsiteY28-9320" fmla="*/ 1424143 h 1583140"/>
              <a:gd name="connsiteX29-9321" fmla="*/ 6620123 w 9662615"/>
              <a:gd name="connsiteY29-9322" fmla="*/ 1430535 h 1583140"/>
              <a:gd name="connsiteX30-9323" fmla="*/ 6571355 w 9662615"/>
              <a:gd name="connsiteY30-9324" fmla="*/ 1436144 h 1583140"/>
              <a:gd name="connsiteX31-9325" fmla="*/ 6486557 w 9662615"/>
              <a:gd name="connsiteY31-9326" fmla="*/ 1449861 h 1583140"/>
              <a:gd name="connsiteX32-9327" fmla="*/ 6370419 w 9662615"/>
              <a:gd name="connsiteY32-9328" fmla="*/ 1461649 h 1583140"/>
              <a:gd name="connsiteX33-9329" fmla="*/ 6278839 w 9662615"/>
              <a:gd name="connsiteY33-9330" fmla="*/ 1449160 h 1583140"/>
              <a:gd name="connsiteX34-9331" fmla="*/ 6272455 w 9662615"/>
              <a:gd name="connsiteY34-9332" fmla="*/ 1453191 h 1583140"/>
              <a:gd name="connsiteX35-9333" fmla="*/ 6212659 w 9662615"/>
              <a:gd name="connsiteY35-9334" fmla="*/ 1454850 h 1583140"/>
              <a:gd name="connsiteX36-9335" fmla="*/ 6069317 w 9662615"/>
              <a:gd name="connsiteY36-9336" fmla="*/ 1445838 h 1583140"/>
              <a:gd name="connsiteX37-9337" fmla="*/ 5878477 w 9662615"/>
              <a:gd name="connsiteY37-9338" fmla="*/ 1439180 h 1583140"/>
              <a:gd name="connsiteX38-9339" fmla="*/ 5838387 w 9662615"/>
              <a:gd name="connsiteY38-9340" fmla="*/ 1444679 h 1583140"/>
              <a:gd name="connsiteX39-9341" fmla="*/ 5771136 w 9662615"/>
              <a:gd name="connsiteY39-9342" fmla="*/ 1453639 h 1583140"/>
              <a:gd name="connsiteX40-9343" fmla="*/ 5724081 w 9662615"/>
              <a:gd name="connsiteY40-9344" fmla="*/ 1470431 h 1583140"/>
              <a:gd name="connsiteX41-9345" fmla="*/ 5666577 w 9662615"/>
              <a:gd name="connsiteY41-9346" fmla="*/ 1473921 h 1583140"/>
              <a:gd name="connsiteX42-9347" fmla="*/ 5649068 w 9662615"/>
              <a:gd name="connsiteY42-9348" fmla="*/ 1461676 h 1583140"/>
              <a:gd name="connsiteX43-9349" fmla="*/ 5588902 w 9662615"/>
              <a:gd name="connsiteY43-9350" fmla="*/ 1469647 h 1583140"/>
              <a:gd name="connsiteX44-9351" fmla="*/ 5498090 w 9662615"/>
              <a:gd name="connsiteY44-9352" fmla="*/ 1483173 h 1583140"/>
              <a:gd name="connsiteX45-9353" fmla="*/ 5444641 w 9662615"/>
              <a:gd name="connsiteY45-9354" fmla="*/ 1487602 h 1583140"/>
              <a:gd name="connsiteX46-9355" fmla="*/ 5299812 w 9662615"/>
              <a:gd name="connsiteY46-9356" fmla="*/ 1503362 h 1583140"/>
              <a:gd name="connsiteX47-9357" fmla="*/ 5213947 w 9662615"/>
              <a:gd name="connsiteY47-9358" fmla="*/ 1516637 h 1583140"/>
              <a:gd name="connsiteX48-9359" fmla="*/ 5090342 w 9662615"/>
              <a:gd name="connsiteY48-9360" fmla="*/ 1546680 h 1583140"/>
              <a:gd name="connsiteX49-9361" fmla="*/ 5129812 w 9662615"/>
              <a:gd name="connsiteY49-9362" fmla="*/ 1521277 h 1583140"/>
              <a:gd name="connsiteX50-9363" fmla="*/ 5059484 w 9662615"/>
              <a:gd name="connsiteY50-9364" fmla="*/ 1546802 h 1583140"/>
              <a:gd name="connsiteX51-9365" fmla="*/ 5038524 w 9662615"/>
              <a:gd name="connsiteY51-9366" fmla="*/ 1545675 h 1583140"/>
              <a:gd name="connsiteX52-9367" fmla="*/ 5026564 w 9662615"/>
              <a:gd name="connsiteY52-9368" fmla="*/ 1545376 h 1583140"/>
              <a:gd name="connsiteX53-9369" fmla="*/ 4969433 w 9662615"/>
              <a:gd name="connsiteY53-9370" fmla="*/ 1550865 h 1583140"/>
              <a:gd name="connsiteX54-9371" fmla="*/ 4929254 w 9662615"/>
              <a:gd name="connsiteY54-9372" fmla="*/ 1563452 h 1583140"/>
              <a:gd name="connsiteX55-9373" fmla="*/ 4871726 w 9662615"/>
              <a:gd name="connsiteY55-9374" fmla="*/ 1570584 h 1583140"/>
              <a:gd name="connsiteX56-9375" fmla="*/ 4843267 w 9662615"/>
              <a:gd name="connsiteY56-9376" fmla="*/ 1561459 h 1583140"/>
              <a:gd name="connsiteX57-9377" fmla="*/ 4821058 w 9662615"/>
              <a:gd name="connsiteY57-9378" fmla="*/ 1553078 h 1583140"/>
              <a:gd name="connsiteX58-9379" fmla="*/ 4791466 w 9662615"/>
              <a:gd name="connsiteY58-9380" fmla="*/ 1561324 h 1583140"/>
              <a:gd name="connsiteX59-9381" fmla="*/ 4784247 w 9662615"/>
              <a:gd name="connsiteY59-9382" fmla="*/ 1562342 h 1583140"/>
              <a:gd name="connsiteX60-9383" fmla="*/ 4735334 w 9662615"/>
              <a:gd name="connsiteY60-9384" fmla="*/ 1581778 h 1583140"/>
              <a:gd name="connsiteX61-9385" fmla="*/ 4697562 w 9662615"/>
              <a:gd name="connsiteY61-9386" fmla="*/ 1551206 h 1583140"/>
              <a:gd name="connsiteX62-9387" fmla="*/ 4662664 w 9662615"/>
              <a:gd name="connsiteY62-9388" fmla="*/ 1573162 h 1583140"/>
              <a:gd name="connsiteX63-9389" fmla="*/ 4603028 w 9662615"/>
              <a:gd name="connsiteY63-9390" fmla="*/ 1568821 h 1583140"/>
              <a:gd name="connsiteX64-9391" fmla="*/ 4541612 w 9662615"/>
              <a:gd name="connsiteY64-9392" fmla="*/ 1545262 h 1583140"/>
              <a:gd name="connsiteX65-9393" fmla="*/ 4422155 w 9662615"/>
              <a:gd name="connsiteY65-9394" fmla="*/ 1542059 h 1583140"/>
              <a:gd name="connsiteX66-9395" fmla="*/ 4221826 w 9662615"/>
              <a:gd name="connsiteY66-9396" fmla="*/ 1508923 h 1583140"/>
              <a:gd name="connsiteX67-9397" fmla="*/ 4096601 w 9662615"/>
              <a:gd name="connsiteY67-9398" fmla="*/ 1521563 h 1583140"/>
              <a:gd name="connsiteX68-9399" fmla="*/ 3970635 w 9662615"/>
              <a:gd name="connsiteY68-9400" fmla="*/ 1544815 h 1583140"/>
              <a:gd name="connsiteX69-9401" fmla="*/ 3833906 w 9662615"/>
              <a:gd name="connsiteY69-9402" fmla="*/ 1516637 h 1583140"/>
              <a:gd name="connsiteX70-9403" fmla="*/ 3696258 w 9662615"/>
              <a:gd name="connsiteY70-9404" fmla="*/ 1537563 h 1583140"/>
              <a:gd name="connsiteX71-9405" fmla="*/ 3594070 w 9662615"/>
              <a:gd name="connsiteY71-9406" fmla="*/ 1509422 h 1583140"/>
              <a:gd name="connsiteX72-9407" fmla="*/ 3565233 w 9662615"/>
              <a:gd name="connsiteY72-9408" fmla="*/ 1515122 h 1583140"/>
              <a:gd name="connsiteX73-9409" fmla="*/ 3560267 w 9662615"/>
              <a:gd name="connsiteY73-9410" fmla="*/ 1516288 h 1583140"/>
              <a:gd name="connsiteX74-9411" fmla="*/ 3540258 w 9662615"/>
              <a:gd name="connsiteY74-9412" fmla="*/ 1516976 h 1583140"/>
              <a:gd name="connsiteX75-9413" fmla="*/ 3534780 w 9662615"/>
              <a:gd name="connsiteY75-9414" fmla="*/ 1522141 h 1583140"/>
              <a:gd name="connsiteX76-9415" fmla="*/ 3504783 w 9662615"/>
              <a:gd name="connsiteY76-9416" fmla="*/ 1526739 h 1583140"/>
              <a:gd name="connsiteX77-9417" fmla="*/ 3430805 w 9662615"/>
              <a:gd name="connsiteY77-9418" fmla="*/ 1542521 h 1583140"/>
              <a:gd name="connsiteX78-9419" fmla="*/ 3292707 w 9662615"/>
              <a:gd name="connsiteY78-9420" fmla="*/ 1520490 h 1583140"/>
              <a:gd name="connsiteX79-9421" fmla="*/ 3187872 w 9662615"/>
              <a:gd name="connsiteY79-9422" fmla="*/ 1519991 h 1583140"/>
              <a:gd name="connsiteX80-9423" fmla="*/ 3148026 w 9662615"/>
              <a:gd name="connsiteY80-9424" fmla="*/ 1524777 h 1583140"/>
              <a:gd name="connsiteX81-9425" fmla="*/ 3092394 w 9662615"/>
              <a:gd name="connsiteY81-9426" fmla="*/ 1528115 h 1583140"/>
              <a:gd name="connsiteX82-9427" fmla="*/ 2994200 w 9662615"/>
              <a:gd name="connsiteY82-9428" fmla="*/ 1537857 h 1583140"/>
              <a:gd name="connsiteX83-9429" fmla="*/ 2862301 w 9662615"/>
              <a:gd name="connsiteY83-9430" fmla="*/ 1544250 h 1583140"/>
              <a:gd name="connsiteX84-9431" fmla="*/ 2766335 w 9662615"/>
              <a:gd name="connsiteY84-9432" fmla="*/ 1527662 h 1583140"/>
              <a:gd name="connsiteX85-9433" fmla="*/ 2757836 w 9662615"/>
              <a:gd name="connsiteY85-9434" fmla="*/ 1531371 h 1583140"/>
              <a:gd name="connsiteX86-9435" fmla="*/ 2691555 w 9662615"/>
              <a:gd name="connsiteY86-9436" fmla="*/ 1530283 h 1583140"/>
              <a:gd name="connsiteX87-9437" fmla="*/ 2491676 w 9662615"/>
              <a:gd name="connsiteY87-9438" fmla="*/ 1500859 h 1583140"/>
              <a:gd name="connsiteX88-9439" fmla="*/ 2378036 w 9662615"/>
              <a:gd name="connsiteY88-9440" fmla="*/ 1520645 h 1583140"/>
              <a:gd name="connsiteX89-9441" fmla="*/ 2284269 w 9662615"/>
              <a:gd name="connsiteY89-9442" fmla="*/ 1503068 h 1583140"/>
              <a:gd name="connsiteX90-9443" fmla="*/ 2207104 w 9662615"/>
              <a:gd name="connsiteY90-9444" fmla="*/ 1508888 h 1583140"/>
              <a:gd name="connsiteX91-9445" fmla="*/ 2149226 w 9662615"/>
              <a:gd name="connsiteY91-9446" fmla="*/ 1523409 h 1583140"/>
              <a:gd name="connsiteX92-9447" fmla="*/ 2084783 w 9662615"/>
              <a:gd name="connsiteY92-9448" fmla="*/ 1524245 h 1583140"/>
              <a:gd name="connsiteX93-9449" fmla="*/ 2070075 w 9662615"/>
              <a:gd name="connsiteY93-9450" fmla="*/ 1511285 h 1583140"/>
              <a:gd name="connsiteX94-9451" fmla="*/ 2001057 w 9662615"/>
              <a:gd name="connsiteY94-9452" fmla="*/ 1516449 h 1583140"/>
              <a:gd name="connsiteX95-9453" fmla="*/ 1896330 w 9662615"/>
              <a:gd name="connsiteY95-9454" fmla="*/ 1525725 h 1583140"/>
              <a:gd name="connsiteX96-9455" fmla="*/ 1835994 w 9662615"/>
              <a:gd name="connsiteY96-9456" fmla="*/ 1527678 h 1583140"/>
              <a:gd name="connsiteX97-9457" fmla="*/ 1671119 w 9662615"/>
              <a:gd name="connsiteY97-9458" fmla="*/ 1536701 h 1583140"/>
              <a:gd name="connsiteX98-9459" fmla="*/ 1601337 w 9662615"/>
              <a:gd name="connsiteY98-9460" fmla="*/ 1548552 h 1583140"/>
              <a:gd name="connsiteX99-9461" fmla="*/ 1407755 w 9662615"/>
              <a:gd name="connsiteY99-9462" fmla="*/ 1571444 h 1583140"/>
              <a:gd name="connsiteX100-9463" fmla="*/ 1271994 w 9662615"/>
              <a:gd name="connsiteY100-9464" fmla="*/ 1579471 h 1583140"/>
              <a:gd name="connsiteX101-9465" fmla="*/ 1249226 w 9662615"/>
              <a:gd name="connsiteY101-9466" fmla="*/ 1583140 h 1583140"/>
              <a:gd name="connsiteX102-9467" fmla="*/ 1217719 w 9662615"/>
              <a:gd name="connsiteY102-9468" fmla="*/ 1580863 h 1583140"/>
              <a:gd name="connsiteX103-9469" fmla="*/ 1091432 w 9662615"/>
              <a:gd name="connsiteY103-9470" fmla="*/ 1571003 h 1583140"/>
              <a:gd name="connsiteX104-9471" fmla="*/ 992039 w 9662615"/>
              <a:gd name="connsiteY104-9472" fmla="*/ 1556662 h 1583140"/>
              <a:gd name="connsiteX105-9473" fmla="*/ 868264 w 9662615"/>
              <a:gd name="connsiteY105-9474" fmla="*/ 1566392 h 1583140"/>
              <a:gd name="connsiteX106-9475" fmla="*/ 792765 w 9662615"/>
              <a:gd name="connsiteY106-9476" fmla="*/ 1563102 h 1583140"/>
              <a:gd name="connsiteX107-9477" fmla="*/ 669055 w 9662615"/>
              <a:gd name="connsiteY107-9478" fmla="*/ 1543638 h 1583140"/>
              <a:gd name="connsiteX108-9479" fmla="*/ 506152 w 9662615"/>
              <a:gd name="connsiteY108-9480" fmla="*/ 1549124 h 1583140"/>
              <a:gd name="connsiteX109-9481" fmla="*/ 472797 w 9662615"/>
              <a:gd name="connsiteY109-9482" fmla="*/ 1568904 h 1583140"/>
              <a:gd name="connsiteX110-9483" fmla="*/ 427864 w 9662615"/>
              <a:gd name="connsiteY110-9484" fmla="*/ 1580848 h 1583140"/>
              <a:gd name="connsiteX111-9485" fmla="*/ 408381 w 9662615"/>
              <a:gd name="connsiteY111-9486" fmla="*/ 1552940 h 1583140"/>
              <a:gd name="connsiteX112-9487" fmla="*/ 267163 w 9662615"/>
              <a:gd name="connsiteY112-9488" fmla="*/ 1531913 h 1583140"/>
              <a:gd name="connsiteX113-9489" fmla="*/ 196644 w 9662615"/>
              <a:gd name="connsiteY113-9490" fmla="*/ 1524565 h 1583140"/>
              <a:gd name="connsiteX114-9491" fmla="*/ 86819 w 9662615"/>
              <a:gd name="connsiteY114-9492" fmla="*/ 1519517 h 1583140"/>
              <a:gd name="connsiteX115-9493" fmla="*/ 53369 w 9662615"/>
              <a:gd name="connsiteY115-9494" fmla="*/ 1516853 h 1583140"/>
              <a:gd name="connsiteX116-9495" fmla="*/ 2359 w 9662615"/>
              <a:gd name="connsiteY116-9496" fmla="*/ 1515247 h 1583140"/>
              <a:gd name="connsiteX117-9497" fmla="*/ 0 w 9662615"/>
              <a:gd name="connsiteY117-9498" fmla="*/ 1514932 h 1583140"/>
              <a:gd name="connsiteX118-9499" fmla="*/ 0 w 9662615"/>
              <a:gd name="connsiteY118-9500" fmla="*/ 0 h 1583140"/>
              <a:gd name="connsiteX0-9501" fmla="*/ 0 w 9662615"/>
              <a:gd name="connsiteY0-9502" fmla="*/ 0 h 1597680"/>
              <a:gd name="connsiteX1-9503" fmla="*/ 9662615 w 9662615"/>
              <a:gd name="connsiteY1-9504" fmla="*/ 0 h 1597680"/>
              <a:gd name="connsiteX2-9505" fmla="*/ 9662615 w 9662615"/>
              <a:gd name="connsiteY2-9506" fmla="*/ 1280346 h 1597680"/>
              <a:gd name="connsiteX3-9507" fmla="*/ 9658420 w 9662615"/>
              <a:gd name="connsiteY3-9508" fmla="*/ 1280106 h 1597680"/>
              <a:gd name="connsiteX4-9509" fmla="*/ 9469546 w 9662615"/>
              <a:gd name="connsiteY4-9510" fmla="*/ 1289837 h 1597680"/>
              <a:gd name="connsiteX5-9511" fmla="*/ 9385895 w 9662615"/>
              <a:gd name="connsiteY5-9512" fmla="*/ 1269203 h 1597680"/>
              <a:gd name="connsiteX6-9513" fmla="*/ 9144767 w 9662615"/>
              <a:gd name="connsiteY6-9514" fmla="*/ 1264120 h 1597680"/>
              <a:gd name="connsiteX7-9515" fmla="*/ 8837252 w 9662615"/>
              <a:gd name="connsiteY7-9516" fmla="*/ 1350515 h 1597680"/>
              <a:gd name="connsiteX8-9517" fmla="*/ 8705466 w 9662615"/>
              <a:gd name="connsiteY8-9518" fmla="*/ 1342419 h 1597680"/>
              <a:gd name="connsiteX9-9519" fmla="*/ 8652221 w 9662615"/>
              <a:gd name="connsiteY9-9520" fmla="*/ 1326906 h 1597680"/>
              <a:gd name="connsiteX10-9521" fmla="*/ 8632312 w 9662615"/>
              <a:gd name="connsiteY10-9522" fmla="*/ 1326025 h 1597680"/>
              <a:gd name="connsiteX11-9523" fmla="*/ 8591582 w 9662615"/>
              <a:gd name="connsiteY11-9524" fmla="*/ 1341666 h 1597680"/>
              <a:gd name="connsiteX12-9525" fmla="*/ 8537336 w 9662615"/>
              <a:gd name="connsiteY12-9526" fmla="*/ 1341684 h 1597680"/>
              <a:gd name="connsiteX13-9527" fmla="*/ 8472508 w 9662615"/>
              <a:gd name="connsiteY13-9528" fmla="*/ 1363109 h 1597680"/>
              <a:gd name="connsiteX14-9529" fmla="*/ 8258477 w 9662615"/>
              <a:gd name="connsiteY14-9530" fmla="*/ 1370666 h 1597680"/>
              <a:gd name="connsiteX15-9531" fmla="*/ 8197961 w 9662615"/>
              <a:gd name="connsiteY15-9532" fmla="*/ 1392804 h 1597680"/>
              <a:gd name="connsiteX16-9533" fmla="*/ 8171196 w 9662615"/>
              <a:gd name="connsiteY16-9534" fmla="*/ 1397216 h 1597680"/>
              <a:gd name="connsiteX17-9535" fmla="*/ 8127667 w 9662615"/>
              <a:gd name="connsiteY17-9536" fmla="*/ 1418254 h 1597680"/>
              <a:gd name="connsiteX18-9537" fmla="*/ 7974579 w 9662615"/>
              <a:gd name="connsiteY18-9538" fmla="*/ 1383439 h 1597680"/>
              <a:gd name="connsiteX19-9539" fmla="*/ 7768351 w 9662615"/>
              <a:gd name="connsiteY19-9540" fmla="*/ 1395051 h 1597680"/>
              <a:gd name="connsiteX20-9541" fmla="*/ 7635985 w 9662615"/>
              <a:gd name="connsiteY20-9542" fmla="*/ 1386363 h 1597680"/>
              <a:gd name="connsiteX21-9543" fmla="*/ 7466069 w 9662615"/>
              <a:gd name="connsiteY21-9544" fmla="*/ 1377654 h 1597680"/>
              <a:gd name="connsiteX22-9545" fmla="*/ 7355642 w 9662615"/>
              <a:gd name="connsiteY22-9546" fmla="*/ 1407761 h 1597680"/>
              <a:gd name="connsiteX23-9547" fmla="*/ 7151610 w 9662615"/>
              <a:gd name="connsiteY23-9548" fmla="*/ 1397856 h 1597680"/>
              <a:gd name="connsiteX24-9549" fmla="*/ 7082147 w 9662615"/>
              <a:gd name="connsiteY24-9550" fmla="*/ 1406113 h 1597680"/>
              <a:gd name="connsiteX25-9551" fmla="*/ 7014958 w 9662615"/>
              <a:gd name="connsiteY25-9552" fmla="*/ 1396883 h 1597680"/>
              <a:gd name="connsiteX26-9553" fmla="*/ 6907567 w 9662615"/>
              <a:gd name="connsiteY26-9554" fmla="*/ 1419149 h 1597680"/>
              <a:gd name="connsiteX27-9555" fmla="*/ 6748428 w 9662615"/>
              <a:gd name="connsiteY27-9556" fmla="*/ 1420308 h 1597680"/>
              <a:gd name="connsiteX28-9557" fmla="*/ 6654257 w 9662615"/>
              <a:gd name="connsiteY28-9558" fmla="*/ 1424143 h 1597680"/>
              <a:gd name="connsiteX29-9559" fmla="*/ 6620123 w 9662615"/>
              <a:gd name="connsiteY29-9560" fmla="*/ 1430535 h 1597680"/>
              <a:gd name="connsiteX30-9561" fmla="*/ 6571355 w 9662615"/>
              <a:gd name="connsiteY30-9562" fmla="*/ 1436144 h 1597680"/>
              <a:gd name="connsiteX31-9563" fmla="*/ 6486557 w 9662615"/>
              <a:gd name="connsiteY31-9564" fmla="*/ 1449861 h 1597680"/>
              <a:gd name="connsiteX32-9565" fmla="*/ 6370419 w 9662615"/>
              <a:gd name="connsiteY32-9566" fmla="*/ 1461649 h 1597680"/>
              <a:gd name="connsiteX33-9567" fmla="*/ 6278839 w 9662615"/>
              <a:gd name="connsiteY33-9568" fmla="*/ 1449160 h 1597680"/>
              <a:gd name="connsiteX34-9569" fmla="*/ 6272455 w 9662615"/>
              <a:gd name="connsiteY34-9570" fmla="*/ 1453191 h 1597680"/>
              <a:gd name="connsiteX35-9571" fmla="*/ 6212659 w 9662615"/>
              <a:gd name="connsiteY35-9572" fmla="*/ 1454850 h 1597680"/>
              <a:gd name="connsiteX36-9573" fmla="*/ 6069317 w 9662615"/>
              <a:gd name="connsiteY36-9574" fmla="*/ 1445838 h 1597680"/>
              <a:gd name="connsiteX37-9575" fmla="*/ 5878477 w 9662615"/>
              <a:gd name="connsiteY37-9576" fmla="*/ 1439180 h 1597680"/>
              <a:gd name="connsiteX38-9577" fmla="*/ 5838387 w 9662615"/>
              <a:gd name="connsiteY38-9578" fmla="*/ 1444679 h 1597680"/>
              <a:gd name="connsiteX39-9579" fmla="*/ 5771136 w 9662615"/>
              <a:gd name="connsiteY39-9580" fmla="*/ 1453639 h 1597680"/>
              <a:gd name="connsiteX40-9581" fmla="*/ 5724081 w 9662615"/>
              <a:gd name="connsiteY40-9582" fmla="*/ 1470431 h 1597680"/>
              <a:gd name="connsiteX41-9583" fmla="*/ 5666577 w 9662615"/>
              <a:gd name="connsiteY41-9584" fmla="*/ 1473921 h 1597680"/>
              <a:gd name="connsiteX42-9585" fmla="*/ 5649068 w 9662615"/>
              <a:gd name="connsiteY42-9586" fmla="*/ 1461676 h 1597680"/>
              <a:gd name="connsiteX43-9587" fmla="*/ 5588902 w 9662615"/>
              <a:gd name="connsiteY43-9588" fmla="*/ 1469647 h 1597680"/>
              <a:gd name="connsiteX44-9589" fmla="*/ 5498090 w 9662615"/>
              <a:gd name="connsiteY44-9590" fmla="*/ 1483173 h 1597680"/>
              <a:gd name="connsiteX45-9591" fmla="*/ 5444641 w 9662615"/>
              <a:gd name="connsiteY45-9592" fmla="*/ 1487602 h 1597680"/>
              <a:gd name="connsiteX46-9593" fmla="*/ 5299812 w 9662615"/>
              <a:gd name="connsiteY46-9594" fmla="*/ 1503362 h 1597680"/>
              <a:gd name="connsiteX47-9595" fmla="*/ 5213947 w 9662615"/>
              <a:gd name="connsiteY47-9596" fmla="*/ 1516637 h 1597680"/>
              <a:gd name="connsiteX48-9597" fmla="*/ 5090342 w 9662615"/>
              <a:gd name="connsiteY48-9598" fmla="*/ 1546680 h 1597680"/>
              <a:gd name="connsiteX49-9599" fmla="*/ 5129812 w 9662615"/>
              <a:gd name="connsiteY49-9600" fmla="*/ 1521277 h 1597680"/>
              <a:gd name="connsiteX50-9601" fmla="*/ 5059484 w 9662615"/>
              <a:gd name="connsiteY50-9602" fmla="*/ 1546802 h 1597680"/>
              <a:gd name="connsiteX51-9603" fmla="*/ 5038524 w 9662615"/>
              <a:gd name="connsiteY51-9604" fmla="*/ 1545675 h 1597680"/>
              <a:gd name="connsiteX52-9605" fmla="*/ 5026564 w 9662615"/>
              <a:gd name="connsiteY52-9606" fmla="*/ 1545376 h 1597680"/>
              <a:gd name="connsiteX53-9607" fmla="*/ 4969433 w 9662615"/>
              <a:gd name="connsiteY53-9608" fmla="*/ 1550865 h 1597680"/>
              <a:gd name="connsiteX54-9609" fmla="*/ 4929254 w 9662615"/>
              <a:gd name="connsiteY54-9610" fmla="*/ 1563452 h 1597680"/>
              <a:gd name="connsiteX55-9611" fmla="*/ 4871726 w 9662615"/>
              <a:gd name="connsiteY55-9612" fmla="*/ 1570584 h 1597680"/>
              <a:gd name="connsiteX56-9613" fmla="*/ 4843267 w 9662615"/>
              <a:gd name="connsiteY56-9614" fmla="*/ 1561459 h 1597680"/>
              <a:gd name="connsiteX57-9615" fmla="*/ 4821058 w 9662615"/>
              <a:gd name="connsiteY57-9616" fmla="*/ 1553078 h 1597680"/>
              <a:gd name="connsiteX58-9617" fmla="*/ 4791466 w 9662615"/>
              <a:gd name="connsiteY58-9618" fmla="*/ 1561324 h 1597680"/>
              <a:gd name="connsiteX59-9619" fmla="*/ 4784247 w 9662615"/>
              <a:gd name="connsiteY59-9620" fmla="*/ 1562342 h 1597680"/>
              <a:gd name="connsiteX60-9621" fmla="*/ 4743285 w 9662615"/>
              <a:gd name="connsiteY60-9622" fmla="*/ 1597680 h 1597680"/>
              <a:gd name="connsiteX61-9623" fmla="*/ 4697562 w 9662615"/>
              <a:gd name="connsiteY61-9624" fmla="*/ 1551206 h 1597680"/>
              <a:gd name="connsiteX62-9625" fmla="*/ 4662664 w 9662615"/>
              <a:gd name="connsiteY62-9626" fmla="*/ 1573162 h 1597680"/>
              <a:gd name="connsiteX63-9627" fmla="*/ 4603028 w 9662615"/>
              <a:gd name="connsiteY63-9628" fmla="*/ 1568821 h 1597680"/>
              <a:gd name="connsiteX64-9629" fmla="*/ 4541612 w 9662615"/>
              <a:gd name="connsiteY64-9630" fmla="*/ 1545262 h 1597680"/>
              <a:gd name="connsiteX65-9631" fmla="*/ 4422155 w 9662615"/>
              <a:gd name="connsiteY65-9632" fmla="*/ 1542059 h 1597680"/>
              <a:gd name="connsiteX66-9633" fmla="*/ 4221826 w 9662615"/>
              <a:gd name="connsiteY66-9634" fmla="*/ 1508923 h 1597680"/>
              <a:gd name="connsiteX67-9635" fmla="*/ 4096601 w 9662615"/>
              <a:gd name="connsiteY67-9636" fmla="*/ 1521563 h 1597680"/>
              <a:gd name="connsiteX68-9637" fmla="*/ 3970635 w 9662615"/>
              <a:gd name="connsiteY68-9638" fmla="*/ 1544815 h 1597680"/>
              <a:gd name="connsiteX69-9639" fmla="*/ 3833906 w 9662615"/>
              <a:gd name="connsiteY69-9640" fmla="*/ 1516637 h 1597680"/>
              <a:gd name="connsiteX70-9641" fmla="*/ 3696258 w 9662615"/>
              <a:gd name="connsiteY70-9642" fmla="*/ 1537563 h 1597680"/>
              <a:gd name="connsiteX71-9643" fmla="*/ 3594070 w 9662615"/>
              <a:gd name="connsiteY71-9644" fmla="*/ 1509422 h 1597680"/>
              <a:gd name="connsiteX72-9645" fmla="*/ 3565233 w 9662615"/>
              <a:gd name="connsiteY72-9646" fmla="*/ 1515122 h 1597680"/>
              <a:gd name="connsiteX73-9647" fmla="*/ 3560267 w 9662615"/>
              <a:gd name="connsiteY73-9648" fmla="*/ 1516288 h 1597680"/>
              <a:gd name="connsiteX74-9649" fmla="*/ 3540258 w 9662615"/>
              <a:gd name="connsiteY74-9650" fmla="*/ 1516976 h 1597680"/>
              <a:gd name="connsiteX75-9651" fmla="*/ 3534780 w 9662615"/>
              <a:gd name="connsiteY75-9652" fmla="*/ 1522141 h 1597680"/>
              <a:gd name="connsiteX76-9653" fmla="*/ 3504783 w 9662615"/>
              <a:gd name="connsiteY76-9654" fmla="*/ 1526739 h 1597680"/>
              <a:gd name="connsiteX77-9655" fmla="*/ 3430805 w 9662615"/>
              <a:gd name="connsiteY77-9656" fmla="*/ 1542521 h 1597680"/>
              <a:gd name="connsiteX78-9657" fmla="*/ 3292707 w 9662615"/>
              <a:gd name="connsiteY78-9658" fmla="*/ 1520490 h 1597680"/>
              <a:gd name="connsiteX79-9659" fmla="*/ 3187872 w 9662615"/>
              <a:gd name="connsiteY79-9660" fmla="*/ 1519991 h 1597680"/>
              <a:gd name="connsiteX80-9661" fmla="*/ 3148026 w 9662615"/>
              <a:gd name="connsiteY80-9662" fmla="*/ 1524777 h 1597680"/>
              <a:gd name="connsiteX81-9663" fmla="*/ 3092394 w 9662615"/>
              <a:gd name="connsiteY81-9664" fmla="*/ 1528115 h 1597680"/>
              <a:gd name="connsiteX82-9665" fmla="*/ 2994200 w 9662615"/>
              <a:gd name="connsiteY82-9666" fmla="*/ 1537857 h 1597680"/>
              <a:gd name="connsiteX83-9667" fmla="*/ 2862301 w 9662615"/>
              <a:gd name="connsiteY83-9668" fmla="*/ 1544250 h 1597680"/>
              <a:gd name="connsiteX84-9669" fmla="*/ 2766335 w 9662615"/>
              <a:gd name="connsiteY84-9670" fmla="*/ 1527662 h 1597680"/>
              <a:gd name="connsiteX85-9671" fmla="*/ 2757836 w 9662615"/>
              <a:gd name="connsiteY85-9672" fmla="*/ 1531371 h 1597680"/>
              <a:gd name="connsiteX86-9673" fmla="*/ 2691555 w 9662615"/>
              <a:gd name="connsiteY86-9674" fmla="*/ 1530283 h 1597680"/>
              <a:gd name="connsiteX87-9675" fmla="*/ 2491676 w 9662615"/>
              <a:gd name="connsiteY87-9676" fmla="*/ 1500859 h 1597680"/>
              <a:gd name="connsiteX88-9677" fmla="*/ 2378036 w 9662615"/>
              <a:gd name="connsiteY88-9678" fmla="*/ 1520645 h 1597680"/>
              <a:gd name="connsiteX89-9679" fmla="*/ 2284269 w 9662615"/>
              <a:gd name="connsiteY89-9680" fmla="*/ 1503068 h 1597680"/>
              <a:gd name="connsiteX90-9681" fmla="*/ 2207104 w 9662615"/>
              <a:gd name="connsiteY90-9682" fmla="*/ 1508888 h 1597680"/>
              <a:gd name="connsiteX91-9683" fmla="*/ 2149226 w 9662615"/>
              <a:gd name="connsiteY91-9684" fmla="*/ 1523409 h 1597680"/>
              <a:gd name="connsiteX92-9685" fmla="*/ 2084783 w 9662615"/>
              <a:gd name="connsiteY92-9686" fmla="*/ 1524245 h 1597680"/>
              <a:gd name="connsiteX93-9687" fmla="*/ 2070075 w 9662615"/>
              <a:gd name="connsiteY93-9688" fmla="*/ 1511285 h 1597680"/>
              <a:gd name="connsiteX94-9689" fmla="*/ 2001057 w 9662615"/>
              <a:gd name="connsiteY94-9690" fmla="*/ 1516449 h 1597680"/>
              <a:gd name="connsiteX95-9691" fmla="*/ 1896330 w 9662615"/>
              <a:gd name="connsiteY95-9692" fmla="*/ 1525725 h 1597680"/>
              <a:gd name="connsiteX96-9693" fmla="*/ 1835994 w 9662615"/>
              <a:gd name="connsiteY96-9694" fmla="*/ 1527678 h 1597680"/>
              <a:gd name="connsiteX97-9695" fmla="*/ 1671119 w 9662615"/>
              <a:gd name="connsiteY97-9696" fmla="*/ 1536701 h 1597680"/>
              <a:gd name="connsiteX98-9697" fmla="*/ 1601337 w 9662615"/>
              <a:gd name="connsiteY98-9698" fmla="*/ 1548552 h 1597680"/>
              <a:gd name="connsiteX99-9699" fmla="*/ 1407755 w 9662615"/>
              <a:gd name="connsiteY99-9700" fmla="*/ 1571444 h 1597680"/>
              <a:gd name="connsiteX100-9701" fmla="*/ 1271994 w 9662615"/>
              <a:gd name="connsiteY100-9702" fmla="*/ 1579471 h 1597680"/>
              <a:gd name="connsiteX101-9703" fmla="*/ 1249226 w 9662615"/>
              <a:gd name="connsiteY101-9704" fmla="*/ 1583140 h 1597680"/>
              <a:gd name="connsiteX102-9705" fmla="*/ 1217719 w 9662615"/>
              <a:gd name="connsiteY102-9706" fmla="*/ 1580863 h 1597680"/>
              <a:gd name="connsiteX103-9707" fmla="*/ 1091432 w 9662615"/>
              <a:gd name="connsiteY103-9708" fmla="*/ 1571003 h 1597680"/>
              <a:gd name="connsiteX104-9709" fmla="*/ 992039 w 9662615"/>
              <a:gd name="connsiteY104-9710" fmla="*/ 1556662 h 1597680"/>
              <a:gd name="connsiteX105-9711" fmla="*/ 868264 w 9662615"/>
              <a:gd name="connsiteY105-9712" fmla="*/ 1566392 h 1597680"/>
              <a:gd name="connsiteX106-9713" fmla="*/ 792765 w 9662615"/>
              <a:gd name="connsiteY106-9714" fmla="*/ 1563102 h 1597680"/>
              <a:gd name="connsiteX107-9715" fmla="*/ 669055 w 9662615"/>
              <a:gd name="connsiteY107-9716" fmla="*/ 1543638 h 1597680"/>
              <a:gd name="connsiteX108-9717" fmla="*/ 506152 w 9662615"/>
              <a:gd name="connsiteY108-9718" fmla="*/ 1549124 h 1597680"/>
              <a:gd name="connsiteX109-9719" fmla="*/ 472797 w 9662615"/>
              <a:gd name="connsiteY109-9720" fmla="*/ 1568904 h 1597680"/>
              <a:gd name="connsiteX110-9721" fmla="*/ 427864 w 9662615"/>
              <a:gd name="connsiteY110-9722" fmla="*/ 1580848 h 1597680"/>
              <a:gd name="connsiteX111-9723" fmla="*/ 408381 w 9662615"/>
              <a:gd name="connsiteY111-9724" fmla="*/ 1552940 h 1597680"/>
              <a:gd name="connsiteX112-9725" fmla="*/ 267163 w 9662615"/>
              <a:gd name="connsiteY112-9726" fmla="*/ 1531913 h 1597680"/>
              <a:gd name="connsiteX113-9727" fmla="*/ 196644 w 9662615"/>
              <a:gd name="connsiteY113-9728" fmla="*/ 1524565 h 1597680"/>
              <a:gd name="connsiteX114-9729" fmla="*/ 86819 w 9662615"/>
              <a:gd name="connsiteY114-9730" fmla="*/ 1519517 h 1597680"/>
              <a:gd name="connsiteX115-9731" fmla="*/ 53369 w 9662615"/>
              <a:gd name="connsiteY115-9732" fmla="*/ 1516853 h 1597680"/>
              <a:gd name="connsiteX116-9733" fmla="*/ 2359 w 9662615"/>
              <a:gd name="connsiteY116-9734" fmla="*/ 1515247 h 1597680"/>
              <a:gd name="connsiteX117-9735" fmla="*/ 0 w 9662615"/>
              <a:gd name="connsiteY117-9736" fmla="*/ 1514932 h 1597680"/>
              <a:gd name="connsiteX118-9737" fmla="*/ 0 w 9662615"/>
              <a:gd name="connsiteY118-9738" fmla="*/ 0 h 1597680"/>
              <a:gd name="connsiteX0-9739" fmla="*/ 0 w 9662615"/>
              <a:gd name="connsiteY0-9740" fmla="*/ 0 h 1603753"/>
              <a:gd name="connsiteX1-9741" fmla="*/ 9662615 w 9662615"/>
              <a:gd name="connsiteY1-9742" fmla="*/ 0 h 1603753"/>
              <a:gd name="connsiteX2-9743" fmla="*/ 9662615 w 9662615"/>
              <a:gd name="connsiteY2-9744" fmla="*/ 1280346 h 1603753"/>
              <a:gd name="connsiteX3-9745" fmla="*/ 9658420 w 9662615"/>
              <a:gd name="connsiteY3-9746" fmla="*/ 1280106 h 1603753"/>
              <a:gd name="connsiteX4-9747" fmla="*/ 9469546 w 9662615"/>
              <a:gd name="connsiteY4-9748" fmla="*/ 1289837 h 1603753"/>
              <a:gd name="connsiteX5-9749" fmla="*/ 9385895 w 9662615"/>
              <a:gd name="connsiteY5-9750" fmla="*/ 1269203 h 1603753"/>
              <a:gd name="connsiteX6-9751" fmla="*/ 9144767 w 9662615"/>
              <a:gd name="connsiteY6-9752" fmla="*/ 1264120 h 1603753"/>
              <a:gd name="connsiteX7-9753" fmla="*/ 8837252 w 9662615"/>
              <a:gd name="connsiteY7-9754" fmla="*/ 1350515 h 1603753"/>
              <a:gd name="connsiteX8-9755" fmla="*/ 8705466 w 9662615"/>
              <a:gd name="connsiteY8-9756" fmla="*/ 1342419 h 1603753"/>
              <a:gd name="connsiteX9-9757" fmla="*/ 8652221 w 9662615"/>
              <a:gd name="connsiteY9-9758" fmla="*/ 1326906 h 1603753"/>
              <a:gd name="connsiteX10-9759" fmla="*/ 8632312 w 9662615"/>
              <a:gd name="connsiteY10-9760" fmla="*/ 1326025 h 1603753"/>
              <a:gd name="connsiteX11-9761" fmla="*/ 8591582 w 9662615"/>
              <a:gd name="connsiteY11-9762" fmla="*/ 1341666 h 1603753"/>
              <a:gd name="connsiteX12-9763" fmla="*/ 8537336 w 9662615"/>
              <a:gd name="connsiteY12-9764" fmla="*/ 1341684 h 1603753"/>
              <a:gd name="connsiteX13-9765" fmla="*/ 8472508 w 9662615"/>
              <a:gd name="connsiteY13-9766" fmla="*/ 1363109 h 1603753"/>
              <a:gd name="connsiteX14-9767" fmla="*/ 8258477 w 9662615"/>
              <a:gd name="connsiteY14-9768" fmla="*/ 1370666 h 1603753"/>
              <a:gd name="connsiteX15-9769" fmla="*/ 8197961 w 9662615"/>
              <a:gd name="connsiteY15-9770" fmla="*/ 1392804 h 1603753"/>
              <a:gd name="connsiteX16-9771" fmla="*/ 8171196 w 9662615"/>
              <a:gd name="connsiteY16-9772" fmla="*/ 1397216 h 1603753"/>
              <a:gd name="connsiteX17-9773" fmla="*/ 8127667 w 9662615"/>
              <a:gd name="connsiteY17-9774" fmla="*/ 1418254 h 1603753"/>
              <a:gd name="connsiteX18-9775" fmla="*/ 7974579 w 9662615"/>
              <a:gd name="connsiteY18-9776" fmla="*/ 1383439 h 1603753"/>
              <a:gd name="connsiteX19-9777" fmla="*/ 7768351 w 9662615"/>
              <a:gd name="connsiteY19-9778" fmla="*/ 1395051 h 1603753"/>
              <a:gd name="connsiteX20-9779" fmla="*/ 7635985 w 9662615"/>
              <a:gd name="connsiteY20-9780" fmla="*/ 1386363 h 1603753"/>
              <a:gd name="connsiteX21-9781" fmla="*/ 7466069 w 9662615"/>
              <a:gd name="connsiteY21-9782" fmla="*/ 1377654 h 1603753"/>
              <a:gd name="connsiteX22-9783" fmla="*/ 7355642 w 9662615"/>
              <a:gd name="connsiteY22-9784" fmla="*/ 1407761 h 1603753"/>
              <a:gd name="connsiteX23-9785" fmla="*/ 7151610 w 9662615"/>
              <a:gd name="connsiteY23-9786" fmla="*/ 1397856 h 1603753"/>
              <a:gd name="connsiteX24-9787" fmla="*/ 7082147 w 9662615"/>
              <a:gd name="connsiteY24-9788" fmla="*/ 1406113 h 1603753"/>
              <a:gd name="connsiteX25-9789" fmla="*/ 7014958 w 9662615"/>
              <a:gd name="connsiteY25-9790" fmla="*/ 1396883 h 1603753"/>
              <a:gd name="connsiteX26-9791" fmla="*/ 6907567 w 9662615"/>
              <a:gd name="connsiteY26-9792" fmla="*/ 1419149 h 1603753"/>
              <a:gd name="connsiteX27-9793" fmla="*/ 6748428 w 9662615"/>
              <a:gd name="connsiteY27-9794" fmla="*/ 1420308 h 1603753"/>
              <a:gd name="connsiteX28-9795" fmla="*/ 6654257 w 9662615"/>
              <a:gd name="connsiteY28-9796" fmla="*/ 1424143 h 1603753"/>
              <a:gd name="connsiteX29-9797" fmla="*/ 6620123 w 9662615"/>
              <a:gd name="connsiteY29-9798" fmla="*/ 1430535 h 1603753"/>
              <a:gd name="connsiteX30-9799" fmla="*/ 6571355 w 9662615"/>
              <a:gd name="connsiteY30-9800" fmla="*/ 1436144 h 1603753"/>
              <a:gd name="connsiteX31-9801" fmla="*/ 6486557 w 9662615"/>
              <a:gd name="connsiteY31-9802" fmla="*/ 1449861 h 1603753"/>
              <a:gd name="connsiteX32-9803" fmla="*/ 6370419 w 9662615"/>
              <a:gd name="connsiteY32-9804" fmla="*/ 1461649 h 1603753"/>
              <a:gd name="connsiteX33-9805" fmla="*/ 6278839 w 9662615"/>
              <a:gd name="connsiteY33-9806" fmla="*/ 1449160 h 1603753"/>
              <a:gd name="connsiteX34-9807" fmla="*/ 6272455 w 9662615"/>
              <a:gd name="connsiteY34-9808" fmla="*/ 1453191 h 1603753"/>
              <a:gd name="connsiteX35-9809" fmla="*/ 6212659 w 9662615"/>
              <a:gd name="connsiteY35-9810" fmla="*/ 1454850 h 1603753"/>
              <a:gd name="connsiteX36-9811" fmla="*/ 6069317 w 9662615"/>
              <a:gd name="connsiteY36-9812" fmla="*/ 1445838 h 1603753"/>
              <a:gd name="connsiteX37-9813" fmla="*/ 5878477 w 9662615"/>
              <a:gd name="connsiteY37-9814" fmla="*/ 1439180 h 1603753"/>
              <a:gd name="connsiteX38-9815" fmla="*/ 5838387 w 9662615"/>
              <a:gd name="connsiteY38-9816" fmla="*/ 1444679 h 1603753"/>
              <a:gd name="connsiteX39-9817" fmla="*/ 5771136 w 9662615"/>
              <a:gd name="connsiteY39-9818" fmla="*/ 1453639 h 1603753"/>
              <a:gd name="connsiteX40-9819" fmla="*/ 5724081 w 9662615"/>
              <a:gd name="connsiteY40-9820" fmla="*/ 1470431 h 1603753"/>
              <a:gd name="connsiteX41-9821" fmla="*/ 5666577 w 9662615"/>
              <a:gd name="connsiteY41-9822" fmla="*/ 1473921 h 1603753"/>
              <a:gd name="connsiteX42-9823" fmla="*/ 5649068 w 9662615"/>
              <a:gd name="connsiteY42-9824" fmla="*/ 1461676 h 1603753"/>
              <a:gd name="connsiteX43-9825" fmla="*/ 5588902 w 9662615"/>
              <a:gd name="connsiteY43-9826" fmla="*/ 1469647 h 1603753"/>
              <a:gd name="connsiteX44-9827" fmla="*/ 5498090 w 9662615"/>
              <a:gd name="connsiteY44-9828" fmla="*/ 1483173 h 1603753"/>
              <a:gd name="connsiteX45-9829" fmla="*/ 5444641 w 9662615"/>
              <a:gd name="connsiteY45-9830" fmla="*/ 1487602 h 1603753"/>
              <a:gd name="connsiteX46-9831" fmla="*/ 5299812 w 9662615"/>
              <a:gd name="connsiteY46-9832" fmla="*/ 1503362 h 1603753"/>
              <a:gd name="connsiteX47-9833" fmla="*/ 5213947 w 9662615"/>
              <a:gd name="connsiteY47-9834" fmla="*/ 1516637 h 1603753"/>
              <a:gd name="connsiteX48-9835" fmla="*/ 5090342 w 9662615"/>
              <a:gd name="connsiteY48-9836" fmla="*/ 1546680 h 1603753"/>
              <a:gd name="connsiteX49-9837" fmla="*/ 5129812 w 9662615"/>
              <a:gd name="connsiteY49-9838" fmla="*/ 1521277 h 1603753"/>
              <a:gd name="connsiteX50-9839" fmla="*/ 5059484 w 9662615"/>
              <a:gd name="connsiteY50-9840" fmla="*/ 1546802 h 1603753"/>
              <a:gd name="connsiteX51-9841" fmla="*/ 5038524 w 9662615"/>
              <a:gd name="connsiteY51-9842" fmla="*/ 1545675 h 1603753"/>
              <a:gd name="connsiteX52-9843" fmla="*/ 5026564 w 9662615"/>
              <a:gd name="connsiteY52-9844" fmla="*/ 1545376 h 1603753"/>
              <a:gd name="connsiteX53-9845" fmla="*/ 4969433 w 9662615"/>
              <a:gd name="connsiteY53-9846" fmla="*/ 1550865 h 1603753"/>
              <a:gd name="connsiteX54-9847" fmla="*/ 4929254 w 9662615"/>
              <a:gd name="connsiteY54-9848" fmla="*/ 1563452 h 1603753"/>
              <a:gd name="connsiteX55-9849" fmla="*/ 4871726 w 9662615"/>
              <a:gd name="connsiteY55-9850" fmla="*/ 1570584 h 1603753"/>
              <a:gd name="connsiteX56-9851" fmla="*/ 4843267 w 9662615"/>
              <a:gd name="connsiteY56-9852" fmla="*/ 1561459 h 1603753"/>
              <a:gd name="connsiteX57-9853" fmla="*/ 4821058 w 9662615"/>
              <a:gd name="connsiteY57-9854" fmla="*/ 1553078 h 1603753"/>
              <a:gd name="connsiteX58-9855" fmla="*/ 4791466 w 9662615"/>
              <a:gd name="connsiteY58-9856" fmla="*/ 1561324 h 1603753"/>
              <a:gd name="connsiteX59-9857" fmla="*/ 4784247 w 9662615"/>
              <a:gd name="connsiteY59-9858" fmla="*/ 1562342 h 1603753"/>
              <a:gd name="connsiteX60-9859" fmla="*/ 4743285 w 9662615"/>
              <a:gd name="connsiteY60-9860" fmla="*/ 1597680 h 1603753"/>
              <a:gd name="connsiteX61-9861" fmla="*/ 4697562 w 9662615"/>
              <a:gd name="connsiteY61-9862" fmla="*/ 1551206 h 1603753"/>
              <a:gd name="connsiteX62-9863" fmla="*/ 4662664 w 9662615"/>
              <a:gd name="connsiteY62-9864" fmla="*/ 1573162 h 1603753"/>
              <a:gd name="connsiteX63-9865" fmla="*/ 4603028 w 9662615"/>
              <a:gd name="connsiteY63-9866" fmla="*/ 1568821 h 1603753"/>
              <a:gd name="connsiteX64-9867" fmla="*/ 4541612 w 9662615"/>
              <a:gd name="connsiteY64-9868" fmla="*/ 1545262 h 1603753"/>
              <a:gd name="connsiteX65-9869" fmla="*/ 4422155 w 9662615"/>
              <a:gd name="connsiteY65-9870" fmla="*/ 1542059 h 1603753"/>
              <a:gd name="connsiteX66-9871" fmla="*/ 4221826 w 9662615"/>
              <a:gd name="connsiteY66-9872" fmla="*/ 1508923 h 1603753"/>
              <a:gd name="connsiteX67-9873" fmla="*/ 4096601 w 9662615"/>
              <a:gd name="connsiteY67-9874" fmla="*/ 1521563 h 1603753"/>
              <a:gd name="connsiteX68-9875" fmla="*/ 3970635 w 9662615"/>
              <a:gd name="connsiteY68-9876" fmla="*/ 1544815 h 1603753"/>
              <a:gd name="connsiteX69-9877" fmla="*/ 3833906 w 9662615"/>
              <a:gd name="connsiteY69-9878" fmla="*/ 1516637 h 1603753"/>
              <a:gd name="connsiteX70-9879" fmla="*/ 3696258 w 9662615"/>
              <a:gd name="connsiteY70-9880" fmla="*/ 1537563 h 1603753"/>
              <a:gd name="connsiteX71-9881" fmla="*/ 3594070 w 9662615"/>
              <a:gd name="connsiteY71-9882" fmla="*/ 1509422 h 1603753"/>
              <a:gd name="connsiteX72-9883" fmla="*/ 3565233 w 9662615"/>
              <a:gd name="connsiteY72-9884" fmla="*/ 1515122 h 1603753"/>
              <a:gd name="connsiteX73-9885" fmla="*/ 3560267 w 9662615"/>
              <a:gd name="connsiteY73-9886" fmla="*/ 1516288 h 1603753"/>
              <a:gd name="connsiteX74-9887" fmla="*/ 3540258 w 9662615"/>
              <a:gd name="connsiteY74-9888" fmla="*/ 1516976 h 1603753"/>
              <a:gd name="connsiteX75-9889" fmla="*/ 3534780 w 9662615"/>
              <a:gd name="connsiteY75-9890" fmla="*/ 1522141 h 1603753"/>
              <a:gd name="connsiteX76-9891" fmla="*/ 3504783 w 9662615"/>
              <a:gd name="connsiteY76-9892" fmla="*/ 1526739 h 1603753"/>
              <a:gd name="connsiteX77-9893" fmla="*/ 3430805 w 9662615"/>
              <a:gd name="connsiteY77-9894" fmla="*/ 1542521 h 1603753"/>
              <a:gd name="connsiteX78-9895" fmla="*/ 3292707 w 9662615"/>
              <a:gd name="connsiteY78-9896" fmla="*/ 1520490 h 1603753"/>
              <a:gd name="connsiteX79-9897" fmla="*/ 3187872 w 9662615"/>
              <a:gd name="connsiteY79-9898" fmla="*/ 1519991 h 1603753"/>
              <a:gd name="connsiteX80-9899" fmla="*/ 3148026 w 9662615"/>
              <a:gd name="connsiteY80-9900" fmla="*/ 1524777 h 1603753"/>
              <a:gd name="connsiteX81-9901" fmla="*/ 3092394 w 9662615"/>
              <a:gd name="connsiteY81-9902" fmla="*/ 1528115 h 1603753"/>
              <a:gd name="connsiteX82-9903" fmla="*/ 2994200 w 9662615"/>
              <a:gd name="connsiteY82-9904" fmla="*/ 1537857 h 1603753"/>
              <a:gd name="connsiteX83-9905" fmla="*/ 2862301 w 9662615"/>
              <a:gd name="connsiteY83-9906" fmla="*/ 1544250 h 1603753"/>
              <a:gd name="connsiteX84-9907" fmla="*/ 2766335 w 9662615"/>
              <a:gd name="connsiteY84-9908" fmla="*/ 1527662 h 1603753"/>
              <a:gd name="connsiteX85-9909" fmla="*/ 2757836 w 9662615"/>
              <a:gd name="connsiteY85-9910" fmla="*/ 1531371 h 1603753"/>
              <a:gd name="connsiteX86-9911" fmla="*/ 2691555 w 9662615"/>
              <a:gd name="connsiteY86-9912" fmla="*/ 1530283 h 1603753"/>
              <a:gd name="connsiteX87-9913" fmla="*/ 2491676 w 9662615"/>
              <a:gd name="connsiteY87-9914" fmla="*/ 1500859 h 1603753"/>
              <a:gd name="connsiteX88-9915" fmla="*/ 2378036 w 9662615"/>
              <a:gd name="connsiteY88-9916" fmla="*/ 1520645 h 1603753"/>
              <a:gd name="connsiteX89-9917" fmla="*/ 2284269 w 9662615"/>
              <a:gd name="connsiteY89-9918" fmla="*/ 1503068 h 1603753"/>
              <a:gd name="connsiteX90-9919" fmla="*/ 2207104 w 9662615"/>
              <a:gd name="connsiteY90-9920" fmla="*/ 1508888 h 1603753"/>
              <a:gd name="connsiteX91-9921" fmla="*/ 2149226 w 9662615"/>
              <a:gd name="connsiteY91-9922" fmla="*/ 1523409 h 1603753"/>
              <a:gd name="connsiteX92-9923" fmla="*/ 2084783 w 9662615"/>
              <a:gd name="connsiteY92-9924" fmla="*/ 1524245 h 1603753"/>
              <a:gd name="connsiteX93-9925" fmla="*/ 2070075 w 9662615"/>
              <a:gd name="connsiteY93-9926" fmla="*/ 1511285 h 1603753"/>
              <a:gd name="connsiteX94-9927" fmla="*/ 2001057 w 9662615"/>
              <a:gd name="connsiteY94-9928" fmla="*/ 1516449 h 1603753"/>
              <a:gd name="connsiteX95-9929" fmla="*/ 1896330 w 9662615"/>
              <a:gd name="connsiteY95-9930" fmla="*/ 1525725 h 1603753"/>
              <a:gd name="connsiteX96-9931" fmla="*/ 1835994 w 9662615"/>
              <a:gd name="connsiteY96-9932" fmla="*/ 1527678 h 1603753"/>
              <a:gd name="connsiteX97-9933" fmla="*/ 1671119 w 9662615"/>
              <a:gd name="connsiteY97-9934" fmla="*/ 1536701 h 1603753"/>
              <a:gd name="connsiteX98-9935" fmla="*/ 1601337 w 9662615"/>
              <a:gd name="connsiteY98-9936" fmla="*/ 1548552 h 1603753"/>
              <a:gd name="connsiteX99-9937" fmla="*/ 1407755 w 9662615"/>
              <a:gd name="connsiteY99-9938" fmla="*/ 1571444 h 1603753"/>
              <a:gd name="connsiteX100-9939" fmla="*/ 1271994 w 9662615"/>
              <a:gd name="connsiteY100-9940" fmla="*/ 1579471 h 1603753"/>
              <a:gd name="connsiteX101-9941" fmla="*/ 1249226 w 9662615"/>
              <a:gd name="connsiteY101-9942" fmla="*/ 1583140 h 1603753"/>
              <a:gd name="connsiteX102-9943" fmla="*/ 1217719 w 9662615"/>
              <a:gd name="connsiteY102-9944" fmla="*/ 1580863 h 1603753"/>
              <a:gd name="connsiteX103-9945" fmla="*/ 1091432 w 9662615"/>
              <a:gd name="connsiteY103-9946" fmla="*/ 1571003 h 1603753"/>
              <a:gd name="connsiteX104-9947" fmla="*/ 992039 w 9662615"/>
              <a:gd name="connsiteY104-9948" fmla="*/ 1556662 h 1603753"/>
              <a:gd name="connsiteX105-9949" fmla="*/ 868264 w 9662615"/>
              <a:gd name="connsiteY105-9950" fmla="*/ 1566392 h 1603753"/>
              <a:gd name="connsiteX106-9951" fmla="*/ 792765 w 9662615"/>
              <a:gd name="connsiteY106-9952" fmla="*/ 1563102 h 1603753"/>
              <a:gd name="connsiteX107-9953" fmla="*/ 669055 w 9662615"/>
              <a:gd name="connsiteY107-9954" fmla="*/ 1543638 h 1603753"/>
              <a:gd name="connsiteX108-9955" fmla="*/ 506152 w 9662615"/>
              <a:gd name="connsiteY108-9956" fmla="*/ 1549124 h 1603753"/>
              <a:gd name="connsiteX109-9957" fmla="*/ 472797 w 9662615"/>
              <a:gd name="connsiteY109-9958" fmla="*/ 1568904 h 1603753"/>
              <a:gd name="connsiteX110-9959" fmla="*/ 427864 w 9662615"/>
              <a:gd name="connsiteY110-9960" fmla="*/ 1580848 h 1603753"/>
              <a:gd name="connsiteX111-9961" fmla="*/ 408381 w 9662615"/>
              <a:gd name="connsiteY111-9962" fmla="*/ 1552940 h 1603753"/>
              <a:gd name="connsiteX112-9963" fmla="*/ 267163 w 9662615"/>
              <a:gd name="connsiteY112-9964" fmla="*/ 1531913 h 1603753"/>
              <a:gd name="connsiteX113-9965" fmla="*/ 196644 w 9662615"/>
              <a:gd name="connsiteY113-9966" fmla="*/ 1524565 h 1603753"/>
              <a:gd name="connsiteX114-9967" fmla="*/ 86819 w 9662615"/>
              <a:gd name="connsiteY114-9968" fmla="*/ 1519517 h 1603753"/>
              <a:gd name="connsiteX115-9969" fmla="*/ 53369 w 9662615"/>
              <a:gd name="connsiteY115-9970" fmla="*/ 1516853 h 1603753"/>
              <a:gd name="connsiteX116-9971" fmla="*/ 2359 w 9662615"/>
              <a:gd name="connsiteY116-9972" fmla="*/ 1515247 h 1603753"/>
              <a:gd name="connsiteX117-9973" fmla="*/ 0 w 9662615"/>
              <a:gd name="connsiteY117-9974" fmla="*/ 1514932 h 1603753"/>
              <a:gd name="connsiteX118-9975" fmla="*/ 0 w 9662615"/>
              <a:gd name="connsiteY118-9976" fmla="*/ 0 h 1603753"/>
              <a:gd name="connsiteX0-9977" fmla="*/ 0 w 9662615"/>
              <a:gd name="connsiteY0-9978" fmla="*/ 0 h 1603753"/>
              <a:gd name="connsiteX1-9979" fmla="*/ 9662615 w 9662615"/>
              <a:gd name="connsiteY1-9980" fmla="*/ 0 h 1603753"/>
              <a:gd name="connsiteX2-9981" fmla="*/ 9662615 w 9662615"/>
              <a:gd name="connsiteY2-9982" fmla="*/ 1280346 h 1603753"/>
              <a:gd name="connsiteX3-9983" fmla="*/ 9658420 w 9662615"/>
              <a:gd name="connsiteY3-9984" fmla="*/ 1280106 h 1603753"/>
              <a:gd name="connsiteX4-9985" fmla="*/ 9469546 w 9662615"/>
              <a:gd name="connsiteY4-9986" fmla="*/ 1289837 h 1603753"/>
              <a:gd name="connsiteX5-9987" fmla="*/ 9385895 w 9662615"/>
              <a:gd name="connsiteY5-9988" fmla="*/ 1269203 h 1603753"/>
              <a:gd name="connsiteX6-9989" fmla="*/ 9144767 w 9662615"/>
              <a:gd name="connsiteY6-9990" fmla="*/ 1264120 h 1603753"/>
              <a:gd name="connsiteX7-9991" fmla="*/ 8837252 w 9662615"/>
              <a:gd name="connsiteY7-9992" fmla="*/ 1350515 h 1603753"/>
              <a:gd name="connsiteX8-9993" fmla="*/ 8705466 w 9662615"/>
              <a:gd name="connsiteY8-9994" fmla="*/ 1342419 h 1603753"/>
              <a:gd name="connsiteX9-9995" fmla="*/ 8652221 w 9662615"/>
              <a:gd name="connsiteY9-9996" fmla="*/ 1326906 h 1603753"/>
              <a:gd name="connsiteX10-9997" fmla="*/ 8632312 w 9662615"/>
              <a:gd name="connsiteY10-9998" fmla="*/ 1326025 h 1603753"/>
              <a:gd name="connsiteX11-9999" fmla="*/ 8591582 w 9662615"/>
              <a:gd name="connsiteY11-10000" fmla="*/ 1341666 h 1603753"/>
              <a:gd name="connsiteX12-10001" fmla="*/ 8537336 w 9662615"/>
              <a:gd name="connsiteY12-10002" fmla="*/ 1341684 h 1603753"/>
              <a:gd name="connsiteX13-10003" fmla="*/ 8472508 w 9662615"/>
              <a:gd name="connsiteY13-10004" fmla="*/ 1363109 h 1603753"/>
              <a:gd name="connsiteX14-10005" fmla="*/ 8258477 w 9662615"/>
              <a:gd name="connsiteY14-10006" fmla="*/ 1370666 h 1603753"/>
              <a:gd name="connsiteX15-10007" fmla="*/ 8197961 w 9662615"/>
              <a:gd name="connsiteY15-10008" fmla="*/ 1392804 h 1603753"/>
              <a:gd name="connsiteX16-10009" fmla="*/ 8171196 w 9662615"/>
              <a:gd name="connsiteY16-10010" fmla="*/ 1397216 h 1603753"/>
              <a:gd name="connsiteX17-10011" fmla="*/ 8127667 w 9662615"/>
              <a:gd name="connsiteY17-10012" fmla="*/ 1418254 h 1603753"/>
              <a:gd name="connsiteX18-10013" fmla="*/ 7974579 w 9662615"/>
              <a:gd name="connsiteY18-10014" fmla="*/ 1383439 h 1603753"/>
              <a:gd name="connsiteX19-10015" fmla="*/ 7768351 w 9662615"/>
              <a:gd name="connsiteY19-10016" fmla="*/ 1395051 h 1603753"/>
              <a:gd name="connsiteX20-10017" fmla="*/ 7635985 w 9662615"/>
              <a:gd name="connsiteY20-10018" fmla="*/ 1386363 h 1603753"/>
              <a:gd name="connsiteX21-10019" fmla="*/ 7466069 w 9662615"/>
              <a:gd name="connsiteY21-10020" fmla="*/ 1377654 h 1603753"/>
              <a:gd name="connsiteX22-10021" fmla="*/ 7355642 w 9662615"/>
              <a:gd name="connsiteY22-10022" fmla="*/ 1407761 h 1603753"/>
              <a:gd name="connsiteX23-10023" fmla="*/ 7151610 w 9662615"/>
              <a:gd name="connsiteY23-10024" fmla="*/ 1397856 h 1603753"/>
              <a:gd name="connsiteX24-10025" fmla="*/ 7082147 w 9662615"/>
              <a:gd name="connsiteY24-10026" fmla="*/ 1406113 h 1603753"/>
              <a:gd name="connsiteX25-10027" fmla="*/ 7014958 w 9662615"/>
              <a:gd name="connsiteY25-10028" fmla="*/ 1396883 h 1603753"/>
              <a:gd name="connsiteX26-10029" fmla="*/ 6907567 w 9662615"/>
              <a:gd name="connsiteY26-10030" fmla="*/ 1419149 h 1603753"/>
              <a:gd name="connsiteX27-10031" fmla="*/ 6748428 w 9662615"/>
              <a:gd name="connsiteY27-10032" fmla="*/ 1420308 h 1603753"/>
              <a:gd name="connsiteX28-10033" fmla="*/ 6654257 w 9662615"/>
              <a:gd name="connsiteY28-10034" fmla="*/ 1424143 h 1603753"/>
              <a:gd name="connsiteX29-10035" fmla="*/ 6620123 w 9662615"/>
              <a:gd name="connsiteY29-10036" fmla="*/ 1430535 h 1603753"/>
              <a:gd name="connsiteX30-10037" fmla="*/ 6571355 w 9662615"/>
              <a:gd name="connsiteY30-10038" fmla="*/ 1436144 h 1603753"/>
              <a:gd name="connsiteX31-10039" fmla="*/ 6486557 w 9662615"/>
              <a:gd name="connsiteY31-10040" fmla="*/ 1449861 h 1603753"/>
              <a:gd name="connsiteX32-10041" fmla="*/ 6370419 w 9662615"/>
              <a:gd name="connsiteY32-10042" fmla="*/ 1461649 h 1603753"/>
              <a:gd name="connsiteX33-10043" fmla="*/ 6278839 w 9662615"/>
              <a:gd name="connsiteY33-10044" fmla="*/ 1449160 h 1603753"/>
              <a:gd name="connsiteX34-10045" fmla="*/ 6272455 w 9662615"/>
              <a:gd name="connsiteY34-10046" fmla="*/ 1453191 h 1603753"/>
              <a:gd name="connsiteX35-10047" fmla="*/ 6212659 w 9662615"/>
              <a:gd name="connsiteY35-10048" fmla="*/ 1454850 h 1603753"/>
              <a:gd name="connsiteX36-10049" fmla="*/ 6069317 w 9662615"/>
              <a:gd name="connsiteY36-10050" fmla="*/ 1445838 h 1603753"/>
              <a:gd name="connsiteX37-10051" fmla="*/ 5878477 w 9662615"/>
              <a:gd name="connsiteY37-10052" fmla="*/ 1439180 h 1603753"/>
              <a:gd name="connsiteX38-10053" fmla="*/ 5838387 w 9662615"/>
              <a:gd name="connsiteY38-10054" fmla="*/ 1444679 h 1603753"/>
              <a:gd name="connsiteX39-10055" fmla="*/ 5771136 w 9662615"/>
              <a:gd name="connsiteY39-10056" fmla="*/ 1453639 h 1603753"/>
              <a:gd name="connsiteX40-10057" fmla="*/ 5724081 w 9662615"/>
              <a:gd name="connsiteY40-10058" fmla="*/ 1470431 h 1603753"/>
              <a:gd name="connsiteX41-10059" fmla="*/ 5666577 w 9662615"/>
              <a:gd name="connsiteY41-10060" fmla="*/ 1473921 h 1603753"/>
              <a:gd name="connsiteX42-10061" fmla="*/ 5649068 w 9662615"/>
              <a:gd name="connsiteY42-10062" fmla="*/ 1461676 h 1603753"/>
              <a:gd name="connsiteX43-10063" fmla="*/ 5588902 w 9662615"/>
              <a:gd name="connsiteY43-10064" fmla="*/ 1469647 h 1603753"/>
              <a:gd name="connsiteX44-10065" fmla="*/ 5498090 w 9662615"/>
              <a:gd name="connsiteY44-10066" fmla="*/ 1483173 h 1603753"/>
              <a:gd name="connsiteX45-10067" fmla="*/ 5444641 w 9662615"/>
              <a:gd name="connsiteY45-10068" fmla="*/ 1487602 h 1603753"/>
              <a:gd name="connsiteX46-10069" fmla="*/ 5299812 w 9662615"/>
              <a:gd name="connsiteY46-10070" fmla="*/ 1503362 h 1603753"/>
              <a:gd name="connsiteX47-10071" fmla="*/ 5213947 w 9662615"/>
              <a:gd name="connsiteY47-10072" fmla="*/ 1516637 h 1603753"/>
              <a:gd name="connsiteX48-10073" fmla="*/ 5090342 w 9662615"/>
              <a:gd name="connsiteY48-10074" fmla="*/ 1546680 h 1603753"/>
              <a:gd name="connsiteX49-10075" fmla="*/ 5129812 w 9662615"/>
              <a:gd name="connsiteY49-10076" fmla="*/ 1521277 h 1603753"/>
              <a:gd name="connsiteX50-10077" fmla="*/ 5059484 w 9662615"/>
              <a:gd name="connsiteY50-10078" fmla="*/ 1546802 h 1603753"/>
              <a:gd name="connsiteX51-10079" fmla="*/ 5038524 w 9662615"/>
              <a:gd name="connsiteY51-10080" fmla="*/ 1545675 h 1603753"/>
              <a:gd name="connsiteX52-10081" fmla="*/ 5026564 w 9662615"/>
              <a:gd name="connsiteY52-10082" fmla="*/ 1545376 h 1603753"/>
              <a:gd name="connsiteX53-10083" fmla="*/ 4969433 w 9662615"/>
              <a:gd name="connsiteY53-10084" fmla="*/ 1550865 h 1603753"/>
              <a:gd name="connsiteX54-10085" fmla="*/ 4929254 w 9662615"/>
              <a:gd name="connsiteY54-10086" fmla="*/ 1563452 h 1603753"/>
              <a:gd name="connsiteX55-10087" fmla="*/ 4871726 w 9662615"/>
              <a:gd name="connsiteY55-10088" fmla="*/ 1570584 h 1603753"/>
              <a:gd name="connsiteX56-10089" fmla="*/ 4843267 w 9662615"/>
              <a:gd name="connsiteY56-10090" fmla="*/ 1561459 h 1603753"/>
              <a:gd name="connsiteX57-10091" fmla="*/ 4821058 w 9662615"/>
              <a:gd name="connsiteY57-10092" fmla="*/ 1553078 h 1603753"/>
              <a:gd name="connsiteX58-10093" fmla="*/ 4791466 w 9662615"/>
              <a:gd name="connsiteY58-10094" fmla="*/ 1561324 h 1603753"/>
              <a:gd name="connsiteX59-10095" fmla="*/ 4784247 w 9662615"/>
              <a:gd name="connsiteY59-10096" fmla="*/ 1562342 h 1603753"/>
              <a:gd name="connsiteX60-10097" fmla="*/ 4743285 w 9662615"/>
              <a:gd name="connsiteY60-10098" fmla="*/ 1597680 h 1603753"/>
              <a:gd name="connsiteX61-10099" fmla="*/ 4697562 w 9662615"/>
              <a:gd name="connsiteY61-10100" fmla="*/ 1551206 h 1603753"/>
              <a:gd name="connsiteX62-10101" fmla="*/ 4662664 w 9662615"/>
              <a:gd name="connsiteY62-10102" fmla="*/ 1573162 h 1603753"/>
              <a:gd name="connsiteX63-10103" fmla="*/ 4603028 w 9662615"/>
              <a:gd name="connsiteY63-10104" fmla="*/ 1568821 h 1603753"/>
              <a:gd name="connsiteX64-10105" fmla="*/ 4541612 w 9662615"/>
              <a:gd name="connsiteY64-10106" fmla="*/ 1545262 h 1603753"/>
              <a:gd name="connsiteX65-10107" fmla="*/ 4422155 w 9662615"/>
              <a:gd name="connsiteY65-10108" fmla="*/ 1542059 h 1603753"/>
              <a:gd name="connsiteX66-10109" fmla="*/ 4221826 w 9662615"/>
              <a:gd name="connsiteY66-10110" fmla="*/ 1508923 h 1603753"/>
              <a:gd name="connsiteX67-10111" fmla="*/ 4096601 w 9662615"/>
              <a:gd name="connsiteY67-10112" fmla="*/ 1521563 h 1603753"/>
              <a:gd name="connsiteX68-10113" fmla="*/ 3970635 w 9662615"/>
              <a:gd name="connsiteY68-10114" fmla="*/ 1544815 h 1603753"/>
              <a:gd name="connsiteX69-10115" fmla="*/ 3833906 w 9662615"/>
              <a:gd name="connsiteY69-10116" fmla="*/ 1516637 h 1603753"/>
              <a:gd name="connsiteX70-10117" fmla="*/ 3696258 w 9662615"/>
              <a:gd name="connsiteY70-10118" fmla="*/ 1537563 h 1603753"/>
              <a:gd name="connsiteX71-10119" fmla="*/ 3594070 w 9662615"/>
              <a:gd name="connsiteY71-10120" fmla="*/ 1509422 h 1603753"/>
              <a:gd name="connsiteX72-10121" fmla="*/ 3565233 w 9662615"/>
              <a:gd name="connsiteY72-10122" fmla="*/ 1515122 h 1603753"/>
              <a:gd name="connsiteX73-10123" fmla="*/ 3560267 w 9662615"/>
              <a:gd name="connsiteY73-10124" fmla="*/ 1516288 h 1603753"/>
              <a:gd name="connsiteX74-10125" fmla="*/ 3540258 w 9662615"/>
              <a:gd name="connsiteY74-10126" fmla="*/ 1516976 h 1603753"/>
              <a:gd name="connsiteX75-10127" fmla="*/ 3534780 w 9662615"/>
              <a:gd name="connsiteY75-10128" fmla="*/ 1522141 h 1603753"/>
              <a:gd name="connsiteX76-10129" fmla="*/ 3504783 w 9662615"/>
              <a:gd name="connsiteY76-10130" fmla="*/ 1526739 h 1603753"/>
              <a:gd name="connsiteX77-10131" fmla="*/ 3430805 w 9662615"/>
              <a:gd name="connsiteY77-10132" fmla="*/ 1542521 h 1603753"/>
              <a:gd name="connsiteX78-10133" fmla="*/ 3292707 w 9662615"/>
              <a:gd name="connsiteY78-10134" fmla="*/ 1520490 h 1603753"/>
              <a:gd name="connsiteX79-10135" fmla="*/ 3187872 w 9662615"/>
              <a:gd name="connsiteY79-10136" fmla="*/ 1519991 h 1603753"/>
              <a:gd name="connsiteX80-10137" fmla="*/ 3148026 w 9662615"/>
              <a:gd name="connsiteY80-10138" fmla="*/ 1524777 h 1603753"/>
              <a:gd name="connsiteX81-10139" fmla="*/ 3092394 w 9662615"/>
              <a:gd name="connsiteY81-10140" fmla="*/ 1528115 h 1603753"/>
              <a:gd name="connsiteX82-10141" fmla="*/ 2994200 w 9662615"/>
              <a:gd name="connsiteY82-10142" fmla="*/ 1537857 h 1603753"/>
              <a:gd name="connsiteX83-10143" fmla="*/ 2862301 w 9662615"/>
              <a:gd name="connsiteY83-10144" fmla="*/ 1544250 h 1603753"/>
              <a:gd name="connsiteX84-10145" fmla="*/ 2766335 w 9662615"/>
              <a:gd name="connsiteY84-10146" fmla="*/ 1527662 h 1603753"/>
              <a:gd name="connsiteX85-10147" fmla="*/ 2757836 w 9662615"/>
              <a:gd name="connsiteY85-10148" fmla="*/ 1531371 h 1603753"/>
              <a:gd name="connsiteX86-10149" fmla="*/ 2691555 w 9662615"/>
              <a:gd name="connsiteY86-10150" fmla="*/ 1530283 h 1603753"/>
              <a:gd name="connsiteX87-10151" fmla="*/ 2491676 w 9662615"/>
              <a:gd name="connsiteY87-10152" fmla="*/ 1500859 h 1603753"/>
              <a:gd name="connsiteX88-10153" fmla="*/ 2378036 w 9662615"/>
              <a:gd name="connsiteY88-10154" fmla="*/ 1520645 h 1603753"/>
              <a:gd name="connsiteX89-10155" fmla="*/ 2284269 w 9662615"/>
              <a:gd name="connsiteY89-10156" fmla="*/ 1503068 h 1603753"/>
              <a:gd name="connsiteX90-10157" fmla="*/ 2207104 w 9662615"/>
              <a:gd name="connsiteY90-10158" fmla="*/ 1508888 h 1603753"/>
              <a:gd name="connsiteX91-10159" fmla="*/ 2149226 w 9662615"/>
              <a:gd name="connsiteY91-10160" fmla="*/ 1523409 h 1603753"/>
              <a:gd name="connsiteX92-10161" fmla="*/ 2084783 w 9662615"/>
              <a:gd name="connsiteY92-10162" fmla="*/ 1524245 h 1603753"/>
              <a:gd name="connsiteX93-10163" fmla="*/ 2070075 w 9662615"/>
              <a:gd name="connsiteY93-10164" fmla="*/ 1511285 h 1603753"/>
              <a:gd name="connsiteX94-10165" fmla="*/ 2001057 w 9662615"/>
              <a:gd name="connsiteY94-10166" fmla="*/ 1516449 h 1603753"/>
              <a:gd name="connsiteX95-10167" fmla="*/ 1896330 w 9662615"/>
              <a:gd name="connsiteY95-10168" fmla="*/ 1525725 h 1603753"/>
              <a:gd name="connsiteX96-10169" fmla="*/ 1835994 w 9662615"/>
              <a:gd name="connsiteY96-10170" fmla="*/ 1527678 h 1603753"/>
              <a:gd name="connsiteX97-10171" fmla="*/ 1671119 w 9662615"/>
              <a:gd name="connsiteY97-10172" fmla="*/ 1536701 h 1603753"/>
              <a:gd name="connsiteX98-10173" fmla="*/ 1601337 w 9662615"/>
              <a:gd name="connsiteY98-10174" fmla="*/ 1548552 h 1603753"/>
              <a:gd name="connsiteX99-10175" fmla="*/ 1407755 w 9662615"/>
              <a:gd name="connsiteY99-10176" fmla="*/ 1571444 h 1603753"/>
              <a:gd name="connsiteX100-10177" fmla="*/ 1271994 w 9662615"/>
              <a:gd name="connsiteY100-10178" fmla="*/ 1579471 h 1603753"/>
              <a:gd name="connsiteX101-10179" fmla="*/ 1249226 w 9662615"/>
              <a:gd name="connsiteY101-10180" fmla="*/ 1583140 h 1603753"/>
              <a:gd name="connsiteX102-10181" fmla="*/ 1217719 w 9662615"/>
              <a:gd name="connsiteY102-10182" fmla="*/ 1580863 h 1603753"/>
              <a:gd name="connsiteX103-10183" fmla="*/ 1091432 w 9662615"/>
              <a:gd name="connsiteY103-10184" fmla="*/ 1571003 h 1603753"/>
              <a:gd name="connsiteX104-10185" fmla="*/ 992039 w 9662615"/>
              <a:gd name="connsiteY104-10186" fmla="*/ 1556662 h 1603753"/>
              <a:gd name="connsiteX105-10187" fmla="*/ 868264 w 9662615"/>
              <a:gd name="connsiteY105-10188" fmla="*/ 1566392 h 1603753"/>
              <a:gd name="connsiteX106-10189" fmla="*/ 792765 w 9662615"/>
              <a:gd name="connsiteY106-10190" fmla="*/ 1563102 h 1603753"/>
              <a:gd name="connsiteX107-10191" fmla="*/ 669055 w 9662615"/>
              <a:gd name="connsiteY107-10192" fmla="*/ 1543638 h 1603753"/>
              <a:gd name="connsiteX108-10193" fmla="*/ 506152 w 9662615"/>
              <a:gd name="connsiteY108-10194" fmla="*/ 1549124 h 1603753"/>
              <a:gd name="connsiteX109-10195" fmla="*/ 472797 w 9662615"/>
              <a:gd name="connsiteY109-10196" fmla="*/ 1568904 h 1603753"/>
              <a:gd name="connsiteX110-10197" fmla="*/ 427864 w 9662615"/>
              <a:gd name="connsiteY110-10198" fmla="*/ 1580848 h 1603753"/>
              <a:gd name="connsiteX111-10199" fmla="*/ 408381 w 9662615"/>
              <a:gd name="connsiteY111-10200" fmla="*/ 1552940 h 1603753"/>
              <a:gd name="connsiteX112-10201" fmla="*/ 267163 w 9662615"/>
              <a:gd name="connsiteY112-10202" fmla="*/ 1531913 h 1603753"/>
              <a:gd name="connsiteX113-10203" fmla="*/ 196644 w 9662615"/>
              <a:gd name="connsiteY113-10204" fmla="*/ 1524565 h 1603753"/>
              <a:gd name="connsiteX114-10205" fmla="*/ 86819 w 9662615"/>
              <a:gd name="connsiteY114-10206" fmla="*/ 1519517 h 1603753"/>
              <a:gd name="connsiteX115-10207" fmla="*/ 53369 w 9662615"/>
              <a:gd name="connsiteY115-10208" fmla="*/ 1516853 h 1603753"/>
              <a:gd name="connsiteX116-10209" fmla="*/ 2359 w 9662615"/>
              <a:gd name="connsiteY116-10210" fmla="*/ 1515247 h 1603753"/>
              <a:gd name="connsiteX117-10211" fmla="*/ 0 w 9662615"/>
              <a:gd name="connsiteY117-10212" fmla="*/ 1514932 h 1603753"/>
              <a:gd name="connsiteX118-10213" fmla="*/ 0 w 9662615"/>
              <a:gd name="connsiteY118-10214" fmla="*/ 0 h 1603753"/>
              <a:gd name="connsiteX0-10215" fmla="*/ 0 w 9662615"/>
              <a:gd name="connsiteY0-10216" fmla="*/ 0 h 1583140"/>
              <a:gd name="connsiteX1-10217" fmla="*/ 9662615 w 9662615"/>
              <a:gd name="connsiteY1-10218" fmla="*/ 0 h 1583140"/>
              <a:gd name="connsiteX2-10219" fmla="*/ 9662615 w 9662615"/>
              <a:gd name="connsiteY2-10220" fmla="*/ 1280346 h 1583140"/>
              <a:gd name="connsiteX3-10221" fmla="*/ 9658420 w 9662615"/>
              <a:gd name="connsiteY3-10222" fmla="*/ 1280106 h 1583140"/>
              <a:gd name="connsiteX4-10223" fmla="*/ 9469546 w 9662615"/>
              <a:gd name="connsiteY4-10224" fmla="*/ 1289837 h 1583140"/>
              <a:gd name="connsiteX5-10225" fmla="*/ 9385895 w 9662615"/>
              <a:gd name="connsiteY5-10226" fmla="*/ 1269203 h 1583140"/>
              <a:gd name="connsiteX6-10227" fmla="*/ 9144767 w 9662615"/>
              <a:gd name="connsiteY6-10228" fmla="*/ 1264120 h 1583140"/>
              <a:gd name="connsiteX7-10229" fmla="*/ 8837252 w 9662615"/>
              <a:gd name="connsiteY7-10230" fmla="*/ 1350515 h 1583140"/>
              <a:gd name="connsiteX8-10231" fmla="*/ 8705466 w 9662615"/>
              <a:gd name="connsiteY8-10232" fmla="*/ 1342419 h 1583140"/>
              <a:gd name="connsiteX9-10233" fmla="*/ 8652221 w 9662615"/>
              <a:gd name="connsiteY9-10234" fmla="*/ 1326906 h 1583140"/>
              <a:gd name="connsiteX10-10235" fmla="*/ 8632312 w 9662615"/>
              <a:gd name="connsiteY10-10236" fmla="*/ 1326025 h 1583140"/>
              <a:gd name="connsiteX11-10237" fmla="*/ 8591582 w 9662615"/>
              <a:gd name="connsiteY11-10238" fmla="*/ 1341666 h 1583140"/>
              <a:gd name="connsiteX12-10239" fmla="*/ 8537336 w 9662615"/>
              <a:gd name="connsiteY12-10240" fmla="*/ 1341684 h 1583140"/>
              <a:gd name="connsiteX13-10241" fmla="*/ 8472508 w 9662615"/>
              <a:gd name="connsiteY13-10242" fmla="*/ 1363109 h 1583140"/>
              <a:gd name="connsiteX14-10243" fmla="*/ 8258477 w 9662615"/>
              <a:gd name="connsiteY14-10244" fmla="*/ 1370666 h 1583140"/>
              <a:gd name="connsiteX15-10245" fmla="*/ 8197961 w 9662615"/>
              <a:gd name="connsiteY15-10246" fmla="*/ 1392804 h 1583140"/>
              <a:gd name="connsiteX16-10247" fmla="*/ 8171196 w 9662615"/>
              <a:gd name="connsiteY16-10248" fmla="*/ 1397216 h 1583140"/>
              <a:gd name="connsiteX17-10249" fmla="*/ 8127667 w 9662615"/>
              <a:gd name="connsiteY17-10250" fmla="*/ 1418254 h 1583140"/>
              <a:gd name="connsiteX18-10251" fmla="*/ 7974579 w 9662615"/>
              <a:gd name="connsiteY18-10252" fmla="*/ 1383439 h 1583140"/>
              <a:gd name="connsiteX19-10253" fmla="*/ 7768351 w 9662615"/>
              <a:gd name="connsiteY19-10254" fmla="*/ 1395051 h 1583140"/>
              <a:gd name="connsiteX20-10255" fmla="*/ 7635985 w 9662615"/>
              <a:gd name="connsiteY20-10256" fmla="*/ 1386363 h 1583140"/>
              <a:gd name="connsiteX21-10257" fmla="*/ 7466069 w 9662615"/>
              <a:gd name="connsiteY21-10258" fmla="*/ 1377654 h 1583140"/>
              <a:gd name="connsiteX22-10259" fmla="*/ 7355642 w 9662615"/>
              <a:gd name="connsiteY22-10260" fmla="*/ 1407761 h 1583140"/>
              <a:gd name="connsiteX23-10261" fmla="*/ 7151610 w 9662615"/>
              <a:gd name="connsiteY23-10262" fmla="*/ 1397856 h 1583140"/>
              <a:gd name="connsiteX24-10263" fmla="*/ 7082147 w 9662615"/>
              <a:gd name="connsiteY24-10264" fmla="*/ 1406113 h 1583140"/>
              <a:gd name="connsiteX25-10265" fmla="*/ 7014958 w 9662615"/>
              <a:gd name="connsiteY25-10266" fmla="*/ 1396883 h 1583140"/>
              <a:gd name="connsiteX26-10267" fmla="*/ 6907567 w 9662615"/>
              <a:gd name="connsiteY26-10268" fmla="*/ 1419149 h 1583140"/>
              <a:gd name="connsiteX27-10269" fmla="*/ 6748428 w 9662615"/>
              <a:gd name="connsiteY27-10270" fmla="*/ 1420308 h 1583140"/>
              <a:gd name="connsiteX28-10271" fmla="*/ 6654257 w 9662615"/>
              <a:gd name="connsiteY28-10272" fmla="*/ 1424143 h 1583140"/>
              <a:gd name="connsiteX29-10273" fmla="*/ 6620123 w 9662615"/>
              <a:gd name="connsiteY29-10274" fmla="*/ 1430535 h 1583140"/>
              <a:gd name="connsiteX30-10275" fmla="*/ 6571355 w 9662615"/>
              <a:gd name="connsiteY30-10276" fmla="*/ 1436144 h 1583140"/>
              <a:gd name="connsiteX31-10277" fmla="*/ 6486557 w 9662615"/>
              <a:gd name="connsiteY31-10278" fmla="*/ 1449861 h 1583140"/>
              <a:gd name="connsiteX32-10279" fmla="*/ 6370419 w 9662615"/>
              <a:gd name="connsiteY32-10280" fmla="*/ 1461649 h 1583140"/>
              <a:gd name="connsiteX33-10281" fmla="*/ 6278839 w 9662615"/>
              <a:gd name="connsiteY33-10282" fmla="*/ 1449160 h 1583140"/>
              <a:gd name="connsiteX34-10283" fmla="*/ 6272455 w 9662615"/>
              <a:gd name="connsiteY34-10284" fmla="*/ 1453191 h 1583140"/>
              <a:gd name="connsiteX35-10285" fmla="*/ 6212659 w 9662615"/>
              <a:gd name="connsiteY35-10286" fmla="*/ 1454850 h 1583140"/>
              <a:gd name="connsiteX36-10287" fmla="*/ 6069317 w 9662615"/>
              <a:gd name="connsiteY36-10288" fmla="*/ 1445838 h 1583140"/>
              <a:gd name="connsiteX37-10289" fmla="*/ 5878477 w 9662615"/>
              <a:gd name="connsiteY37-10290" fmla="*/ 1439180 h 1583140"/>
              <a:gd name="connsiteX38-10291" fmla="*/ 5838387 w 9662615"/>
              <a:gd name="connsiteY38-10292" fmla="*/ 1444679 h 1583140"/>
              <a:gd name="connsiteX39-10293" fmla="*/ 5771136 w 9662615"/>
              <a:gd name="connsiteY39-10294" fmla="*/ 1453639 h 1583140"/>
              <a:gd name="connsiteX40-10295" fmla="*/ 5724081 w 9662615"/>
              <a:gd name="connsiteY40-10296" fmla="*/ 1470431 h 1583140"/>
              <a:gd name="connsiteX41-10297" fmla="*/ 5666577 w 9662615"/>
              <a:gd name="connsiteY41-10298" fmla="*/ 1473921 h 1583140"/>
              <a:gd name="connsiteX42-10299" fmla="*/ 5649068 w 9662615"/>
              <a:gd name="connsiteY42-10300" fmla="*/ 1461676 h 1583140"/>
              <a:gd name="connsiteX43-10301" fmla="*/ 5588902 w 9662615"/>
              <a:gd name="connsiteY43-10302" fmla="*/ 1469647 h 1583140"/>
              <a:gd name="connsiteX44-10303" fmla="*/ 5498090 w 9662615"/>
              <a:gd name="connsiteY44-10304" fmla="*/ 1483173 h 1583140"/>
              <a:gd name="connsiteX45-10305" fmla="*/ 5444641 w 9662615"/>
              <a:gd name="connsiteY45-10306" fmla="*/ 1487602 h 1583140"/>
              <a:gd name="connsiteX46-10307" fmla="*/ 5299812 w 9662615"/>
              <a:gd name="connsiteY46-10308" fmla="*/ 1503362 h 1583140"/>
              <a:gd name="connsiteX47-10309" fmla="*/ 5213947 w 9662615"/>
              <a:gd name="connsiteY47-10310" fmla="*/ 1516637 h 1583140"/>
              <a:gd name="connsiteX48-10311" fmla="*/ 5090342 w 9662615"/>
              <a:gd name="connsiteY48-10312" fmla="*/ 1546680 h 1583140"/>
              <a:gd name="connsiteX49-10313" fmla="*/ 5129812 w 9662615"/>
              <a:gd name="connsiteY49-10314" fmla="*/ 1521277 h 1583140"/>
              <a:gd name="connsiteX50-10315" fmla="*/ 5059484 w 9662615"/>
              <a:gd name="connsiteY50-10316" fmla="*/ 1546802 h 1583140"/>
              <a:gd name="connsiteX51-10317" fmla="*/ 5038524 w 9662615"/>
              <a:gd name="connsiteY51-10318" fmla="*/ 1545675 h 1583140"/>
              <a:gd name="connsiteX52-10319" fmla="*/ 5026564 w 9662615"/>
              <a:gd name="connsiteY52-10320" fmla="*/ 1545376 h 1583140"/>
              <a:gd name="connsiteX53-10321" fmla="*/ 4969433 w 9662615"/>
              <a:gd name="connsiteY53-10322" fmla="*/ 1550865 h 1583140"/>
              <a:gd name="connsiteX54-10323" fmla="*/ 4929254 w 9662615"/>
              <a:gd name="connsiteY54-10324" fmla="*/ 1563452 h 1583140"/>
              <a:gd name="connsiteX55-10325" fmla="*/ 4871726 w 9662615"/>
              <a:gd name="connsiteY55-10326" fmla="*/ 1570584 h 1583140"/>
              <a:gd name="connsiteX56-10327" fmla="*/ 4843267 w 9662615"/>
              <a:gd name="connsiteY56-10328" fmla="*/ 1561459 h 1583140"/>
              <a:gd name="connsiteX57-10329" fmla="*/ 4821058 w 9662615"/>
              <a:gd name="connsiteY57-10330" fmla="*/ 1553078 h 1583140"/>
              <a:gd name="connsiteX58-10331" fmla="*/ 4791466 w 9662615"/>
              <a:gd name="connsiteY58-10332" fmla="*/ 1561324 h 1583140"/>
              <a:gd name="connsiteX59-10333" fmla="*/ 4784247 w 9662615"/>
              <a:gd name="connsiteY59-10334" fmla="*/ 1562342 h 1583140"/>
              <a:gd name="connsiteX60-10335" fmla="*/ 4739309 w 9662615"/>
              <a:gd name="connsiteY60-10336" fmla="*/ 1553948 h 1583140"/>
              <a:gd name="connsiteX61-10337" fmla="*/ 4697562 w 9662615"/>
              <a:gd name="connsiteY61-10338" fmla="*/ 1551206 h 1583140"/>
              <a:gd name="connsiteX62-10339" fmla="*/ 4662664 w 9662615"/>
              <a:gd name="connsiteY62-10340" fmla="*/ 1573162 h 1583140"/>
              <a:gd name="connsiteX63-10341" fmla="*/ 4603028 w 9662615"/>
              <a:gd name="connsiteY63-10342" fmla="*/ 1568821 h 1583140"/>
              <a:gd name="connsiteX64-10343" fmla="*/ 4541612 w 9662615"/>
              <a:gd name="connsiteY64-10344" fmla="*/ 1545262 h 1583140"/>
              <a:gd name="connsiteX65-10345" fmla="*/ 4422155 w 9662615"/>
              <a:gd name="connsiteY65-10346" fmla="*/ 1542059 h 1583140"/>
              <a:gd name="connsiteX66-10347" fmla="*/ 4221826 w 9662615"/>
              <a:gd name="connsiteY66-10348" fmla="*/ 1508923 h 1583140"/>
              <a:gd name="connsiteX67-10349" fmla="*/ 4096601 w 9662615"/>
              <a:gd name="connsiteY67-10350" fmla="*/ 1521563 h 1583140"/>
              <a:gd name="connsiteX68-10351" fmla="*/ 3970635 w 9662615"/>
              <a:gd name="connsiteY68-10352" fmla="*/ 1544815 h 1583140"/>
              <a:gd name="connsiteX69-10353" fmla="*/ 3833906 w 9662615"/>
              <a:gd name="connsiteY69-10354" fmla="*/ 1516637 h 1583140"/>
              <a:gd name="connsiteX70-10355" fmla="*/ 3696258 w 9662615"/>
              <a:gd name="connsiteY70-10356" fmla="*/ 1537563 h 1583140"/>
              <a:gd name="connsiteX71-10357" fmla="*/ 3594070 w 9662615"/>
              <a:gd name="connsiteY71-10358" fmla="*/ 1509422 h 1583140"/>
              <a:gd name="connsiteX72-10359" fmla="*/ 3565233 w 9662615"/>
              <a:gd name="connsiteY72-10360" fmla="*/ 1515122 h 1583140"/>
              <a:gd name="connsiteX73-10361" fmla="*/ 3560267 w 9662615"/>
              <a:gd name="connsiteY73-10362" fmla="*/ 1516288 h 1583140"/>
              <a:gd name="connsiteX74-10363" fmla="*/ 3540258 w 9662615"/>
              <a:gd name="connsiteY74-10364" fmla="*/ 1516976 h 1583140"/>
              <a:gd name="connsiteX75-10365" fmla="*/ 3534780 w 9662615"/>
              <a:gd name="connsiteY75-10366" fmla="*/ 1522141 h 1583140"/>
              <a:gd name="connsiteX76-10367" fmla="*/ 3504783 w 9662615"/>
              <a:gd name="connsiteY76-10368" fmla="*/ 1526739 h 1583140"/>
              <a:gd name="connsiteX77-10369" fmla="*/ 3430805 w 9662615"/>
              <a:gd name="connsiteY77-10370" fmla="*/ 1542521 h 1583140"/>
              <a:gd name="connsiteX78-10371" fmla="*/ 3292707 w 9662615"/>
              <a:gd name="connsiteY78-10372" fmla="*/ 1520490 h 1583140"/>
              <a:gd name="connsiteX79-10373" fmla="*/ 3187872 w 9662615"/>
              <a:gd name="connsiteY79-10374" fmla="*/ 1519991 h 1583140"/>
              <a:gd name="connsiteX80-10375" fmla="*/ 3148026 w 9662615"/>
              <a:gd name="connsiteY80-10376" fmla="*/ 1524777 h 1583140"/>
              <a:gd name="connsiteX81-10377" fmla="*/ 3092394 w 9662615"/>
              <a:gd name="connsiteY81-10378" fmla="*/ 1528115 h 1583140"/>
              <a:gd name="connsiteX82-10379" fmla="*/ 2994200 w 9662615"/>
              <a:gd name="connsiteY82-10380" fmla="*/ 1537857 h 1583140"/>
              <a:gd name="connsiteX83-10381" fmla="*/ 2862301 w 9662615"/>
              <a:gd name="connsiteY83-10382" fmla="*/ 1544250 h 1583140"/>
              <a:gd name="connsiteX84-10383" fmla="*/ 2766335 w 9662615"/>
              <a:gd name="connsiteY84-10384" fmla="*/ 1527662 h 1583140"/>
              <a:gd name="connsiteX85-10385" fmla="*/ 2757836 w 9662615"/>
              <a:gd name="connsiteY85-10386" fmla="*/ 1531371 h 1583140"/>
              <a:gd name="connsiteX86-10387" fmla="*/ 2691555 w 9662615"/>
              <a:gd name="connsiteY86-10388" fmla="*/ 1530283 h 1583140"/>
              <a:gd name="connsiteX87-10389" fmla="*/ 2491676 w 9662615"/>
              <a:gd name="connsiteY87-10390" fmla="*/ 1500859 h 1583140"/>
              <a:gd name="connsiteX88-10391" fmla="*/ 2378036 w 9662615"/>
              <a:gd name="connsiteY88-10392" fmla="*/ 1520645 h 1583140"/>
              <a:gd name="connsiteX89-10393" fmla="*/ 2284269 w 9662615"/>
              <a:gd name="connsiteY89-10394" fmla="*/ 1503068 h 1583140"/>
              <a:gd name="connsiteX90-10395" fmla="*/ 2207104 w 9662615"/>
              <a:gd name="connsiteY90-10396" fmla="*/ 1508888 h 1583140"/>
              <a:gd name="connsiteX91-10397" fmla="*/ 2149226 w 9662615"/>
              <a:gd name="connsiteY91-10398" fmla="*/ 1523409 h 1583140"/>
              <a:gd name="connsiteX92-10399" fmla="*/ 2084783 w 9662615"/>
              <a:gd name="connsiteY92-10400" fmla="*/ 1524245 h 1583140"/>
              <a:gd name="connsiteX93-10401" fmla="*/ 2070075 w 9662615"/>
              <a:gd name="connsiteY93-10402" fmla="*/ 1511285 h 1583140"/>
              <a:gd name="connsiteX94-10403" fmla="*/ 2001057 w 9662615"/>
              <a:gd name="connsiteY94-10404" fmla="*/ 1516449 h 1583140"/>
              <a:gd name="connsiteX95-10405" fmla="*/ 1896330 w 9662615"/>
              <a:gd name="connsiteY95-10406" fmla="*/ 1525725 h 1583140"/>
              <a:gd name="connsiteX96-10407" fmla="*/ 1835994 w 9662615"/>
              <a:gd name="connsiteY96-10408" fmla="*/ 1527678 h 1583140"/>
              <a:gd name="connsiteX97-10409" fmla="*/ 1671119 w 9662615"/>
              <a:gd name="connsiteY97-10410" fmla="*/ 1536701 h 1583140"/>
              <a:gd name="connsiteX98-10411" fmla="*/ 1601337 w 9662615"/>
              <a:gd name="connsiteY98-10412" fmla="*/ 1548552 h 1583140"/>
              <a:gd name="connsiteX99-10413" fmla="*/ 1407755 w 9662615"/>
              <a:gd name="connsiteY99-10414" fmla="*/ 1571444 h 1583140"/>
              <a:gd name="connsiteX100-10415" fmla="*/ 1271994 w 9662615"/>
              <a:gd name="connsiteY100-10416" fmla="*/ 1579471 h 1583140"/>
              <a:gd name="connsiteX101-10417" fmla="*/ 1249226 w 9662615"/>
              <a:gd name="connsiteY101-10418" fmla="*/ 1583140 h 1583140"/>
              <a:gd name="connsiteX102-10419" fmla="*/ 1217719 w 9662615"/>
              <a:gd name="connsiteY102-10420" fmla="*/ 1580863 h 1583140"/>
              <a:gd name="connsiteX103-10421" fmla="*/ 1091432 w 9662615"/>
              <a:gd name="connsiteY103-10422" fmla="*/ 1571003 h 1583140"/>
              <a:gd name="connsiteX104-10423" fmla="*/ 992039 w 9662615"/>
              <a:gd name="connsiteY104-10424" fmla="*/ 1556662 h 1583140"/>
              <a:gd name="connsiteX105-10425" fmla="*/ 868264 w 9662615"/>
              <a:gd name="connsiteY105-10426" fmla="*/ 1566392 h 1583140"/>
              <a:gd name="connsiteX106-10427" fmla="*/ 792765 w 9662615"/>
              <a:gd name="connsiteY106-10428" fmla="*/ 1563102 h 1583140"/>
              <a:gd name="connsiteX107-10429" fmla="*/ 669055 w 9662615"/>
              <a:gd name="connsiteY107-10430" fmla="*/ 1543638 h 1583140"/>
              <a:gd name="connsiteX108-10431" fmla="*/ 506152 w 9662615"/>
              <a:gd name="connsiteY108-10432" fmla="*/ 1549124 h 1583140"/>
              <a:gd name="connsiteX109-10433" fmla="*/ 472797 w 9662615"/>
              <a:gd name="connsiteY109-10434" fmla="*/ 1568904 h 1583140"/>
              <a:gd name="connsiteX110-10435" fmla="*/ 427864 w 9662615"/>
              <a:gd name="connsiteY110-10436" fmla="*/ 1580848 h 1583140"/>
              <a:gd name="connsiteX111-10437" fmla="*/ 408381 w 9662615"/>
              <a:gd name="connsiteY111-10438" fmla="*/ 1552940 h 1583140"/>
              <a:gd name="connsiteX112-10439" fmla="*/ 267163 w 9662615"/>
              <a:gd name="connsiteY112-10440" fmla="*/ 1531913 h 1583140"/>
              <a:gd name="connsiteX113-10441" fmla="*/ 196644 w 9662615"/>
              <a:gd name="connsiteY113-10442" fmla="*/ 1524565 h 1583140"/>
              <a:gd name="connsiteX114-10443" fmla="*/ 86819 w 9662615"/>
              <a:gd name="connsiteY114-10444" fmla="*/ 1519517 h 1583140"/>
              <a:gd name="connsiteX115-10445" fmla="*/ 53369 w 9662615"/>
              <a:gd name="connsiteY115-10446" fmla="*/ 1516853 h 1583140"/>
              <a:gd name="connsiteX116-10447" fmla="*/ 2359 w 9662615"/>
              <a:gd name="connsiteY116-10448" fmla="*/ 1515247 h 1583140"/>
              <a:gd name="connsiteX117-10449" fmla="*/ 0 w 9662615"/>
              <a:gd name="connsiteY117-10450" fmla="*/ 1514932 h 1583140"/>
              <a:gd name="connsiteX118-10451" fmla="*/ 0 w 9662615"/>
              <a:gd name="connsiteY118-10452" fmla="*/ 0 h 1583140"/>
              <a:gd name="connsiteX0-10453" fmla="*/ 0 w 9662615"/>
              <a:gd name="connsiteY0-10454" fmla="*/ 0 h 1583140"/>
              <a:gd name="connsiteX1-10455" fmla="*/ 9662615 w 9662615"/>
              <a:gd name="connsiteY1-10456" fmla="*/ 0 h 1583140"/>
              <a:gd name="connsiteX2-10457" fmla="*/ 9662615 w 9662615"/>
              <a:gd name="connsiteY2-10458" fmla="*/ 1280346 h 1583140"/>
              <a:gd name="connsiteX3-10459" fmla="*/ 9658420 w 9662615"/>
              <a:gd name="connsiteY3-10460" fmla="*/ 1280106 h 1583140"/>
              <a:gd name="connsiteX4-10461" fmla="*/ 9469546 w 9662615"/>
              <a:gd name="connsiteY4-10462" fmla="*/ 1289837 h 1583140"/>
              <a:gd name="connsiteX5-10463" fmla="*/ 9385895 w 9662615"/>
              <a:gd name="connsiteY5-10464" fmla="*/ 1269203 h 1583140"/>
              <a:gd name="connsiteX6-10465" fmla="*/ 9144767 w 9662615"/>
              <a:gd name="connsiteY6-10466" fmla="*/ 1264120 h 1583140"/>
              <a:gd name="connsiteX7-10467" fmla="*/ 8837252 w 9662615"/>
              <a:gd name="connsiteY7-10468" fmla="*/ 1350515 h 1583140"/>
              <a:gd name="connsiteX8-10469" fmla="*/ 8705466 w 9662615"/>
              <a:gd name="connsiteY8-10470" fmla="*/ 1342419 h 1583140"/>
              <a:gd name="connsiteX9-10471" fmla="*/ 8652221 w 9662615"/>
              <a:gd name="connsiteY9-10472" fmla="*/ 1326906 h 1583140"/>
              <a:gd name="connsiteX10-10473" fmla="*/ 8632312 w 9662615"/>
              <a:gd name="connsiteY10-10474" fmla="*/ 1326025 h 1583140"/>
              <a:gd name="connsiteX11-10475" fmla="*/ 8591582 w 9662615"/>
              <a:gd name="connsiteY11-10476" fmla="*/ 1341666 h 1583140"/>
              <a:gd name="connsiteX12-10477" fmla="*/ 8537336 w 9662615"/>
              <a:gd name="connsiteY12-10478" fmla="*/ 1341684 h 1583140"/>
              <a:gd name="connsiteX13-10479" fmla="*/ 8472508 w 9662615"/>
              <a:gd name="connsiteY13-10480" fmla="*/ 1363109 h 1583140"/>
              <a:gd name="connsiteX14-10481" fmla="*/ 8258477 w 9662615"/>
              <a:gd name="connsiteY14-10482" fmla="*/ 1370666 h 1583140"/>
              <a:gd name="connsiteX15-10483" fmla="*/ 8197961 w 9662615"/>
              <a:gd name="connsiteY15-10484" fmla="*/ 1392804 h 1583140"/>
              <a:gd name="connsiteX16-10485" fmla="*/ 8171196 w 9662615"/>
              <a:gd name="connsiteY16-10486" fmla="*/ 1397216 h 1583140"/>
              <a:gd name="connsiteX17-10487" fmla="*/ 8127667 w 9662615"/>
              <a:gd name="connsiteY17-10488" fmla="*/ 1418254 h 1583140"/>
              <a:gd name="connsiteX18-10489" fmla="*/ 7974579 w 9662615"/>
              <a:gd name="connsiteY18-10490" fmla="*/ 1383439 h 1583140"/>
              <a:gd name="connsiteX19-10491" fmla="*/ 7768351 w 9662615"/>
              <a:gd name="connsiteY19-10492" fmla="*/ 1395051 h 1583140"/>
              <a:gd name="connsiteX20-10493" fmla="*/ 7635985 w 9662615"/>
              <a:gd name="connsiteY20-10494" fmla="*/ 1386363 h 1583140"/>
              <a:gd name="connsiteX21-10495" fmla="*/ 7466069 w 9662615"/>
              <a:gd name="connsiteY21-10496" fmla="*/ 1377654 h 1583140"/>
              <a:gd name="connsiteX22-10497" fmla="*/ 7355642 w 9662615"/>
              <a:gd name="connsiteY22-10498" fmla="*/ 1407761 h 1583140"/>
              <a:gd name="connsiteX23-10499" fmla="*/ 7151610 w 9662615"/>
              <a:gd name="connsiteY23-10500" fmla="*/ 1397856 h 1583140"/>
              <a:gd name="connsiteX24-10501" fmla="*/ 7082147 w 9662615"/>
              <a:gd name="connsiteY24-10502" fmla="*/ 1406113 h 1583140"/>
              <a:gd name="connsiteX25-10503" fmla="*/ 7014958 w 9662615"/>
              <a:gd name="connsiteY25-10504" fmla="*/ 1396883 h 1583140"/>
              <a:gd name="connsiteX26-10505" fmla="*/ 6907567 w 9662615"/>
              <a:gd name="connsiteY26-10506" fmla="*/ 1419149 h 1583140"/>
              <a:gd name="connsiteX27-10507" fmla="*/ 6748428 w 9662615"/>
              <a:gd name="connsiteY27-10508" fmla="*/ 1420308 h 1583140"/>
              <a:gd name="connsiteX28-10509" fmla="*/ 6654257 w 9662615"/>
              <a:gd name="connsiteY28-10510" fmla="*/ 1424143 h 1583140"/>
              <a:gd name="connsiteX29-10511" fmla="*/ 6620123 w 9662615"/>
              <a:gd name="connsiteY29-10512" fmla="*/ 1430535 h 1583140"/>
              <a:gd name="connsiteX30-10513" fmla="*/ 6571355 w 9662615"/>
              <a:gd name="connsiteY30-10514" fmla="*/ 1436144 h 1583140"/>
              <a:gd name="connsiteX31-10515" fmla="*/ 6486557 w 9662615"/>
              <a:gd name="connsiteY31-10516" fmla="*/ 1449861 h 1583140"/>
              <a:gd name="connsiteX32-10517" fmla="*/ 6370419 w 9662615"/>
              <a:gd name="connsiteY32-10518" fmla="*/ 1461649 h 1583140"/>
              <a:gd name="connsiteX33-10519" fmla="*/ 6278839 w 9662615"/>
              <a:gd name="connsiteY33-10520" fmla="*/ 1449160 h 1583140"/>
              <a:gd name="connsiteX34-10521" fmla="*/ 6272455 w 9662615"/>
              <a:gd name="connsiteY34-10522" fmla="*/ 1453191 h 1583140"/>
              <a:gd name="connsiteX35-10523" fmla="*/ 6212659 w 9662615"/>
              <a:gd name="connsiteY35-10524" fmla="*/ 1454850 h 1583140"/>
              <a:gd name="connsiteX36-10525" fmla="*/ 6069317 w 9662615"/>
              <a:gd name="connsiteY36-10526" fmla="*/ 1445838 h 1583140"/>
              <a:gd name="connsiteX37-10527" fmla="*/ 5878477 w 9662615"/>
              <a:gd name="connsiteY37-10528" fmla="*/ 1439180 h 1583140"/>
              <a:gd name="connsiteX38-10529" fmla="*/ 5838387 w 9662615"/>
              <a:gd name="connsiteY38-10530" fmla="*/ 1444679 h 1583140"/>
              <a:gd name="connsiteX39-10531" fmla="*/ 5771136 w 9662615"/>
              <a:gd name="connsiteY39-10532" fmla="*/ 1453639 h 1583140"/>
              <a:gd name="connsiteX40-10533" fmla="*/ 5724081 w 9662615"/>
              <a:gd name="connsiteY40-10534" fmla="*/ 1470431 h 1583140"/>
              <a:gd name="connsiteX41-10535" fmla="*/ 5666577 w 9662615"/>
              <a:gd name="connsiteY41-10536" fmla="*/ 1473921 h 1583140"/>
              <a:gd name="connsiteX42-10537" fmla="*/ 5649068 w 9662615"/>
              <a:gd name="connsiteY42-10538" fmla="*/ 1461676 h 1583140"/>
              <a:gd name="connsiteX43-10539" fmla="*/ 5588902 w 9662615"/>
              <a:gd name="connsiteY43-10540" fmla="*/ 1469647 h 1583140"/>
              <a:gd name="connsiteX44-10541" fmla="*/ 5498090 w 9662615"/>
              <a:gd name="connsiteY44-10542" fmla="*/ 1483173 h 1583140"/>
              <a:gd name="connsiteX45-10543" fmla="*/ 5444641 w 9662615"/>
              <a:gd name="connsiteY45-10544" fmla="*/ 1487602 h 1583140"/>
              <a:gd name="connsiteX46-10545" fmla="*/ 5299812 w 9662615"/>
              <a:gd name="connsiteY46-10546" fmla="*/ 1503362 h 1583140"/>
              <a:gd name="connsiteX47-10547" fmla="*/ 5213947 w 9662615"/>
              <a:gd name="connsiteY47-10548" fmla="*/ 1516637 h 1583140"/>
              <a:gd name="connsiteX48-10549" fmla="*/ 5090342 w 9662615"/>
              <a:gd name="connsiteY48-10550" fmla="*/ 1546680 h 1583140"/>
              <a:gd name="connsiteX49-10551" fmla="*/ 5129812 w 9662615"/>
              <a:gd name="connsiteY49-10552" fmla="*/ 1521277 h 1583140"/>
              <a:gd name="connsiteX50-10553" fmla="*/ 5059484 w 9662615"/>
              <a:gd name="connsiteY50-10554" fmla="*/ 1546802 h 1583140"/>
              <a:gd name="connsiteX51-10555" fmla="*/ 5038524 w 9662615"/>
              <a:gd name="connsiteY51-10556" fmla="*/ 1545675 h 1583140"/>
              <a:gd name="connsiteX52-10557" fmla="*/ 5026564 w 9662615"/>
              <a:gd name="connsiteY52-10558" fmla="*/ 1545376 h 1583140"/>
              <a:gd name="connsiteX53-10559" fmla="*/ 4969433 w 9662615"/>
              <a:gd name="connsiteY53-10560" fmla="*/ 1550865 h 1583140"/>
              <a:gd name="connsiteX54-10561" fmla="*/ 4929254 w 9662615"/>
              <a:gd name="connsiteY54-10562" fmla="*/ 1563452 h 1583140"/>
              <a:gd name="connsiteX55-10563" fmla="*/ 4871726 w 9662615"/>
              <a:gd name="connsiteY55-10564" fmla="*/ 1570584 h 1583140"/>
              <a:gd name="connsiteX56-10565" fmla="*/ 4843267 w 9662615"/>
              <a:gd name="connsiteY56-10566" fmla="*/ 1561459 h 1583140"/>
              <a:gd name="connsiteX57-10567" fmla="*/ 4821058 w 9662615"/>
              <a:gd name="connsiteY57-10568" fmla="*/ 1553078 h 1583140"/>
              <a:gd name="connsiteX58-10569" fmla="*/ 4791466 w 9662615"/>
              <a:gd name="connsiteY58-10570" fmla="*/ 1561324 h 1583140"/>
              <a:gd name="connsiteX59-10571" fmla="*/ 4784247 w 9662615"/>
              <a:gd name="connsiteY59-10572" fmla="*/ 1562342 h 1583140"/>
              <a:gd name="connsiteX60-10573" fmla="*/ 4739309 w 9662615"/>
              <a:gd name="connsiteY60-10574" fmla="*/ 1553948 h 1583140"/>
              <a:gd name="connsiteX61-10575" fmla="*/ 4697562 w 9662615"/>
              <a:gd name="connsiteY61-10576" fmla="*/ 1551206 h 1583140"/>
              <a:gd name="connsiteX62-10577" fmla="*/ 4662664 w 9662615"/>
              <a:gd name="connsiteY62-10578" fmla="*/ 1573162 h 1583140"/>
              <a:gd name="connsiteX63-10579" fmla="*/ 4603028 w 9662615"/>
              <a:gd name="connsiteY63-10580" fmla="*/ 1568821 h 1583140"/>
              <a:gd name="connsiteX64-10581" fmla="*/ 4541612 w 9662615"/>
              <a:gd name="connsiteY64-10582" fmla="*/ 1545262 h 1583140"/>
              <a:gd name="connsiteX65-10583" fmla="*/ 4382398 w 9662615"/>
              <a:gd name="connsiteY65-10584" fmla="*/ 1534108 h 1583140"/>
              <a:gd name="connsiteX66-10585" fmla="*/ 4221826 w 9662615"/>
              <a:gd name="connsiteY66-10586" fmla="*/ 1508923 h 1583140"/>
              <a:gd name="connsiteX67-10587" fmla="*/ 4096601 w 9662615"/>
              <a:gd name="connsiteY67-10588" fmla="*/ 1521563 h 1583140"/>
              <a:gd name="connsiteX68-10589" fmla="*/ 3970635 w 9662615"/>
              <a:gd name="connsiteY68-10590" fmla="*/ 1544815 h 1583140"/>
              <a:gd name="connsiteX69-10591" fmla="*/ 3833906 w 9662615"/>
              <a:gd name="connsiteY69-10592" fmla="*/ 1516637 h 1583140"/>
              <a:gd name="connsiteX70-10593" fmla="*/ 3696258 w 9662615"/>
              <a:gd name="connsiteY70-10594" fmla="*/ 1537563 h 1583140"/>
              <a:gd name="connsiteX71-10595" fmla="*/ 3594070 w 9662615"/>
              <a:gd name="connsiteY71-10596" fmla="*/ 1509422 h 1583140"/>
              <a:gd name="connsiteX72-10597" fmla="*/ 3565233 w 9662615"/>
              <a:gd name="connsiteY72-10598" fmla="*/ 1515122 h 1583140"/>
              <a:gd name="connsiteX73-10599" fmla="*/ 3560267 w 9662615"/>
              <a:gd name="connsiteY73-10600" fmla="*/ 1516288 h 1583140"/>
              <a:gd name="connsiteX74-10601" fmla="*/ 3540258 w 9662615"/>
              <a:gd name="connsiteY74-10602" fmla="*/ 1516976 h 1583140"/>
              <a:gd name="connsiteX75-10603" fmla="*/ 3534780 w 9662615"/>
              <a:gd name="connsiteY75-10604" fmla="*/ 1522141 h 1583140"/>
              <a:gd name="connsiteX76-10605" fmla="*/ 3504783 w 9662615"/>
              <a:gd name="connsiteY76-10606" fmla="*/ 1526739 h 1583140"/>
              <a:gd name="connsiteX77-10607" fmla="*/ 3430805 w 9662615"/>
              <a:gd name="connsiteY77-10608" fmla="*/ 1542521 h 1583140"/>
              <a:gd name="connsiteX78-10609" fmla="*/ 3292707 w 9662615"/>
              <a:gd name="connsiteY78-10610" fmla="*/ 1520490 h 1583140"/>
              <a:gd name="connsiteX79-10611" fmla="*/ 3187872 w 9662615"/>
              <a:gd name="connsiteY79-10612" fmla="*/ 1519991 h 1583140"/>
              <a:gd name="connsiteX80-10613" fmla="*/ 3148026 w 9662615"/>
              <a:gd name="connsiteY80-10614" fmla="*/ 1524777 h 1583140"/>
              <a:gd name="connsiteX81-10615" fmla="*/ 3092394 w 9662615"/>
              <a:gd name="connsiteY81-10616" fmla="*/ 1528115 h 1583140"/>
              <a:gd name="connsiteX82-10617" fmla="*/ 2994200 w 9662615"/>
              <a:gd name="connsiteY82-10618" fmla="*/ 1537857 h 1583140"/>
              <a:gd name="connsiteX83-10619" fmla="*/ 2862301 w 9662615"/>
              <a:gd name="connsiteY83-10620" fmla="*/ 1544250 h 1583140"/>
              <a:gd name="connsiteX84-10621" fmla="*/ 2766335 w 9662615"/>
              <a:gd name="connsiteY84-10622" fmla="*/ 1527662 h 1583140"/>
              <a:gd name="connsiteX85-10623" fmla="*/ 2757836 w 9662615"/>
              <a:gd name="connsiteY85-10624" fmla="*/ 1531371 h 1583140"/>
              <a:gd name="connsiteX86-10625" fmla="*/ 2691555 w 9662615"/>
              <a:gd name="connsiteY86-10626" fmla="*/ 1530283 h 1583140"/>
              <a:gd name="connsiteX87-10627" fmla="*/ 2491676 w 9662615"/>
              <a:gd name="connsiteY87-10628" fmla="*/ 1500859 h 1583140"/>
              <a:gd name="connsiteX88-10629" fmla="*/ 2378036 w 9662615"/>
              <a:gd name="connsiteY88-10630" fmla="*/ 1520645 h 1583140"/>
              <a:gd name="connsiteX89-10631" fmla="*/ 2284269 w 9662615"/>
              <a:gd name="connsiteY89-10632" fmla="*/ 1503068 h 1583140"/>
              <a:gd name="connsiteX90-10633" fmla="*/ 2207104 w 9662615"/>
              <a:gd name="connsiteY90-10634" fmla="*/ 1508888 h 1583140"/>
              <a:gd name="connsiteX91-10635" fmla="*/ 2149226 w 9662615"/>
              <a:gd name="connsiteY91-10636" fmla="*/ 1523409 h 1583140"/>
              <a:gd name="connsiteX92-10637" fmla="*/ 2084783 w 9662615"/>
              <a:gd name="connsiteY92-10638" fmla="*/ 1524245 h 1583140"/>
              <a:gd name="connsiteX93-10639" fmla="*/ 2070075 w 9662615"/>
              <a:gd name="connsiteY93-10640" fmla="*/ 1511285 h 1583140"/>
              <a:gd name="connsiteX94-10641" fmla="*/ 2001057 w 9662615"/>
              <a:gd name="connsiteY94-10642" fmla="*/ 1516449 h 1583140"/>
              <a:gd name="connsiteX95-10643" fmla="*/ 1896330 w 9662615"/>
              <a:gd name="connsiteY95-10644" fmla="*/ 1525725 h 1583140"/>
              <a:gd name="connsiteX96-10645" fmla="*/ 1835994 w 9662615"/>
              <a:gd name="connsiteY96-10646" fmla="*/ 1527678 h 1583140"/>
              <a:gd name="connsiteX97-10647" fmla="*/ 1671119 w 9662615"/>
              <a:gd name="connsiteY97-10648" fmla="*/ 1536701 h 1583140"/>
              <a:gd name="connsiteX98-10649" fmla="*/ 1601337 w 9662615"/>
              <a:gd name="connsiteY98-10650" fmla="*/ 1548552 h 1583140"/>
              <a:gd name="connsiteX99-10651" fmla="*/ 1407755 w 9662615"/>
              <a:gd name="connsiteY99-10652" fmla="*/ 1571444 h 1583140"/>
              <a:gd name="connsiteX100-10653" fmla="*/ 1271994 w 9662615"/>
              <a:gd name="connsiteY100-10654" fmla="*/ 1579471 h 1583140"/>
              <a:gd name="connsiteX101-10655" fmla="*/ 1249226 w 9662615"/>
              <a:gd name="connsiteY101-10656" fmla="*/ 1583140 h 1583140"/>
              <a:gd name="connsiteX102-10657" fmla="*/ 1217719 w 9662615"/>
              <a:gd name="connsiteY102-10658" fmla="*/ 1580863 h 1583140"/>
              <a:gd name="connsiteX103-10659" fmla="*/ 1091432 w 9662615"/>
              <a:gd name="connsiteY103-10660" fmla="*/ 1571003 h 1583140"/>
              <a:gd name="connsiteX104-10661" fmla="*/ 992039 w 9662615"/>
              <a:gd name="connsiteY104-10662" fmla="*/ 1556662 h 1583140"/>
              <a:gd name="connsiteX105-10663" fmla="*/ 868264 w 9662615"/>
              <a:gd name="connsiteY105-10664" fmla="*/ 1566392 h 1583140"/>
              <a:gd name="connsiteX106-10665" fmla="*/ 792765 w 9662615"/>
              <a:gd name="connsiteY106-10666" fmla="*/ 1563102 h 1583140"/>
              <a:gd name="connsiteX107-10667" fmla="*/ 669055 w 9662615"/>
              <a:gd name="connsiteY107-10668" fmla="*/ 1543638 h 1583140"/>
              <a:gd name="connsiteX108-10669" fmla="*/ 506152 w 9662615"/>
              <a:gd name="connsiteY108-10670" fmla="*/ 1549124 h 1583140"/>
              <a:gd name="connsiteX109-10671" fmla="*/ 472797 w 9662615"/>
              <a:gd name="connsiteY109-10672" fmla="*/ 1568904 h 1583140"/>
              <a:gd name="connsiteX110-10673" fmla="*/ 427864 w 9662615"/>
              <a:gd name="connsiteY110-10674" fmla="*/ 1580848 h 1583140"/>
              <a:gd name="connsiteX111-10675" fmla="*/ 408381 w 9662615"/>
              <a:gd name="connsiteY111-10676" fmla="*/ 1552940 h 1583140"/>
              <a:gd name="connsiteX112-10677" fmla="*/ 267163 w 9662615"/>
              <a:gd name="connsiteY112-10678" fmla="*/ 1531913 h 1583140"/>
              <a:gd name="connsiteX113-10679" fmla="*/ 196644 w 9662615"/>
              <a:gd name="connsiteY113-10680" fmla="*/ 1524565 h 1583140"/>
              <a:gd name="connsiteX114-10681" fmla="*/ 86819 w 9662615"/>
              <a:gd name="connsiteY114-10682" fmla="*/ 1519517 h 1583140"/>
              <a:gd name="connsiteX115-10683" fmla="*/ 53369 w 9662615"/>
              <a:gd name="connsiteY115-10684" fmla="*/ 1516853 h 1583140"/>
              <a:gd name="connsiteX116-10685" fmla="*/ 2359 w 9662615"/>
              <a:gd name="connsiteY116-10686" fmla="*/ 1515247 h 1583140"/>
              <a:gd name="connsiteX117-10687" fmla="*/ 0 w 9662615"/>
              <a:gd name="connsiteY117-10688" fmla="*/ 1514932 h 1583140"/>
              <a:gd name="connsiteX118-10689" fmla="*/ 0 w 9662615"/>
              <a:gd name="connsiteY118-10690" fmla="*/ 0 h 1583140"/>
              <a:gd name="connsiteX0-10691" fmla="*/ 0 w 9662615"/>
              <a:gd name="connsiteY0-10692" fmla="*/ 0 h 1583140"/>
              <a:gd name="connsiteX1-10693" fmla="*/ 9662615 w 9662615"/>
              <a:gd name="connsiteY1-10694" fmla="*/ 0 h 1583140"/>
              <a:gd name="connsiteX2-10695" fmla="*/ 9662615 w 9662615"/>
              <a:gd name="connsiteY2-10696" fmla="*/ 1280346 h 1583140"/>
              <a:gd name="connsiteX3-10697" fmla="*/ 9658420 w 9662615"/>
              <a:gd name="connsiteY3-10698" fmla="*/ 1280106 h 1583140"/>
              <a:gd name="connsiteX4-10699" fmla="*/ 9469546 w 9662615"/>
              <a:gd name="connsiteY4-10700" fmla="*/ 1289837 h 1583140"/>
              <a:gd name="connsiteX5-10701" fmla="*/ 9385895 w 9662615"/>
              <a:gd name="connsiteY5-10702" fmla="*/ 1269203 h 1583140"/>
              <a:gd name="connsiteX6-10703" fmla="*/ 9144767 w 9662615"/>
              <a:gd name="connsiteY6-10704" fmla="*/ 1264120 h 1583140"/>
              <a:gd name="connsiteX7-10705" fmla="*/ 8837252 w 9662615"/>
              <a:gd name="connsiteY7-10706" fmla="*/ 1350515 h 1583140"/>
              <a:gd name="connsiteX8-10707" fmla="*/ 8705466 w 9662615"/>
              <a:gd name="connsiteY8-10708" fmla="*/ 1342419 h 1583140"/>
              <a:gd name="connsiteX9-10709" fmla="*/ 8652221 w 9662615"/>
              <a:gd name="connsiteY9-10710" fmla="*/ 1326906 h 1583140"/>
              <a:gd name="connsiteX10-10711" fmla="*/ 8632312 w 9662615"/>
              <a:gd name="connsiteY10-10712" fmla="*/ 1326025 h 1583140"/>
              <a:gd name="connsiteX11-10713" fmla="*/ 8591582 w 9662615"/>
              <a:gd name="connsiteY11-10714" fmla="*/ 1341666 h 1583140"/>
              <a:gd name="connsiteX12-10715" fmla="*/ 8537336 w 9662615"/>
              <a:gd name="connsiteY12-10716" fmla="*/ 1341684 h 1583140"/>
              <a:gd name="connsiteX13-10717" fmla="*/ 8472508 w 9662615"/>
              <a:gd name="connsiteY13-10718" fmla="*/ 1363109 h 1583140"/>
              <a:gd name="connsiteX14-10719" fmla="*/ 8258477 w 9662615"/>
              <a:gd name="connsiteY14-10720" fmla="*/ 1370666 h 1583140"/>
              <a:gd name="connsiteX15-10721" fmla="*/ 8197961 w 9662615"/>
              <a:gd name="connsiteY15-10722" fmla="*/ 1392804 h 1583140"/>
              <a:gd name="connsiteX16-10723" fmla="*/ 8171196 w 9662615"/>
              <a:gd name="connsiteY16-10724" fmla="*/ 1397216 h 1583140"/>
              <a:gd name="connsiteX17-10725" fmla="*/ 8127667 w 9662615"/>
              <a:gd name="connsiteY17-10726" fmla="*/ 1418254 h 1583140"/>
              <a:gd name="connsiteX18-10727" fmla="*/ 7974579 w 9662615"/>
              <a:gd name="connsiteY18-10728" fmla="*/ 1383439 h 1583140"/>
              <a:gd name="connsiteX19-10729" fmla="*/ 7768351 w 9662615"/>
              <a:gd name="connsiteY19-10730" fmla="*/ 1395051 h 1583140"/>
              <a:gd name="connsiteX20-10731" fmla="*/ 7635985 w 9662615"/>
              <a:gd name="connsiteY20-10732" fmla="*/ 1386363 h 1583140"/>
              <a:gd name="connsiteX21-10733" fmla="*/ 7466069 w 9662615"/>
              <a:gd name="connsiteY21-10734" fmla="*/ 1377654 h 1583140"/>
              <a:gd name="connsiteX22-10735" fmla="*/ 7355642 w 9662615"/>
              <a:gd name="connsiteY22-10736" fmla="*/ 1407761 h 1583140"/>
              <a:gd name="connsiteX23-10737" fmla="*/ 7151610 w 9662615"/>
              <a:gd name="connsiteY23-10738" fmla="*/ 1397856 h 1583140"/>
              <a:gd name="connsiteX24-10739" fmla="*/ 7082147 w 9662615"/>
              <a:gd name="connsiteY24-10740" fmla="*/ 1406113 h 1583140"/>
              <a:gd name="connsiteX25-10741" fmla="*/ 7014958 w 9662615"/>
              <a:gd name="connsiteY25-10742" fmla="*/ 1396883 h 1583140"/>
              <a:gd name="connsiteX26-10743" fmla="*/ 6907567 w 9662615"/>
              <a:gd name="connsiteY26-10744" fmla="*/ 1419149 h 1583140"/>
              <a:gd name="connsiteX27-10745" fmla="*/ 6748428 w 9662615"/>
              <a:gd name="connsiteY27-10746" fmla="*/ 1420308 h 1583140"/>
              <a:gd name="connsiteX28-10747" fmla="*/ 6654257 w 9662615"/>
              <a:gd name="connsiteY28-10748" fmla="*/ 1424143 h 1583140"/>
              <a:gd name="connsiteX29-10749" fmla="*/ 6620123 w 9662615"/>
              <a:gd name="connsiteY29-10750" fmla="*/ 1430535 h 1583140"/>
              <a:gd name="connsiteX30-10751" fmla="*/ 6571355 w 9662615"/>
              <a:gd name="connsiteY30-10752" fmla="*/ 1436144 h 1583140"/>
              <a:gd name="connsiteX31-10753" fmla="*/ 6486557 w 9662615"/>
              <a:gd name="connsiteY31-10754" fmla="*/ 1449861 h 1583140"/>
              <a:gd name="connsiteX32-10755" fmla="*/ 6370419 w 9662615"/>
              <a:gd name="connsiteY32-10756" fmla="*/ 1461649 h 1583140"/>
              <a:gd name="connsiteX33-10757" fmla="*/ 6278839 w 9662615"/>
              <a:gd name="connsiteY33-10758" fmla="*/ 1449160 h 1583140"/>
              <a:gd name="connsiteX34-10759" fmla="*/ 6272455 w 9662615"/>
              <a:gd name="connsiteY34-10760" fmla="*/ 1453191 h 1583140"/>
              <a:gd name="connsiteX35-10761" fmla="*/ 6212659 w 9662615"/>
              <a:gd name="connsiteY35-10762" fmla="*/ 1454850 h 1583140"/>
              <a:gd name="connsiteX36-10763" fmla="*/ 6069317 w 9662615"/>
              <a:gd name="connsiteY36-10764" fmla="*/ 1445838 h 1583140"/>
              <a:gd name="connsiteX37-10765" fmla="*/ 5878477 w 9662615"/>
              <a:gd name="connsiteY37-10766" fmla="*/ 1439180 h 1583140"/>
              <a:gd name="connsiteX38-10767" fmla="*/ 5838387 w 9662615"/>
              <a:gd name="connsiteY38-10768" fmla="*/ 1444679 h 1583140"/>
              <a:gd name="connsiteX39-10769" fmla="*/ 5771136 w 9662615"/>
              <a:gd name="connsiteY39-10770" fmla="*/ 1453639 h 1583140"/>
              <a:gd name="connsiteX40-10771" fmla="*/ 5724081 w 9662615"/>
              <a:gd name="connsiteY40-10772" fmla="*/ 1470431 h 1583140"/>
              <a:gd name="connsiteX41-10773" fmla="*/ 5666577 w 9662615"/>
              <a:gd name="connsiteY41-10774" fmla="*/ 1473921 h 1583140"/>
              <a:gd name="connsiteX42-10775" fmla="*/ 5649068 w 9662615"/>
              <a:gd name="connsiteY42-10776" fmla="*/ 1461676 h 1583140"/>
              <a:gd name="connsiteX43-10777" fmla="*/ 5588902 w 9662615"/>
              <a:gd name="connsiteY43-10778" fmla="*/ 1469647 h 1583140"/>
              <a:gd name="connsiteX44-10779" fmla="*/ 5498090 w 9662615"/>
              <a:gd name="connsiteY44-10780" fmla="*/ 1483173 h 1583140"/>
              <a:gd name="connsiteX45-10781" fmla="*/ 5444641 w 9662615"/>
              <a:gd name="connsiteY45-10782" fmla="*/ 1487602 h 1583140"/>
              <a:gd name="connsiteX46-10783" fmla="*/ 5299812 w 9662615"/>
              <a:gd name="connsiteY46-10784" fmla="*/ 1503362 h 1583140"/>
              <a:gd name="connsiteX47-10785" fmla="*/ 5213947 w 9662615"/>
              <a:gd name="connsiteY47-10786" fmla="*/ 1516637 h 1583140"/>
              <a:gd name="connsiteX48-10787" fmla="*/ 5090342 w 9662615"/>
              <a:gd name="connsiteY48-10788" fmla="*/ 1546680 h 1583140"/>
              <a:gd name="connsiteX49-10789" fmla="*/ 5129812 w 9662615"/>
              <a:gd name="connsiteY49-10790" fmla="*/ 1521277 h 1583140"/>
              <a:gd name="connsiteX50-10791" fmla="*/ 5059484 w 9662615"/>
              <a:gd name="connsiteY50-10792" fmla="*/ 1546802 h 1583140"/>
              <a:gd name="connsiteX51-10793" fmla="*/ 5038524 w 9662615"/>
              <a:gd name="connsiteY51-10794" fmla="*/ 1545675 h 1583140"/>
              <a:gd name="connsiteX52-10795" fmla="*/ 5026564 w 9662615"/>
              <a:gd name="connsiteY52-10796" fmla="*/ 1545376 h 1583140"/>
              <a:gd name="connsiteX53-10797" fmla="*/ 4969433 w 9662615"/>
              <a:gd name="connsiteY53-10798" fmla="*/ 1550865 h 1583140"/>
              <a:gd name="connsiteX54-10799" fmla="*/ 4929254 w 9662615"/>
              <a:gd name="connsiteY54-10800" fmla="*/ 1563452 h 1583140"/>
              <a:gd name="connsiteX55-10801" fmla="*/ 4871726 w 9662615"/>
              <a:gd name="connsiteY55-10802" fmla="*/ 1570584 h 1583140"/>
              <a:gd name="connsiteX56-10803" fmla="*/ 4843267 w 9662615"/>
              <a:gd name="connsiteY56-10804" fmla="*/ 1561459 h 1583140"/>
              <a:gd name="connsiteX57-10805" fmla="*/ 4821058 w 9662615"/>
              <a:gd name="connsiteY57-10806" fmla="*/ 1553078 h 1583140"/>
              <a:gd name="connsiteX58-10807" fmla="*/ 4791466 w 9662615"/>
              <a:gd name="connsiteY58-10808" fmla="*/ 1561324 h 1583140"/>
              <a:gd name="connsiteX59-10809" fmla="*/ 4784247 w 9662615"/>
              <a:gd name="connsiteY59-10810" fmla="*/ 1562342 h 1583140"/>
              <a:gd name="connsiteX60-10811" fmla="*/ 4739309 w 9662615"/>
              <a:gd name="connsiteY60-10812" fmla="*/ 1553948 h 1583140"/>
              <a:gd name="connsiteX61-10813" fmla="*/ 4697562 w 9662615"/>
              <a:gd name="connsiteY61-10814" fmla="*/ 1551206 h 1583140"/>
              <a:gd name="connsiteX62-10815" fmla="*/ 4662664 w 9662615"/>
              <a:gd name="connsiteY62-10816" fmla="*/ 1573162 h 1583140"/>
              <a:gd name="connsiteX63-10817" fmla="*/ 4603028 w 9662615"/>
              <a:gd name="connsiteY63-10818" fmla="*/ 1568821 h 1583140"/>
              <a:gd name="connsiteX64-10819" fmla="*/ 4521734 w 9662615"/>
              <a:gd name="connsiteY64-10820" fmla="*/ 1529359 h 1583140"/>
              <a:gd name="connsiteX65-10821" fmla="*/ 4382398 w 9662615"/>
              <a:gd name="connsiteY65-10822" fmla="*/ 1534108 h 1583140"/>
              <a:gd name="connsiteX66-10823" fmla="*/ 4221826 w 9662615"/>
              <a:gd name="connsiteY66-10824" fmla="*/ 1508923 h 1583140"/>
              <a:gd name="connsiteX67-10825" fmla="*/ 4096601 w 9662615"/>
              <a:gd name="connsiteY67-10826" fmla="*/ 1521563 h 1583140"/>
              <a:gd name="connsiteX68-10827" fmla="*/ 3970635 w 9662615"/>
              <a:gd name="connsiteY68-10828" fmla="*/ 1544815 h 1583140"/>
              <a:gd name="connsiteX69-10829" fmla="*/ 3833906 w 9662615"/>
              <a:gd name="connsiteY69-10830" fmla="*/ 1516637 h 1583140"/>
              <a:gd name="connsiteX70-10831" fmla="*/ 3696258 w 9662615"/>
              <a:gd name="connsiteY70-10832" fmla="*/ 1537563 h 1583140"/>
              <a:gd name="connsiteX71-10833" fmla="*/ 3594070 w 9662615"/>
              <a:gd name="connsiteY71-10834" fmla="*/ 1509422 h 1583140"/>
              <a:gd name="connsiteX72-10835" fmla="*/ 3565233 w 9662615"/>
              <a:gd name="connsiteY72-10836" fmla="*/ 1515122 h 1583140"/>
              <a:gd name="connsiteX73-10837" fmla="*/ 3560267 w 9662615"/>
              <a:gd name="connsiteY73-10838" fmla="*/ 1516288 h 1583140"/>
              <a:gd name="connsiteX74-10839" fmla="*/ 3540258 w 9662615"/>
              <a:gd name="connsiteY74-10840" fmla="*/ 1516976 h 1583140"/>
              <a:gd name="connsiteX75-10841" fmla="*/ 3534780 w 9662615"/>
              <a:gd name="connsiteY75-10842" fmla="*/ 1522141 h 1583140"/>
              <a:gd name="connsiteX76-10843" fmla="*/ 3504783 w 9662615"/>
              <a:gd name="connsiteY76-10844" fmla="*/ 1526739 h 1583140"/>
              <a:gd name="connsiteX77-10845" fmla="*/ 3430805 w 9662615"/>
              <a:gd name="connsiteY77-10846" fmla="*/ 1542521 h 1583140"/>
              <a:gd name="connsiteX78-10847" fmla="*/ 3292707 w 9662615"/>
              <a:gd name="connsiteY78-10848" fmla="*/ 1520490 h 1583140"/>
              <a:gd name="connsiteX79-10849" fmla="*/ 3187872 w 9662615"/>
              <a:gd name="connsiteY79-10850" fmla="*/ 1519991 h 1583140"/>
              <a:gd name="connsiteX80-10851" fmla="*/ 3148026 w 9662615"/>
              <a:gd name="connsiteY80-10852" fmla="*/ 1524777 h 1583140"/>
              <a:gd name="connsiteX81-10853" fmla="*/ 3092394 w 9662615"/>
              <a:gd name="connsiteY81-10854" fmla="*/ 1528115 h 1583140"/>
              <a:gd name="connsiteX82-10855" fmla="*/ 2994200 w 9662615"/>
              <a:gd name="connsiteY82-10856" fmla="*/ 1537857 h 1583140"/>
              <a:gd name="connsiteX83-10857" fmla="*/ 2862301 w 9662615"/>
              <a:gd name="connsiteY83-10858" fmla="*/ 1544250 h 1583140"/>
              <a:gd name="connsiteX84-10859" fmla="*/ 2766335 w 9662615"/>
              <a:gd name="connsiteY84-10860" fmla="*/ 1527662 h 1583140"/>
              <a:gd name="connsiteX85-10861" fmla="*/ 2757836 w 9662615"/>
              <a:gd name="connsiteY85-10862" fmla="*/ 1531371 h 1583140"/>
              <a:gd name="connsiteX86-10863" fmla="*/ 2691555 w 9662615"/>
              <a:gd name="connsiteY86-10864" fmla="*/ 1530283 h 1583140"/>
              <a:gd name="connsiteX87-10865" fmla="*/ 2491676 w 9662615"/>
              <a:gd name="connsiteY87-10866" fmla="*/ 1500859 h 1583140"/>
              <a:gd name="connsiteX88-10867" fmla="*/ 2378036 w 9662615"/>
              <a:gd name="connsiteY88-10868" fmla="*/ 1520645 h 1583140"/>
              <a:gd name="connsiteX89-10869" fmla="*/ 2284269 w 9662615"/>
              <a:gd name="connsiteY89-10870" fmla="*/ 1503068 h 1583140"/>
              <a:gd name="connsiteX90-10871" fmla="*/ 2207104 w 9662615"/>
              <a:gd name="connsiteY90-10872" fmla="*/ 1508888 h 1583140"/>
              <a:gd name="connsiteX91-10873" fmla="*/ 2149226 w 9662615"/>
              <a:gd name="connsiteY91-10874" fmla="*/ 1523409 h 1583140"/>
              <a:gd name="connsiteX92-10875" fmla="*/ 2084783 w 9662615"/>
              <a:gd name="connsiteY92-10876" fmla="*/ 1524245 h 1583140"/>
              <a:gd name="connsiteX93-10877" fmla="*/ 2070075 w 9662615"/>
              <a:gd name="connsiteY93-10878" fmla="*/ 1511285 h 1583140"/>
              <a:gd name="connsiteX94-10879" fmla="*/ 2001057 w 9662615"/>
              <a:gd name="connsiteY94-10880" fmla="*/ 1516449 h 1583140"/>
              <a:gd name="connsiteX95-10881" fmla="*/ 1896330 w 9662615"/>
              <a:gd name="connsiteY95-10882" fmla="*/ 1525725 h 1583140"/>
              <a:gd name="connsiteX96-10883" fmla="*/ 1835994 w 9662615"/>
              <a:gd name="connsiteY96-10884" fmla="*/ 1527678 h 1583140"/>
              <a:gd name="connsiteX97-10885" fmla="*/ 1671119 w 9662615"/>
              <a:gd name="connsiteY97-10886" fmla="*/ 1536701 h 1583140"/>
              <a:gd name="connsiteX98-10887" fmla="*/ 1601337 w 9662615"/>
              <a:gd name="connsiteY98-10888" fmla="*/ 1548552 h 1583140"/>
              <a:gd name="connsiteX99-10889" fmla="*/ 1407755 w 9662615"/>
              <a:gd name="connsiteY99-10890" fmla="*/ 1571444 h 1583140"/>
              <a:gd name="connsiteX100-10891" fmla="*/ 1271994 w 9662615"/>
              <a:gd name="connsiteY100-10892" fmla="*/ 1579471 h 1583140"/>
              <a:gd name="connsiteX101-10893" fmla="*/ 1249226 w 9662615"/>
              <a:gd name="connsiteY101-10894" fmla="*/ 1583140 h 1583140"/>
              <a:gd name="connsiteX102-10895" fmla="*/ 1217719 w 9662615"/>
              <a:gd name="connsiteY102-10896" fmla="*/ 1580863 h 1583140"/>
              <a:gd name="connsiteX103-10897" fmla="*/ 1091432 w 9662615"/>
              <a:gd name="connsiteY103-10898" fmla="*/ 1571003 h 1583140"/>
              <a:gd name="connsiteX104-10899" fmla="*/ 992039 w 9662615"/>
              <a:gd name="connsiteY104-10900" fmla="*/ 1556662 h 1583140"/>
              <a:gd name="connsiteX105-10901" fmla="*/ 868264 w 9662615"/>
              <a:gd name="connsiteY105-10902" fmla="*/ 1566392 h 1583140"/>
              <a:gd name="connsiteX106-10903" fmla="*/ 792765 w 9662615"/>
              <a:gd name="connsiteY106-10904" fmla="*/ 1563102 h 1583140"/>
              <a:gd name="connsiteX107-10905" fmla="*/ 669055 w 9662615"/>
              <a:gd name="connsiteY107-10906" fmla="*/ 1543638 h 1583140"/>
              <a:gd name="connsiteX108-10907" fmla="*/ 506152 w 9662615"/>
              <a:gd name="connsiteY108-10908" fmla="*/ 1549124 h 1583140"/>
              <a:gd name="connsiteX109-10909" fmla="*/ 472797 w 9662615"/>
              <a:gd name="connsiteY109-10910" fmla="*/ 1568904 h 1583140"/>
              <a:gd name="connsiteX110-10911" fmla="*/ 427864 w 9662615"/>
              <a:gd name="connsiteY110-10912" fmla="*/ 1580848 h 1583140"/>
              <a:gd name="connsiteX111-10913" fmla="*/ 408381 w 9662615"/>
              <a:gd name="connsiteY111-10914" fmla="*/ 1552940 h 1583140"/>
              <a:gd name="connsiteX112-10915" fmla="*/ 267163 w 9662615"/>
              <a:gd name="connsiteY112-10916" fmla="*/ 1531913 h 1583140"/>
              <a:gd name="connsiteX113-10917" fmla="*/ 196644 w 9662615"/>
              <a:gd name="connsiteY113-10918" fmla="*/ 1524565 h 1583140"/>
              <a:gd name="connsiteX114-10919" fmla="*/ 86819 w 9662615"/>
              <a:gd name="connsiteY114-10920" fmla="*/ 1519517 h 1583140"/>
              <a:gd name="connsiteX115-10921" fmla="*/ 53369 w 9662615"/>
              <a:gd name="connsiteY115-10922" fmla="*/ 1516853 h 1583140"/>
              <a:gd name="connsiteX116-10923" fmla="*/ 2359 w 9662615"/>
              <a:gd name="connsiteY116-10924" fmla="*/ 1515247 h 1583140"/>
              <a:gd name="connsiteX117-10925" fmla="*/ 0 w 9662615"/>
              <a:gd name="connsiteY117-10926" fmla="*/ 1514932 h 1583140"/>
              <a:gd name="connsiteX118-10927" fmla="*/ 0 w 9662615"/>
              <a:gd name="connsiteY118-10928" fmla="*/ 0 h 1583140"/>
              <a:gd name="connsiteX0-10929" fmla="*/ 0 w 9662615"/>
              <a:gd name="connsiteY0-10930" fmla="*/ 0 h 1583140"/>
              <a:gd name="connsiteX1-10931" fmla="*/ 9662615 w 9662615"/>
              <a:gd name="connsiteY1-10932" fmla="*/ 0 h 1583140"/>
              <a:gd name="connsiteX2-10933" fmla="*/ 9662615 w 9662615"/>
              <a:gd name="connsiteY2-10934" fmla="*/ 1280346 h 1583140"/>
              <a:gd name="connsiteX3-10935" fmla="*/ 9658420 w 9662615"/>
              <a:gd name="connsiteY3-10936" fmla="*/ 1280106 h 1583140"/>
              <a:gd name="connsiteX4-10937" fmla="*/ 9469546 w 9662615"/>
              <a:gd name="connsiteY4-10938" fmla="*/ 1289837 h 1583140"/>
              <a:gd name="connsiteX5-10939" fmla="*/ 9385895 w 9662615"/>
              <a:gd name="connsiteY5-10940" fmla="*/ 1269203 h 1583140"/>
              <a:gd name="connsiteX6-10941" fmla="*/ 9144767 w 9662615"/>
              <a:gd name="connsiteY6-10942" fmla="*/ 1264120 h 1583140"/>
              <a:gd name="connsiteX7-10943" fmla="*/ 8837252 w 9662615"/>
              <a:gd name="connsiteY7-10944" fmla="*/ 1350515 h 1583140"/>
              <a:gd name="connsiteX8-10945" fmla="*/ 8705466 w 9662615"/>
              <a:gd name="connsiteY8-10946" fmla="*/ 1342419 h 1583140"/>
              <a:gd name="connsiteX9-10947" fmla="*/ 8652221 w 9662615"/>
              <a:gd name="connsiteY9-10948" fmla="*/ 1326906 h 1583140"/>
              <a:gd name="connsiteX10-10949" fmla="*/ 8632312 w 9662615"/>
              <a:gd name="connsiteY10-10950" fmla="*/ 1326025 h 1583140"/>
              <a:gd name="connsiteX11-10951" fmla="*/ 8591582 w 9662615"/>
              <a:gd name="connsiteY11-10952" fmla="*/ 1341666 h 1583140"/>
              <a:gd name="connsiteX12-10953" fmla="*/ 8537336 w 9662615"/>
              <a:gd name="connsiteY12-10954" fmla="*/ 1341684 h 1583140"/>
              <a:gd name="connsiteX13-10955" fmla="*/ 8472508 w 9662615"/>
              <a:gd name="connsiteY13-10956" fmla="*/ 1363109 h 1583140"/>
              <a:gd name="connsiteX14-10957" fmla="*/ 8258477 w 9662615"/>
              <a:gd name="connsiteY14-10958" fmla="*/ 1370666 h 1583140"/>
              <a:gd name="connsiteX15-10959" fmla="*/ 8197961 w 9662615"/>
              <a:gd name="connsiteY15-10960" fmla="*/ 1392804 h 1583140"/>
              <a:gd name="connsiteX16-10961" fmla="*/ 8171196 w 9662615"/>
              <a:gd name="connsiteY16-10962" fmla="*/ 1397216 h 1583140"/>
              <a:gd name="connsiteX17-10963" fmla="*/ 8127667 w 9662615"/>
              <a:gd name="connsiteY17-10964" fmla="*/ 1418254 h 1583140"/>
              <a:gd name="connsiteX18-10965" fmla="*/ 7974579 w 9662615"/>
              <a:gd name="connsiteY18-10966" fmla="*/ 1383439 h 1583140"/>
              <a:gd name="connsiteX19-10967" fmla="*/ 7768351 w 9662615"/>
              <a:gd name="connsiteY19-10968" fmla="*/ 1395051 h 1583140"/>
              <a:gd name="connsiteX20-10969" fmla="*/ 7635985 w 9662615"/>
              <a:gd name="connsiteY20-10970" fmla="*/ 1386363 h 1583140"/>
              <a:gd name="connsiteX21-10971" fmla="*/ 7466069 w 9662615"/>
              <a:gd name="connsiteY21-10972" fmla="*/ 1377654 h 1583140"/>
              <a:gd name="connsiteX22-10973" fmla="*/ 7355642 w 9662615"/>
              <a:gd name="connsiteY22-10974" fmla="*/ 1407761 h 1583140"/>
              <a:gd name="connsiteX23-10975" fmla="*/ 7151610 w 9662615"/>
              <a:gd name="connsiteY23-10976" fmla="*/ 1397856 h 1583140"/>
              <a:gd name="connsiteX24-10977" fmla="*/ 7082147 w 9662615"/>
              <a:gd name="connsiteY24-10978" fmla="*/ 1406113 h 1583140"/>
              <a:gd name="connsiteX25-10979" fmla="*/ 7014958 w 9662615"/>
              <a:gd name="connsiteY25-10980" fmla="*/ 1396883 h 1583140"/>
              <a:gd name="connsiteX26-10981" fmla="*/ 6907567 w 9662615"/>
              <a:gd name="connsiteY26-10982" fmla="*/ 1419149 h 1583140"/>
              <a:gd name="connsiteX27-10983" fmla="*/ 6748428 w 9662615"/>
              <a:gd name="connsiteY27-10984" fmla="*/ 1420308 h 1583140"/>
              <a:gd name="connsiteX28-10985" fmla="*/ 6654257 w 9662615"/>
              <a:gd name="connsiteY28-10986" fmla="*/ 1424143 h 1583140"/>
              <a:gd name="connsiteX29-10987" fmla="*/ 6620123 w 9662615"/>
              <a:gd name="connsiteY29-10988" fmla="*/ 1430535 h 1583140"/>
              <a:gd name="connsiteX30-10989" fmla="*/ 6571355 w 9662615"/>
              <a:gd name="connsiteY30-10990" fmla="*/ 1436144 h 1583140"/>
              <a:gd name="connsiteX31-10991" fmla="*/ 6486557 w 9662615"/>
              <a:gd name="connsiteY31-10992" fmla="*/ 1449861 h 1583140"/>
              <a:gd name="connsiteX32-10993" fmla="*/ 6370419 w 9662615"/>
              <a:gd name="connsiteY32-10994" fmla="*/ 1461649 h 1583140"/>
              <a:gd name="connsiteX33-10995" fmla="*/ 6278839 w 9662615"/>
              <a:gd name="connsiteY33-10996" fmla="*/ 1449160 h 1583140"/>
              <a:gd name="connsiteX34-10997" fmla="*/ 6272455 w 9662615"/>
              <a:gd name="connsiteY34-10998" fmla="*/ 1453191 h 1583140"/>
              <a:gd name="connsiteX35-10999" fmla="*/ 6212659 w 9662615"/>
              <a:gd name="connsiteY35-11000" fmla="*/ 1454850 h 1583140"/>
              <a:gd name="connsiteX36-11001" fmla="*/ 6069317 w 9662615"/>
              <a:gd name="connsiteY36-11002" fmla="*/ 1445838 h 1583140"/>
              <a:gd name="connsiteX37-11003" fmla="*/ 5878477 w 9662615"/>
              <a:gd name="connsiteY37-11004" fmla="*/ 1439180 h 1583140"/>
              <a:gd name="connsiteX38-11005" fmla="*/ 5838387 w 9662615"/>
              <a:gd name="connsiteY38-11006" fmla="*/ 1444679 h 1583140"/>
              <a:gd name="connsiteX39-11007" fmla="*/ 5771136 w 9662615"/>
              <a:gd name="connsiteY39-11008" fmla="*/ 1453639 h 1583140"/>
              <a:gd name="connsiteX40-11009" fmla="*/ 5724081 w 9662615"/>
              <a:gd name="connsiteY40-11010" fmla="*/ 1470431 h 1583140"/>
              <a:gd name="connsiteX41-11011" fmla="*/ 5666577 w 9662615"/>
              <a:gd name="connsiteY41-11012" fmla="*/ 1473921 h 1583140"/>
              <a:gd name="connsiteX42-11013" fmla="*/ 5649068 w 9662615"/>
              <a:gd name="connsiteY42-11014" fmla="*/ 1461676 h 1583140"/>
              <a:gd name="connsiteX43-11015" fmla="*/ 5588902 w 9662615"/>
              <a:gd name="connsiteY43-11016" fmla="*/ 1469647 h 1583140"/>
              <a:gd name="connsiteX44-11017" fmla="*/ 5498090 w 9662615"/>
              <a:gd name="connsiteY44-11018" fmla="*/ 1483173 h 1583140"/>
              <a:gd name="connsiteX45-11019" fmla="*/ 5444641 w 9662615"/>
              <a:gd name="connsiteY45-11020" fmla="*/ 1487602 h 1583140"/>
              <a:gd name="connsiteX46-11021" fmla="*/ 5299812 w 9662615"/>
              <a:gd name="connsiteY46-11022" fmla="*/ 1503362 h 1583140"/>
              <a:gd name="connsiteX47-11023" fmla="*/ 5213947 w 9662615"/>
              <a:gd name="connsiteY47-11024" fmla="*/ 1516637 h 1583140"/>
              <a:gd name="connsiteX48-11025" fmla="*/ 5090342 w 9662615"/>
              <a:gd name="connsiteY48-11026" fmla="*/ 1546680 h 1583140"/>
              <a:gd name="connsiteX49-11027" fmla="*/ 5129812 w 9662615"/>
              <a:gd name="connsiteY49-11028" fmla="*/ 1521277 h 1583140"/>
              <a:gd name="connsiteX50-11029" fmla="*/ 5059484 w 9662615"/>
              <a:gd name="connsiteY50-11030" fmla="*/ 1546802 h 1583140"/>
              <a:gd name="connsiteX51-11031" fmla="*/ 5038524 w 9662615"/>
              <a:gd name="connsiteY51-11032" fmla="*/ 1545675 h 1583140"/>
              <a:gd name="connsiteX52-11033" fmla="*/ 5026564 w 9662615"/>
              <a:gd name="connsiteY52-11034" fmla="*/ 1545376 h 1583140"/>
              <a:gd name="connsiteX53-11035" fmla="*/ 4969433 w 9662615"/>
              <a:gd name="connsiteY53-11036" fmla="*/ 1550865 h 1583140"/>
              <a:gd name="connsiteX54-11037" fmla="*/ 4929254 w 9662615"/>
              <a:gd name="connsiteY54-11038" fmla="*/ 1563452 h 1583140"/>
              <a:gd name="connsiteX55-11039" fmla="*/ 4871726 w 9662615"/>
              <a:gd name="connsiteY55-11040" fmla="*/ 1570584 h 1583140"/>
              <a:gd name="connsiteX56-11041" fmla="*/ 4843267 w 9662615"/>
              <a:gd name="connsiteY56-11042" fmla="*/ 1561459 h 1583140"/>
              <a:gd name="connsiteX57-11043" fmla="*/ 4821058 w 9662615"/>
              <a:gd name="connsiteY57-11044" fmla="*/ 1553078 h 1583140"/>
              <a:gd name="connsiteX58-11045" fmla="*/ 4791466 w 9662615"/>
              <a:gd name="connsiteY58-11046" fmla="*/ 1561324 h 1583140"/>
              <a:gd name="connsiteX59-11047" fmla="*/ 4784247 w 9662615"/>
              <a:gd name="connsiteY59-11048" fmla="*/ 1562342 h 1583140"/>
              <a:gd name="connsiteX60-11049" fmla="*/ 4739309 w 9662615"/>
              <a:gd name="connsiteY60-11050" fmla="*/ 1553948 h 1583140"/>
              <a:gd name="connsiteX61-11051" fmla="*/ 4697562 w 9662615"/>
              <a:gd name="connsiteY61-11052" fmla="*/ 1551206 h 1583140"/>
              <a:gd name="connsiteX62-11053" fmla="*/ 4662664 w 9662615"/>
              <a:gd name="connsiteY62-11054" fmla="*/ 1573162 h 1583140"/>
              <a:gd name="connsiteX63-11055" fmla="*/ 4603028 w 9662615"/>
              <a:gd name="connsiteY63-11056" fmla="*/ 1568821 h 1583140"/>
              <a:gd name="connsiteX64-11057" fmla="*/ 4521734 w 9662615"/>
              <a:gd name="connsiteY64-11058" fmla="*/ 1529359 h 1583140"/>
              <a:gd name="connsiteX65-11059" fmla="*/ 4382398 w 9662615"/>
              <a:gd name="connsiteY65-11060" fmla="*/ 1534108 h 1583140"/>
              <a:gd name="connsiteX66-11061" fmla="*/ 4221826 w 9662615"/>
              <a:gd name="connsiteY66-11062" fmla="*/ 1508923 h 1583140"/>
              <a:gd name="connsiteX67-11063" fmla="*/ 4096601 w 9662615"/>
              <a:gd name="connsiteY67-11064" fmla="*/ 1521563 h 1583140"/>
              <a:gd name="connsiteX68-11065" fmla="*/ 3970635 w 9662615"/>
              <a:gd name="connsiteY68-11066" fmla="*/ 1544815 h 1583140"/>
              <a:gd name="connsiteX69-11067" fmla="*/ 3833906 w 9662615"/>
              <a:gd name="connsiteY69-11068" fmla="*/ 1516637 h 1583140"/>
              <a:gd name="connsiteX70-11069" fmla="*/ 3696258 w 9662615"/>
              <a:gd name="connsiteY70-11070" fmla="*/ 1537563 h 1583140"/>
              <a:gd name="connsiteX71-11071" fmla="*/ 3594070 w 9662615"/>
              <a:gd name="connsiteY71-11072" fmla="*/ 1509422 h 1583140"/>
              <a:gd name="connsiteX72-11073" fmla="*/ 3565233 w 9662615"/>
              <a:gd name="connsiteY72-11074" fmla="*/ 1515122 h 1583140"/>
              <a:gd name="connsiteX73-11075" fmla="*/ 3560267 w 9662615"/>
              <a:gd name="connsiteY73-11076" fmla="*/ 1516288 h 1583140"/>
              <a:gd name="connsiteX74-11077" fmla="*/ 3540258 w 9662615"/>
              <a:gd name="connsiteY74-11078" fmla="*/ 1516976 h 1583140"/>
              <a:gd name="connsiteX75-11079" fmla="*/ 3534780 w 9662615"/>
              <a:gd name="connsiteY75-11080" fmla="*/ 1522141 h 1583140"/>
              <a:gd name="connsiteX76-11081" fmla="*/ 3504783 w 9662615"/>
              <a:gd name="connsiteY76-11082" fmla="*/ 1526739 h 1583140"/>
              <a:gd name="connsiteX77-11083" fmla="*/ 3430805 w 9662615"/>
              <a:gd name="connsiteY77-11084" fmla="*/ 1542521 h 1583140"/>
              <a:gd name="connsiteX78-11085" fmla="*/ 3292707 w 9662615"/>
              <a:gd name="connsiteY78-11086" fmla="*/ 1520490 h 1583140"/>
              <a:gd name="connsiteX79-11087" fmla="*/ 3187872 w 9662615"/>
              <a:gd name="connsiteY79-11088" fmla="*/ 1519991 h 1583140"/>
              <a:gd name="connsiteX80-11089" fmla="*/ 3148026 w 9662615"/>
              <a:gd name="connsiteY80-11090" fmla="*/ 1524777 h 1583140"/>
              <a:gd name="connsiteX81-11091" fmla="*/ 3092394 w 9662615"/>
              <a:gd name="connsiteY81-11092" fmla="*/ 1528115 h 1583140"/>
              <a:gd name="connsiteX82-11093" fmla="*/ 2994200 w 9662615"/>
              <a:gd name="connsiteY82-11094" fmla="*/ 1537857 h 1583140"/>
              <a:gd name="connsiteX83-11095" fmla="*/ 2862301 w 9662615"/>
              <a:gd name="connsiteY83-11096" fmla="*/ 1544250 h 1583140"/>
              <a:gd name="connsiteX84-11097" fmla="*/ 2766335 w 9662615"/>
              <a:gd name="connsiteY84-11098" fmla="*/ 1527662 h 1583140"/>
              <a:gd name="connsiteX85-11099" fmla="*/ 2757836 w 9662615"/>
              <a:gd name="connsiteY85-11100" fmla="*/ 1531371 h 1583140"/>
              <a:gd name="connsiteX86-11101" fmla="*/ 2691555 w 9662615"/>
              <a:gd name="connsiteY86-11102" fmla="*/ 1530283 h 1583140"/>
              <a:gd name="connsiteX87-11103" fmla="*/ 2491676 w 9662615"/>
              <a:gd name="connsiteY87-11104" fmla="*/ 1500859 h 1583140"/>
              <a:gd name="connsiteX88-11105" fmla="*/ 2378036 w 9662615"/>
              <a:gd name="connsiteY88-11106" fmla="*/ 1520645 h 1583140"/>
              <a:gd name="connsiteX89-11107" fmla="*/ 2284269 w 9662615"/>
              <a:gd name="connsiteY89-11108" fmla="*/ 1503068 h 1583140"/>
              <a:gd name="connsiteX90-11109" fmla="*/ 2207104 w 9662615"/>
              <a:gd name="connsiteY90-11110" fmla="*/ 1508888 h 1583140"/>
              <a:gd name="connsiteX91-11111" fmla="*/ 2149226 w 9662615"/>
              <a:gd name="connsiteY91-11112" fmla="*/ 1523409 h 1583140"/>
              <a:gd name="connsiteX92-11113" fmla="*/ 2084783 w 9662615"/>
              <a:gd name="connsiteY92-11114" fmla="*/ 1524245 h 1583140"/>
              <a:gd name="connsiteX93-11115" fmla="*/ 2070075 w 9662615"/>
              <a:gd name="connsiteY93-11116" fmla="*/ 1511285 h 1583140"/>
              <a:gd name="connsiteX94-11117" fmla="*/ 2001057 w 9662615"/>
              <a:gd name="connsiteY94-11118" fmla="*/ 1516449 h 1583140"/>
              <a:gd name="connsiteX95-11119" fmla="*/ 1896330 w 9662615"/>
              <a:gd name="connsiteY95-11120" fmla="*/ 1525725 h 1583140"/>
              <a:gd name="connsiteX96-11121" fmla="*/ 1835994 w 9662615"/>
              <a:gd name="connsiteY96-11122" fmla="*/ 1527678 h 1583140"/>
              <a:gd name="connsiteX97-11123" fmla="*/ 1671119 w 9662615"/>
              <a:gd name="connsiteY97-11124" fmla="*/ 1536701 h 1583140"/>
              <a:gd name="connsiteX98-11125" fmla="*/ 1601337 w 9662615"/>
              <a:gd name="connsiteY98-11126" fmla="*/ 1548552 h 1583140"/>
              <a:gd name="connsiteX99-11127" fmla="*/ 1407755 w 9662615"/>
              <a:gd name="connsiteY99-11128" fmla="*/ 1571444 h 1583140"/>
              <a:gd name="connsiteX100-11129" fmla="*/ 1271994 w 9662615"/>
              <a:gd name="connsiteY100-11130" fmla="*/ 1579471 h 1583140"/>
              <a:gd name="connsiteX101-11131" fmla="*/ 1249226 w 9662615"/>
              <a:gd name="connsiteY101-11132" fmla="*/ 1583140 h 1583140"/>
              <a:gd name="connsiteX102-11133" fmla="*/ 1217719 w 9662615"/>
              <a:gd name="connsiteY102-11134" fmla="*/ 1580863 h 1583140"/>
              <a:gd name="connsiteX103-11135" fmla="*/ 1091432 w 9662615"/>
              <a:gd name="connsiteY103-11136" fmla="*/ 1571003 h 1583140"/>
              <a:gd name="connsiteX104-11137" fmla="*/ 992039 w 9662615"/>
              <a:gd name="connsiteY104-11138" fmla="*/ 1556662 h 1583140"/>
              <a:gd name="connsiteX105-11139" fmla="*/ 868264 w 9662615"/>
              <a:gd name="connsiteY105-11140" fmla="*/ 1566392 h 1583140"/>
              <a:gd name="connsiteX106-11141" fmla="*/ 792765 w 9662615"/>
              <a:gd name="connsiteY106-11142" fmla="*/ 1563102 h 1583140"/>
              <a:gd name="connsiteX107-11143" fmla="*/ 669055 w 9662615"/>
              <a:gd name="connsiteY107-11144" fmla="*/ 1543638 h 1583140"/>
              <a:gd name="connsiteX108-11145" fmla="*/ 506152 w 9662615"/>
              <a:gd name="connsiteY108-11146" fmla="*/ 1549124 h 1583140"/>
              <a:gd name="connsiteX109-11147" fmla="*/ 472797 w 9662615"/>
              <a:gd name="connsiteY109-11148" fmla="*/ 1568904 h 1583140"/>
              <a:gd name="connsiteX110-11149" fmla="*/ 427864 w 9662615"/>
              <a:gd name="connsiteY110-11150" fmla="*/ 1580848 h 1583140"/>
              <a:gd name="connsiteX111-11151" fmla="*/ 408381 w 9662615"/>
              <a:gd name="connsiteY111-11152" fmla="*/ 1552940 h 1583140"/>
              <a:gd name="connsiteX112-11153" fmla="*/ 267163 w 9662615"/>
              <a:gd name="connsiteY112-11154" fmla="*/ 1531913 h 1583140"/>
              <a:gd name="connsiteX113-11155" fmla="*/ 196644 w 9662615"/>
              <a:gd name="connsiteY113-11156" fmla="*/ 1524565 h 1583140"/>
              <a:gd name="connsiteX114-11157" fmla="*/ 86819 w 9662615"/>
              <a:gd name="connsiteY114-11158" fmla="*/ 1519517 h 1583140"/>
              <a:gd name="connsiteX115-11159" fmla="*/ 53369 w 9662615"/>
              <a:gd name="connsiteY115-11160" fmla="*/ 1516853 h 1583140"/>
              <a:gd name="connsiteX116-11161" fmla="*/ 2359 w 9662615"/>
              <a:gd name="connsiteY116-11162" fmla="*/ 1515247 h 1583140"/>
              <a:gd name="connsiteX117-11163" fmla="*/ 0 w 9662615"/>
              <a:gd name="connsiteY117-11164" fmla="*/ 1514932 h 1583140"/>
              <a:gd name="connsiteX118-11165" fmla="*/ 0 w 9662615"/>
              <a:gd name="connsiteY118-11166" fmla="*/ 0 h 1583140"/>
              <a:gd name="connsiteX0-11167" fmla="*/ 0 w 9662615"/>
              <a:gd name="connsiteY0-11168" fmla="*/ 0 h 1583140"/>
              <a:gd name="connsiteX1-11169" fmla="*/ 9662615 w 9662615"/>
              <a:gd name="connsiteY1-11170" fmla="*/ 0 h 1583140"/>
              <a:gd name="connsiteX2-11171" fmla="*/ 9662615 w 9662615"/>
              <a:gd name="connsiteY2-11172" fmla="*/ 1280346 h 1583140"/>
              <a:gd name="connsiteX3-11173" fmla="*/ 9658420 w 9662615"/>
              <a:gd name="connsiteY3-11174" fmla="*/ 1280106 h 1583140"/>
              <a:gd name="connsiteX4-11175" fmla="*/ 9469546 w 9662615"/>
              <a:gd name="connsiteY4-11176" fmla="*/ 1289837 h 1583140"/>
              <a:gd name="connsiteX5-11177" fmla="*/ 9385895 w 9662615"/>
              <a:gd name="connsiteY5-11178" fmla="*/ 1269203 h 1583140"/>
              <a:gd name="connsiteX6-11179" fmla="*/ 9144767 w 9662615"/>
              <a:gd name="connsiteY6-11180" fmla="*/ 1264120 h 1583140"/>
              <a:gd name="connsiteX7-11181" fmla="*/ 8837252 w 9662615"/>
              <a:gd name="connsiteY7-11182" fmla="*/ 1350515 h 1583140"/>
              <a:gd name="connsiteX8-11183" fmla="*/ 8705466 w 9662615"/>
              <a:gd name="connsiteY8-11184" fmla="*/ 1342419 h 1583140"/>
              <a:gd name="connsiteX9-11185" fmla="*/ 8652221 w 9662615"/>
              <a:gd name="connsiteY9-11186" fmla="*/ 1326906 h 1583140"/>
              <a:gd name="connsiteX10-11187" fmla="*/ 8632312 w 9662615"/>
              <a:gd name="connsiteY10-11188" fmla="*/ 1326025 h 1583140"/>
              <a:gd name="connsiteX11-11189" fmla="*/ 8591582 w 9662615"/>
              <a:gd name="connsiteY11-11190" fmla="*/ 1341666 h 1583140"/>
              <a:gd name="connsiteX12-11191" fmla="*/ 8537336 w 9662615"/>
              <a:gd name="connsiteY12-11192" fmla="*/ 1341684 h 1583140"/>
              <a:gd name="connsiteX13-11193" fmla="*/ 8472508 w 9662615"/>
              <a:gd name="connsiteY13-11194" fmla="*/ 1363109 h 1583140"/>
              <a:gd name="connsiteX14-11195" fmla="*/ 8258477 w 9662615"/>
              <a:gd name="connsiteY14-11196" fmla="*/ 1370666 h 1583140"/>
              <a:gd name="connsiteX15-11197" fmla="*/ 8197961 w 9662615"/>
              <a:gd name="connsiteY15-11198" fmla="*/ 1392804 h 1583140"/>
              <a:gd name="connsiteX16-11199" fmla="*/ 8171196 w 9662615"/>
              <a:gd name="connsiteY16-11200" fmla="*/ 1397216 h 1583140"/>
              <a:gd name="connsiteX17-11201" fmla="*/ 8127667 w 9662615"/>
              <a:gd name="connsiteY17-11202" fmla="*/ 1418254 h 1583140"/>
              <a:gd name="connsiteX18-11203" fmla="*/ 7974579 w 9662615"/>
              <a:gd name="connsiteY18-11204" fmla="*/ 1383439 h 1583140"/>
              <a:gd name="connsiteX19-11205" fmla="*/ 7768351 w 9662615"/>
              <a:gd name="connsiteY19-11206" fmla="*/ 1395051 h 1583140"/>
              <a:gd name="connsiteX20-11207" fmla="*/ 7635985 w 9662615"/>
              <a:gd name="connsiteY20-11208" fmla="*/ 1386363 h 1583140"/>
              <a:gd name="connsiteX21-11209" fmla="*/ 7466069 w 9662615"/>
              <a:gd name="connsiteY21-11210" fmla="*/ 1377654 h 1583140"/>
              <a:gd name="connsiteX22-11211" fmla="*/ 7355642 w 9662615"/>
              <a:gd name="connsiteY22-11212" fmla="*/ 1407761 h 1583140"/>
              <a:gd name="connsiteX23-11213" fmla="*/ 7151610 w 9662615"/>
              <a:gd name="connsiteY23-11214" fmla="*/ 1397856 h 1583140"/>
              <a:gd name="connsiteX24-11215" fmla="*/ 7082147 w 9662615"/>
              <a:gd name="connsiteY24-11216" fmla="*/ 1406113 h 1583140"/>
              <a:gd name="connsiteX25-11217" fmla="*/ 7014958 w 9662615"/>
              <a:gd name="connsiteY25-11218" fmla="*/ 1396883 h 1583140"/>
              <a:gd name="connsiteX26-11219" fmla="*/ 6907567 w 9662615"/>
              <a:gd name="connsiteY26-11220" fmla="*/ 1419149 h 1583140"/>
              <a:gd name="connsiteX27-11221" fmla="*/ 6748428 w 9662615"/>
              <a:gd name="connsiteY27-11222" fmla="*/ 1420308 h 1583140"/>
              <a:gd name="connsiteX28-11223" fmla="*/ 6654257 w 9662615"/>
              <a:gd name="connsiteY28-11224" fmla="*/ 1424143 h 1583140"/>
              <a:gd name="connsiteX29-11225" fmla="*/ 6620123 w 9662615"/>
              <a:gd name="connsiteY29-11226" fmla="*/ 1430535 h 1583140"/>
              <a:gd name="connsiteX30-11227" fmla="*/ 6571355 w 9662615"/>
              <a:gd name="connsiteY30-11228" fmla="*/ 1436144 h 1583140"/>
              <a:gd name="connsiteX31-11229" fmla="*/ 6486557 w 9662615"/>
              <a:gd name="connsiteY31-11230" fmla="*/ 1449861 h 1583140"/>
              <a:gd name="connsiteX32-11231" fmla="*/ 6370419 w 9662615"/>
              <a:gd name="connsiteY32-11232" fmla="*/ 1461649 h 1583140"/>
              <a:gd name="connsiteX33-11233" fmla="*/ 6278839 w 9662615"/>
              <a:gd name="connsiteY33-11234" fmla="*/ 1449160 h 1583140"/>
              <a:gd name="connsiteX34-11235" fmla="*/ 6272455 w 9662615"/>
              <a:gd name="connsiteY34-11236" fmla="*/ 1453191 h 1583140"/>
              <a:gd name="connsiteX35-11237" fmla="*/ 6212659 w 9662615"/>
              <a:gd name="connsiteY35-11238" fmla="*/ 1454850 h 1583140"/>
              <a:gd name="connsiteX36-11239" fmla="*/ 6069317 w 9662615"/>
              <a:gd name="connsiteY36-11240" fmla="*/ 1445838 h 1583140"/>
              <a:gd name="connsiteX37-11241" fmla="*/ 5878477 w 9662615"/>
              <a:gd name="connsiteY37-11242" fmla="*/ 1439180 h 1583140"/>
              <a:gd name="connsiteX38-11243" fmla="*/ 5838387 w 9662615"/>
              <a:gd name="connsiteY38-11244" fmla="*/ 1444679 h 1583140"/>
              <a:gd name="connsiteX39-11245" fmla="*/ 5771136 w 9662615"/>
              <a:gd name="connsiteY39-11246" fmla="*/ 1453639 h 1583140"/>
              <a:gd name="connsiteX40-11247" fmla="*/ 5724081 w 9662615"/>
              <a:gd name="connsiteY40-11248" fmla="*/ 1470431 h 1583140"/>
              <a:gd name="connsiteX41-11249" fmla="*/ 5666577 w 9662615"/>
              <a:gd name="connsiteY41-11250" fmla="*/ 1473921 h 1583140"/>
              <a:gd name="connsiteX42-11251" fmla="*/ 5649068 w 9662615"/>
              <a:gd name="connsiteY42-11252" fmla="*/ 1461676 h 1583140"/>
              <a:gd name="connsiteX43-11253" fmla="*/ 5588902 w 9662615"/>
              <a:gd name="connsiteY43-11254" fmla="*/ 1469647 h 1583140"/>
              <a:gd name="connsiteX44-11255" fmla="*/ 5498090 w 9662615"/>
              <a:gd name="connsiteY44-11256" fmla="*/ 1483173 h 1583140"/>
              <a:gd name="connsiteX45-11257" fmla="*/ 5444641 w 9662615"/>
              <a:gd name="connsiteY45-11258" fmla="*/ 1487602 h 1583140"/>
              <a:gd name="connsiteX46-11259" fmla="*/ 5299812 w 9662615"/>
              <a:gd name="connsiteY46-11260" fmla="*/ 1503362 h 1583140"/>
              <a:gd name="connsiteX47-11261" fmla="*/ 5213947 w 9662615"/>
              <a:gd name="connsiteY47-11262" fmla="*/ 1516637 h 1583140"/>
              <a:gd name="connsiteX48-11263" fmla="*/ 5090342 w 9662615"/>
              <a:gd name="connsiteY48-11264" fmla="*/ 1546680 h 1583140"/>
              <a:gd name="connsiteX49-11265" fmla="*/ 5129812 w 9662615"/>
              <a:gd name="connsiteY49-11266" fmla="*/ 1521277 h 1583140"/>
              <a:gd name="connsiteX50-11267" fmla="*/ 5059484 w 9662615"/>
              <a:gd name="connsiteY50-11268" fmla="*/ 1546802 h 1583140"/>
              <a:gd name="connsiteX51-11269" fmla="*/ 5038524 w 9662615"/>
              <a:gd name="connsiteY51-11270" fmla="*/ 1545675 h 1583140"/>
              <a:gd name="connsiteX52-11271" fmla="*/ 5026564 w 9662615"/>
              <a:gd name="connsiteY52-11272" fmla="*/ 1545376 h 1583140"/>
              <a:gd name="connsiteX53-11273" fmla="*/ 4969433 w 9662615"/>
              <a:gd name="connsiteY53-11274" fmla="*/ 1550865 h 1583140"/>
              <a:gd name="connsiteX54-11275" fmla="*/ 4929254 w 9662615"/>
              <a:gd name="connsiteY54-11276" fmla="*/ 1563452 h 1583140"/>
              <a:gd name="connsiteX55-11277" fmla="*/ 4871726 w 9662615"/>
              <a:gd name="connsiteY55-11278" fmla="*/ 1570584 h 1583140"/>
              <a:gd name="connsiteX56-11279" fmla="*/ 4843267 w 9662615"/>
              <a:gd name="connsiteY56-11280" fmla="*/ 1561459 h 1583140"/>
              <a:gd name="connsiteX57-11281" fmla="*/ 4821058 w 9662615"/>
              <a:gd name="connsiteY57-11282" fmla="*/ 1553078 h 1583140"/>
              <a:gd name="connsiteX58-11283" fmla="*/ 4791466 w 9662615"/>
              <a:gd name="connsiteY58-11284" fmla="*/ 1561324 h 1583140"/>
              <a:gd name="connsiteX59-11285" fmla="*/ 4784247 w 9662615"/>
              <a:gd name="connsiteY59-11286" fmla="*/ 1562342 h 1583140"/>
              <a:gd name="connsiteX60-11287" fmla="*/ 4739309 w 9662615"/>
              <a:gd name="connsiteY60-11288" fmla="*/ 1553948 h 1583140"/>
              <a:gd name="connsiteX61-11289" fmla="*/ 4697562 w 9662615"/>
              <a:gd name="connsiteY61-11290" fmla="*/ 1551206 h 1583140"/>
              <a:gd name="connsiteX62-11291" fmla="*/ 4662664 w 9662615"/>
              <a:gd name="connsiteY62-11292" fmla="*/ 1573162 h 1583140"/>
              <a:gd name="connsiteX63-11293" fmla="*/ 4595077 w 9662615"/>
              <a:gd name="connsiteY63-11294" fmla="*/ 1552918 h 1583140"/>
              <a:gd name="connsiteX64-11295" fmla="*/ 4521734 w 9662615"/>
              <a:gd name="connsiteY64-11296" fmla="*/ 1529359 h 1583140"/>
              <a:gd name="connsiteX65-11297" fmla="*/ 4382398 w 9662615"/>
              <a:gd name="connsiteY65-11298" fmla="*/ 1534108 h 1583140"/>
              <a:gd name="connsiteX66-11299" fmla="*/ 4221826 w 9662615"/>
              <a:gd name="connsiteY66-11300" fmla="*/ 1508923 h 1583140"/>
              <a:gd name="connsiteX67-11301" fmla="*/ 4096601 w 9662615"/>
              <a:gd name="connsiteY67-11302" fmla="*/ 1521563 h 1583140"/>
              <a:gd name="connsiteX68-11303" fmla="*/ 3970635 w 9662615"/>
              <a:gd name="connsiteY68-11304" fmla="*/ 1544815 h 1583140"/>
              <a:gd name="connsiteX69-11305" fmla="*/ 3833906 w 9662615"/>
              <a:gd name="connsiteY69-11306" fmla="*/ 1516637 h 1583140"/>
              <a:gd name="connsiteX70-11307" fmla="*/ 3696258 w 9662615"/>
              <a:gd name="connsiteY70-11308" fmla="*/ 1537563 h 1583140"/>
              <a:gd name="connsiteX71-11309" fmla="*/ 3594070 w 9662615"/>
              <a:gd name="connsiteY71-11310" fmla="*/ 1509422 h 1583140"/>
              <a:gd name="connsiteX72-11311" fmla="*/ 3565233 w 9662615"/>
              <a:gd name="connsiteY72-11312" fmla="*/ 1515122 h 1583140"/>
              <a:gd name="connsiteX73-11313" fmla="*/ 3560267 w 9662615"/>
              <a:gd name="connsiteY73-11314" fmla="*/ 1516288 h 1583140"/>
              <a:gd name="connsiteX74-11315" fmla="*/ 3540258 w 9662615"/>
              <a:gd name="connsiteY74-11316" fmla="*/ 1516976 h 1583140"/>
              <a:gd name="connsiteX75-11317" fmla="*/ 3534780 w 9662615"/>
              <a:gd name="connsiteY75-11318" fmla="*/ 1522141 h 1583140"/>
              <a:gd name="connsiteX76-11319" fmla="*/ 3504783 w 9662615"/>
              <a:gd name="connsiteY76-11320" fmla="*/ 1526739 h 1583140"/>
              <a:gd name="connsiteX77-11321" fmla="*/ 3430805 w 9662615"/>
              <a:gd name="connsiteY77-11322" fmla="*/ 1542521 h 1583140"/>
              <a:gd name="connsiteX78-11323" fmla="*/ 3292707 w 9662615"/>
              <a:gd name="connsiteY78-11324" fmla="*/ 1520490 h 1583140"/>
              <a:gd name="connsiteX79-11325" fmla="*/ 3187872 w 9662615"/>
              <a:gd name="connsiteY79-11326" fmla="*/ 1519991 h 1583140"/>
              <a:gd name="connsiteX80-11327" fmla="*/ 3148026 w 9662615"/>
              <a:gd name="connsiteY80-11328" fmla="*/ 1524777 h 1583140"/>
              <a:gd name="connsiteX81-11329" fmla="*/ 3092394 w 9662615"/>
              <a:gd name="connsiteY81-11330" fmla="*/ 1528115 h 1583140"/>
              <a:gd name="connsiteX82-11331" fmla="*/ 2994200 w 9662615"/>
              <a:gd name="connsiteY82-11332" fmla="*/ 1537857 h 1583140"/>
              <a:gd name="connsiteX83-11333" fmla="*/ 2862301 w 9662615"/>
              <a:gd name="connsiteY83-11334" fmla="*/ 1544250 h 1583140"/>
              <a:gd name="connsiteX84-11335" fmla="*/ 2766335 w 9662615"/>
              <a:gd name="connsiteY84-11336" fmla="*/ 1527662 h 1583140"/>
              <a:gd name="connsiteX85-11337" fmla="*/ 2757836 w 9662615"/>
              <a:gd name="connsiteY85-11338" fmla="*/ 1531371 h 1583140"/>
              <a:gd name="connsiteX86-11339" fmla="*/ 2691555 w 9662615"/>
              <a:gd name="connsiteY86-11340" fmla="*/ 1530283 h 1583140"/>
              <a:gd name="connsiteX87-11341" fmla="*/ 2491676 w 9662615"/>
              <a:gd name="connsiteY87-11342" fmla="*/ 1500859 h 1583140"/>
              <a:gd name="connsiteX88-11343" fmla="*/ 2378036 w 9662615"/>
              <a:gd name="connsiteY88-11344" fmla="*/ 1520645 h 1583140"/>
              <a:gd name="connsiteX89-11345" fmla="*/ 2284269 w 9662615"/>
              <a:gd name="connsiteY89-11346" fmla="*/ 1503068 h 1583140"/>
              <a:gd name="connsiteX90-11347" fmla="*/ 2207104 w 9662615"/>
              <a:gd name="connsiteY90-11348" fmla="*/ 1508888 h 1583140"/>
              <a:gd name="connsiteX91-11349" fmla="*/ 2149226 w 9662615"/>
              <a:gd name="connsiteY91-11350" fmla="*/ 1523409 h 1583140"/>
              <a:gd name="connsiteX92-11351" fmla="*/ 2084783 w 9662615"/>
              <a:gd name="connsiteY92-11352" fmla="*/ 1524245 h 1583140"/>
              <a:gd name="connsiteX93-11353" fmla="*/ 2070075 w 9662615"/>
              <a:gd name="connsiteY93-11354" fmla="*/ 1511285 h 1583140"/>
              <a:gd name="connsiteX94-11355" fmla="*/ 2001057 w 9662615"/>
              <a:gd name="connsiteY94-11356" fmla="*/ 1516449 h 1583140"/>
              <a:gd name="connsiteX95-11357" fmla="*/ 1896330 w 9662615"/>
              <a:gd name="connsiteY95-11358" fmla="*/ 1525725 h 1583140"/>
              <a:gd name="connsiteX96-11359" fmla="*/ 1835994 w 9662615"/>
              <a:gd name="connsiteY96-11360" fmla="*/ 1527678 h 1583140"/>
              <a:gd name="connsiteX97-11361" fmla="*/ 1671119 w 9662615"/>
              <a:gd name="connsiteY97-11362" fmla="*/ 1536701 h 1583140"/>
              <a:gd name="connsiteX98-11363" fmla="*/ 1601337 w 9662615"/>
              <a:gd name="connsiteY98-11364" fmla="*/ 1548552 h 1583140"/>
              <a:gd name="connsiteX99-11365" fmla="*/ 1407755 w 9662615"/>
              <a:gd name="connsiteY99-11366" fmla="*/ 1571444 h 1583140"/>
              <a:gd name="connsiteX100-11367" fmla="*/ 1271994 w 9662615"/>
              <a:gd name="connsiteY100-11368" fmla="*/ 1579471 h 1583140"/>
              <a:gd name="connsiteX101-11369" fmla="*/ 1249226 w 9662615"/>
              <a:gd name="connsiteY101-11370" fmla="*/ 1583140 h 1583140"/>
              <a:gd name="connsiteX102-11371" fmla="*/ 1217719 w 9662615"/>
              <a:gd name="connsiteY102-11372" fmla="*/ 1580863 h 1583140"/>
              <a:gd name="connsiteX103-11373" fmla="*/ 1091432 w 9662615"/>
              <a:gd name="connsiteY103-11374" fmla="*/ 1571003 h 1583140"/>
              <a:gd name="connsiteX104-11375" fmla="*/ 992039 w 9662615"/>
              <a:gd name="connsiteY104-11376" fmla="*/ 1556662 h 1583140"/>
              <a:gd name="connsiteX105-11377" fmla="*/ 868264 w 9662615"/>
              <a:gd name="connsiteY105-11378" fmla="*/ 1566392 h 1583140"/>
              <a:gd name="connsiteX106-11379" fmla="*/ 792765 w 9662615"/>
              <a:gd name="connsiteY106-11380" fmla="*/ 1563102 h 1583140"/>
              <a:gd name="connsiteX107-11381" fmla="*/ 669055 w 9662615"/>
              <a:gd name="connsiteY107-11382" fmla="*/ 1543638 h 1583140"/>
              <a:gd name="connsiteX108-11383" fmla="*/ 506152 w 9662615"/>
              <a:gd name="connsiteY108-11384" fmla="*/ 1549124 h 1583140"/>
              <a:gd name="connsiteX109-11385" fmla="*/ 472797 w 9662615"/>
              <a:gd name="connsiteY109-11386" fmla="*/ 1568904 h 1583140"/>
              <a:gd name="connsiteX110-11387" fmla="*/ 427864 w 9662615"/>
              <a:gd name="connsiteY110-11388" fmla="*/ 1580848 h 1583140"/>
              <a:gd name="connsiteX111-11389" fmla="*/ 408381 w 9662615"/>
              <a:gd name="connsiteY111-11390" fmla="*/ 1552940 h 1583140"/>
              <a:gd name="connsiteX112-11391" fmla="*/ 267163 w 9662615"/>
              <a:gd name="connsiteY112-11392" fmla="*/ 1531913 h 1583140"/>
              <a:gd name="connsiteX113-11393" fmla="*/ 196644 w 9662615"/>
              <a:gd name="connsiteY113-11394" fmla="*/ 1524565 h 1583140"/>
              <a:gd name="connsiteX114-11395" fmla="*/ 86819 w 9662615"/>
              <a:gd name="connsiteY114-11396" fmla="*/ 1519517 h 1583140"/>
              <a:gd name="connsiteX115-11397" fmla="*/ 53369 w 9662615"/>
              <a:gd name="connsiteY115-11398" fmla="*/ 1516853 h 1583140"/>
              <a:gd name="connsiteX116-11399" fmla="*/ 2359 w 9662615"/>
              <a:gd name="connsiteY116-11400" fmla="*/ 1515247 h 1583140"/>
              <a:gd name="connsiteX117-11401" fmla="*/ 0 w 9662615"/>
              <a:gd name="connsiteY117-11402" fmla="*/ 1514932 h 1583140"/>
              <a:gd name="connsiteX118-11403" fmla="*/ 0 w 9662615"/>
              <a:gd name="connsiteY118-11404" fmla="*/ 0 h 1583140"/>
              <a:gd name="connsiteX0-11405" fmla="*/ 0 w 9662615"/>
              <a:gd name="connsiteY0-11406" fmla="*/ 0 h 1583140"/>
              <a:gd name="connsiteX1-11407" fmla="*/ 9662615 w 9662615"/>
              <a:gd name="connsiteY1-11408" fmla="*/ 0 h 1583140"/>
              <a:gd name="connsiteX2-11409" fmla="*/ 9662615 w 9662615"/>
              <a:gd name="connsiteY2-11410" fmla="*/ 1280346 h 1583140"/>
              <a:gd name="connsiteX3-11411" fmla="*/ 9658420 w 9662615"/>
              <a:gd name="connsiteY3-11412" fmla="*/ 1280106 h 1583140"/>
              <a:gd name="connsiteX4-11413" fmla="*/ 9469546 w 9662615"/>
              <a:gd name="connsiteY4-11414" fmla="*/ 1289837 h 1583140"/>
              <a:gd name="connsiteX5-11415" fmla="*/ 9385895 w 9662615"/>
              <a:gd name="connsiteY5-11416" fmla="*/ 1269203 h 1583140"/>
              <a:gd name="connsiteX6-11417" fmla="*/ 9144767 w 9662615"/>
              <a:gd name="connsiteY6-11418" fmla="*/ 1264120 h 1583140"/>
              <a:gd name="connsiteX7-11419" fmla="*/ 8837252 w 9662615"/>
              <a:gd name="connsiteY7-11420" fmla="*/ 1350515 h 1583140"/>
              <a:gd name="connsiteX8-11421" fmla="*/ 8705466 w 9662615"/>
              <a:gd name="connsiteY8-11422" fmla="*/ 1342419 h 1583140"/>
              <a:gd name="connsiteX9-11423" fmla="*/ 8652221 w 9662615"/>
              <a:gd name="connsiteY9-11424" fmla="*/ 1326906 h 1583140"/>
              <a:gd name="connsiteX10-11425" fmla="*/ 8632312 w 9662615"/>
              <a:gd name="connsiteY10-11426" fmla="*/ 1326025 h 1583140"/>
              <a:gd name="connsiteX11-11427" fmla="*/ 8591582 w 9662615"/>
              <a:gd name="connsiteY11-11428" fmla="*/ 1341666 h 1583140"/>
              <a:gd name="connsiteX12-11429" fmla="*/ 8537336 w 9662615"/>
              <a:gd name="connsiteY12-11430" fmla="*/ 1341684 h 1583140"/>
              <a:gd name="connsiteX13-11431" fmla="*/ 8472508 w 9662615"/>
              <a:gd name="connsiteY13-11432" fmla="*/ 1363109 h 1583140"/>
              <a:gd name="connsiteX14-11433" fmla="*/ 8258477 w 9662615"/>
              <a:gd name="connsiteY14-11434" fmla="*/ 1370666 h 1583140"/>
              <a:gd name="connsiteX15-11435" fmla="*/ 8197961 w 9662615"/>
              <a:gd name="connsiteY15-11436" fmla="*/ 1392804 h 1583140"/>
              <a:gd name="connsiteX16-11437" fmla="*/ 8171196 w 9662615"/>
              <a:gd name="connsiteY16-11438" fmla="*/ 1397216 h 1583140"/>
              <a:gd name="connsiteX17-11439" fmla="*/ 8127667 w 9662615"/>
              <a:gd name="connsiteY17-11440" fmla="*/ 1418254 h 1583140"/>
              <a:gd name="connsiteX18-11441" fmla="*/ 7974579 w 9662615"/>
              <a:gd name="connsiteY18-11442" fmla="*/ 1383439 h 1583140"/>
              <a:gd name="connsiteX19-11443" fmla="*/ 7768351 w 9662615"/>
              <a:gd name="connsiteY19-11444" fmla="*/ 1395051 h 1583140"/>
              <a:gd name="connsiteX20-11445" fmla="*/ 7635985 w 9662615"/>
              <a:gd name="connsiteY20-11446" fmla="*/ 1386363 h 1583140"/>
              <a:gd name="connsiteX21-11447" fmla="*/ 7466069 w 9662615"/>
              <a:gd name="connsiteY21-11448" fmla="*/ 1377654 h 1583140"/>
              <a:gd name="connsiteX22-11449" fmla="*/ 7355642 w 9662615"/>
              <a:gd name="connsiteY22-11450" fmla="*/ 1407761 h 1583140"/>
              <a:gd name="connsiteX23-11451" fmla="*/ 7151610 w 9662615"/>
              <a:gd name="connsiteY23-11452" fmla="*/ 1397856 h 1583140"/>
              <a:gd name="connsiteX24-11453" fmla="*/ 7082147 w 9662615"/>
              <a:gd name="connsiteY24-11454" fmla="*/ 1406113 h 1583140"/>
              <a:gd name="connsiteX25-11455" fmla="*/ 7014958 w 9662615"/>
              <a:gd name="connsiteY25-11456" fmla="*/ 1396883 h 1583140"/>
              <a:gd name="connsiteX26-11457" fmla="*/ 6907567 w 9662615"/>
              <a:gd name="connsiteY26-11458" fmla="*/ 1419149 h 1583140"/>
              <a:gd name="connsiteX27-11459" fmla="*/ 6748428 w 9662615"/>
              <a:gd name="connsiteY27-11460" fmla="*/ 1420308 h 1583140"/>
              <a:gd name="connsiteX28-11461" fmla="*/ 6654257 w 9662615"/>
              <a:gd name="connsiteY28-11462" fmla="*/ 1424143 h 1583140"/>
              <a:gd name="connsiteX29-11463" fmla="*/ 6620123 w 9662615"/>
              <a:gd name="connsiteY29-11464" fmla="*/ 1430535 h 1583140"/>
              <a:gd name="connsiteX30-11465" fmla="*/ 6571355 w 9662615"/>
              <a:gd name="connsiteY30-11466" fmla="*/ 1436144 h 1583140"/>
              <a:gd name="connsiteX31-11467" fmla="*/ 6486557 w 9662615"/>
              <a:gd name="connsiteY31-11468" fmla="*/ 1449861 h 1583140"/>
              <a:gd name="connsiteX32-11469" fmla="*/ 6370419 w 9662615"/>
              <a:gd name="connsiteY32-11470" fmla="*/ 1461649 h 1583140"/>
              <a:gd name="connsiteX33-11471" fmla="*/ 6278839 w 9662615"/>
              <a:gd name="connsiteY33-11472" fmla="*/ 1449160 h 1583140"/>
              <a:gd name="connsiteX34-11473" fmla="*/ 6272455 w 9662615"/>
              <a:gd name="connsiteY34-11474" fmla="*/ 1453191 h 1583140"/>
              <a:gd name="connsiteX35-11475" fmla="*/ 6212659 w 9662615"/>
              <a:gd name="connsiteY35-11476" fmla="*/ 1454850 h 1583140"/>
              <a:gd name="connsiteX36-11477" fmla="*/ 6069317 w 9662615"/>
              <a:gd name="connsiteY36-11478" fmla="*/ 1445838 h 1583140"/>
              <a:gd name="connsiteX37-11479" fmla="*/ 5878477 w 9662615"/>
              <a:gd name="connsiteY37-11480" fmla="*/ 1439180 h 1583140"/>
              <a:gd name="connsiteX38-11481" fmla="*/ 5838387 w 9662615"/>
              <a:gd name="connsiteY38-11482" fmla="*/ 1444679 h 1583140"/>
              <a:gd name="connsiteX39-11483" fmla="*/ 5771136 w 9662615"/>
              <a:gd name="connsiteY39-11484" fmla="*/ 1453639 h 1583140"/>
              <a:gd name="connsiteX40-11485" fmla="*/ 5724081 w 9662615"/>
              <a:gd name="connsiteY40-11486" fmla="*/ 1470431 h 1583140"/>
              <a:gd name="connsiteX41-11487" fmla="*/ 5666577 w 9662615"/>
              <a:gd name="connsiteY41-11488" fmla="*/ 1473921 h 1583140"/>
              <a:gd name="connsiteX42-11489" fmla="*/ 5649068 w 9662615"/>
              <a:gd name="connsiteY42-11490" fmla="*/ 1461676 h 1583140"/>
              <a:gd name="connsiteX43-11491" fmla="*/ 5588902 w 9662615"/>
              <a:gd name="connsiteY43-11492" fmla="*/ 1469647 h 1583140"/>
              <a:gd name="connsiteX44-11493" fmla="*/ 5498090 w 9662615"/>
              <a:gd name="connsiteY44-11494" fmla="*/ 1483173 h 1583140"/>
              <a:gd name="connsiteX45-11495" fmla="*/ 5444641 w 9662615"/>
              <a:gd name="connsiteY45-11496" fmla="*/ 1487602 h 1583140"/>
              <a:gd name="connsiteX46-11497" fmla="*/ 5299812 w 9662615"/>
              <a:gd name="connsiteY46-11498" fmla="*/ 1503362 h 1583140"/>
              <a:gd name="connsiteX47-11499" fmla="*/ 5213947 w 9662615"/>
              <a:gd name="connsiteY47-11500" fmla="*/ 1516637 h 1583140"/>
              <a:gd name="connsiteX48-11501" fmla="*/ 5090342 w 9662615"/>
              <a:gd name="connsiteY48-11502" fmla="*/ 1546680 h 1583140"/>
              <a:gd name="connsiteX49-11503" fmla="*/ 5129812 w 9662615"/>
              <a:gd name="connsiteY49-11504" fmla="*/ 1521277 h 1583140"/>
              <a:gd name="connsiteX50-11505" fmla="*/ 5059484 w 9662615"/>
              <a:gd name="connsiteY50-11506" fmla="*/ 1546802 h 1583140"/>
              <a:gd name="connsiteX51-11507" fmla="*/ 5038524 w 9662615"/>
              <a:gd name="connsiteY51-11508" fmla="*/ 1545675 h 1583140"/>
              <a:gd name="connsiteX52-11509" fmla="*/ 5026564 w 9662615"/>
              <a:gd name="connsiteY52-11510" fmla="*/ 1545376 h 1583140"/>
              <a:gd name="connsiteX53-11511" fmla="*/ 4969433 w 9662615"/>
              <a:gd name="connsiteY53-11512" fmla="*/ 1550865 h 1583140"/>
              <a:gd name="connsiteX54-11513" fmla="*/ 4929254 w 9662615"/>
              <a:gd name="connsiteY54-11514" fmla="*/ 1563452 h 1583140"/>
              <a:gd name="connsiteX55-11515" fmla="*/ 4871726 w 9662615"/>
              <a:gd name="connsiteY55-11516" fmla="*/ 1570584 h 1583140"/>
              <a:gd name="connsiteX56-11517" fmla="*/ 4843267 w 9662615"/>
              <a:gd name="connsiteY56-11518" fmla="*/ 1561459 h 1583140"/>
              <a:gd name="connsiteX57-11519" fmla="*/ 4821058 w 9662615"/>
              <a:gd name="connsiteY57-11520" fmla="*/ 1553078 h 1583140"/>
              <a:gd name="connsiteX58-11521" fmla="*/ 4791466 w 9662615"/>
              <a:gd name="connsiteY58-11522" fmla="*/ 1561324 h 1583140"/>
              <a:gd name="connsiteX59-11523" fmla="*/ 4784247 w 9662615"/>
              <a:gd name="connsiteY59-11524" fmla="*/ 1562342 h 1583140"/>
              <a:gd name="connsiteX60-11525" fmla="*/ 4739309 w 9662615"/>
              <a:gd name="connsiteY60-11526" fmla="*/ 1553948 h 1583140"/>
              <a:gd name="connsiteX61-11527" fmla="*/ 4697562 w 9662615"/>
              <a:gd name="connsiteY61-11528" fmla="*/ 1551206 h 1583140"/>
              <a:gd name="connsiteX62-11529" fmla="*/ 4662664 w 9662615"/>
              <a:gd name="connsiteY62-11530" fmla="*/ 1573162 h 1583140"/>
              <a:gd name="connsiteX63-11531" fmla="*/ 4595077 w 9662615"/>
              <a:gd name="connsiteY63-11532" fmla="*/ 1552918 h 1583140"/>
              <a:gd name="connsiteX64-11533" fmla="*/ 4521734 w 9662615"/>
              <a:gd name="connsiteY64-11534" fmla="*/ 1529359 h 1583140"/>
              <a:gd name="connsiteX65-11535" fmla="*/ 4382398 w 9662615"/>
              <a:gd name="connsiteY65-11536" fmla="*/ 1534108 h 1583140"/>
              <a:gd name="connsiteX66-11537" fmla="*/ 4221826 w 9662615"/>
              <a:gd name="connsiteY66-11538" fmla="*/ 1508923 h 1583140"/>
              <a:gd name="connsiteX67-11539" fmla="*/ 4096601 w 9662615"/>
              <a:gd name="connsiteY67-11540" fmla="*/ 1521563 h 1583140"/>
              <a:gd name="connsiteX68-11541" fmla="*/ 3970635 w 9662615"/>
              <a:gd name="connsiteY68-11542" fmla="*/ 1544815 h 1583140"/>
              <a:gd name="connsiteX69-11543" fmla="*/ 3833906 w 9662615"/>
              <a:gd name="connsiteY69-11544" fmla="*/ 1516637 h 1583140"/>
              <a:gd name="connsiteX70-11545" fmla="*/ 3696258 w 9662615"/>
              <a:gd name="connsiteY70-11546" fmla="*/ 1537563 h 1583140"/>
              <a:gd name="connsiteX71-11547" fmla="*/ 3594070 w 9662615"/>
              <a:gd name="connsiteY71-11548" fmla="*/ 1509422 h 1583140"/>
              <a:gd name="connsiteX72-11549" fmla="*/ 3565233 w 9662615"/>
              <a:gd name="connsiteY72-11550" fmla="*/ 1515122 h 1583140"/>
              <a:gd name="connsiteX73-11551" fmla="*/ 3560267 w 9662615"/>
              <a:gd name="connsiteY73-11552" fmla="*/ 1516288 h 1583140"/>
              <a:gd name="connsiteX74-11553" fmla="*/ 3540258 w 9662615"/>
              <a:gd name="connsiteY74-11554" fmla="*/ 1516976 h 1583140"/>
              <a:gd name="connsiteX75-11555" fmla="*/ 3534780 w 9662615"/>
              <a:gd name="connsiteY75-11556" fmla="*/ 1522141 h 1583140"/>
              <a:gd name="connsiteX76-11557" fmla="*/ 3504783 w 9662615"/>
              <a:gd name="connsiteY76-11558" fmla="*/ 1526739 h 1583140"/>
              <a:gd name="connsiteX77-11559" fmla="*/ 3430805 w 9662615"/>
              <a:gd name="connsiteY77-11560" fmla="*/ 1542521 h 1583140"/>
              <a:gd name="connsiteX78-11561" fmla="*/ 3292707 w 9662615"/>
              <a:gd name="connsiteY78-11562" fmla="*/ 1520490 h 1583140"/>
              <a:gd name="connsiteX79-11563" fmla="*/ 3187872 w 9662615"/>
              <a:gd name="connsiteY79-11564" fmla="*/ 1519991 h 1583140"/>
              <a:gd name="connsiteX80-11565" fmla="*/ 3148026 w 9662615"/>
              <a:gd name="connsiteY80-11566" fmla="*/ 1524777 h 1583140"/>
              <a:gd name="connsiteX81-11567" fmla="*/ 3092394 w 9662615"/>
              <a:gd name="connsiteY81-11568" fmla="*/ 1528115 h 1583140"/>
              <a:gd name="connsiteX82-11569" fmla="*/ 2994200 w 9662615"/>
              <a:gd name="connsiteY82-11570" fmla="*/ 1537857 h 1583140"/>
              <a:gd name="connsiteX83-11571" fmla="*/ 2862301 w 9662615"/>
              <a:gd name="connsiteY83-11572" fmla="*/ 1544250 h 1583140"/>
              <a:gd name="connsiteX84-11573" fmla="*/ 2766335 w 9662615"/>
              <a:gd name="connsiteY84-11574" fmla="*/ 1527662 h 1583140"/>
              <a:gd name="connsiteX85-11575" fmla="*/ 2757836 w 9662615"/>
              <a:gd name="connsiteY85-11576" fmla="*/ 1531371 h 1583140"/>
              <a:gd name="connsiteX86-11577" fmla="*/ 2691555 w 9662615"/>
              <a:gd name="connsiteY86-11578" fmla="*/ 1530283 h 1583140"/>
              <a:gd name="connsiteX87-11579" fmla="*/ 2491676 w 9662615"/>
              <a:gd name="connsiteY87-11580" fmla="*/ 1500859 h 1583140"/>
              <a:gd name="connsiteX88-11581" fmla="*/ 2378036 w 9662615"/>
              <a:gd name="connsiteY88-11582" fmla="*/ 1520645 h 1583140"/>
              <a:gd name="connsiteX89-11583" fmla="*/ 2284269 w 9662615"/>
              <a:gd name="connsiteY89-11584" fmla="*/ 1503068 h 1583140"/>
              <a:gd name="connsiteX90-11585" fmla="*/ 2207104 w 9662615"/>
              <a:gd name="connsiteY90-11586" fmla="*/ 1508888 h 1583140"/>
              <a:gd name="connsiteX91-11587" fmla="*/ 2149226 w 9662615"/>
              <a:gd name="connsiteY91-11588" fmla="*/ 1523409 h 1583140"/>
              <a:gd name="connsiteX92-11589" fmla="*/ 2084783 w 9662615"/>
              <a:gd name="connsiteY92-11590" fmla="*/ 1524245 h 1583140"/>
              <a:gd name="connsiteX93-11591" fmla="*/ 2070075 w 9662615"/>
              <a:gd name="connsiteY93-11592" fmla="*/ 1511285 h 1583140"/>
              <a:gd name="connsiteX94-11593" fmla="*/ 2001057 w 9662615"/>
              <a:gd name="connsiteY94-11594" fmla="*/ 1516449 h 1583140"/>
              <a:gd name="connsiteX95-11595" fmla="*/ 1896330 w 9662615"/>
              <a:gd name="connsiteY95-11596" fmla="*/ 1525725 h 1583140"/>
              <a:gd name="connsiteX96-11597" fmla="*/ 1835994 w 9662615"/>
              <a:gd name="connsiteY96-11598" fmla="*/ 1527678 h 1583140"/>
              <a:gd name="connsiteX97-11599" fmla="*/ 1671119 w 9662615"/>
              <a:gd name="connsiteY97-11600" fmla="*/ 1536701 h 1583140"/>
              <a:gd name="connsiteX98-11601" fmla="*/ 1601337 w 9662615"/>
              <a:gd name="connsiteY98-11602" fmla="*/ 1548552 h 1583140"/>
              <a:gd name="connsiteX99-11603" fmla="*/ 1407755 w 9662615"/>
              <a:gd name="connsiteY99-11604" fmla="*/ 1571444 h 1583140"/>
              <a:gd name="connsiteX100-11605" fmla="*/ 1271994 w 9662615"/>
              <a:gd name="connsiteY100-11606" fmla="*/ 1579471 h 1583140"/>
              <a:gd name="connsiteX101-11607" fmla="*/ 1249226 w 9662615"/>
              <a:gd name="connsiteY101-11608" fmla="*/ 1583140 h 1583140"/>
              <a:gd name="connsiteX102-11609" fmla="*/ 1217719 w 9662615"/>
              <a:gd name="connsiteY102-11610" fmla="*/ 1580863 h 1583140"/>
              <a:gd name="connsiteX103-11611" fmla="*/ 1091432 w 9662615"/>
              <a:gd name="connsiteY103-11612" fmla="*/ 1571003 h 1583140"/>
              <a:gd name="connsiteX104-11613" fmla="*/ 992039 w 9662615"/>
              <a:gd name="connsiteY104-11614" fmla="*/ 1556662 h 1583140"/>
              <a:gd name="connsiteX105-11615" fmla="*/ 868264 w 9662615"/>
              <a:gd name="connsiteY105-11616" fmla="*/ 1566392 h 1583140"/>
              <a:gd name="connsiteX106-11617" fmla="*/ 792765 w 9662615"/>
              <a:gd name="connsiteY106-11618" fmla="*/ 1563102 h 1583140"/>
              <a:gd name="connsiteX107-11619" fmla="*/ 669055 w 9662615"/>
              <a:gd name="connsiteY107-11620" fmla="*/ 1543638 h 1583140"/>
              <a:gd name="connsiteX108-11621" fmla="*/ 506152 w 9662615"/>
              <a:gd name="connsiteY108-11622" fmla="*/ 1549124 h 1583140"/>
              <a:gd name="connsiteX109-11623" fmla="*/ 472797 w 9662615"/>
              <a:gd name="connsiteY109-11624" fmla="*/ 1568904 h 1583140"/>
              <a:gd name="connsiteX110-11625" fmla="*/ 427864 w 9662615"/>
              <a:gd name="connsiteY110-11626" fmla="*/ 1580848 h 1583140"/>
              <a:gd name="connsiteX111-11627" fmla="*/ 408381 w 9662615"/>
              <a:gd name="connsiteY111-11628" fmla="*/ 1552940 h 1583140"/>
              <a:gd name="connsiteX112-11629" fmla="*/ 267163 w 9662615"/>
              <a:gd name="connsiteY112-11630" fmla="*/ 1531913 h 1583140"/>
              <a:gd name="connsiteX113-11631" fmla="*/ 196644 w 9662615"/>
              <a:gd name="connsiteY113-11632" fmla="*/ 1524565 h 1583140"/>
              <a:gd name="connsiteX114-11633" fmla="*/ 86819 w 9662615"/>
              <a:gd name="connsiteY114-11634" fmla="*/ 1519517 h 1583140"/>
              <a:gd name="connsiteX115-11635" fmla="*/ 53369 w 9662615"/>
              <a:gd name="connsiteY115-11636" fmla="*/ 1516853 h 1583140"/>
              <a:gd name="connsiteX116-11637" fmla="*/ 2359 w 9662615"/>
              <a:gd name="connsiteY116-11638" fmla="*/ 1515247 h 1583140"/>
              <a:gd name="connsiteX117-11639" fmla="*/ 0 w 9662615"/>
              <a:gd name="connsiteY117-11640" fmla="*/ 1514932 h 1583140"/>
              <a:gd name="connsiteX118-11641" fmla="*/ 0 w 9662615"/>
              <a:gd name="connsiteY118-11642" fmla="*/ 0 h 1583140"/>
              <a:gd name="connsiteX0-11643" fmla="*/ 0 w 9662615"/>
              <a:gd name="connsiteY0-11644" fmla="*/ 0 h 1583140"/>
              <a:gd name="connsiteX1-11645" fmla="*/ 9662615 w 9662615"/>
              <a:gd name="connsiteY1-11646" fmla="*/ 0 h 1583140"/>
              <a:gd name="connsiteX2-11647" fmla="*/ 9662615 w 9662615"/>
              <a:gd name="connsiteY2-11648" fmla="*/ 1280346 h 1583140"/>
              <a:gd name="connsiteX3-11649" fmla="*/ 9658420 w 9662615"/>
              <a:gd name="connsiteY3-11650" fmla="*/ 1280106 h 1583140"/>
              <a:gd name="connsiteX4-11651" fmla="*/ 9469546 w 9662615"/>
              <a:gd name="connsiteY4-11652" fmla="*/ 1289837 h 1583140"/>
              <a:gd name="connsiteX5-11653" fmla="*/ 9385895 w 9662615"/>
              <a:gd name="connsiteY5-11654" fmla="*/ 1269203 h 1583140"/>
              <a:gd name="connsiteX6-11655" fmla="*/ 9144767 w 9662615"/>
              <a:gd name="connsiteY6-11656" fmla="*/ 1264120 h 1583140"/>
              <a:gd name="connsiteX7-11657" fmla="*/ 8837252 w 9662615"/>
              <a:gd name="connsiteY7-11658" fmla="*/ 1350515 h 1583140"/>
              <a:gd name="connsiteX8-11659" fmla="*/ 8705466 w 9662615"/>
              <a:gd name="connsiteY8-11660" fmla="*/ 1342419 h 1583140"/>
              <a:gd name="connsiteX9-11661" fmla="*/ 8652221 w 9662615"/>
              <a:gd name="connsiteY9-11662" fmla="*/ 1326906 h 1583140"/>
              <a:gd name="connsiteX10-11663" fmla="*/ 8632312 w 9662615"/>
              <a:gd name="connsiteY10-11664" fmla="*/ 1326025 h 1583140"/>
              <a:gd name="connsiteX11-11665" fmla="*/ 8591582 w 9662615"/>
              <a:gd name="connsiteY11-11666" fmla="*/ 1341666 h 1583140"/>
              <a:gd name="connsiteX12-11667" fmla="*/ 8537336 w 9662615"/>
              <a:gd name="connsiteY12-11668" fmla="*/ 1341684 h 1583140"/>
              <a:gd name="connsiteX13-11669" fmla="*/ 8472508 w 9662615"/>
              <a:gd name="connsiteY13-11670" fmla="*/ 1363109 h 1583140"/>
              <a:gd name="connsiteX14-11671" fmla="*/ 8258477 w 9662615"/>
              <a:gd name="connsiteY14-11672" fmla="*/ 1370666 h 1583140"/>
              <a:gd name="connsiteX15-11673" fmla="*/ 8197961 w 9662615"/>
              <a:gd name="connsiteY15-11674" fmla="*/ 1392804 h 1583140"/>
              <a:gd name="connsiteX16-11675" fmla="*/ 8171196 w 9662615"/>
              <a:gd name="connsiteY16-11676" fmla="*/ 1397216 h 1583140"/>
              <a:gd name="connsiteX17-11677" fmla="*/ 8127667 w 9662615"/>
              <a:gd name="connsiteY17-11678" fmla="*/ 1418254 h 1583140"/>
              <a:gd name="connsiteX18-11679" fmla="*/ 7974579 w 9662615"/>
              <a:gd name="connsiteY18-11680" fmla="*/ 1383439 h 1583140"/>
              <a:gd name="connsiteX19-11681" fmla="*/ 7768351 w 9662615"/>
              <a:gd name="connsiteY19-11682" fmla="*/ 1395051 h 1583140"/>
              <a:gd name="connsiteX20-11683" fmla="*/ 7635985 w 9662615"/>
              <a:gd name="connsiteY20-11684" fmla="*/ 1386363 h 1583140"/>
              <a:gd name="connsiteX21-11685" fmla="*/ 7466069 w 9662615"/>
              <a:gd name="connsiteY21-11686" fmla="*/ 1377654 h 1583140"/>
              <a:gd name="connsiteX22-11687" fmla="*/ 7355642 w 9662615"/>
              <a:gd name="connsiteY22-11688" fmla="*/ 1407761 h 1583140"/>
              <a:gd name="connsiteX23-11689" fmla="*/ 7151610 w 9662615"/>
              <a:gd name="connsiteY23-11690" fmla="*/ 1397856 h 1583140"/>
              <a:gd name="connsiteX24-11691" fmla="*/ 7082147 w 9662615"/>
              <a:gd name="connsiteY24-11692" fmla="*/ 1406113 h 1583140"/>
              <a:gd name="connsiteX25-11693" fmla="*/ 7014958 w 9662615"/>
              <a:gd name="connsiteY25-11694" fmla="*/ 1396883 h 1583140"/>
              <a:gd name="connsiteX26-11695" fmla="*/ 6907567 w 9662615"/>
              <a:gd name="connsiteY26-11696" fmla="*/ 1419149 h 1583140"/>
              <a:gd name="connsiteX27-11697" fmla="*/ 6748428 w 9662615"/>
              <a:gd name="connsiteY27-11698" fmla="*/ 1420308 h 1583140"/>
              <a:gd name="connsiteX28-11699" fmla="*/ 6654257 w 9662615"/>
              <a:gd name="connsiteY28-11700" fmla="*/ 1424143 h 1583140"/>
              <a:gd name="connsiteX29-11701" fmla="*/ 6620123 w 9662615"/>
              <a:gd name="connsiteY29-11702" fmla="*/ 1430535 h 1583140"/>
              <a:gd name="connsiteX30-11703" fmla="*/ 6571355 w 9662615"/>
              <a:gd name="connsiteY30-11704" fmla="*/ 1436144 h 1583140"/>
              <a:gd name="connsiteX31-11705" fmla="*/ 6486557 w 9662615"/>
              <a:gd name="connsiteY31-11706" fmla="*/ 1449861 h 1583140"/>
              <a:gd name="connsiteX32-11707" fmla="*/ 6370419 w 9662615"/>
              <a:gd name="connsiteY32-11708" fmla="*/ 1461649 h 1583140"/>
              <a:gd name="connsiteX33-11709" fmla="*/ 6278839 w 9662615"/>
              <a:gd name="connsiteY33-11710" fmla="*/ 1449160 h 1583140"/>
              <a:gd name="connsiteX34-11711" fmla="*/ 6272455 w 9662615"/>
              <a:gd name="connsiteY34-11712" fmla="*/ 1453191 h 1583140"/>
              <a:gd name="connsiteX35-11713" fmla="*/ 6212659 w 9662615"/>
              <a:gd name="connsiteY35-11714" fmla="*/ 1454850 h 1583140"/>
              <a:gd name="connsiteX36-11715" fmla="*/ 6069317 w 9662615"/>
              <a:gd name="connsiteY36-11716" fmla="*/ 1445838 h 1583140"/>
              <a:gd name="connsiteX37-11717" fmla="*/ 5878477 w 9662615"/>
              <a:gd name="connsiteY37-11718" fmla="*/ 1439180 h 1583140"/>
              <a:gd name="connsiteX38-11719" fmla="*/ 5838387 w 9662615"/>
              <a:gd name="connsiteY38-11720" fmla="*/ 1444679 h 1583140"/>
              <a:gd name="connsiteX39-11721" fmla="*/ 5771136 w 9662615"/>
              <a:gd name="connsiteY39-11722" fmla="*/ 1453639 h 1583140"/>
              <a:gd name="connsiteX40-11723" fmla="*/ 5724081 w 9662615"/>
              <a:gd name="connsiteY40-11724" fmla="*/ 1470431 h 1583140"/>
              <a:gd name="connsiteX41-11725" fmla="*/ 5666577 w 9662615"/>
              <a:gd name="connsiteY41-11726" fmla="*/ 1473921 h 1583140"/>
              <a:gd name="connsiteX42-11727" fmla="*/ 5649068 w 9662615"/>
              <a:gd name="connsiteY42-11728" fmla="*/ 1461676 h 1583140"/>
              <a:gd name="connsiteX43-11729" fmla="*/ 5588902 w 9662615"/>
              <a:gd name="connsiteY43-11730" fmla="*/ 1469647 h 1583140"/>
              <a:gd name="connsiteX44-11731" fmla="*/ 5498090 w 9662615"/>
              <a:gd name="connsiteY44-11732" fmla="*/ 1483173 h 1583140"/>
              <a:gd name="connsiteX45-11733" fmla="*/ 5444641 w 9662615"/>
              <a:gd name="connsiteY45-11734" fmla="*/ 1487602 h 1583140"/>
              <a:gd name="connsiteX46-11735" fmla="*/ 5299812 w 9662615"/>
              <a:gd name="connsiteY46-11736" fmla="*/ 1503362 h 1583140"/>
              <a:gd name="connsiteX47-11737" fmla="*/ 5213947 w 9662615"/>
              <a:gd name="connsiteY47-11738" fmla="*/ 1516637 h 1583140"/>
              <a:gd name="connsiteX48-11739" fmla="*/ 5090342 w 9662615"/>
              <a:gd name="connsiteY48-11740" fmla="*/ 1546680 h 1583140"/>
              <a:gd name="connsiteX49-11741" fmla="*/ 5129812 w 9662615"/>
              <a:gd name="connsiteY49-11742" fmla="*/ 1521277 h 1583140"/>
              <a:gd name="connsiteX50-11743" fmla="*/ 5059484 w 9662615"/>
              <a:gd name="connsiteY50-11744" fmla="*/ 1546802 h 1583140"/>
              <a:gd name="connsiteX51-11745" fmla="*/ 5038524 w 9662615"/>
              <a:gd name="connsiteY51-11746" fmla="*/ 1545675 h 1583140"/>
              <a:gd name="connsiteX52-11747" fmla="*/ 5026564 w 9662615"/>
              <a:gd name="connsiteY52-11748" fmla="*/ 1545376 h 1583140"/>
              <a:gd name="connsiteX53-11749" fmla="*/ 4969433 w 9662615"/>
              <a:gd name="connsiteY53-11750" fmla="*/ 1550865 h 1583140"/>
              <a:gd name="connsiteX54-11751" fmla="*/ 4929254 w 9662615"/>
              <a:gd name="connsiteY54-11752" fmla="*/ 1563452 h 1583140"/>
              <a:gd name="connsiteX55-11753" fmla="*/ 4871726 w 9662615"/>
              <a:gd name="connsiteY55-11754" fmla="*/ 1570584 h 1583140"/>
              <a:gd name="connsiteX56-11755" fmla="*/ 4843267 w 9662615"/>
              <a:gd name="connsiteY56-11756" fmla="*/ 1561459 h 1583140"/>
              <a:gd name="connsiteX57-11757" fmla="*/ 4821058 w 9662615"/>
              <a:gd name="connsiteY57-11758" fmla="*/ 1553078 h 1583140"/>
              <a:gd name="connsiteX58-11759" fmla="*/ 4791466 w 9662615"/>
              <a:gd name="connsiteY58-11760" fmla="*/ 1561324 h 1583140"/>
              <a:gd name="connsiteX59-11761" fmla="*/ 4784247 w 9662615"/>
              <a:gd name="connsiteY59-11762" fmla="*/ 1562342 h 1583140"/>
              <a:gd name="connsiteX60-11763" fmla="*/ 4739309 w 9662615"/>
              <a:gd name="connsiteY60-11764" fmla="*/ 1553948 h 1583140"/>
              <a:gd name="connsiteX61-11765" fmla="*/ 4697562 w 9662615"/>
              <a:gd name="connsiteY61-11766" fmla="*/ 1551206 h 1583140"/>
              <a:gd name="connsiteX62-11767" fmla="*/ 4662664 w 9662615"/>
              <a:gd name="connsiteY62-11768" fmla="*/ 1573162 h 1583140"/>
              <a:gd name="connsiteX63-11769" fmla="*/ 4583150 w 9662615"/>
              <a:gd name="connsiteY63-11770" fmla="*/ 1529064 h 1583140"/>
              <a:gd name="connsiteX64-11771" fmla="*/ 4521734 w 9662615"/>
              <a:gd name="connsiteY64-11772" fmla="*/ 1529359 h 1583140"/>
              <a:gd name="connsiteX65-11773" fmla="*/ 4382398 w 9662615"/>
              <a:gd name="connsiteY65-11774" fmla="*/ 1534108 h 1583140"/>
              <a:gd name="connsiteX66-11775" fmla="*/ 4221826 w 9662615"/>
              <a:gd name="connsiteY66-11776" fmla="*/ 1508923 h 1583140"/>
              <a:gd name="connsiteX67-11777" fmla="*/ 4096601 w 9662615"/>
              <a:gd name="connsiteY67-11778" fmla="*/ 1521563 h 1583140"/>
              <a:gd name="connsiteX68-11779" fmla="*/ 3970635 w 9662615"/>
              <a:gd name="connsiteY68-11780" fmla="*/ 1544815 h 1583140"/>
              <a:gd name="connsiteX69-11781" fmla="*/ 3833906 w 9662615"/>
              <a:gd name="connsiteY69-11782" fmla="*/ 1516637 h 1583140"/>
              <a:gd name="connsiteX70-11783" fmla="*/ 3696258 w 9662615"/>
              <a:gd name="connsiteY70-11784" fmla="*/ 1537563 h 1583140"/>
              <a:gd name="connsiteX71-11785" fmla="*/ 3594070 w 9662615"/>
              <a:gd name="connsiteY71-11786" fmla="*/ 1509422 h 1583140"/>
              <a:gd name="connsiteX72-11787" fmla="*/ 3565233 w 9662615"/>
              <a:gd name="connsiteY72-11788" fmla="*/ 1515122 h 1583140"/>
              <a:gd name="connsiteX73-11789" fmla="*/ 3560267 w 9662615"/>
              <a:gd name="connsiteY73-11790" fmla="*/ 1516288 h 1583140"/>
              <a:gd name="connsiteX74-11791" fmla="*/ 3540258 w 9662615"/>
              <a:gd name="connsiteY74-11792" fmla="*/ 1516976 h 1583140"/>
              <a:gd name="connsiteX75-11793" fmla="*/ 3534780 w 9662615"/>
              <a:gd name="connsiteY75-11794" fmla="*/ 1522141 h 1583140"/>
              <a:gd name="connsiteX76-11795" fmla="*/ 3504783 w 9662615"/>
              <a:gd name="connsiteY76-11796" fmla="*/ 1526739 h 1583140"/>
              <a:gd name="connsiteX77-11797" fmla="*/ 3430805 w 9662615"/>
              <a:gd name="connsiteY77-11798" fmla="*/ 1542521 h 1583140"/>
              <a:gd name="connsiteX78-11799" fmla="*/ 3292707 w 9662615"/>
              <a:gd name="connsiteY78-11800" fmla="*/ 1520490 h 1583140"/>
              <a:gd name="connsiteX79-11801" fmla="*/ 3187872 w 9662615"/>
              <a:gd name="connsiteY79-11802" fmla="*/ 1519991 h 1583140"/>
              <a:gd name="connsiteX80-11803" fmla="*/ 3148026 w 9662615"/>
              <a:gd name="connsiteY80-11804" fmla="*/ 1524777 h 1583140"/>
              <a:gd name="connsiteX81-11805" fmla="*/ 3092394 w 9662615"/>
              <a:gd name="connsiteY81-11806" fmla="*/ 1528115 h 1583140"/>
              <a:gd name="connsiteX82-11807" fmla="*/ 2994200 w 9662615"/>
              <a:gd name="connsiteY82-11808" fmla="*/ 1537857 h 1583140"/>
              <a:gd name="connsiteX83-11809" fmla="*/ 2862301 w 9662615"/>
              <a:gd name="connsiteY83-11810" fmla="*/ 1544250 h 1583140"/>
              <a:gd name="connsiteX84-11811" fmla="*/ 2766335 w 9662615"/>
              <a:gd name="connsiteY84-11812" fmla="*/ 1527662 h 1583140"/>
              <a:gd name="connsiteX85-11813" fmla="*/ 2757836 w 9662615"/>
              <a:gd name="connsiteY85-11814" fmla="*/ 1531371 h 1583140"/>
              <a:gd name="connsiteX86-11815" fmla="*/ 2691555 w 9662615"/>
              <a:gd name="connsiteY86-11816" fmla="*/ 1530283 h 1583140"/>
              <a:gd name="connsiteX87-11817" fmla="*/ 2491676 w 9662615"/>
              <a:gd name="connsiteY87-11818" fmla="*/ 1500859 h 1583140"/>
              <a:gd name="connsiteX88-11819" fmla="*/ 2378036 w 9662615"/>
              <a:gd name="connsiteY88-11820" fmla="*/ 1520645 h 1583140"/>
              <a:gd name="connsiteX89-11821" fmla="*/ 2284269 w 9662615"/>
              <a:gd name="connsiteY89-11822" fmla="*/ 1503068 h 1583140"/>
              <a:gd name="connsiteX90-11823" fmla="*/ 2207104 w 9662615"/>
              <a:gd name="connsiteY90-11824" fmla="*/ 1508888 h 1583140"/>
              <a:gd name="connsiteX91-11825" fmla="*/ 2149226 w 9662615"/>
              <a:gd name="connsiteY91-11826" fmla="*/ 1523409 h 1583140"/>
              <a:gd name="connsiteX92-11827" fmla="*/ 2084783 w 9662615"/>
              <a:gd name="connsiteY92-11828" fmla="*/ 1524245 h 1583140"/>
              <a:gd name="connsiteX93-11829" fmla="*/ 2070075 w 9662615"/>
              <a:gd name="connsiteY93-11830" fmla="*/ 1511285 h 1583140"/>
              <a:gd name="connsiteX94-11831" fmla="*/ 2001057 w 9662615"/>
              <a:gd name="connsiteY94-11832" fmla="*/ 1516449 h 1583140"/>
              <a:gd name="connsiteX95-11833" fmla="*/ 1896330 w 9662615"/>
              <a:gd name="connsiteY95-11834" fmla="*/ 1525725 h 1583140"/>
              <a:gd name="connsiteX96-11835" fmla="*/ 1835994 w 9662615"/>
              <a:gd name="connsiteY96-11836" fmla="*/ 1527678 h 1583140"/>
              <a:gd name="connsiteX97-11837" fmla="*/ 1671119 w 9662615"/>
              <a:gd name="connsiteY97-11838" fmla="*/ 1536701 h 1583140"/>
              <a:gd name="connsiteX98-11839" fmla="*/ 1601337 w 9662615"/>
              <a:gd name="connsiteY98-11840" fmla="*/ 1548552 h 1583140"/>
              <a:gd name="connsiteX99-11841" fmla="*/ 1407755 w 9662615"/>
              <a:gd name="connsiteY99-11842" fmla="*/ 1571444 h 1583140"/>
              <a:gd name="connsiteX100-11843" fmla="*/ 1271994 w 9662615"/>
              <a:gd name="connsiteY100-11844" fmla="*/ 1579471 h 1583140"/>
              <a:gd name="connsiteX101-11845" fmla="*/ 1249226 w 9662615"/>
              <a:gd name="connsiteY101-11846" fmla="*/ 1583140 h 1583140"/>
              <a:gd name="connsiteX102-11847" fmla="*/ 1217719 w 9662615"/>
              <a:gd name="connsiteY102-11848" fmla="*/ 1580863 h 1583140"/>
              <a:gd name="connsiteX103-11849" fmla="*/ 1091432 w 9662615"/>
              <a:gd name="connsiteY103-11850" fmla="*/ 1571003 h 1583140"/>
              <a:gd name="connsiteX104-11851" fmla="*/ 992039 w 9662615"/>
              <a:gd name="connsiteY104-11852" fmla="*/ 1556662 h 1583140"/>
              <a:gd name="connsiteX105-11853" fmla="*/ 868264 w 9662615"/>
              <a:gd name="connsiteY105-11854" fmla="*/ 1566392 h 1583140"/>
              <a:gd name="connsiteX106-11855" fmla="*/ 792765 w 9662615"/>
              <a:gd name="connsiteY106-11856" fmla="*/ 1563102 h 1583140"/>
              <a:gd name="connsiteX107-11857" fmla="*/ 669055 w 9662615"/>
              <a:gd name="connsiteY107-11858" fmla="*/ 1543638 h 1583140"/>
              <a:gd name="connsiteX108-11859" fmla="*/ 506152 w 9662615"/>
              <a:gd name="connsiteY108-11860" fmla="*/ 1549124 h 1583140"/>
              <a:gd name="connsiteX109-11861" fmla="*/ 472797 w 9662615"/>
              <a:gd name="connsiteY109-11862" fmla="*/ 1568904 h 1583140"/>
              <a:gd name="connsiteX110-11863" fmla="*/ 427864 w 9662615"/>
              <a:gd name="connsiteY110-11864" fmla="*/ 1580848 h 1583140"/>
              <a:gd name="connsiteX111-11865" fmla="*/ 408381 w 9662615"/>
              <a:gd name="connsiteY111-11866" fmla="*/ 1552940 h 1583140"/>
              <a:gd name="connsiteX112-11867" fmla="*/ 267163 w 9662615"/>
              <a:gd name="connsiteY112-11868" fmla="*/ 1531913 h 1583140"/>
              <a:gd name="connsiteX113-11869" fmla="*/ 196644 w 9662615"/>
              <a:gd name="connsiteY113-11870" fmla="*/ 1524565 h 1583140"/>
              <a:gd name="connsiteX114-11871" fmla="*/ 86819 w 9662615"/>
              <a:gd name="connsiteY114-11872" fmla="*/ 1519517 h 1583140"/>
              <a:gd name="connsiteX115-11873" fmla="*/ 53369 w 9662615"/>
              <a:gd name="connsiteY115-11874" fmla="*/ 1516853 h 1583140"/>
              <a:gd name="connsiteX116-11875" fmla="*/ 2359 w 9662615"/>
              <a:gd name="connsiteY116-11876" fmla="*/ 1515247 h 1583140"/>
              <a:gd name="connsiteX117-11877" fmla="*/ 0 w 9662615"/>
              <a:gd name="connsiteY117-11878" fmla="*/ 1514932 h 1583140"/>
              <a:gd name="connsiteX118-11879" fmla="*/ 0 w 9662615"/>
              <a:gd name="connsiteY118-11880" fmla="*/ 0 h 1583140"/>
              <a:gd name="connsiteX0-11881" fmla="*/ 0 w 9662615"/>
              <a:gd name="connsiteY0-11882" fmla="*/ 0 h 1583140"/>
              <a:gd name="connsiteX1-11883" fmla="*/ 9662615 w 9662615"/>
              <a:gd name="connsiteY1-11884" fmla="*/ 0 h 1583140"/>
              <a:gd name="connsiteX2-11885" fmla="*/ 9662615 w 9662615"/>
              <a:gd name="connsiteY2-11886" fmla="*/ 1280346 h 1583140"/>
              <a:gd name="connsiteX3-11887" fmla="*/ 9658420 w 9662615"/>
              <a:gd name="connsiteY3-11888" fmla="*/ 1280106 h 1583140"/>
              <a:gd name="connsiteX4-11889" fmla="*/ 9469546 w 9662615"/>
              <a:gd name="connsiteY4-11890" fmla="*/ 1289837 h 1583140"/>
              <a:gd name="connsiteX5-11891" fmla="*/ 9385895 w 9662615"/>
              <a:gd name="connsiteY5-11892" fmla="*/ 1269203 h 1583140"/>
              <a:gd name="connsiteX6-11893" fmla="*/ 9144767 w 9662615"/>
              <a:gd name="connsiteY6-11894" fmla="*/ 1264120 h 1583140"/>
              <a:gd name="connsiteX7-11895" fmla="*/ 8837252 w 9662615"/>
              <a:gd name="connsiteY7-11896" fmla="*/ 1350515 h 1583140"/>
              <a:gd name="connsiteX8-11897" fmla="*/ 8705466 w 9662615"/>
              <a:gd name="connsiteY8-11898" fmla="*/ 1342419 h 1583140"/>
              <a:gd name="connsiteX9-11899" fmla="*/ 8652221 w 9662615"/>
              <a:gd name="connsiteY9-11900" fmla="*/ 1326906 h 1583140"/>
              <a:gd name="connsiteX10-11901" fmla="*/ 8632312 w 9662615"/>
              <a:gd name="connsiteY10-11902" fmla="*/ 1326025 h 1583140"/>
              <a:gd name="connsiteX11-11903" fmla="*/ 8591582 w 9662615"/>
              <a:gd name="connsiteY11-11904" fmla="*/ 1341666 h 1583140"/>
              <a:gd name="connsiteX12-11905" fmla="*/ 8537336 w 9662615"/>
              <a:gd name="connsiteY12-11906" fmla="*/ 1341684 h 1583140"/>
              <a:gd name="connsiteX13-11907" fmla="*/ 8472508 w 9662615"/>
              <a:gd name="connsiteY13-11908" fmla="*/ 1363109 h 1583140"/>
              <a:gd name="connsiteX14-11909" fmla="*/ 8258477 w 9662615"/>
              <a:gd name="connsiteY14-11910" fmla="*/ 1370666 h 1583140"/>
              <a:gd name="connsiteX15-11911" fmla="*/ 8197961 w 9662615"/>
              <a:gd name="connsiteY15-11912" fmla="*/ 1392804 h 1583140"/>
              <a:gd name="connsiteX16-11913" fmla="*/ 8171196 w 9662615"/>
              <a:gd name="connsiteY16-11914" fmla="*/ 1397216 h 1583140"/>
              <a:gd name="connsiteX17-11915" fmla="*/ 8127667 w 9662615"/>
              <a:gd name="connsiteY17-11916" fmla="*/ 1418254 h 1583140"/>
              <a:gd name="connsiteX18-11917" fmla="*/ 7974579 w 9662615"/>
              <a:gd name="connsiteY18-11918" fmla="*/ 1383439 h 1583140"/>
              <a:gd name="connsiteX19-11919" fmla="*/ 7768351 w 9662615"/>
              <a:gd name="connsiteY19-11920" fmla="*/ 1395051 h 1583140"/>
              <a:gd name="connsiteX20-11921" fmla="*/ 7635985 w 9662615"/>
              <a:gd name="connsiteY20-11922" fmla="*/ 1386363 h 1583140"/>
              <a:gd name="connsiteX21-11923" fmla="*/ 7466069 w 9662615"/>
              <a:gd name="connsiteY21-11924" fmla="*/ 1377654 h 1583140"/>
              <a:gd name="connsiteX22-11925" fmla="*/ 7355642 w 9662615"/>
              <a:gd name="connsiteY22-11926" fmla="*/ 1407761 h 1583140"/>
              <a:gd name="connsiteX23-11927" fmla="*/ 7151610 w 9662615"/>
              <a:gd name="connsiteY23-11928" fmla="*/ 1397856 h 1583140"/>
              <a:gd name="connsiteX24-11929" fmla="*/ 7082147 w 9662615"/>
              <a:gd name="connsiteY24-11930" fmla="*/ 1406113 h 1583140"/>
              <a:gd name="connsiteX25-11931" fmla="*/ 7014958 w 9662615"/>
              <a:gd name="connsiteY25-11932" fmla="*/ 1396883 h 1583140"/>
              <a:gd name="connsiteX26-11933" fmla="*/ 6907567 w 9662615"/>
              <a:gd name="connsiteY26-11934" fmla="*/ 1419149 h 1583140"/>
              <a:gd name="connsiteX27-11935" fmla="*/ 6748428 w 9662615"/>
              <a:gd name="connsiteY27-11936" fmla="*/ 1420308 h 1583140"/>
              <a:gd name="connsiteX28-11937" fmla="*/ 6654257 w 9662615"/>
              <a:gd name="connsiteY28-11938" fmla="*/ 1424143 h 1583140"/>
              <a:gd name="connsiteX29-11939" fmla="*/ 6620123 w 9662615"/>
              <a:gd name="connsiteY29-11940" fmla="*/ 1430535 h 1583140"/>
              <a:gd name="connsiteX30-11941" fmla="*/ 6571355 w 9662615"/>
              <a:gd name="connsiteY30-11942" fmla="*/ 1436144 h 1583140"/>
              <a:gd name="connsiteX31-11943" fmla="*/ 6486557 w 9662615"/>
              <a:gd name="connsiteY31-11944" fmla="*/ 1449861 h 1583140"/>
              <a:gd name="connsiteX32-11945" fmla="*/ 6370419 w 9662615"/>
              <a:gd name="connsiteY32-11946" fmla="*/ 1461649 h 1583140"/>
              <a:gd name="connsiteX33-11947" fmla="*/ 6278839 w 9662615"/>
              <a:gd name="connsiteY33-11948" fmla="*/ 1449160 h 1583140"/>
              <a:gd name="connsiteX34-11949" fmla="*/ 6272455 w 9662615"/>
              <a:gd name="connsiteY34-11950" fmla="*/ 1453191 h 1583140"/>
              <a:gd name="connsiteX35-11951" fmla="*/ 6212659 w 9662615"/>
              <a:gd name="connsiteY35-11952" fmla="*/ 1454850 h 1583140"/>
              <a:gd name="connsiteX36-11953" fmla="*/ 6069317 w 9662615"/>
              <a:gd name="connsiteY36-11954" fmla="*/ 1445838 h 1583140"/>
              <a:gd name="connsiteX37-11955" fmla="*/ 5878477 w 9662615"/>
              <a:gd name="connsiteY37-11956" fmla="*/ 1439180 h 1583140"/>
              <a:gd name="connsiteX38-11957" fmla="*/ 5838387 w 9662615"/>
              <a:gd name="connsiteY38-11958" fmla="*/ 1444679 h 1583140"/>
              <a:gd name="connsiteX39-11959" fmla="*/ 5771136 w 9662615"/>
              <a:gd name="connsiteY39-11960" fmla="*/ 1453639 h 1583140"/>
              <a:gd name="connsiteX40-11961" fmla="*/ 5724081 w 9662615"/>
              <a:gd name="connsiteY40-11962" fmla="*/ 1470431 h 1583140"/>
              <a:gd name="connsiteX41-11963" fmla="*/ 5666577 w 9662615"/>
              <a:gd name="connsiteY41-11964" fmla="*/ 1473921 h 1583140"/>
              <a:gd name="connsiteX42-11965" fmla="*/ 5649068 w 9662615"/>
              <a:gd name="connsiteY42-11966" fmla="*/ 1461676 h 1583140"/>
              <a:gd name="connsiteX43-11967" fmla="*/ 5588902 w 9662615"/>
              <a:gd name="connsiteY43-11968" fmla="*/ 1469647 h 1583140"/>
              <a:gd name="connsiteX44-11969" fmla="*/ 5498090 w 9662615"/>
              <a:gd name="connsiteY44-11970" fmla="*/ 1483173 h 1583140"/>
              <a:gd name="connsiteX45-11971" fmla="*/ 5444641 w 9662615"/>
              <a:gd name="connsiteY45-11972" fmla="*/ 1487602 h 1583140"/>
              <a:gd name="connsiteX46-11973" fmla="*/ 5299812 w 9662615"/>
              <a:gd name="connsiteY46-11974" fmla="*/ 1503362 h 1583140"/>
              <a:gd name="connsiteX47-11975" fmla="*/ 5213947 w 9662615"/>
              <a:gd name="connsiteY47-11976" fmla="*/ 1516637 h 1583140"/>
              <a:gd name="connsiteX48-11977" fmla="*/ 5090342 w 9662615"/>
              <a:gd name="connsiteY48-11978" fmla="*/ 1546680 h 1583140"/>
              <a:gd name="connsiteX49-11979" fmla="*/ 5129812 w 9662615"/>
              <a:gd name="connsiteY49-11980" fmla="*/ 1521277 h 1583140"/>
              <a:gd name="connsiteX50-11981" fmla="*/ 5059484 w 9662615"/>
              <a:gd name="connsiteY50-11982" fmla="*/ 1546802 h 1583140"/>
              <a:gd name="connsiteX51-11983" fmla="*/ 5038524 w 9662615"/>
              <a:gd name="connsiteY51-11984" fmla="*/ 1545675 h 1583140"/>
              <a:gd name="connsiteX52-11985" fmla="*/ 5026564 w 9662615"/>
              <a:gd name="connsiteY52-11986" fmla="*/ 1545376 h 1583140"/>
              <a:gd name="connsiteX53-11987" fmla="*/ 4969433 w 9662615"/>
              <a:gd name="connsiteY53-11988" fmla="*/ 1550865 h 1583140"/>
              <a:gd name="connsiteX54-11989" fmla="*/ 4929254 w 9662615"/>
              <a:gd name="connsiteY54-11990" fmla="*/ 1563452 h 1583140"/>
              <a:gd name="connsiteX55-11991" fmla="*/ 4871726 w 9662615"/>
              <a:gd name="connsiteY55-11992" fmla="*/ 1570584 h 1583140"/>
              <a:gd name="connsiteX56-11993" fmla="*/ 4843267 w 9662615"/>
              <a:gd name="connsiteY56-11994" fmla="*/ 1561459 h 1583140"/>
              <a:gd name="connsiteX57-11995" fmla="*/ 4821058 w 9662615"/>
              <a:gd name="connsiteY57-11996" fmla="*/ 1553078 h 1583140"/>
              <a:gd name="connsiteX58-11997" fmla="*/ 4791466 w 9662615"/>
              <a:gd name="connsiteY58-11998" fmla="*/ 1561324 h 1583140"/>
              <a:gd name="connsiteX59-11999" fmla="*/ 4784247 w 9662615"/>
              <a:gd name="connsiteY59-12000" fmla="*/ 1562342 h 1583140"/>
              <a:gd name="connsiteX60-12001" fmla="*/ 4739309 w 9662615"/>
              <a:gd name="connsiteY60-12002" fmla="*/ 1553948 h 1583140"/>
              <a:gd name="connsiteX61-12003" fmla="*/ 4697562 w 9662615"/>
              <a:gd name="connsiteY61-12004" fmla="*/ 1551206 h 1583140"/>
              <a:gd name="connsiteX62-12005" fmla="*/ 4650737 w 9662615"/>
              <a:gd name="connsiteY62-12006" fmla="*/ 1537381 h 1583140"/>
              <a:gd name="connsiteX63-12007" fmla="*/ 4583150 w 9662615"/>
              <a:gd name="connsiteY63-12008" fmla="*/ 1529064 h 1583140"/>
              <a:gd name="connsiteX64-12009" fmla="*/ 4521734 w 9662615"/>
              <a:gd name="connsiteY64-12010" fmla="*/ 1529359 h 1583140"/>
              <a:gd name="connsiteX65-12011" fmla="*/ 4382398 w 9662615"/>
              <a:gd name="connsiteY65-12012" fmla="*/ 1534108 h 1583140"/>
              <a:gd name="connsiteX66-12013" fmla="*/ 4221826 w 9662615"/>
              <a:gd name="connsiteY66-12014" fmla="*/ 1508923 h 1583140"/>
              <a:gd name="connsiteX67-12015" fmla="*/ 4096601 w 9662615"/>
              <a:gd name="connsiteY67-12016" fmla="*/ 1521563 h 1583140"/>
              <a:gd name="connsiteX68-12017" fmla="*/ 3970635 w 9662615"/>
              <a:gd name="connsiteY68-12018" fmla="*/ 1544815 h 1583140"/>
              <a:gd name="connsiteX69-12019" fmla="*/ 3833906 w 9662615"/>
              <a:gd name="connsiteY69-12020" fmla="*/ 1516637 h 1583140"/>
              <a:gd name="connsiteX70-12021" fmla="*/ 3696258 w 9662615"/>
              <a:gd name="connsiteY70-12022" fmla="*/ 1537563 h 1583140"/>
              <a:gd name="connsiteX71-12023" fmla="*/ 3594070 w 9662615"/>
              <a:gd name="connsiteY71-12024" fmla="*/ 1509422 h 1583140"/>
              <a:gd name="connsiteX72-12025" fmla="*/ 3565233 w 9662615"/>
              <a:gd name="connsiteY72-12026" fmla="*/ 1515122 h 1583140"/>
              <a:gd name="connsiteX73-12027" fmla="*/ 3560267 w 9662615"/>
              <a:gd name="connsiteY73-12028" fmla="*/ 1516288 h 1583140"/>
              <a:gd name="connsiteX74-12029" fmla="*/ 3540258 w 9662615"/>
              <a:gd name="connsiteY74-12030" fmla="*/ 1516976 h 1583140"/>
              <a:gd name="connsiteX75-12031" fmla="*/ 3534780 w 9662615"/>
              <a:gd name="connsiteY75-12032" fmla="*/ 1522141 h 1583140"/>
              <a:gd name="connsiteX76-12033" fmla="*/ 3504783 w 9662615"/>
              <a:gd name="connsiteY76-12034" fmla="*/ 1526739 h 1583140"/>
              <a:gd name="connsiteX77-12035" fmla="*/ 3430805 w 9662615"/>
              <a:gd name="connsiteY77-12036" fmla="*/ 1542521 h 1583140"/>
              <a:gd name="connsiteX78-12037" fmla="*/ 3292707 w 9662615"/>
              <a:gd name="connsiteY78-12038" fmla="*/ 1520490 h 1583140"/>
              <a:gd name="connsiteX79-12039" fmla="*/ 3187872 w 9662615"/>
              <a:gd name="connsiteY79-12040" fmla="*/ 1519991 h 1583140"/>
              <a:gd name="connsiteX80-12041" fmla="*/ 3148026 w 9662615"/>
              <a:gd name="connsiteY80-12042" fmla="*/ 1524777 h 1583140"/>
              <a:gd name="connsiteX81-12043" fmla="*/ 3092394 w 9662615"/>
              <a:gd name="connsiteY81-12044" fmla="*/ 1528115 h 1583140"/>
              <a:gd name="connsiteX82-12045" fmla="*/ 2994200 w 9662615"/>
              <a:gd name="connsiteY82-12046" fmla="*/ 1537857 h 1583140"/>
              <a:gd name="connsiteX83-12047" fmla="*/ 2862301 w 9662615"/>
              <a:gd name="connsiteY83-12048" fmla="*/ 1544250 h 1583140"/>
              <a:gd name="connsiteX84-12049" fmla="*/ 2766335 w 9662615"/>
              <a:gd name="connsiteY84-12050" fmla="*/ 1527662 h 1583140"/>
              <a:gd name="connsiteX85-12051" fmla="*/ 2757836 w 9662615"/>
              <a:gd name="connsiteY85-12052" fmla="*/ 1531371 h 1583140"/>
              <a:gd name="connsiteX86-12053" fmla="*/ 2691555 w 9662615"/>
              <a:gd name="connsiteY86-12054" fmla="*/ 1530283 h 1583140"/>
              <a:gd name="connsiteX87-12055" fmla="*/ 2491676 w 9662615"/>
              <a:gd name="connsiteY87-12056" fmla="*/ 1500859 h 1583140"/>
              <a:gd name="connsiteX88-12057" fmla="*/ 2378036 w 9662615"/>
              <a:gd name="connsiteY88-12058" fmla="*/ 1520645 h 1583140"/>
              <a:gd name="connsiteX89-12059" fmla="*/ 2284269 w 9662615"/>
              <a:gd name="connsiteY89-12060" fmla="*/ 1503068 h 1583140"/>
              <a:gd name="connsiteX90-12061" fmla="*/ 2207104 w 9662615"/>
              <a:gd name="connsiteY90-12062" fmla="*/ 1508888 h 1583140"/>
              <a:gd name="connsiteX91-12063" fmla="*/ 2149226 w 9662615"/>
              <a:gd name="connsiteY91-12064" fmla="*/ 1523409 h 1583140"/>
              <a:gd name="connsiteX92-12065" fmla="*/ 2084783 w 9662615"/>
              <a:gd name="connsiteY92-12066" fmla="*/ 1524245 h 1583140"/>
              <a:gd name="connsiteX93-12067" fmla="*/ 2070075 w 9662615"/>
              <a:gd name="connsiteY93-12068" fmla="*/ 1511285 h 1583140"/>
              <a:gd name="connsiteX94-12069" fmla="*/ 2001057 w 9662615"/>
              <a:gd name="connsiteY94-12070" fmla="*/ 1516449 h 1583140"/>
              <a:gd name="connsiteX95-12071" fmla="*/ 1896330 w 9662615"/>
              <a:gd name="connsiteY95-12072" fmla="*/ 1525725 h 1583140"/>
              <a:gd name="connsiteX96-12073" fmla="*/ 1835994 w 9662615"/>
              <a:gd name="connsiteY96-12074" fmla="*/ 1527678 h 1583140"/>
              <a:gd name="connsiteX97-12075" fmla="*/ 1671119 w 9662615"/>
              <a:gd name="connsiteY97-12076" fmla="*/ 1536701 h 1583140"/>
              <a:gd name="connsiteX98-12077" fmla="*/ 1601337 w 9662615"/>
              <a:gd name="connsiteY98-12078" fmla="*/ 1548552 h 1583140"/>
              <a:gd name="connsiteX99-12079" fmla="*/ 1407755 w 9662615"/>
              <a:gd name="connsiteY99-12080" fmla="*/ 1571444 h 1583140"/>
              <a:gd name="connsiteX100-12081" fmla="*/ 1271994 w 9662615"/>
              <a:gd name="connsiteY100-12082" fmla="*/ 1579471 h 1583140"/>
              <a:gd name="connsiteX101-12083" fmla="*/ 1249226 w 9662615"/>
              <a:gd name="connsiteY101-12084" fmla="*/ 1583140 h 1583140"/>
              <a:gd name="connsiteX102-12085" fmla="*/ 1217719 w 9662615"/>
              <a:gd name="connsiteY102-12086" fmla="*/ 1580863 h 1583140"/>
              <a:gd name="connsiteX103-12087" fmla="*/ 1091432 w 9662615"/>
              <a:gd name="connsiteY103-12088" fmla="*/ 1571003 h 1583140"/>
              <a:gd name="connsiteX104-12089" fmla="*/ 992039 w 9662615"/>
              <a:gd name="connsiteY104-12090" fmla="*/ 1556662 h 1583140"/>
              <a:gd name="connsiteX105-12091" fmla="*/ 868264 w 9662615"/>
              <a:gd name="connsiteY105-12092" fmla="*/ 1566392 h 1583140"/>
              <a:gd name="connsiteX106-12093" fmla="*/ 792765 w 9662615"/>
              <a:gd name="connsiteY106-12094" fmla="*/ 1563102 h 1583140"/>
              <a:gd name="connsiteX107-12095" fmla="*/ 669055 w 9662615"/>
              <a:gd name="connsiteY107-12096" fmla="*/ 1543638 h 1583140"/>
              <a:gd name="connsiteX108-12097" fmla="*/ 506152 w 9662615"/>
              <a:gd name="connsiteY108-12098" fmla="*/ 1549124 h 1583140"/>
              <a:gd name="connsiteX109-12099" fmla="*/ 472797 w 9662615"/>
              <a:gd name="connsiteY109-12100" fmla="*/ 1568904 h 1583140"/>
              <a:gd name="connsiteX110-12101" fmla="*/ 427864 w 9662615"/>
              <a:gd name="connsiteY110-12102" fmla="*/ 1580848 h 1583140"/>
              <a:gd name="connsiteX111-12103" fmla="*/ 408381 w 9662615"/>
              <a:gd name="connsiteY111-12104" fmla="*/ 1552940 h 1583140"/>
              <a:gd name="connsiteX112-12105" fmla="*/ 267163 w 9662615"/>
              <a:gd name="connsiteY112-12106" fmla="*/ 1531913 h 1583140"/>
              <a:gd name="connsiteX113-12107" fmla="*/ 196644 w 9662615"/>
              <a:gd name="connsiteY113-12108" fmla="*/ 1524565 h 1583140"/>
              <a:gd name="connsiteX114-12109" fmla="*/ 86819 w 9662615"/>
              <a:gd name="connsiteY114-12110" fmla="*/ 1519517 h 1583140"/>
              <a:gd name="connsiteX115-12111" fmla="*/ 53369 w 9662615"/>
              <a:gd name="connsiteY115-12112" fmla="*/ 1516853 h 1583140"/>
              <a:gd name="connsiteX116-12113" fmla="*/ 2359 w 9662615"/>
              <a:gd name="connsiteY116-12114" fmla="*/ 1515247 h 1583140"/>
              <a:gd name="connsiteX117-12115" fmla="*/ 0 w 9662615"/>
              <a:gd name="connsiteY117-12116" fmla="*/ 1514932 h 1583140"/>
              <a:gd name="connsiteX118-12117" fmla="*/ 0 w 9662615"/>
              <a:gd name="connsiteY118-12118" fmla="*/ 0 h 1583140"/>
              <a:gd name="connsiteX0-12119" fmla="*/ 0 w 9662615"/>
              <a:gd name="connsiteY0-12120" fmla="*/ 0 h 1583140"/>
              <a:gd name="connsiteX1-12121" fmla="*/ 9662615 w 9662615"/>
              <a:gd name="connsiteY1-12122" fmla="*/ 0 h 1583140"/>
              <a:gd name="connsiteX2-12123" fmla="*/ 9662615 w 9662615"/>
              <a:gd name="connsiteY2-12124" fmla="*/ 1280346 h 1583140"/>
              <a:gd name="connsiteX3-12125" fmla="*/ 9658420 w 9662615"/>
              <a:gd name="connsiteY3-12126" fmla="*/ 1280106 h 1583140"/>
              <a:gd name="connsiteX4-12127" fmla="*/ 9469546 w 9662615"/>
              <a:gd name="connsiteY4-12128" fmla="*/ 1289837 h 1583140"/>
              <a:gd name="connsiteX5-12129" fmla="*/ 9385895 w 9662615"/>
              <a:gd name="connsiteY5-12130" fmla="*/ 1269203 h 1583140"/>
              <a:gd name="connsiteX6-12131" fmla="*/ 9144767 w 9662615"/>
              <a:gd name="connsiteY6-12132" fmla="*/ 1264120 h 1583140"/>
              <a:gd name="connsiteX7-12133" fmla="*/ 8837252 w 9662615"/>
              <a:gd name="connsiteY7-12134" fmla="*/ 1350515 h 1583140"/>
              <a:gd name="connsiteX8-12135" fmla="*/ 8705466 w 9662615"/>
              <a:gd name="connsiteY8-12136" fmla="*/ 1342419 h 1583140"/>
              <a:gd name="connsiteX9-12137" fmla="*/ 8652221 w 9662615"/>
              <a:gd name="connsiteY9-12138" fmla="*/ 1326906 h 1583140"/>
              <a:gd name="connsiteX10-12139" fmla="*/ 8632312 w 9662615"/>
              <a:gd name="connsiteY10-12140" fmla="*/ 1326025 h 1583140"/>
              <a:gd name="connsiteX11-12141" fmla="*/ 8591582 w 9662615"/>
              <a:gd name="connsiteY11-12142" fmla="*/ 1341666 h 1583140"/>
              <a:gd name="connsiteX12-12143" fmla="*/ 8537336 w 9662615"/>
              <a:gd name="connsiteY12-12144" fmla="*/ 1341684 h 1583140"/>
              <a:gd name="connsiteX13-12145" fmla="*/ 8472508 w 9662615"/>
              <a:gd name="connsiteY13-12146" fmla="*/ 1363109 h 1583140"/>
              <a:gd name="connsiteX14-12147" fmla="*/ 8258477 w 9662615"/>
              <a:gd name="connsiteY14-12148" fmla="*/ 1370666 h 1583140"/>
              <a:gd name="connsiteX15-12149" fmla="*/ 8197961 w 9662615"/>
              <a:gd name="connsiteY15-12150" fmla="*/ 1392804 h 1583140"/>
              <a:gd name="connsiteX16-12151" fmla="*/ 8171196 w 9662615"/>
              <a:gd name="connsiteY16-12152" fmla="*/ 1397216 h 1583140"/>
              <a:gd name="connsiteX17-12153" fmla="*/ 8127667 w 9662615"/>
              <a:gd name="connsiteY17-12154" fmla="*/ 1418254 h 1583140"/>
              <a:gd name="connsiteX18-12155" fmla="*/ 7974579 w 9662615"/>
              <a:gd name="connsiteY18-12156" fmla="*/ 1383439 h 1583140"/>
              <a:gd name="connsiteX19-12157" fmla="*/ 7768351 w 9662615"/>
              <a:gd name="connsiteY19-12158" fmla="*/ 1395051 h 1583140"/>
              <a:gd name="connsiteX20-12159" fmla="*/ 7635985 w 9662615"/>
              <a:gd name="connsiteY20-12160" fmla="*/ 1386363 h 1583140"/>
              <a:gd name="connsiteX21-12161" fmla="*/ 7466069 w 9662615"/>
              <a:gd name="connsiteY21-12162" fmla="*/ 1377654 h 1583140"/>
              <a:gd name="connsiteX22-12163" fmla="*/ 7355642 w 9662615"/>
              <a:gd name="connsiteY22-12164" fmla="*/ 1407761 h 1583140"/>
              <a:gd name="connsiteX23-12165" fmla="*/ 7151610 w 9662615"/>
              <a:gd name="connsiteY23-12166" fmla="*/ 1397856 h 1583140"/>
              <a:gd name="connsiteX24-12167" fmla="*/ 7082147 w 9662615"/>
              <a:gd name="connsiteY24-12168" fmla="*/ 1406113 h 1583140"/>
              <a:gd name="connsiteX25-12169" fmla="*/ 7014958 w 9662615"/>
              <a:gd name="connsiteY25-12170" fmla="*/ 1396883 h 1583140"/>
              <a:gd name="connsiteX26-12171" fmla="*/ 6907567 w 9662615"/>
              <a:gd name="connsiteY26-12172" fmla="*/ 1419149 h 1583140"/>
              <a:gd name="connsiteX27-12173" fmla="*/ 6748428 w 9662615"/>
              <a:gd name="connsiteY27-12174" fmla="*/ 1420308 h 1583140"/>
              <a:gd name="connsiteX28-12175" fmla="*/ 6654257 w 9662615"/>
              <a:gd name="connsiteY28-12176" fmla="*/ 1424143 h 1583140"/>
              <a:gd name="connsiteX29-12177" fmla="*/ 6620123 w 9662615"/>
              <a:gd name="connsiteY29-12178" fmla="*/ 1430535 h 1583140"/>
              <a:gd name="connsiteX30-12179" fmla="*/ 6571355 w 9662615"/>
              <a:gd name="connsiteY30-12180" fmla="*/ 1436144 h 1583140"/>
              <a:gd name="connsiteX31-12181" fmla="*/ 6486557 w 9662615"/>
              <a:gd name="connsiteY31-12182" fmla="*/ 1449861 h 1583140"/>
              <a:gd name="connsiteX32-12183" fmla="*/ 6370419 w 9662615"/>
              <a:gd name="connsiteY32-12184" fmla="*/ 1461649 h 1583140"/>
              <a:gd name="connsiteX33-12185" fmla="*/ 6278839 w 9662615"/>
              <a:gd name="connsiteY33-12186" fmla="*/ 1449160 h 1583140"/>
              <a:gd name="connsiteX34-12187" fmla="*/ 6272455 w 9662615"/>
              <a:gd name="connsiteY34-12188" fmla="*/ 1453191 h 1583140"/>
              <a:gd name="connsiteX35-12189" fmla="*/ 6212659 w 9662615"/>
              <a:gd name="connsiteY35-12190" fmla="*/ 1454850 h 1583140"/>
              <a:gd name="connsiteX36-12191" fmla="*/ 6069317 w 9662615"/>
              <a:gd name="connsiteY36-12192" fmla="*/ 1445838 h 1583140"/>
              <a:gd name="connsiteX37-12193" fmla="*/ 5878477 w 9662615"/>
              <a:gd name="connsiteY37-12194" fmla="*/ 1439180 h 1583140"/>
              <a:gd name="connsiteX38-12195" fmla="*/ 5838387 w 9662615"/>
              <a:gd name="connsiteY38-12196" fmla="*/ 1444679 h 1583140"/>
              <a:gd name="connsiteX39-12197" fmla="*/ 5771136 w 9662615"/>
              <a:gd name="connsiteY39-12198" fmla="*/ 1453639 h 1583140"/>
              <a:gd name="connsiteX40-12199" fmla="*/ 5724081 w 9662615"/>
              <a:gd name="connsiteY40-12200" fmla="*/ 1470431 h 1583140"/>
              <a:gd name="connsiteX41-12201" fmla="*/ 5666577 w 9662615"/>
              <a:gd name="connsiteY41-12202" fmla="*/ 1473921 h 1583140"/>
              <a:gd name="connsiteX42-12203" fmla="*/ 5649068 w 9662615"/>
              <a:gd name="connsiteY42-12204" fmla="*/ 1461676 h 1583140"/>
              <a:gd name="connsiteX43-12205" fmla="*/ 5588902 w 9662615"/>
              <a:gd name="connsiteY43-12206" fmla="*/ 1469647 h 1583140"/>
              <a:gd name="connsiteX44-12207" fmla="*/ 5498090 w 9662615"/>
              <a:gd name="connsiteY44-12208" fmla="*/ 1483173 h 1583140"/>
              <a:gd name="connsiteX45-12209" fmla="*/ 5444641 w 9662615"/>
              <a:gd name="connsiteY45-12210" fmla="*/ 1487602 h 1583140"/>
              <a:gd name="connsiteX46-12211" fmla="*/ 5299812 w 9662615"/>
              <a:gd name="connsiteY46-12212" fmla="*/ 1503362 h 1583140"/>
              <a:gd name="connsiteX47-12213" fmla="*/ 5213947 w 9662615"/>
              <a:gd name="connsiteY47-12214" fmla="*/ 1516637 h 1583140"/>
              <a:gd name="connsiteX48-12215" fmla="*/ 5090342 w 9662615"/>
              <a:gd name="connsiteY48-12216" fmla="*/ 1546680 h 1583140"/>
              <a:gd name="connsiteX49-12217" fmla="*/ 5129812 w 9662615"/>
              <a:gd name="connsiteY49-12218" fmla="*/ 1521277 h 1583140"/>
              <a:gd name="connsiteX50-12219" fmla="*/ 5059484 w 9662615"/>
              <a:gd name="connsiteY50-12220" fmla="*/ 1546802 h 1583140"/>
              <a:gd name="connsiteX51-12221" fmla="*/ 5038524 w 9662615"/>
              <a:gd name="connsiteY51-12222" fmla="*/ 1545675 h 1583140"/>
              <a:gd name="connsiteX52-12223" fmla="*/ 5026564 w 9662615"/>
              <a:gd name="connsiteY52-12224" fmla="*/ 1545376 h 1583140"/>
              <a:gd name="connsiteX53-12225" fmla="*/ 4969433 w 9662615"/>
              <a:gd name="connsiteY53-12226" fmla="*/ 1550865 h 1583140"/>
              <a:gd name="connsiteX54-12227" fmla="*/ 4929254 w 9662615"/>
              <a:gd name="connsiteY54-12228" fmla="*/ 1563452 h 1583140"/>
              <a:gd name="connsiteX55-12229" fmla="*/ 4871726 w 9662615"/>
              <a:gd name="connsiteY55-12230" fmla="*/ 1570584 h 1583140"/>
              <a:gd name="connsiteX56-12231" fmla="*/ 4843267 w 9662615"/>
              <a:gd name="connsiteY56-12232" fmla="*/ 1561459 h 1583140"/>
              <a:gd name="connsiteX57-12233" fmla="*/ 4821058 w 9662615"/>
              <a:gd name="connsiteY57-12234" fmla="*/ 1553078 h 1583140"/>
              <a:gd name="connsiteX58-12235" fmla="*/ 4791466 w 9662615"/>
              <a:gd name="connsiteY58-12236" fmla="*/ 1561324 h 1583140"/>
              <a:gd name="connsiteX59-12237" fmla="*/ 4784247 w 9662615"/>
              <a:gd name="connsiteY59-12238" fmla="*/ 1562342 h 1583140"/>
              <a:gd name="connsiteX60-12239" fmla="*/ 4739309 w 9662615"/>
              <a:gd name="connsiteY60-12240" fmla="*/ 1553948 h 1583140"/>
              <a:gd name="connsiteX61-12241" fmla="*/ 4697562 w 9662615"/>
              <a:gd name="connsiteY61-12242" fmla="*/ 1551206 h 1583140"/>
              <a:gd name="connsiteX62-12243" fmla="*/ 4650737 w 9662615"/>
              <a:gd name="connsiteY62-12244" fmla="*/ 1537381 h 1583140"/>
              <a:gd name="connsiteX63-12245" fmla="*/ 4583150 w 9662615"/>
              <a:gd name="connsiteY63-12246" fmla="*/ 1529064 h 1583140"/>
              <a:gd name="connsiteX64-12247" fmla="*/ 4521734 w 9662615"/>
              <a:gd name="connsiteY64-12248" fmla="*/ 1529359 h 1583140"/>
              <a:gd name="connsiteX65-12249" fmla="*/ 4382398 w 9662615"/>
              <a:gd name="connsiteY65-12250" fmla="*/ 1534108 h 1583140"/>
              <a:gd name="connsiteX66-12251" fmla="*/ 4221826 w 9662615"/>
              <a:gd name="connsiteY66-12252" fmla="*/ 1500972 h 1583140"/>
              <a:gd name="connsiteX67-12253" fmla="*/ 4096601 w 9662615"/>
              <a:gd name="connsiteY67-12254" fmla="*/ 1521563 h 1583140"/>
              <a:gd name="connsiteX68-12255" fmla="*/ 3970635 w 9662615"/>
              <a:gd name="connsiteY68-12256" fmla="*/ 1544815 h 1583140"/>
              <a:gd name="connsiteX69-12257" fmla="*/ 3833906 w 9662615"/>
              <a:gd name="connsiteY69-12258" fmla="*/ 1516637 h 1583140"/>
              <a:gd name="connsiteX70-12259" fmla="*/ 3696258 w 9662615"/>
              <a:gd name="connsiteY70-12260" fmla="*/ 1537563 h 1583140"/>
              <a:gd name="connsiteX71-12261" fmla="*/ 3594070 w 9662615"/>
              <a:gd name="connsiteY71-12262" fmla="*/ 1509422 h 1583140"/>
              <a:gd name="connsiteX72-12263" fmla="*/ 3565233 w 9662615"/>
              <a:gd name="connsiteY72-12264" fmla="*/ 1515122 h 1583140"/>
              <a:gd name="connsiteX73-12265" fmla="*/ 3560267 w 9662615"/>
              <a:gd name="connsiteY73-12266" fmla="*/ 1516288 h 1583140"/>
              <a:gd name="connsiteX74-12267" fmla="*/ 3540258 w 9662615"/>
              <a:gd name="connsiteY74-12268" fmla="*/ 1516976 h 1583140"/>
              <a:gd name="connsiteX75-12269" fmla="*/ 3534780 w 9662615"/>
              <a:gd name="connsiteY75-12270" fmla="*/ 1522141 h 1583140"/>
              <a:gd name="connsiteX76-12271" fmla="*/ 3504783 w 9662615"/>
              <a:gd name="connsiteY76-12272" fmla="*/ 1526739 h 1583140"/>
              <a:gd name="connsiteX77-12273" fmla="*/ 3430805 w 9662615"/>
              <a:gd name="connsiteY77-12274" fmla="*/ 1542521 h 1583140"/>
              <a:gd name="connsiteX78-12275" fmla="*/ 3292707 w 9662615"/>
              <a:gd name="connsiteY78-12276" fmla="*/ 1520490 h 1583140"/>
              <a:gd name="connsiteX79-12277" fmla="*/ 3187872 w 9662615"/>
              <a:gd name="connsiteY79-12278" fmla="*/ 1519991 h 1583140"/>
              <a:gd name="connsiteX80-12279" fmla="*/ 3148026 w 9662615"/>
              <a:gd name="connsiteY80-12280" fmla="*/ 1524777 h 1583140"/>
              <a:gd name="connsiteX81-12281" fmla="*/ 3092394 w 9662615"/>
              <a:gd name="connsiteY81-12282" fmla="*/ 1528115 h 1583140"/>
              <a:gd name="connsiteX82-12283" fmla="*/ 2994200 w 9662615"/>
              <a:gd name="connsiteY82-12284" fmla="*/ 1537857 h 1583140"/>
              <a:gd name="connsiteX83-12285" fmla="*/ 2862301 w 9662615"/>
              <a:gd name="connsiteY83-12286" fmla="*/ 1544250 h 1583140"/>
              <a:gd name="connsiteX84-12287" fmla="*/ 2766335 w 9662615"/>
              <a:gd name="connsiteY84-12288" fmla="*/ 1527662 h 1583140"/>
              <a:gd name="connsiteX85-12289" fmla="*/ 2757836 w 9662615"/>
              <a:gd name="connsiteY85-12290" fmla="*/ 1531371 h 1583140"/>
              <a:gd name="connsiteX86-12291" fmla="*/ 2691555 w 9662615"/>
              <a:gd name="connsiteY86-12292" fmla="*/ 1530283 h 1583140"/>
              <a:gd name="connsiteX87-12293" fmla="*/ 2491676 w 9662615"/>
              <a:gd name="connsiteY87-12294" fmla="*/ 1500859 h 1583140"/>
              <a:gd name="connsiteX88-12295" fmla="*/ 2378036 w 9662615"/>
              <a:gd name="connsiteY88-12296" fmla="*/ 1520645 h 1583140"/>
              <a:gd name="connsiteX89-12297" fmla="*/ 2284269 w 9662615"/>
              <a:gd name="connsiteY89-12298" fmla="*/ 1503068 h 1583140"/>
              <a:gd name="connsiteX90-12299" fmla="*/ 2207104 w 9662615"/>
              <a:gd name="connsiteY90-12300" fmla="*/ 1508888 h 1583140"/>
              <a:gd name="connsiteX91-12301" fmla="*/ 2149226 w 9662615"/>
              <a:gd name="connsiteY91-12302" fmla="*/ 1523409 h 1583140"/>
              <a:gd name="connsiteX92-12303" fmla="*/ 2084783 w 9662615"/>
              <a:gd name="connsiteY92-12304" fmla="*/ 1524245 h 1583140"/>
              <a:gd name="connsiteX93-12305" fmla="*/ 2070075 w 9662615"/>
              <a:gd name="connsiteY93-12306" fmla="*/ 1511285 h 1583140"/>
              <a:gd name="connsiteX94-12307" fmla="*/ 2001057 w 9662615"/>
              <a:gd name="connsiteY94-12308" fmla="*/ 1516449 h 1583140"/>
              <a:gd name="connsiteX95-12309" fmla="*/ 1896330 w 9662615"/>
              <a:gd name="connsiteY95-12310" fmla="*/ 1525725 h 1583140"/>
              <a:gd name="connsiteX96-12311" fmla="*/ 1835994 w 9662615"/>
              <a:gd name="connsiteY96-12312" fmla="*/ 1527678 h 1583140"/>
              <a:gd name="connsiteX97-12313" fmla="*/ 1671119 w 9662615"/>
              <a:gd name="connsiteY97-12314" fmla="*/ 1536701 h 1583140"/>
              <a:gd name="connsiteX98-12315" fmla="*/ 1601337 w 9662615"/>
              <a:gd name="connsiteY98-12316" fmla="*/ 1548552 h 1583140"/>
              <a:gd name="connsiteX99-12317" fmla="*/ 1407755 w 9662615"/>
              <a:gd name="connsiteY99-12318" fmla="*/ 1571444 h 1583140"/>
              <a:gd name="connsiteX100-12319" fmla="*/ 1271994 w 9662615"/>
              <a:gd name="connsiteY100-12320" fmla="*/ 1579471 h 1583140"/>
              <a:gd name="connsiteX101-12321" fmla="*/ 1249226 w 9662615"/>
              <a:gd name="connsiteY101-12322" fmla="*/ 1583140 h 1583140"/>
              <a:gd name="connsiteX102-12323" fmla="*/ 1217719 w 9662615"/>
              <a:gd name="connsiteY102-12324" fmla="*/ 1580863 h 1583140"/>
              <a:gd name="connsiteX103-12325" fmla="*/ 1091432 w 9662615"/>
              <a:gd name="connsiteY103-12326" fmla="*/ 1571003 h 1583140"/>
              <a:gd name="connsiteX104-12327" fmla="*/ 992039 w 9662615"/>
              <a:gd name="connsiteY104-12328" fmla="*/ 1556662 h 1583140"/>
              <a:gd name="connsiteX105-12329" fmla="*/ 868264 w 9662615"/>
              <a:gd name="connsiteY105-12330" fmla="*/ 1566392 h 1583140"/>
              <a:gd name="connsiteX106-12331" fmla="*/ 792765 w 9662615"/>
              <a:gd name="connsiteY106-12332" fmla="*/ 1563102 h 1583140"/>
              <a:gd name="connsiteX107-12333" fmla="*/ 669055 w 9662615"/>
              <a:gd name="connsiteY107-12334" fmla="*/ 1543638 h 1583140"/>
              <a:gd name="connsiteX108-12335" fmla="*/ 506152 w 9662615"/>
              <a:gd name="connsiteY108-12336" fmla="*/ 1549124 h 1583140"/>
              <a:gd name="connsiteX109-12337" fmla="*/ 472797 w 9662615"/>
              <a:gd name="connsiteY109-12338" fmla="*/ 1568904 h 1583140"/>
              <a:gd name="connsiteX110-12339" fmla="*/ 427864 w 9662615"/>
              <a:gd name="connsiteY110-12340" fmla="*/ 1580848 h 1583140"/>
              <a:gd name="connsiteX111-12341" fmla="*/ 408381 w 9662615"/>
              <a:gd name="connsiteY111-12342" fmla="*/ 1552940 h 1583140"/>
              <a:gd name="connsiteX112-12343" fmla="*/ 267163 w 9662615"/>
              <a:gd name="connsiteY112-12344" fmla="*/ 1531913 h 1583140"/>
              <a:gd name="connsiteX113-12345" fmla="*/ 196644 w 9662615"/>
              <a:gd name="connsiteY113-12346" fmla="*/ 1524565 h 1583140"/>
              <a:gd name="connsiteX114-12347" fmla="*/ 86819 w 9662615"/>
              <a:gd name="connsiteY114-12348" fmla="*/ 1519517 h 1583140"/>
              <a:gd name="connsiteX115-12349" fmla="*/ 53369 w 9662615"/>
              <a:gd name="connsiteY115-12350" fmla="*/ 1516853 h 1583140"/>
              <a:gd name="connsiteX116-12351" fmla="*/ 2359 w 9662615"/>
              <a:gd name="connsiteY116-12352" fmla="*/ 1515247 h 1583140"/>
              <a:gd name="connsiteX117-12353" fmla="*/ 0 w 9662615"/>
              <a:gd name="connsiteY117-12354" fmla="*/ 1514932 h 1583140"/>
              <a:gd name="connsiteX118-12355" fmla="*/ 0 w 9662615"/>
              <a:gd name="connsiteY118-12356" fmla="*/ 0 h 1583140"/>
              <a:gd name="connsiteX0-12357" fmla="*/ 0 w 9662615"/>
              <a:gd name="connsiteY0-12358" fmla="*/ 0 h 1583140"/>
              <a:gd name="connsiteX1-12359" fmla="*/ 9662615 w 9662615"/>
              <a:gd name="connsiteY1-12360" fmla="*/ 0 h 1583140"/>
              <a:gd name="connsiteX2-12361" fmla="*/ 9662615 w 9662615"/>
              <a:gd name="connsiteY2-12362" fmla="*/ 1280346 h 1583140"/>
              <a:gd name="connsiteX3-12363" fmla="*/ 9658420 w 9662615"/>
              <a:gd name="connsiteY3-12364" fmla="*/ 1280106 h 1583140"/>
              <a:gd name="connsiteX4-12365" fmla="*/ 9469546 w 9662615"/>
              <a:gd name="connsiteY4-12366" fmla="*/ 1289837 h 1583140"/>
              <a:gd name="connsiteX5-12367" fmla="*/ 9385895 w 9662615"/>
              <a:gd name="connsiteY5-12368" fmla="*/ 1269203 h 1583140"/>
              <a:gd name="connsiteX6-12369" fmla="*/ 9144767 w 9662615"/>
              <a:gd name="connsiteY6-12370" fmla="*/ 1264120 h 1583140"/>
              <a:gd name="connsiteX7-12371" fmla="*/ 8837252 w 9662615"/>
              <a:gd name="connsiteY7-12372" fmla="*/ 1350515 h 1583140"/>
              <a:gd name="connsiteX8-12373" fmla="*/ 8705466 w 9662615"/>
              <a:gd name="connsiteY8-12374" fmla="*/ 1342419 h 1583140"/>
              <a:gd name="connsiteX9-12375" fmla="*/ 8652221 w 9662615"/>
              <a:gd name="connsiteY9-12376" fmla="*/ 1326906 h 1583140"/>
              <a:gd name="connsiteX10-12377" fmla="*/ 8632312 w 9662615"/>
              <a:gd name="connsiteY10-12378" fmla="*/ 1326025 h 1583140"/>
              <a:gd name="connsiteX11-12379" fmla="*/ 8591582 w 9662615"/>
              <a:gd name="connsiteY11-12380" fmla="*/ 1341666 h 1583140"/>
              <a:gd name="connsiteX12-12381" fmla="*/ 8537336 w 9662615"/>
              <a:gd name="connsiteY12-12382" fmla="*/ 1341684 h 1583140"/>
              <a:gd name="connsiteX13-12383" fmla="*/ 8472508 w 9662615"/>
              <a:gd name="connsiteY13-12384" fmla="*/ 1363109 h 1583140"/>
              <a:gd name="connsiteX14-12385" fmla="*/ 8258477 w 9662615"/>
              <a:gd name="connsiteY14-12386" fmla="*/ 1370666 h 1583140"/>
              <a:gd name="connsiteX15-12387" fmla="*/ 8197961 w 9662615"/>
              <a:gd name="connsiteY15-12388" fmla="*/ 1392804 h 1583140"/>
              <a:gd name="connsiteX16-12389" fmla="*/ 8171196 w 9662615"/>
              <a:gd name="connsiteY16-12390" fmla="*/ 1397216 h 1583140"/>
              <a:gd name="connsiteX17-12391" fmla="*/ 8127667 w 9662615"/>
              <a:gd name="connsiteY17-12392" fmla="*/ 1418254 h 1583140"/>
              <a:gd name="connsiteX18-12393" fmla="*/ 7974579 w 9662615"/>
              <a:gd name="connsiteY18-12394" fmla="*/ 1383439 h 1583140"/>
              <a:gd name="connsiteX19-12395" fmla="*/ 7768351 w 9662615"/>
              <a:gd name="connsiteY19-12396" fmla="*/ 1395051 h 1583140"/>
              <a:gd name="connsiteX20-12397" fmla="*/ 7635985 w 9662615"/>
              <a:gd name="connsiteY20-12398" fmla="*/ 1386363 h 1583140"/>
              <a:gd name="connsiteX21-12399" fmla="*/ 7466069 w 9662615"/>
              <a:gd name="connsiteY21-12400" fmla="*/ 1377654 h 1583140"/>
              <a:gd name="connsiteX22-12401" fmla="*/ 7355642 w 9662615"/>
              <a:gd name="connsiteY22-12402" fmla="*/ 1407761 h 1583140"/>
              <a:gd name="connsiteX23-12403" fmla="*/ 7151610 w 9662615"/>
              <a:gd name="connsiteY23-12404" fmla="*/ 1397856 h 1583140"/>
              <a:gd name="connsiteX24-12405" fmla="*/ 7082147 w 9662615"/>
              <a:gd name="connsiteY24-12406" fmla="*/ 1406113 h 1583140"/>
              <a:gd name="connsiteX25-12407" fmla="*/ 7014958 w 9662615"/>
              <a:gd name="connsiteY25-12408" fmla="*/ 1396883 h 1583140"/>
              <a:gd name="connsiteX26-12409" fmla="*/ 6907567 w 9662615"/>
              <a:gd name="connsiteY26-12410" fmla="*/ 1419149 h 1583140"/>
              <a:gd name="connsiteX27-12411" fmla="*/ 6748428 w 9662615"/>
              <a:gd name="connsiteY27-12412" fmla="*/ 1420308 h 1583140"/>
              <a:gd name="connsiteX28-12413" fmla="*/ 6654257 w 9662615"/>
              <a:gd name="connsiteY28-12414" fmla="*/ 1424143 h 1583140"/>
              <a:gd name="connsiteX29-12415" fmla="*/ 6620123 w 9662615"/>
              <a:gd name="connsiteY29-12416" fmla="*/ 1430535 h 1583140"/>
              <a:gd name="connsiteX30-12417" fmla="*/ 6571355 w 9662615"/>
              <a:gd name="connsiteY30-12418" fmla="*/ 1436144 h 1583140"/>
              <a:gd name="connsiteX31-12419" fmla="*/ 6486557 w 9662615"/>
              <a:gd name="connsiteY31-12420" fmla="*/ 1449861 h 1583140"/>
              <a:gd name="connsiteX32-12421" fmla="*/ 6370419 w 9662615"/>
              <a:gd name="connsiteY32-12422" fmla="*/ 1461649 h 1583140"/>
              <a:gd name="connsiteX33-12423" fmla="*/ 6278839 w 9662615"/>
              <a:gd name="connsiteY33-12424" fmla="*/ 1449160 h 1583140"/>
              <a:gd name="connsiteX34-12425" fmla="*/ 6272455 w 9662615"/>
              <a:gd name="connsiteY34-12426" fmla="*/ 1453191 h 1583140"/>
              <a:gd name="connsiteX35-12427" fmla="*/ 6212659 w 9662615"/>
              <a:gd name="connsiteY35-12428" fmla="*/ 1454850 h 1583140"/>
              <a:gd name="connsiteX36-12429" fmla="*/ 6069317 w 9662615"/>
              <a:gd name="connsiteY36-12430" fmla="*/ 1445838 h 1583140"/>
              <a:gd name="connsiteX37-12431" fmla="*/ 5878477 w 9662615"/>
              <a:gd name="connsiteY37-12432" fmla="*/ 1439180 h 1583140"/>
              <a:gd name="connsiteX38-12433" fmla="*/ 5838387 w 9662615"/>
              <a:gd name="connsiteY38-12434" fmla="*/ 1444679 h 1583140"/>
              <a:gd name="connsiteX39-12435" fmla="*/ 5771136 w 9662615"/>
              <a:gd name="connsiteY39-12436" fmla="*/ 1453639 h 1583140"/>
              <a:gd name="connsiteX40-12437" fmla="*/ 5724081 w 9662615"/>
              <a:gd name="connsiteY40-12438" fmla="*/ 1470431 h 1583140"/>
              <a:gd name="connsiteX41-12439" fmla="*/ 5666577 w 9662615"/>
              <a:gd name="connsiteY41-12440" fmla="*/ 1473921 h 1583140"/>
              <a:gd name="connsiteX42-12441" fmla="*/ 5649068 w 9662615"/>
              <a:gd name="connsiteY42-12442" fmla="*/ 1461676 h 1583140"/>
              <a:gd name="connsiteX43-12443" fmla="*/ 5588902 w 9662615"/>
              <a:gd name="connsiteY43-12444" fmla="*/ 1469647 h 1583140"/>
              <a:gd name="connsiteX44-12445" fmla="*/ 5498090 w 9662615"/>
              <a:gd name="connsiteY44-12446" fmla="*/ 1483173 h 1583140"/>
              <a:gd name="connsiteX45-12447" fmla="*/ 5444641 w 9662615"/>
              <a:gd name="connsiteY45-12448" fmla="*/ 1487602 h 1583140"/>
              <a:gd name="connsiteX46-12449" fmla="*/ 5299812 w 9662615"/>
              <a:gd name="connsiteY46-12450" fmla="*/ 1503362 h 1583140"/>
              <a:gd name="connsiteX47-12451" fmla="*/ 5213947 w 9662615"/>
              <a:gd name="connsiteY47-12452" fmla="*/ 1516637 h 1583140"/>
              <a:gd name="connsiteX48-12453" fmla="*/ 5090342 w 9662615"/>
              <a:gd name="connsiteY48-12454" fmla="*/ 1546680 h 1583140"/>
              <a:gd name="connsiteX49-12455" fmla="*/ 5129812 w 9662615"/>
              <a:gd name="connsiteY49-12456" fmla="*/ 1521277 h 1583140"/>
              <a:gd name="connsiteX50-12457" fmla="*/ 5059484 w 9662615"/>
              <a:gd name="connsiteY50-12458" fmla="*/ 1546802 h 1583140"/>
              <a:gd name="connsiteX51-12459" fmla="*/ 5038524 w 9662615"/>
              <a:gd name="connsiteY51-12460" fmla="*/ 1545675 h 1583140"/>
              <a:gd name="connsiteX52-12461" fmla="*/ 5026564 w 9662615"/>
              <a:gd name="connsiteY52-12462" fmla="*/ 1545376 h 1583140"/>
              <a:gd name="connsiteX53-12463" fmla="*/ 4969433 w 9662615"/>
              <a:gd name="connsiteY53-12464" fmla="*/ 1550865 h 1583140"/>
              <a:gd name="connsiteX54-12465" fmla="*/ 4929254 w 9662615"/>
              <a:gd name="connsiteY54-12466" fmla="*/ 1563452 h 1583140"/>
              <a:gd name="connsiteX55-12467" fmla="*/ 4871726 w 9662615"/>
              <a:gd name="connsiteY55-12468" fmla="*/ 1570584 h 1583140"/>
              <a:gd name="connsiteX56-12469" fmla="*/ 4843267 w 9662615"/>
              <a:gd name="connsiteY56-12470" fmla="*/ 1561459 h 1583140"/>
              <a:gd name="connsiteX57-12471" fmla="*/ 4821058 w 9662615"/>
              <a:gd name="connsiteY57-12472" fmla="*/ 1553078 h 1583140"/>
              <a:gd name="connsiteX58-12473" fmla="*/ 4791466 w 9662615"/>
              <a:gd name="connsiteY58-12474" fmla="*/ 1561324 h 1583140"/>
              <a:gd name="connsiteX59-12475" fmla="*/ 4784247 w 9662615"/>
              <a:gd name="connsiteY59-12476" fmla="*/ 1562342 h 1583140"/>
              <a:gd name="connsiteX60-12477" fmla="*/ 4739309 w 9662615"/>
              <a:gd name="connsiteY60-12478" fmla="*/ 1553948 h 1583140"/>
              <a:gd name="connsiteX61-12479" fmla="*/ 4697562 w 9662615"/>
              <a:gd name="connsiteY61-12480" fmla="*/ 1551206 h 1583140"/>
              <a:gd name="connsiteX62-12481" fmla="*/ 4650737 w 9662615"/>
              <a:gd name="connsiteY62-12482" fmla="*/ 1537381 h 1583140"/>
              <a:gd name="connsiteX63-12483" fmla="*/ 4583150 w 9662615"/>
              <a:gd name="connsiteY63-12484" fmla="*/ 1529064 h 1583140"/>
              <a:gd name="connsiteX64-12485" fmla="*/ 4521734 w 9662615"/>
              <a:gd name="connsiteY64-12486" fmla="*/ 1529359 h 1583140"/>
              <a:gd name="connsiteX65-12487" fmla="*/ 4382398 w 9662615"/>
              <a:gd name="connsiteY65-12488" fmla="*/ 1534108 h 1583140"/>
              <a:gd name="connsiteX66-12489" fmla="*/ 4221826 w 9662615"/>
              <a:gd name="connsiteY66-12490" fmla="*/ 1500972 h 1583140"/>
              <a:gd name="connsiteX67-12491" fmla="*/ 4096601 w 9662615"/>
              <a:gd name="connsiteY67-12492" fmla="*/ 1521563 h 1583140"/>
              <a:gd name="connsiteX68-12493" fmla="*/ 3970635 w 9662615"/>
              <a:gd name="connsiteY68-12494" fmla="*/ 1544815 h 1583140"/>
              <a:gd name="connsiteX69-12495" fmla="*/ 3833906 w 9662615"/>
              <a:gd name="connsiteY69-12496" fmla="*/ 1516637 h 1583140"/>
              <a:gd name="connsiteX70-12497" fmla="*/ 3696258 w 9662615"/>
              <a:gd name="connsiteY70-12498" fmla="*/ 1537563 h 1583140"/>
              <a:gd name="connsiteX71-12499" fmla="*/ 3594070 w 9662615"/>
              <a:gd name="connsiteY71-12500" fmla="*/ 1509422 h 1583140"/>
              <a:gd name="connsiteX72-12501" fmla="*/ 3565233 w 9662615"/>
              <a:gd name="connsiteY72-12502" fmla="*/ 1515122 h 1583140"/>
              <a:gd name="connsiteX73-12503" fmla="*/ 3560267 w 9662615"/>
              <a:gd name="connsiteY73-12504" fmla="*/ 1516288 h 1583140"/>
              <a:gd name="connsiteX74-12505" fmla="*/ 3540258 w 9662615"/>
              <a:gd name="connsiteY74-12506" fmla="*/ 1516976 h 1583140"/>
              <a:gd name="connsiteX75-12507" fmla="*/ 3534780 w 9662615"/>
              <a:gd name="connsiteY75-12508" fmla="*/ 1522141 h 1583140"/>
              <a:gd name="connsiteX76-12509" fmla="*/ 3504783 w 9662615"/>
              <a:gd name="connsiteY76-12510" fmla="*/ 1526739 h 1583140"/>
              <a:gd name="connsiteX77-12511" fmla="*/ 3430805 w 9662615"/>
              <a:gd name="connsiteY77-12512" fmla="*/ 1542521 h 1583140"/>
              <a:gd name="connsiteX78-12513" fmla="*/ 3292707 w 9662615"/>
              <a:gd name="connsiteY78-12514" fmla="*/ 1520490 h 1583140"/>
              <a:gd name="connsiteX79-12515" fmla="*/ 3187872 w 9662615"/>
              <a:gd name="connsiteY79-12516" fmla="*/ 1519991 h 1583140"/>
              <a:gd name="connsiteX80-12517" fmla="*/ 3148026 w 9662615"/>
              <a:gd name="connsiteY80-12518" fmla="*/ 1524777 h 1583140"/>
              <a:gd name="connsiteX81-12519" fmla="*/ 3092394 w 9662615"/>
              <a:gd name="connsiteY81-12520" fmla="*/ 1528115 h 1583140"/>
              <a:gd name="connsiteX82-12521" fmla="*/ 2994200 w 9662615"/>
              <a:gd name="connsiteY82-12522" fmla="*/ 1537857 h 1583140"/>
              <a:gd name="connsiteX83-12523" fmla="*/ 2862301 w 9662615"/>
              <a:gd name="connsiteY83-12524" fmla="*/ 1544250 h 1583140"/>
              <a:gd name="connsiteX84-12525" fmla="*/ 2766335 w 9662615"/>
              <a:gd name="connsiteY84-12526" fmla="*/ 1527662 h 1583140"/>
              <a:gd name="connsiteX85-12527" fmla="*/ 2757836 w 9662615"/>
              <a:gd name="connsiteY85-12528" fmla="*/ 1531371 h 1583140"/>
              <a:gd name="connsiteX86-12529" fmla="*/ 2691555 w 9662615"/>
              <a:gd name="connsiteY86-12530" fmla="*/ 1530283 h 1583140"/>
              <a:gd name="connsiteX87-12531" fmla="*/ 2491676 w 9662615"/>
              <a:gd name="connsiteY87-12532" fmla="*/ 1500859 h 1583140"/>
              <a:gd name="connsiteX88-12533" fmla="*/ 2378036 w 9662615"/>
              <a:gd name="connsiteY88-12534" fmla="*/ 1520645 h 1583140"/>
              <a:gd name="connsiteX89-12535" fmla="*/ 2284269 w 9662615"/>
              <a:gd name="connsiteY89-12536" fmla="*/ 1503068 h 1583140"/>
              <a:gd name="connsiteX90-12537" fmla="*/ 2207104 w 9662615"/>
              <a:gd name="connsiteY90-12538" fmla="*/ 1508888 h 1583140"/>
              <a:gd name="connsiteX91-12539" fmla="*/ 2149226 w 9662615"/>
              <a:gd name="connsiteY91-12540" fmla="*/ 1523409 h 1583140"/>
              <a:gd name="connsiteX92-12541" fmla="*/ 2084783 w 9662615"/>
              <a:gd name="connsiteY92-12542" fmla="*/ 1524245 h 1583140"/>
              <a:gd name="connsiteX93-12543" fmla="*/ 2070075 w 9662615"/>
              <a:gd name="connsiteY93-12544" fmla="*/ 1511285 h 1583140"/>
              <a:gd name="connsiteX94-12545" fmla="*/ 2001057 w 9662615"/>
              <a:gd name="connsiteY94-12546" fmla="*/ 1516449 h 1583140"/>
              <a:gd name="connsiteX95-12547" fmla="*/ 1896330 w 9662615"/>
              <a:gd name="connsiteY95-12548" fmla="*/ 1525725 h 1583140"/>
              <a:gd name="connsiteX96-12549" fmla="*/ 1835994 w 9662615"/>
              <a:gd name="connsiteY96-12550" fmla="*/ 1527678 h 1583140"/>
              <a:gd name="connsiteX97-12551" fmla="*/ 1671119 w 9662615"/>
              <a:gd name="connsiteY97-12552" fmla="*/ 1536701 h 1583140"/>
              <a:gd name="connsiteX98-12553" fmla="*/ 1601337 w 9662615"/>
              <a:gd name="connsiteY98-12554" fmla="*/ 1548552 h 1583140"/>
              <a:gd name="connsiteX99-12555" fmla="*/ 1407755 w 9662615"/>
              <a:gd name="connsiteY99-12556" fmla="*/ 1571444 h 1583140"/>
              <a:gd name="connsiteX100-12557" fmla="*/ 1271994 w 9662615"/>
              <a:gd name="connsiteY100-12558" fmla="*/ 1579471 h 1583140"/>
              <a:gd name="connsiteX101-12559" fmla="*/ 1249226 w 9662615"/>
              <a:gd name="connsiteY101-12560" fmla="*/ 1583140 h 1583140"/>
              <a:gd name="connsiteX102-12561" fmla="*/ 1217719 w 9662615"/>
              <a:gd name="connsiteY102-12562" fmla="*/ 1580863 h 1583140"/>
              <a:gd name="connsiteX103-12563" fmla="*/ 1091432 w 9662615"/>
              <a:gd name="connsiteY103-12564" fmla="*/ 1571003 h 1583140"/>
              <a:gd name="connsiteX104-12565" fmla="*/ 992039 w 9662615"/>
              <a:gd name="connsiteY104-12566" fmla="*/ 1556662 h 1583140"/>
              <a:gd name="connsiteX105-12567" fmla="*/ 868264 w 9662615"/>
              <a:gd name="connsiteY105-12568" fmla="*/ 1566392 h 1583140"/>
              <a:gd name="connsiteX106-12569" fmla="*/ 792765 w 9662615"/>
              <a:gd name="connsiteY106-12570" fmla="*/ 1563102 h 1583140"/>
              <a:gd name="connsiteX107-12571" fmla="*/ 669055 w 9662615"/>
              <a:gd name="connsiteY107-12572" fmla="*/ 1543638 h 1583140"/>
              <a:gd name="connsiteX108-12573" fmla="*/ 506152 w 9662615"/>
              <a:gd name="connsiteY108-12574" fmla="*/ 1549124 h 1583140"/>
              <a:gd name="connsiteX109-12575" fmla="*/ 472797 w 9662615"/>
              <a:gd name="connsiteY109-12576" fmla="*/ 1568904 h 1583140"/>
              <a:gd name="connsiteX110-12577" fmla="*/ 427864 w 9662615"/>
              <a:gd name="connsiteY110-12578" fmla="*/ 1580848 h 1583140"/>
              <a:gd name="connsiteX111-12579" fmla="*/ 408381 w 9662615"/>
              <a:gd name="connsiteY111-12580" fmla="*/ 1552940 h 1583140"/>
              <a:gd name="connsiteX112-12581" fmla="*/ 267163 w 9662615"/>
              <a:gd name="connsiteY112-12582" fmla="*/ 1531913 h 1583140"/>
              <a:gd name="connsiteX113-12583" fmla="*/ 196644 w 9662615"/>
              <a:gd name="connsiteY113-12584" fmla="*/ 1524565 h 1583140"/>
              <a:gd name="connsiteX114-12585" fmla="*/ 86819 w 9662615"/>
              <a:gd name="connsiteY114-12586" fmla="*/ 1519517 h 1583140"/>
              <a:gd name="connsiteX115-12587" fmla="*/ 53369 w 9662615"/>
              <a:gd name="connsiteY115-12588" fmla="*/ 1516853 h 1583140"/>
              <a:gd name="connsiteX116-12589" fmla="*/ 2359 w 9662615"/>
              <a:gd name="connsiteY116-12590" fmla="*/ 1515247 h 1583140"/>
              <a:gd name="connsiteX117-12591" fmla="*/ 0 w 9662615"/>
              <a:gd name="connsiteY117-12592" fmla="*/ 1514932 h 1583140"/>
              <a:gd name="connsiteX118-12593" fmla="*/ 0 w 9662615"/>
              <a:gd name="connsiteY118-12594" fmla="*/ 0 h 1583140"/>
              <a:gd name="connsiteX0-12595" fmla="*/ 0 w 9662615"/>
              <a:gd name="connsiteY0-12596" fmla="*/ 0 h 1583140"/>
              <a:gd name="connsiteX1-12597" fmla="*/ 9662615 w 9662615"/>
              <a:gd name="connsiteY1-12598" fmla="*/ 0 h 1583140"/>
              <a:gd name="connsiteX2-12599" fmla="*/ 9662615 w 9662615"/>
              <a:gd name="connsiteY2-12600" fmla="*/ 1280346 h 1583140"/>
              <a:gd name="connsiteX3-12601" fmla="*/ 9658420 w 9662615"/>
              <a:gd name="connsiteY3-12602" fmla="*/ 1280106 h 1583140"/>
              <a:gd name="connsiteX4-12603" fmla="*/ 9469546 w 9662615"/>
              <a:gd name="connsiteY4-12604" fmla="*/ 1289837 h 1583140"/>
              <a:gd name="connsiteX5-12605" fmla="*/ 9385895 w 9662615"/>
              <a:gd name="connsiteY5-12606" fmla="*/ 1269203 h 1583140"/>
              <a:gd name="connsiteX6-12607" fmla="*/ 9144767 w 9662615"/>
              <a:gd name="connsiteY6-12608" fmla="*/ 1264120 h 1583140"/>
              <a:gd name="connsiteX7-12609" fmla="*/ 8837252 w 9662615"/>
              <a:gd name="connsiteY7-12610" fmla="*/ 1350515 h 1583140"/>
              <a:gd name="connsiteX8-12611" fmla="*/ 8705466 w 9662615"/>
              <a:gd name="connsiteY8-12612" fmla="*/ 1342419 h 1583140"/>
              <a:gd name="connsiteX9-12613" fmla="*/ 8652221 w 9662615"/>
              <a:gd name="connsiteY9-12614" fmla="*/ 1326906 h 1583140"/>
              <a:gd name="connsiteX10-12615" fmla="*/ 8632312 w 9662615"/>
              <a:gd name="connsiteY10-12616" fmla="*/ 1326025 h 1583140"/>
              <a:gd name="connsiteX11-12617" fmla="*/ 8591582 w 9662615"/>
              <a:gd name="connsiteY11-12618" fmla="*/ 1341666 h 1583140"/>
              <a:gd name="connsiteX12-12619" fmla="*/ 8537336 w 9662615"/>
              <a:gd name="connsiteY12-12620" fmla="*/ 1341684 h 1583140"/>
              <a:gd name="connsiteX13-12621" fmla="*/ 8472508 w 9662615"/>
              <a:gd name="connsiteY13-12622" fmla="*/ 1363109 h 1583140"/>
              <a:gd name="connsiteX14-12623" fmla="*/ 8258477 w 9662615"/>
              <a:gd name="connsiteY14-12624" fmla="*/ 1370666 h 1583140"/>
              <a:gd name="connsiteX15-12625" fmla="*/ 8197961 w 9662615"/>
              <a:gd name="connsiteY15-12626" fmla="*/ 1392804 h 1583140"/>
              <a:gd name="connsiteX16-12627" fmla="*/ 8171196 w 9662615"/>
              <a:gd name="connsiteY16-12628" fmla="*/ 1397216 h 1583140"/>
              <a:gd name="connsiteX17-12629" fmla="*/ 8127667 w 9662615"/>
              <a:gd name="connsiteY17-12630" fmla="*/ 1418254 h 1583140"/>
              <a:gd name="connsiteX18-12631" fmla="*/ 7974579 w 9662615"/>
              <a:gd name="connsiteY18-12632" fmla="*/ 1383439 h 1583140"/>
              <a:gd name="connsiteX19-12633" fmla="*/ 7768351 w 9662615"/>
              <a:gd name="connsiteY19-12634" fmla="*/ 1395051 h 1583140"/>
              <a:gd name="connsiteX20-12635" fmla="*/ 7635985 w 9662615"/>
              <a:gd name="connsiteY20-12636" fmla="*/ 1386363 h 1583140"/>
              <a:gd name="connsiteX21-12637" fmla="*/ 7466069 w 9662615"/>
              <a:gd name="connsiteY21-12638" fmla="*/ 1377654 h 1583140"/>
              <a:gd name="connsiteX22-12639" fmla="*/ 7355642 w 9662615"/>
              <a:gd name="connsiteY22-12640" fmla="*/ 1407761 h 1583140"/>
              <a:gd name="connsiteX23-12641" fmla="*/ 7151610 w 9662615"/>
              <a:gd name="connsiteY23-12642" fmla="*/ 1397856 h 1583140"/>
              <a:gd name="connsiteX24-12643" fmla="*/ 7082147 w 9662615"/>
              <a:gd name="connsiteY24-12644" fmla="*/ 1406113 h 1583140"/>
              <a:gd name="connsiteX25-12645" fmla="*/ 7014958 w 9662615"/>
              <a:gd name="connsiteY25-12646" fmla="*/ 1396883 h 1583140"/>
              <a:gd name="connsiteX26-12647" fmla="*/ 6907567 w 9662615"/>
              <a:gd name="connsiteY26-12648" fmla="*/ 1419149 h 1583140"/>
              <a:gd name="connsiteX27-12649" fmla="*/ 6748428 w 9662615"/>
              <a:gd name="connsiteY27-12650" fmla="*/ 1420308 h 1583140"/>
              <a:gd name="connsiteX28-12651" fmla="*/ 6654257 w 9662615"/>
              <a:gd name="connsiteY28-12652" fmla="*/ 1424143 h 1583140"/>
              <a:gd name="connsiteX29-12653" fmla="*/ 6620123 w 9662615"/>
              <a:gd name="connsiteY29-12654" fmla="*/ 1430535 h 1583140"/>
              <a:gd name="connsiteX30-12655" fmla="*/ 6571355 w 9662615"/>
              <a:gd name="connsiteY30-12656" fmla="*/ 1436144 h 1583140"/>
              <a:gd name="connsiteX31-12657" fmla="*/ 6486557 w 9662615"/>
              <a:gd name="connsiteY31-12658" fmla="*/ 1449861 h 1583140"/>
              <a:gd name="connsiteX32-12659" fmla="*/ 6370419 w 9662615"/>
              <a:gd name="connsiteY32-12660" fmla="*/ 1461649 h 1583140"/>
              <a:gd name="connsiteX33-12661" fmla="*/ 6278839 w 9662615"/>
              <a:gd name="connsiteY33-12662" fmla="*/ 1449160 h 1583140"/>
              <a:gd name="connsiteX34-12663" fmla="*/ 6272455 w 9662615"/>
              <a:gd name="connsiteY34-12664" fmla="*/ 1453191 h 1583140"/>
              <a:gd name="connsiteX35-12665" fmla="*/ 6212659 w 9662615"/>
              <a:gd name="connsiteY35-12666" fmla="*/ 1454850 h 1583140"/>
              <a:gd name="connsiteX36-12667" fmla="*/ 6069317 w 9662615"/>
              <a:gd name="connsiteY36-12668" fmla="*/ 1445838 h 1583140"/>
              <a:gd name="connsiteX37-12669" fmla="*/ 5878477 w 9662615"/>
              <a:gd name="connsiteY37-12670" fmla="*/ 1439180 h 1583140"/>
              <a:gd name="connsiteX38-12671" fmla="*/ 5838387 w 9662615"/>
              <a:gd name="connsiteY38-12672" fmla="*/ 1444679 h 1583140"/>
              <a:gd name="connsiteX39-12673" fmla="*/ 5771136 w 9662615"/>
              <a:gd name="connsiteY39-12674" fmla="*/ 1453639 h 1583140"/>
              <a:gd name="connsiteX40-12675" fmla="*/ 5724081 w 9662615"/>
              <a:gd name="connsiteY40-12676" fmla="*/ 1470431 h 1583140"/>
              <a:gd name="connsiteX41-12677" fmla="*/ 5666577 w 9662615"/>
              <a:gd name="connsiteY41-12678" fmla="*/ 1473921 h 1583140"/>
              <a:gd name="connsiteX42-12679" fmla="*/ 5649068 w 9662615"/>
              <a:gd name="connsiteY42-12680" fmla="*/ 1461676 h 1583140"/>
              <a:gd name="connsiteX43-12681" fmla="*/ 5588902 w 9662615"/>
              <a:gd name="connsiteY43-12682" fmla="*/ 1469647 h 1583140"/>
              <a:gd name="connsiteX44-12683" fmla="*/ 5498090 w 9662615"/>
              <a:gd name="connsiteY44-12684" fmla="*/ 1483173 h 1583140"/>
              <a:gd name="connsiteX45-12685" fmla="*/ 5444641 w 9662615"/>
              <a:gd name="connsiteY45-12686" fmla="*/ 1487602 h 1583140"/>
              <a:gd name="connsiteX46-12687" fmla="*/ 5299812 w 9662615"/>
              <a:gd name="connsiteY46-12688" fmla="*/ 1503362 h 1583140"/>
              <a:gd name="connsiteX47-12689" fmla="*/ 5213947 w 9662615"/>
              <a:gd name="connsiteY47-12690" fmla="*/ 1516637 h 1583140"/>
              <a:gd name="connsiteX48-12691" fmla="*/ 5090342 w 9662615"/>
              <a:gd name="connsiteY48-12692" fmla="*/ 1546680 h 1583140"/>
              <a:gd name="connsiteX49-12693" fmla="*/ 5129812 w 9662615"/>
              <a:gd name="connsiteY49-12694" fmla="*/ 1521277 h 1583140"/>
              <a:gd name="connsiteX50-12695" fmla="*/ 5059484 w 9662615"/>
              <a:gd name="connsiteY50-12696" fmla="*/ 1546802 h 1583140"/>
              <a:gd name="connsiteX51-12697" fmla="*/ 5038524 w 9662615"/>
              <a:gd name="connsiteY51-12698" fmla="*/ 1545675 h 1583140"/>
              <a:gd name="connsiteX52-12699" fmla="*/ 5026564 w 9662615"/>
              <a:gd name="connsiteY52-12700" fmla="*/ 1545376 h 1583140"/>
              <a:gd name="connsiteX53-12701" fmla="*/ 4969433 w 9662615"/>
              <a:gd name="connsiteY53-12702" fmla="*/ 1550865 h 1583140"/>
              <a:gd name="connsiteX54-12703" fmla="*/ 4929254 w 9662615"/>
              <a:gd name="connsiteY54-12704" fmla="*/ 1563452 h 1583140"/>
              <a:gd name="connsiteX55-12705" fmla="*/ 4871726 w 9662615"/>
              <a:gd name="connsiteY55-12706" fmla="*/ 1570584 h 1583140"/>
              <a:gd name="connsiteX56-12707" fmla="*/ 4843267 w 9662615"/>
              <a:gd name="connsiteY56-12708" fmla="*/ 1561459 h 1583140"/>
              <a:gd name="connsiteX57-12709" fmla="*/ 4821058 w 9662615"/>
              <a:gd name="connsiteY57-12710" fmla="*/ 1553078 h 1583140"/>
              <a:gd name="connsiteX58-12711" fmla="*/ 4791466 w 9662615"/>
              <a:gd name="connsiteY58-12712" fmla="*/ 1561324 h 1583140"/>
              <a:gd name="connsiteX59-12713" fmla="*/ 4784247 w 9662615"/>
              <a:gd name="connsiteY59-12714" fmla="*/ 1562342 h 1583140"/>
              <a:gd name="connsiteX60-12715" fmla="*/ 4739309 w 9662615"/>
              <a:gd name="connsiteY60-12716" fmla="*/ 1553948 h 1583140"/>
              <a:gd name="connsiteX61-12717" fmla="*/ 4697562 w 9662615"/>
              <a:gd name="connsiteY61-12718" fmla="*/ 1551206 h 1583140"/>
              <a:gd name="connsiteX62-12719" fmla="*/ 4650737 w 9662615"/>
              <a:gd name="connsiteY62-12720" fmla="*/ 1537381 h 1583140"/>
              <a:gd name="connsiteX63-12721" fmla="*/ 4583150 w 9662615"/>
              <a:gd name="connsiteY63-12722" fmla="*/ 1529064 h 1583140"/>
              <a:gd name="connsiteX64-12723" fmla="*/ 4521734 w 9662615"/>
              <a:gd name="connsiteY64-12724" fmla="*/ 1529359 h 1583140"/>
              <a:gd name="connsiteX65-12725" fmla="*/ 4382398 w 9662615"/>
              <a:gd name="connsiteY65-12726" fmla="*/ 1534108 h 1583140"/>
              <a:gd name="connsiteX66-12727" fmla="*/ 4221826 w 9662615"/>
              <a:gd name="connsiteY66-12728" fmla="*/ 1500972 h 1583140"/>
              <a:gd name="connsiteX67-12729" fmla="*/ 4096601 w 9662615"/>
              <a:gd name="connsiteY67-12730" fmla="*/ 1521563 h 1583140"/>
              <a:gd name="connsiteX68-12731" fmla="*/ 3970635 w 9662615"/>
              <a:gd name="connsiteY68-12732" fmla="*/ 1544815 h 1583140"/>
              <a:gd name="connsiteX69-12733" fmla="*/ 3833906 w 9662615"/>
              <a:gd name="connsiteY69-12734" fmla="*/ 1516637 h 1583140"/>
              <a:gd name="connsiteX70-12735" fmla="*/ 3696258 w 9662615"/>
              <a:gd name="connsiteY70-12736" fmla="*/ 1537563 h 1583140"/>
              <a:gd name="connsiteX71-12737" fmla="*/ 3594070 w 9662615"/>
              <a:gd name="connsiteY71-12738" fmla="*/ 1509422 h 1583140"/>
              <a:gd name="connsiteX72-12739" fmla="*/ 3565233 w 9662615"/>
              <a:gd name="connsiteY72-12740" fmla="*/ 1515122 h 1583140"/>
              <a:gd name="connsiteX73-12741" fmla="*/ 3560267 w 9662615"/>
              <a:gd name="connsiteY73-12742" fmla="*/ 1516288 h 1583140"/>
              <a:gd name="connsiteX74-12743" fmla="*/ 3540258 w 9662615"/>
              <a:gd name="connsiteY74-12744" fmla="*/ 1516976 h 1583140"/>
              <a:gd name="connsiteX75-12745" fmla="*/ 3534780 w 9662615"/>
              <a:gd name="connsiteY75-12746" fmla="*/ 1522141 h 1583140"/>
              <a:gd name="connsiteX76-12747" fmla="*/ 3504783 w 9662615"/>
              <a:gd name="connsiteY76-12748" fmla="*/ 1526739 h 1583140"/>
              <a:gd name="connsiteX77-12749" fmla="*/ 3430805 w 9662615"/>
              <a:gd name="connsiteY77-12750" fmla="*/ 1542521 h 1583140"/>
              <a:gd name="connsiteX78-12751" fmla="*/ 3292707 w 9662615"/>
              <a:gd name="connsiteY78-12752" fmla="*/ 1520490 h 1583140"/>
              <a:gd name="connsiteX79-12753" fmla="*/ 3187872 w 9662615"/>
              <a:gd name="connsiteY79-12754" fmla="*/ 1519991 h 1583140"/>
              <a:gd name="connsiteX80-12755" fmla="*/ 3148026 w 9662615"/>
              <a:gd name="connsiteY80-12756" fmla="*/ 1524777 h 1583140"/>
              <a:gd name="connsiteX81-12757" fmla="*/ 3092394 w 9662615"/>
              <a:gd name="connsiteY81-12758" fmla="*/ 1528115 h 1583140"/>
              <a:gd name="connsiteX82-12759" fmla="*/ 2994200 w 9662615"/>
              <a:gd name="connsiteY82-12760" fmla="*/ 1537857 h 1583140"/>
              <a:gd name="connsiteX83-12761" fmla="*/ 2862301 w 9662615"/>
              <a:gd name="connsiteY83-12762" fmla="*/ 1544250 h 1583140"/>
              <a:gd name="connsiteX84-12763" fmla="*/ 2766335 w 9662615"/>
              <a:gd name="connsiteY84-12764" fmla="*/ 1527662 h 1583140"/>
              <a:gd name="connsiteX85-12765" fmla="*/ 2757836 w 9662615"/>
              <a:gd name="connsiteY85-12766" fmla="*/ 1531371 h 1583140"/>
              <a:gd name="connsiteX86-12767" fmla="*/ 2691555 w 9662615"/>
              <a:gd name="connsiteY86-12768" fmla="*/ 1530283 h 1583140"/>
              <a:gd name="connsiteX87-12769" fmla="*/ 2491676 w 9662615"/>
              <a:gd name="connsiteY87-12770" fmla="*/ 1500859 h 1583140"/>
              <a:gd name="connsiteX88-12771" fmla="*/ 2378036 w 9662615"/>
              <a:gd name="connsiteY88-12772" fmla="*/ 1520645 h 1583140"/>
              <a:gd name="connsiteX89-12773" fmla="*/ 2284269 w 9662615"/>
              <a:gd name="connsiteY89-12774" fmla="*/ 1503068 h 1583140"/>
              <a:gd name="connsiteX90-12775" fmla="*/ 2207104 w 9662615"/>
              <a:gd name="connsiteY90-12776" fmla="*/ 1508888 h 1583140"/>
              <a:gd name="connsiteX91-12777" fmla="*/ 2149226 w 9662615"/>
              <a:gd name="connsiteY91-12778" fmla="*/ 1523409 h 1583140"/>
              <a:gd name="connsiteX92-12779" fmla="*/ 2084783 w 9662615"/>
              <a:gd name="connsiteY92-12780" fmla="*/ 1524245 h 1583140"/>
              <a:gd name="connsiteX93-12781" fmla="*/ 2070075 w 9662615"/>
              <a:gd name="connsiteY93-12782" fmla="*/ 1511285 h 1583140"/>
              <a:gd name="connsiteX94-12783" fmla="*/ 2001057 w 9662615"/>
              <a:gd name="connsiteY94-12784" fmla="*/ 1516449 h 1583140"/>
              <a:gd name="connsiteX95-12785" fmla="*/ 1896330 w 9662615"/>
              <a:gd name="connsiteY95-12786" fmla="*/ 1525725 h 1583140"/>
              <a:gd name="connsiteX96-12787" fmla="*/ 1835994 w 9662615"/>
              <a:gd name="connsiteY96-12788" fmla="*/ 1527678 h 1583140"/>
              <a:gd name="connsiteX97-12789" fmla="*/ 1671119 w 9662615"/>
              <a:gd name="connsiteY97-12790" fmla="*/ 1536701 h 1583140"/>
              <a:gd name="connsiteX98-12791" fmla="*/ 1601337 w 9662615"/>
              <a:gd name="connsiteY98-12792" fmla="*/ 1548552 h 1583140"/>
              <a:gd name="connsiteX99-12793" fmla="*/ 1407755 w 9662615"/>
              <a:gd name="connsiteY99-12794" fmla="*/ 1571444 h 1583140"/>
              <a:gd name="connsiteX100-12795" fmla="*/ 1271994 w 9662615"/>
              <a:gd name="connsiteY100-12796" fmla="*/ 1579471 h 1583140"/>
              <a:gd name="connsiteX101-12797" fmla="*/ 1249226 w 9662615"/>
              <a:gd name="connsiteY101-12798" fmla="*/ 1583140 h 1583140"/>
              <a:gd name="connsiteX102-12799" fmla="*/ 1217719 w 9662615"/>
              <a:gd name="connsiteY102-12800" fmla="*/ 1580863 h 1583140"/>
              <a:gd name="connsiteX103-12801" fmla="*/ 1091432 w 9662615"/>
              <a:gd name="connsiteY103-12802" fmla="*/ 1571003 h 1583140"/>
              <a:gd name="connsiteX104-12803" fmla="*/ 992039 w 9662615"/>
              <a:gd name="connsiteY104-12804" fmla="*/ 1556662 h 1583140"/>
              <a:gd name="connsiteX105-12805" fmla="*/ 868264 w 9662615"/>
              <a:gd name="connsiteY105-12806" fmla="*/ 1566392 h 1583140"/>
              <a:gd name="connsiteX106-12807" fmla="*/ 792765 w 9662615"/>
              <a:gd name="connsiteY106-12808" fmla="*/ 1563102 h 1583140"/>
              <a:gd name="connsiteX107-12809" fmla="*/ 669055 w 9662615"/>
              <a:gd name="connsiteY107-12810" fmla="*/ 1543638 h 1583140"/>
              <a:gd name="connsiteX108-12811" fmla="*/ 506152 w 9662615"/>
              <a:gd name="connsiteY108-12812" fmla="*/ 1549124 h 1583140"/>
              <a:gd name="connsiteX109-12813" fmla="*/ 472797 w 9662615"/>
              <a:gd name="connsiteY109-12814" fmla="*/ 1568904 h 1583140"/>
              <a:gd name="connsiteX110-12815" fmla="*/ 427864 w 9662615"/>
              <a:gd name="connsiteY110-12816" fmla="*/ 1580848 h 1583140"/>
              <a:gd name="connsiteX111-12817" fmla="*/ 408381 w 9662615"/>
              <a:gd name="connsiteY111-12818" fmla="*/ 1552940 h 1583140"/>
              <a:gd name="connsiteX112-12819" fmla="*/ 267163 w 9662615"/>
              <a:gd name="connsiteY112-12820" fmla="*/ 1531913 h 1583140"/>
              <a:gd name="connsiteX113-12821" fmla="*/ 196644 w 9662615"/>
              <a:gd name="connsiteY113-12822" fmla="*/ 1524565 h 1583140"/>
              <a:gd name="connsiteX114-12823" fmla="*/ 86819 w 9662615"/>
              <a:gd name="connsiteY114-12824" fmla="*/ 1519517 h 1583140"/>
              <a:gd name="connsiteX115-12825" fmla="*/ 53369 w 9662615"/>
              <a:gd name="connsiteY115-12826" fmla="*/ 1516853 h 1583140"/>
              <a:gd name="connsiteX116-12827" fmla="*/ 2359 w 9662615"/>
              <a:gd name="connsiteY116-12828" fmla="*/ 1515247 h 1583140"/>
              <a:gd name="connsiteX117-12829" fmla="*/ 0 w 9662615"/>
              <a:gd name="connsiteY117-12830" fmla="*/ 1514932 h 1583140"/>
              <a:gd name="connsiteX118-12831" fmla="*/ 0 w 9662615"/>
              <a:gd name="connsiteY118-12832" fmla="*/ 0 h 1583140"/>
              <a:gd name="connsiteX0-12833" fmla="*/ 0 w 9662615"/>
              <a:gd name="connsiteY0-12834" fmla="*/ 0 h 1583140"/>
              <a:gd name="connsiteX1-12835" fmla="*/ 9662615 w 9662615"/>
              <a:gd name="connsiteY1-12836" fmla="*/ 0 h 1583140"/>
              <a:gd name="connsiteX2-12837" fmla="*/ 9662615 w 9662615"/>
              <a:gd name="connsiteY2-12838" fmla="*/ 1280346 h 1583140"/>
              <a:gd name="connsiteX3-12839" fmla="*/ 9658420 w 9662615"/>
              <a:gd name="connsiteY3-12840" fmla="*/ 1280106 h 1583140"/>
              <a:gd name="connsiteX4-12841" fmla="*/ 9469546 w 9662615"/>
              <a:gd name="connsiteY4-12842" fmla="*/ 1289837 h 1583140"/>
              <a:gd name="connsiteX5-12843" fmla="*/ 9385895 w 9662615"/>
              <a:gd name="connsiteY5-12844" fmla="*/ 1269203 h 1583140"/>
              <a:gd name="connsiteX6-12845" fmla="*/ 9144767 w 9662615"/>
              <a:gd name="connsiteY6-12846" fmla="*/ 1264120 h 1583140"/>
              <a:gd name="connsiteX7-12847" fmla="*/ 8837252 w 9662615"/>
              <a:gd name="connsiteY7-12848" fmla="*/ 1350515 h 1583140"/>
              <a:gd name="connsiteX8-12849" fmla="*/ 8705466 w 9662615"/>
              <a:gd name="connsiteY8-12850" fmla="*/ 1342419 h 1583140"/>
              <a:gd name="connsiteX9-12851" fmla="*/ 8652221 w 9662615"/>
              <a:gd name="connsiteY9-12852" fmla="*/ 1326906 h 1583140"/>
              <a:gd name="connsiteX10-12853" fmla="*/ 8632312 w 9662615"/>
              <a:gd name="connsiteY10-12854" fmla="*/ 1326025 h 1583140"/>
              <a:gd name="connsiteX11-12855" fmla="*/ 8591582 w 9662615"/>
              <a:gd name="connsiteY11-12856" fmla="*/ 1341666 h 1583140"/>
              <a:gd name="connsiteX12-12857" fmla="*/ 8537336 w 9662615"/>
              <a:gd name="connsiteY12-12858" fmla="*/ 1341684 h 1583140"/>
              <a:gd name="connsiteX13-12859" fmla="*/ 8472508 w 9662615"/>
              <a:gd name="connsiteY13-12860" fmla="*/ 1363109 h 1583140"/>
              <a:gd name="connsiteX14-12861" fmla="*/ 8258477 w 9662615"/>
              <a:gd name="connsiteY14-12862" fmla="*/ 1370666 h 1583140"/>
              <a:gd name="connsiteX15-12863" fmla="*/ 8197961 w 9662615"/>
              <a:gd name="connsiteY15-12864" fmla="*/ 1392804 h 1583140"/>
              <a:gd name="connsiteX16-12865" fmla="*/ 8171196 w 9662615"/>
              <a:gd name="connsiteY16-12866" fmla="*/ 1397216 h 1583140"/>
              <a:gd name="connsiteX17-12867" fmla="*/ 8127667 w 9662615"/>
              <a:gd name="connsiteY17-12868" fmla="*/ 1418254 h 1583140"/>
              <a:gd name="connsiteX18-12869" fmla="*/ 7974579 w 9662615"/>
              <a:gd name="connsiteY18-12870" fmla="*/ 1383439 h 1583140"/>
              <a:gd name="connsiteX19-12871" fmla="*/ 7768351 w 9662615"/>
              <a:gd name="connsiteY19-12872" fmla="*/ 1395051 h 1583140"/>
              <a:gd name="connsiteX20-12873" fmla="*/ 7635985 w 9662615"/>
              <a:gd name="connsiteY20-12874" fmla="*/ 1386363 h 1583140"/>
              <a:gd name="connsiteX21-12875" fmla="*/ 7466069 w 9662615"/>
              <a:gd name="connsiteY21-12876" fmla="*/ 1377654 h 1583140"/>
              <a:gd name="connsiteX22-12877" fmla="*/ 7355642 w 9662615"/>
              <a:gd name="connsiteY22-12878" fmla="*/ 1407761 h 1583140"/>
              <a:gd name="connsiteX23-12879" fmla="*/ 7151610 w 9662615"/>
              <a:gd name="connsiteY23-12880" fmla="*/ 1397856 h 1583140"/>
              <a:gd name="connsiteX24-12881" fmla="*/ 7082147 w 9662615"/>
              <a:gd name="connsiteY24-12882" fmla="*/ 1406113 h 1583140"/>
              <a:gd name="connsiteX25-12883" fmla="*/ 7014958 w 9662615"/>
              <a:gd name="connsiteY25-12884" fmla="*/ 1396883 h 1583140"/>
              <a:gd name="connsiteX26-12885" fmla="*/ 6907567 w 9662615"/>
              <a:gd name="connsiteY26-12886" fmla="*/ 1419149 h 1583140"/>
              <a:gd name="connsiteX27-12887" fmla="*/ 6748428 w 9662615"/>
              <a:gd name="connsiteY27-12888" fmla="*/ 1420308 h 1583140"/>
              <a:gd name="connsiteX28-12889" fmla="*/ 6654257 w 9662615"/>
              <a:gd name="connsiteY28-12890" fmla="*/ 1424143 h 1583140"/>
              <a:gd name="connsiteX29-12891" fmla="*/ 6620123 w 9662615"/>
              <a:gd name="connsiteY29-12892" fmla="*/ 1430535 h 1583140"/>
              <a:gd name="connsiteX30-12893" fmla="*/ 6571355 w 9662615"/>
              <a:gd name="connsiteY30-12894" fmla="*/ 1436144 h 1583140"/>
              <a:gd name="connsiteX31-12895" fmla="*/ 6486557 w 9662615"/>
              <a:gd name="connsiteY31-12896" fmla="*/ 1449861 h 1583140"/>
              <a:gd name="connsiteX32-12897" fmla="*/ 6370419 w 9662615"/>
              <a:gd name="connsiteY32-12898" fmla="*/ 1461649 h 1583140"/>
              <a:gd name="connsiteX33-12899" fmla="*/ 6278839 w 9662615"/>
              <a:gd name="connsiteY33-12900" fmla="*/ 1449160 h 1583140"/>
              <a:gd name="connsiteX34-12901" fmla="*/ 6272455 w 9662615"/>
              <a:gd name="connsiteY34-12902" fmla="*/ 1453191 h 1583140"/>
              <a:gd name="connsiteX35-12903" fmla="*/ 6212659 w 9662615"/>
              <a:gd name="connsiteY35-12904" fmla="*/ 1454850 h 1583140"/>
              <a:gd name="connsiteX36-12905" fmla="*/ 6069317 w 9662615"/>
              <a:gd name="connsiteY36-12906" fmla="*/ 1445838 h 1583140"/>
              <a:gd name="connsiteX37-12907" fmla="*/ 5878477 w 9662615"/>
              <a:gd name="connsiteY37-12908" fmla="*/ 1439180 h 1583140"/>
              <a:gd name="connsiteX38-12909" fmla="*/ 5838387 w 9662615"/>
              <a:gd name="connsiteY38-12910" fmla="*/ 1444679 h 1583140"/>
              <a:gd name="connsiteX39-12911" fmla="*/ 5771136 w 9662615"/>
              <a:gd name="connsiteY39-12912" fmla="*/ 1453639 h 1583140"/>
              <a:gd name="connsiteX40-12913" fmla="*/ 5724081 w 9662615"/>
              <a:gd name="connsiteY40-12914" fmla="*/ 1470431 h 1583140"/>
              <a:gd name="connsiteX41-12915" fmla="*/ 5666577 w 9662615"/>
              <a:gd name="connsiteY41-12916" fmla="*/ 1473921 h 1583140"/>
              <a:gd name="connsiteX42-12917" fmla="*/ 5649068 w 9662615"/>
              <a:gd name="connsiteY42-12918" fmla="*/ 1461676 h 1583140"/>
              <a:gd name="connsiteX43-12919" fmla="*/ 5588902 w 9662615"/>
              <a:gd name="connsiteY43-12920" fmla="*/ 1469647 h 1583140"/>
              <a:gd name="connsiteX44-12921" fmla="*/ 5498090 w 9662615"/>
              <a:gd name="connsiteY44-12922" fmla="*/ 1483173 h 1583140"/>
              <a:gd name="connsiteX45-12923" fmla="*/ 5444641 w 9662615"/>
              <a:gd name="connsiteY45-12924" fmla="*/ 1487602 h 1583140"/>
              <a:gd name="connsiteX46-12925" fmla="*/ 5299812 w 9662615"/>
              <a:gd name="connsiteY46-12926" fmla="*/ 1503362 h 1583140"/>
              <a:gd name="connsiteX47-12927" fmla="*/ 5213947 w 9662615"/>
              <a:gd name="connsiteY47-12928" fmla="*/ 1516637 h 1583140"/>
              <a:gd name="connsiteX48-12929" fmla="*/ 5090342 w 9662615"/>
              <a:gd name="connsiteY48-12930" fmla="*/ 1546680 h 1583140"/>
              <a:gd name="connsiteX49-12931" fmla="*/ 5129812 w 9662615"/>
              <a:gd name="connsiteY49-12932" fmla="*/ 1521277 h 1583140"/>
              <a:gd name="connsiteX50-12933" fmla="*/ 5059484 w 9662615"/>
              <a:gd name="connsiteY50-12934" fmla="*/ 1546802 h 1583140"/>
              <a:gd name="connsiteX51-12935" fmla="*/ 5038524 w 9662615"/>
              <a:gd name="connsiteY51-12936" fmla="*/ 1545675 h 1583140"/>
              <a:gd name="connsiteX52-12937" fmla="*/ 5026564 w 9662615"/>
              <a:gd name="connsiteY52-12938" fmla="*/ 1545376 h 1583140"/>
              <a:gd name="connsiteX53-12939" fmla="*/ 4969433 w 9662615"/>
              <a:gd name="connsiteY53-12940" fmla="*/ 1550865 h 1583140"/>
              <a:gd name="connsiteX54-12941" fmla="*/ 4929254 w 9662615"/>
              <a:gd name="connsiteY54-12942" fmla="*/ 1563452 h 1583140"/>
              <a:gd name="connsiteX55-12943" fmla="*/ 4871726 w 9662615"/>
              <a:gd name="connsiteY55-12944" fmla="*/ 1570584 h 1583140"/>
              <a:gd name="connsiteX56-12945" fmla="*/ 4843267 w 9662615"/>
              <a:gd name="connsiteY56-12946" fmla="*/ 1561459 h 1583140"/>
              <a:gd name="connsiteX57-12947" fmla="*/ 4821058 w 9662615"/>
              <a:gd name="connsiteY57-12948" fmla="*/ 1553078 h 1583140"/>
              <a:gd name="connsiteX58-12949" fmla="*/ 4791466 w 9662615"/>
              <a:gd name="connsiteY58-12950" fmla="*/ 1561324 h 1583140"/>
              <a:gd name="connsiteX59-12951" fmla="*/ 4784247 w 9662615"/>
              <a:gd name="connsiteY59-12952" fmla="*/ 1562342 h 1583140"/>
              <a:gd name="connsiteX60-12953" fmla="*/ 4739309 w 9662615"/>
              <a:gd name="connsiteY60-12954" fmla="*/ 1553948 h 1583140"/>
              <a:gd name="connsiteX61-12955" fmla="*/ 4697562 w 9662615"/>
              <a:gd name="connsiteY61-12956" fmla="*/ 1551206 h 1583140"/>
              <a:gd name="connsiteX62-12957" fmla="*/ 4650737 w 9662615"/>
              <a:gd name="connsiteY62-12958" fmla="*/ 1537381 h 1583140"/>
              <a:gd name="connsiteX63-12959" fmla="*/ 4583150 w 9662615"/>
              <a:gd name="connsiteY63-12960" fmla="*/ 1529064 h 1583140"/>
              <a:gd name="connsiteX64-12961" fmla="*/ 4521734 w 9662615"/>
              <a:gd name="connsiteY64-12962" fmla="*/ 1529359 h 1583140"/>
              <a:gd name="connsiteX65-12963" fmla="*/ 4382398 w 9662615"/>
              <a:gd name="connsiteY65-12964" fmla="*/ 1534108 h 1583140"/>
              <a:gd name="connsiteX66-12965" fmla="*/ 4221826 w 9662615"/>
              <a:gd name="connsiteY66-12966" fmla="*/ 1500972 h 1583140"/>
              <a:gd name="connsiteX67-12967" fmla="*/ 4096601 w 9662615"/>
              <a:gd name="connsiteY67-12968" fmla="*/ 1521563 h 1583140"/>
              <a:gd name="connsiteX68-12969" fmla="*/ 3966659 w 9662615"/>
              <a:gd name="connsiteY68-12970" fmla="*/ 1528913 h 1583140"/>
              <a:gd name="connsiteX69-12971" fmla="*/ 3833906 w 9662615"/>
              <a:gd name="connsiteY69-12972" fmla="*/ 1516637 h 1583140"/>
              <a:gd name="connsiteX70-12973" fmla="*/ 3696258 w 9662615"/>
              <a:gd name="connsiteY70-12974" fmla="*/ 1537563 h 1583140"/>
              <a:gd name="connsiteX71-12975" fmla="*/ 3594070 w 9662615"/>
              <a:gd name="connsiteY71-12976" fmla="*/ 1509422 h 1583140"/>
              <a:gd name="connsiteX72-12977" fmla="*/ 3565233 w 9662615"/>
              <a:gd name="connsiteY72-12978" fmla="*/ 1515122 h 1583140"/>
              <a:gd name="connsiteX73-12979" fmla="*/ 3560267 w 9662615"/>
              <a:gd name="connsiteY73-12980" fmla="*/ 1516288 h 1583140"/>
              <a:gd name="connsiteX74-12981" fmla="*/ 3540258 w 9662615"/>
              <a:gd name="connsiteY74-12982" fmla="*/ 1516976 h 1583140"/>
              <a:gd name="connsiteX75-12983" fmla="*/ 3534780 w 9662615"/>
              <a:gd name="connsiteY75-12984" fmla="*/ 1522141 h 1583140"/>
              <a:gd name="connsiteX76-12985" fmla="*/ 3504783 w 9662615"/>
              <a:gd name="connsiteY76-12986" fmla="*/ 1526739 h 1583140"/>
              <a:gd name="connsiteX77-12987" fmla="*/ 3430805 w 9662615"/>
              <a:gd name="connsiteY77-12988" fmla="*/ 1542521 h 1583140"/>
              <a:gd name="connsiteX78-12989" fmla="*/ 3292707 w 9662615"/>
              <a:gd name="connsiteY78-12990" fmla="*/ 1520490 h 1583140"/>
              <a:gd name="connsiteX79-12991" fmla="*/ 3187872 w 9662615"/>
              <a:gd name="connsiteY79-12992" fmla="*/ 1519991 h 1583140"/>
              <a:gd name="connsiteX80-12993" fmla="*/ 3148026 w 9662615"/>
              <a:gd name="connsiteY80-12994" fmla="*/ 1524777 h 1583140"/>
              <a:gd name="connsiteX81-12995" fmla="*/ 3092394 w 9662615"/>
              <a:gd name="connsiteY81-12996" fmla="*/ 1528115 h 1583140"/>
              <a:gd name="connsiteX82-12997" fmla="*/ 2994200 w 9662615"/>
              <a:gd name="connsiteY82-12998" fmla="*/ 1537857 h 1583140"/>
              <a:gd name="connsiteX83-12999" fmla="*/ 2862301 w 9662615"/>
              <a:gd name="connsiteY83-13000" fmla="*/ 1544250 h 1583140"/>
              <a:gd name="connsiteX84-13001" fmla="*/ 2766335 w 9662615"/>
              <a:gd name="connsiteY84-13002" fmla="*/ 1527662 h 1583140"/>
              <a:gd name="connsiteX85-13003" fmla="*/ 2757836 w 9662615"/>
              <a:gd name="connsiteY85-13004" fmla="*/ 1531371 h 1583140"/>
              <a:gd name="connsiteX86-13005" fmla="*/ 2691555 w 9662615"/>
              <a:gd name="connsiteY86-13006" fmla="*/ 1530283 h 1583140"/>
              <a:gd name="connsiteX87-13007" fmla="*/ 2491676 w 9662615"/>
              <a:gd name="connsiteY87-13008" fmla="*/ 1500859 h 1583140"/>
              <a:gd name="connsiteX88-13009" fmla="*/ 2378036 w 9662615"/>
              <a:gd name="connsiteY88-13010" fmla="*/ 1520645 h 1583140"/>
              <a:gd name="connsiteX89-13011" fmla="*/ 2284269 w 9662615"/>
              <a:gd name="connsiteY89-13012" fmla="*/ 1503068 h 1583140"/>
              <a:gd name="connsiteX90-13013" fmla="*/ 2207104 w 9662615"/>
              <a:gd name="connsiteY90-13014" fmla="*/ 1508888 h 1583140"/>
              <a:gd name="connsiteX91-13015" fmla="*/ 2149226 w 9662615"/>
              <a:gd name="connsiteY91-13016" fmla="*/ 1523409 h 1583140"/>
              <a:gd name="connsiteX92-13017" fmla="*/ 2084783 w 9662615"/>
              <a:gd name="connsiteY92-13018" fmla="*/ 1524245 h 1583140"/>
              <a:gd name="connsiteX93-13019" fmla="*/ 2070075 w 9662615"/>
              <a:gd name="connsiteY93-13020" fmla="*/ 1511285 h 1583140"/>
              <a:gd name="connsiteX94-13021" fmla="*/ 2001057 w 9662615"/>
              <a:gd name="connsiteY94-13022" fmla="*/ 1516449 h 1583140"/>
              <a:gd name="connsiteX95-13023" fmla="*/ 1896330 w 9662615"/>
              <a:gd name="connsiteY95-13024" fmla="*/ 1525725 h 1583140"/>
              <a:gd name="connsiteX96-13025" fmla="*/ 1835994 w 9662615"/>
              <a:gd name="connsiteY96-13026" fmla="*/ 1527678 h 1583140"/>
              <a:gd name="connsiteX97-13027" fmla="*/ 1671119 w 9662615"/>
              <a:gd name="connsiteY97-13028" fmla="*/ 1536701 h 1583140"/>
              <a:gd name="connsiteX98-13029" fmla="*/ 1601337 w 9662615"/>
              <a:gd name="connsiteY98-13030" fmla="*/ 1548552 h 1583140"/>
              <a:gd name="connsiteX99-13031" fmla="*/ 1407755 w 9662615"/>
              <a:gd name="connsiteY99-13032" fmla="*/ 1571444 h 1583140"/>
              <a:gd name="connsiteX100-13033" fmla="*/ 1271994 w 9662615"/>
              <a:gd name="connsiteY100-13034" fmla="*/ 1579471 h 1583140"/>
              <a:gd name="connsiteX101-13035" fmla="*/ 1249226 w 9662615"/>
              <a:gd name="connsiteY101-13036" fmla="*/ 1583140 h 1583140"/>
              <a:gd name="connsiteX102-13037" fmla="*/ 1217719 w 9662615"/>
              <a:gd name="connsiteY102-13038" fmla="*/ 1580863 h 1583140"/>
              <a:gd name="connsiteX103-13039" fmla="*/ 1091432 w 9662615"/>
              <a:gd name="connsiteY103-13040" fmla="*/ 1571003 h 1583140"/>
              <a:gd name="connsiteX104-13041" fmla="*/ 992039 w 9662615"/>
              <a:gd name="connsiteY104-13042" fmla="*/ 1556662 h 1583140"/>
              <a:gd name="connsiteX105-13043" fmla="*/ 868264 w 9662615"/>
              <a:gd name="connsiteY105-13044" fmla="*/ 1566392 h 1583140"/>
              <a:gd name="connsiteX106-13045" fmla="*/ 792765 w 9662615"/>
              <a:gd name="connsiteY106-13046" fmla="*/ 1563102 h 1583140"/>
              <a:gd name="connsiteX107-13047" fmla="*/ 669055 w 9662615"/>
              <a:gd name="connsiteY107-13048" fmla="*/ 1543638 h 1583140"/>
              <a:gd name="connsiteX108-13049" fmla="*/ 506152 w 9662615"/>
              <a:gd name="connsiteY108-13050" fmla="*/ 1549124 h 1583140"/>
              <a:gd name="connsiteX109-13051" fmla="*/ 472797 w 9662615"/>
              <a:gd name="connsiteY109-13052" fmla="*/ 1568904 h 1583140"/>
              <a:gd name="connsiteX110-13053" fmla="*/ 427864 w 9662615"/>
              <a:gd name="connsiteY110-13054" fmla="*/ 1580848 h 1583140"/>
              <a:gd name="connsiteX111-13055" fmla="*/ 408381 w 9662615"/>
              <a:gd name="connsiteY111-13056" fmla="*/ 1552940 h 1583140"/>
              <a:gd name="connsiteX112-13057" fmla="*/ 267163 w 9662615"/>
              <a:gd name="connsiteY112-13058" fmla="*/ 1531913 h 1583140"/>
              <a:gd name="connsiteX113-13059" fmla="*/ 196644 w 9662615"/>
              <a:gd name="connsiteY113-13060" fmla="*/ 1524565 h 1583140"/>
              <a:gd name="connsiteX114-13061" fmla="*/ 86819 w 9662615"/>
              <a:gd name="connsiteY114-13062" fmla="*/ 1519517 h 1583140"/>
              <a:gd name="connsiteX115-13063" fmla="*/ 53369 w 9662615"/>
              <a:gd name="connsiteY115-13064" fmla="*/ 1516853 h 1583140"/>
              <a:gd name="connsiteX116-13065" fmla="*/ 2359 w 9662615"/>
              <a:gd name="connsiteY116-13066" fmla="*/ 1515247 h 1583140"/>
              <a:gd name="connsiteX117-13067" fmla="*/ 0 w 9662615"/>
              <a:gd name="connsiteY117-13068" fmla="*/ 1514932 h 1583140"/>
              <a:gd name="connsiteX118-13069" fmla="*/ 0 w 9662615"/>
              <a:gd name="connsiteY118-13070" fmla="*/ 0 h 1583140"/>
              <a:gd name="connsiteX0-13071" fmla="*/ 0 w 9662615"/>
              <a:gd name="connsiteY0-13072" fmla="*/ 0 h 1596499"/>
              <a:gd name="connsiteX1-13073" fmla="*/ 9662615 w 9662615"/>
              <a:gd name="connsiteY1-13074" fmla="*/ 0 h 1596499"/>
              <a:gd name="connsiteX2-13075" fmla="*/ 9662615 w 9662615"/>
              <a:gd name="connsiteY2-13076" fmla="*/ 1280346 h 1596499"/>
              <a:gd name="connsiteX3-13077" fmla="*/ 9658420 w 9662615"/>
              <a:gd name="connsiteY3-13078" fmla="*/ 1280106 h 1596499"/>
              <a:gd name="connsiteX4-13079" fmla="*/ 9469546 w 9662615"/>
              <a:gd name="connsiteY4-13080" fmla="*/ 1289837 h 1596499"/>
              <a:gd name="connsiteX5-13081" fmla="*/ 9385895 w 9662615"/>
              <a:gd name="connsiteY5-13082" fmla="*/ 1269203 h 1596499"/>
              <a:gd name="connsiteX6-13083" fmla="*/ 9144767 w 9662615"/>
              <a:gd name="connsiteY6-13084" fmla="*/ 1264120 h 1596499"/>
              <a:gd name="connsiteX7-13085" fmla="*/ 8837252 w 9662615"/>
              <a:gd name="connsiteY7-13086" fmla="*/ 1350515 h 1596499"/>
              <a:gd name="connsiteX8-13087" fmla="*/ 8705466 w 9662615"/>
              <a:gd name="connsiteY8-13088" fmla="*/ 1342419 h 1596499"/>
              <a:gd name="connsiteX9-13089" fmla="*/ 8652221 w 9662615"/>
              <a:gd name="connsiteY9-13090" fmla="*/ 1326906 h 1596499"/>
              <a:gd name="connsiteX10-13091" fmla="*/ 8632312 w 9662615"/>
              <a:gd name="connsiteY10-13092" fmla="*/ 1326025 h 1596499"/>
              <a:gd name="connsiteX11-13093" fmla="*/ 8591582 w 9662615"/>
              <a:gd name="connsiteY11-13094" fmla="*/ 1341666 h 1596499"/>
              <a:gd name="connsiteX12-13095" fmla="*/ 8537336 w 9662615"/>
              <a:gd name="connsiteY12-13096" fmla="*/ 1341684 h 1596499"/>
              <a:gd name="connsiteX13-13097" fmla="*/ 8472508 w 9662615"/>
              <a:gd name="connsiteY13-13098" fmla="*/ 1363109 h 1596499"/>
              <a:gd name="connsiteX14-13099" fmla="*/ 8258477 w 9662615"/>
              <a:gd name="connsiteY14-13100" fmla="*/ 1370666 h 1596499"/>
              <a:gd name="connsiteX15-13101" fmla="*/ 8197961 w 9662615"/>
              <a:gd name="connsiteY15-13102" fmla="*/ 1392804 h 1596499"/>
              <a:gd name="connsiteX16-13103" fmla="*/ 8171196 w 9662615"/>
              <a:gd name="connsiteY16-13104" fmla="*/ 1397216 h 1596499"/>
              <a:gd name="connsiteX17-13105" fmla="*/ 8127667 w 9662615"/>
              <a:gd name="connsiteY17-13106" fmla="*/ 1418254 h 1596499"/>
              <a:gd name="connsiteX18-13107" fmla="*/ 7974579 w 9662615"/>
              <a:gd name="connsiteY18-13108" fmla="*/ 1383439 h 1596499"/>
              <a:gd name="connsiteX19-13109" fmla="*/ 7768351 w 9662615"/>
              <a:gd name="connsiteY19-13110" fmla="*/ 1395051 h 1596499"/>
              <a:gd name="connsiteX20-13111" fmla="*/ 7635985 w 9662615"/>
              <a:gd name="connsiteY20-13112" fmla="*/ 1386363 h 1596499"/>
              <a:gd name="connsiteX21-13113" fmla="*/ 7466069 w 9662615"/>
              <a:gd name="connsiteY21-13114" fmla="*/ 1377654 h 1596499"/>
              <a:gd name="connsiteX22-13115" fmla="*/ 7355642 w 9662615"/>
              <a:gd name="connsiteY22-13116" fmla="*/ 1407761 h 1596499"/>
              <a:gd name="connsiteX23-13117" fmla="*/ 7151610 w 9662615"/>
              <a:gd name="connsiteY23-13118" fmla="*/ 1397856 h 1596499"/>
              <a:gd name="connsiteX24-13119" fmla="*/ 7082147 w 9662615"/>
              <a:gd name="connsiteY24-13120" fmla="*/ 1406113 h 1596499"/>
              <a:gd name="connsiteX25-13121" fmla="*/ 7014958 w 9662615"/>
              <a:gd name="connsiteY25-13122" fmla="*/ 1396883 h 1596499"/>
              <a:gd name="connsiteX26-13123" fmla="*/ 6907567 w 9662615"/>
              <a:gd name="connsiteY26-13124" fmla="*/ 1419149 h 1596499"/>
              <a:gd name="connsiteX27-13125" fmla="*/ 6748428 w 9662615"/>
              <a:gd name="connsiteY27-13126" fmla="*/ 1420308 h 1596499"/>
              <a:gd name="connsiteX28-13127" fmla="*/ 6654257 w 9662615"/>
              <a:gd name="connsiteY28-13128" fmla="*/ 1424143 h 1596499"/>
              <a:gd name="connsiteX29-13129" fmla="*/ 6620123 w 9662615"/>
              <a:gd name="connsiteY29-13130" fmla="*/ 1430535 h 1596499"/>
              <a:gd name="connsiteX30-13131" fmla="*/ 6571355 w 9662615"/>
              <a:gd name="connsiteY30-13132" fmla="*/ 1436144 h 1596499"/>
              <a:gd name="connsiteX31-13133" fmla="*/ 6486557 w 9662615"/>
              <a:gd name="connsiteY31-13134" fmla="*/ 1449861 h 1596499"/>
              <a:gd name="connsiteX32-13135" fmla="*/ 6370419 w 9662615"/>
              <a:gd name="connsiteY32-13136" fmla="*/ 1461649 h 1596499"/>
              <a:gd name="connsiteX33-13137" fmla="*/ 6278839 w 9662615"/>
              <a:gd name="connsiteY33-13138" fmla="*/ 1449160 h 1596499"/>
              <a:gd name="connsiteX34-13139" fmla="*/ 6272455 w 9662615"/>
              <a:gd name="connsiteY34-13140" fmla="*/ 1453191 h 1596499"/>
              <a:gd name="connsiteX35-13141" fmla="*/ 6212659 w 9662615"/>
              <a:gd name="connsiteY35-13142" fmla="*/ 1454850 h 1596499"/>
              <a:gd name="connsiteX36-13143" fmla="*/ 6069317 w 9662615"/>
              <a:gd name="connsiteY36-13144" fmla="*/ 1445838 h 1596499"/>
              <a:gd name="connsiteX37-13145" fmla="*/ 5878477 w 9662615"/>
              <a:gd name="connsiteY37-13146" fmla="*/ 1439180 h 1596499"/>
              <a:gd name="connsiteX38-13147" fmla="*/ 5838387 w 9662615"/>
              <a:gd name="connsiteY38-13148" fmla="*/ 1444679 h 1596499"/>
              <a:gd name="connsiteX39-13149" fmla="*/ 5771136 w 9662615"/>
              <a:gd name="connsiteY39-13150" fmla="*/ 1453639 h 1596499"/>
              <a:gd name="connsiteX40-13151" fmla="*/ 5724081 w 9662615"/>
              <a:gd name="connsiteY40-13152" fmla="*/ 1470431 h 1596499"/>
              <a:gd name="connsiteX41-13153" fmla="*/ 5666577 w 9662615"/>
              <a:gd name="connsiteY41-13154" fmla="*/ 1473921 h 1596499"/>
              <a:gd name="connsiteX42-13155" fmla="*/ 5649068 w 9662615"/>
              <a:gd name="connsiteY42-13156" fmla="*/ 1461676 h 1596499"/>
              <a:gd name="connsiteX43-13157" fmla="*/ 5588902 w 9662615"/>
              <a:gd name="connsiteY43-13158" fmla="*/ 1469647 h 1596499"/>
              <a:gd name="connsiteX44-13159" fmla="*/ 5498090 w 9662615"/>
              <a:gd name="connsiteY44-13160" fmla="*/ 1483173 h 1596499"/>
              <a:gd name="connsiteX45-13161" fmla="*/ 5444641 w 9662615"/>
              <a:gd name="connsiteY45-13162" fmla="*/ 1487602 h 1596499"/>
              <a:gd name="connsiteX46-13163" fmla="*/ 5299812 w 9662615"/>
              <a:gd name="connsiteY46-13164" fmla="*/ 1503362 h 1596499"/>
              <a:gd name="connsiteX47-13165" fmla="*/ 5213947 w 9662615"/>
              <a:gd name="connsiteY47-13166" fmla="*/ 1516637 h 1596499"/>
              <a:gd name="connsiteX48-13167" fmla="*/ 5090342 w 9662615"/>
              <a:gd name="connsiteY48-13168" fmla="*/ 1546680 h 1596499"/>
              <a:gd name="connsiteX49-13169" fmla="*/ 5129812 w 9662615"/>
              <a:gd name="connsiteY49-13170" fmla="*/ 1521277 h 1596499"/>
              <a:gd name="connsiteX50-13171" fmla="*/ 5059484 w 9662615"/>
              <a:gd name="connsiteY50-13172" fmla="*/ 1546802 h 1596499"/>
              <a:gd name="connsiteX51-13173" fmla="*/ 5038524 w 9662615"/>
              <a:gd name="connsiteY51-13174" fmla="*/ 1545675 h 1596499"/>
              <a:gd name="connsiteX52-13175" fmla="*/ 5026564 w 9662615"/>
              <a:gd name="connsiteY52-13176" fmla="*/ 1545376 h 1596499"/>
              <a:gd name="connsiteX53-13177" fmla="*/ 4969433 w 9662615"/>
              <a:gd name="connsiteY53-13178" fmla="*/ 1550865 h 1596499"/>
              <a:gd name="connsiteX54-13179" fmla="*/ 4929254 w 9662615"/>
              <a:gd name="connsiteY54-13180" fmla="*/ 1563452 h 1596499"/>
              <a:gd name="connsiteX55-13181" fmla="*/ 4871726 w 9662615"/>
              <a:gd name="connsiteY55-13182" fmla="*/ 1570584 h 1596499"/>
              <a:gd name="connsiteX56-13183" fmla="*/ 4843267 w 9662615"/>
              <a:gd name="connsiteY56-13184" fmla="*/ 1561459 h 1596499"/>
              <a:gd name="connsiteX57-13185" fmla="*/ 4821058 w 9662615"/>
              <a:gd name="connsiteY57-13186" fmla="*/ 1553078 h 1596499"/>
              <a:gd name="connsiteX58-13187" fmla="*/ 4791466 w 9662615"/>
              <a:gd name="connsiteY58-13188" fmla="*/ 1561324 h 1596499"/>
              <a:gd name="connsiteX59-13189" fmla="*/ 4784247 w 9662615"/>
              <a:gd name="connsiteY59-13190" fmla="*/ 1562342 h 1596499"/>
              <a:gd name="connsiteX60-13191" fmla="*/ 4739309 w 9662615"/>
              <a:gd name="connsiteY60-13192" fmla="*/ 1553948 h 1596499"/>
              <a:gd name="connsiteX61-13193" fmla="*/ 4697562 w 9662615"/>
              <a:gd name="connsiteY61-13194" fmla="*/ 1551206 h 1596499"/>
              <a:gd name="connsiteX62-13195" fmla="*/ 4650737 w 9662615"/>
              <a:gd name="connsiteY62-13196" fmla="*/ 1537381 h 1596499"/>
              <a:gd name="connsiteX63-13197" fmla="*/ 4583150 w 9662615"/>
              <a:gd name="connsiteY63-13198" fmla="*/ 1529064 h 1596499"/>
              <a:gd name="connsiteX64-13199" fmla="*/ 4521734 w 9662615"/>
              <a:gd name="connsiteY64-13200" fmla="*/ 1529359 h 1596499"/>
              <a:gd name="connsiteX65-13201" fmla="*/ 4382398 w 9662615"/>
              <a:gd name="connsiteY65-13202" fmla="*/ 1534108 h 1596499"/>
              <a:gd name="connsiteX66-13203" fmla="*/ 4221826 w 9662615"/>
              <a:gd name="connsiteY66-13204" fmla="*/ 1500972 h 1596499"/>
              <a:gd name="connsiteX67-13205" fmla="*/ 4096601 w 9662615"/>
              <a:gd name="connsiteY67-13206" fmla="*/ 1521563 h 1596499"/>
              <a:gd name="connsiteX68-13207" fmla="*/ 3978586 w 9662615"/>
              <a:gd name="connsiteY68-13208" fmla="*/ 1596499 h 1596499"/>
              <a:gd name="connsiteX69-13209" fmla="*/ 3833906 w 9662615"/>
              <a:gd name="connsiteY69-13210" fmla="*/ 1516637 h 1596499"/>
              <a:gd name="connsiteX70-13211" fmla="*/ 3696258 w 9662615"/>
              <a:gd name="connsiteY70-13212" fmla="*/ 1537563 h 1596499"/>
              <a:gd name="connsiteX71-13213" fmla="*/ 3594070 w 9662615"/>
              <a:gd name="connsiteY71-13214" fmla="*/ 1509422 h 1596499"/>
              <a:gd name="connsiteX72-13215" fmla="*/ 3565233 w 9662615"/>
              <a:gd name="connsiteY72-13216" fmla="*/ 1515122 h 1596499"/>
              <a:gd name="connsiteX73-13217" fmla="*/ 3560267 w 9662615"/>
              <a:gd name="connsiteY73-13218" fmla="*/ 1516288 h 1596499"/>
              <a:gd name="connsiteX74-13219" fmla="*/ 3540258 w 9662615"/>
              <a:gd name="connsiteY74-13220" fmla="*/ 1516976 h 1596499"/>
              <a:gd name="connsiteX75-13221" fmla="*/ 3534780 w 9662615"/>
              <a:gd name="connsiteY75-13222" fmla="*/ 1522141 h 1596499"/>
              <a:gd name="connsiteX76-13223" fmla="*/ 3504783 w 9662615"/>
              <a:gd name="connsiteY76-13224" fmla="*/ 1526739 h 1596499"/>
              <a:gd name="connsiteX77-13225" fmla="*/ 3430805 w 9662615"/>
              <a:gd name="connsiteY77-13226" fmla="*/ 1542521 h 1596499"/>
              <a:gd name="connsiteX78-13227" fmla="*/ 3292707 w 9662615"/>
              <a:gd name="connsiteY78-13228" fmla="*/ 1520490 h 1596499"/>
              <a:gd name="connsiteX79-13229" fmla="*/ 3187872 w 9662615"/>
              <a:gd name="connsiteY79-13230" fmla="*/ 1519991 h 1596499"/>
              <a:gd name="connsiteX80-13231" fmla="*/ 3148026 w 9662615"/>
              <a:gd name="connsiteY80-13232" fmla="*/ 1524777 h 1596499"/>
              <a:gd name="connsiteX81-13233" fmla="*/ 3092394 w 9662615"/>
              <a:gd name="connsiteY81-13234" fmla="*/ 1528115 h 1596499"/>
              <a:gd name="connsiteX82-13235" fmla="*/ 2994200 w 9662615"/>
              <a:gd name="connsiteY82-13236" fmla="*/ 1537857 h 1596499"/>
              <a:gd name="connsiteX83-13237" fmla="*/ 2862301 w 9662615"/>
              <a:gd name="connsiteY83-13238" fmla="*/ 1544250 h 1596499"/>
              <a:gd name="connsiteX84-13239" fmla="*/ 2766335 w 9662615"/>
              <a:gd name="connsiteY84-13240" fmla="*/ 1527662 h 1596499"/>
              <a:gd name="connsiteX85-13241" fmla="*/ 2757836 w 9662615"/>
              <a:gd name="connsiteY85-13242" fmla="*/ 1531371 h 1596499"/>
              <a:gd name="connsiteX86-13243" fmla="*/ 2691555 w 9662615"/>
              <a:gd name="connsiteY86-13244" fmla="*/ 1530283 h 1596499"/>
              <a:gd name="connsiteX87-13245" fmla="*/ 2491676 w 9662615"/>
              <a:gd name="connsiteY87-13246" fmla="*/ 1500859 h 1596499"/>
              <a:gd name="connsiteX88-13247" fmla="*/ 2378036 w 9662615"/>
              <a:gd name="connsiteY88-13248" fmla="*/ 1520645 h 1596499"/>
              <a:gd name="connsiteX89-13249" fmla="*/ 2284269 w 9662615"/>
              <a:gd name="connsiteY89-13250" fmla="*/ 1503068 h 1596499"/>
              <a:gd name="connsiteX90-13251" fmla="*/ 2207104 w 9662615"/>
              <a:gd name="connsiteY90-13252" fmla="*/ 1508888 h 1596499"/>
              <a:gd name="connsiteX91-13253" fmla="*/ 2149226 w 9662615"/>
              <a:gd name="connsiteY91-13254" fmla="*/ 1523409 h 1596499"/>
              <a:gd name="connsiteX92-13255" fmla="*/ 2084783 w 9662615"/>
              <a:gd name="connsiteY92-13256" fmla="*/ 1524245 h 1596499"/>
              <a:gd name="connsiteX93-13257" fmla="*/ 2070075 w 9662615"/>
              <a:gd name="connsiteY93-13258" fmla="*/ 1511285 h 1596499"/>
              <a:gd name="connsiteX94-13259" fmla="*/ 2001057 w 9662615"/>
              <a:gd name="connsiteY94-13260" fmla="*/ 1516449 h 1596499"/>
              <a:gd name="connsiteX95-13261" fmla="*/ 1896330 w 9662615"/>
              <a:gd name="connsiteY95-13262" fmla="*/ 1525725 h 1596499"/>
              <a:gd name="connsiteX96-13263" fmla="*/ 1835994 w 9662615"/>
              <a:gd name="connsiteY96-13264" fmla="*/ 1527678 h 1596499"/>
              <a:gd name="connsiteX97-13265" fmla="*/ 1671119 w 9662615"/>
              <a:gd name="connsiteY97-13266" fmla="*/ 1536701 h 1596499"/>
              <a:gd name="connsiteX98-13267" fmla="*/ 1601337 w 9662615"/>
              <a:gd name="connsiteY98-13268" fmla="*/ 1548552 h 1596499"/>
              <a:gd name="connsiteX99-13269" fmla="*/ 1407755 w 9662615"/>
              <a:gd name="connsiteY99-13270" fmla="*/ 1571444 h 1596499"/>
              <a:gd name="connsiteX100-13271" fmla="*/ 1271994 w 9662615"/>
              <a:gd name="connsiteY100-13272" fmla="*/ 1579471 h 1596499"/>
              <a:gd name="connsiteX101-13273" fmla="*/ 1249226 w 9662615"/>
              <a:gd name="connsiteY101-13274" fmla="*/ 1583140 h 1596499"/>
              <a:gd name="connsiteX102-13275" fmla="*/ 1217719 w 9662615"/>
              <a:gd name="connsiteY102-13276" fmla="*/ 1580863 h 1596499"/>
              <a:gd name="connsiteX103-13277" fmla="*/ 1091432 w 9662615"/>
              <a:gd name="connsiteY103-13278" fmla="*/ 1571003 h 1596499"/>
              <a:gd name="connsiteX104-13279" fmla="*/ 992039 w 9662615"/>
              <a:gd name="connsiteY104-13280" fmla="*/ 1556662 h 1596499"/>
              <a:gd name="connsiteX105-13281" fmla="*/ 868264 w 9662615"/>
              <a:gd name="connsiteY105-13282" fmla="*/ 1566392 h 1596499"/>
              <a:gd name="connsiteX106-13283" fmla="*/ 792765 w 9662615"/>
              <a:gd name="connsiteY106-13284" fmla="*/ 1563102 h 1596499"/>
              <a:gd name="connsiteX107-13285" fmla="*/ 669055 w 9662615"/>
              <a:gd name="connsiteY107-13286" fmla="*/ 1543638 h 1596499"/>
              <a:gd name="connsiteX108-13287" fmla="*/ 506152 w 9662615"/>
              <a:gd name="connsiteY108-13288" fmla="*/ 1549124 h 1596499"/>
              <a:gd name="connsiteX109-13289" fmla="*/ 472797 w 9662615"/>
              <a:gd name="connsiteY109-13290" fmla="*/ 1568904 h 1596499"/>
              <a:gd name="connsiteX110-13291" fmla="*/ 427864 w 9662615"/>
              <a:gd name="connsiteY110-13292" fmla="*/ 1580848 h 1596499"/>
              <a:gd name="connsiteX111-13293" fmla="*/ 408381 w 9662615"/>
              <a:gd name="connsiteY111-13294" fmla="*/ 1552940 h 1596499"/>
              <a:gd name="connsiteX112-13295" fmla="*/ 267163 w 9662615"/>
              <a:gd name="connsiteY112-13296" fmla="*/ 1531913 h 1596499"/>
              <a:gd name="connsiteX113-13297" fmla="*/ 196644 w 9662615"/>
              <a:gd name="connsiteY113-13298" fmla="*/ 1524565 h 1596499"/>
              <a:gd name="connsiteX114-13299" fmla="*/ 86819 w 9662615"/>
              <a:gd name="connsiteY114-13300" fmla="*/ 1519517 h 1596499"/>
              <a:gd name="connsiteX115-13301" fmla="*/ 53369 w 9662615"/>
              <a:gd name="connsiteY115-13302" fmla="*/ 1516853 h 1596499"/>
              <a:gd name="connsiteX116-13303" fmla="*/ 2359 w 9662615"/>
              <a:gd name="connsiteY116-13304" fmla="*/ 1515247 h 1596499"/>
              <a:gd name="connsiteX117-13305" fmla="*/ 0 w 9662615"/>
              <a:gd name="connsiteY117-13306" fmla="*/ 1514932 h 1596499"/>
              <a:gd name="connsiteX118-13307" fmla="*/ 0 w 9662615"/>
              <a:gd name="connsiteY118-13308" fmla="*/ 0 h 1596499"/>
              <a:gd name="connsiteX0-13309" fmla="*/ 0 w 9662615"/>
              <a:gd name="connsiteY0-13310" fmla="*/ 0 h 1600474"/>
              <a:gd name="connsiteX1-13311" fmla="*/ 9662615 w 9662615"/>
              <a:gd name="connsiteY1-13312" fmla="*/ 0 h 1600474"/>
              <a:gd name="connsiteX2-13313" fmla="*/ 9662615 w 9662615"/>
              <a:gd name="connsiteY2-13314" fmla="*/ 1280346 h 1600474"/>
              <a:gd name="connsiteX3-13315" fmla="*/ 9658420 w 9662615"/>
              <a:gd name="connsiteY3-13316" fmla="*/ 1280106 h 1600474"/>
              <a:gd name="connsiteX4-13317" fmla="*/ 9469546 w 9662615"/>
              <a:gd name="connsiteY4-13318" fmla="*/ 1289837 h 1600474"/>
              <a:gd name="connsiteX5-13319" fmla="*/ 9385895 w 9662615"/>
              <a:gd name="connsiteY5-13320" fmla="*/ 1269203 h 1600474"/>
              <a:gd name="connsiteX6-13321" fmla="*/ 9144767 w 9662615"/>
              <a:gd name="connsiteY6-13322" fmla="*/ 1264120 h 1600474"/>
              <a:gd name="connsiteX7-13323" fmla="*/ 8837252 w 9662615"/>
              <a:gd name="connsiteY7-13324" fmla="*/ 1350515 h 1600474"/>
              <a:gd name="connsiteX8-13325" fmla="*/ 8705466 w 9662615"/>
              <a:gd name="connsiteY8-13326" fmla="*/ 1342419 h 1600474"/>
              <a:gd name="connsiteX9-13327" fmla="*/ 8652221 w 9662615"/>
              <a:gd name="connsiteY9-13328" fmla="*/ 1326906 h 1600474"/>
              <a:gd name="connsiteX10-13329" fmla="*/ 8632312 w 9662615"/>
              <a:gd name="connsiteY10-13330" fmla="*/ 1326025 h 1600474"/>
              <a:gd name="connsiteX11-13331" fmla="*/ 8591582 w 9662615"/>
              <a:gd name="connsiteY11-13332" fmla="*/ 1341666 h 1600474"/>
              <a:gd name="connsiteX12-13333" fmla="*/ 8537336 w 9662615"/>
              <a:gd name="connsiteY12-13334" fmla="*/ 1341684 h 1600474"/>
              <a:gd name="connsiteX13-13335" fmla="*/ 8472508 w 9662615"/>
              <a:gd name="connsiteY13-13336" fmla="*/ 1363109 h 1600474"/>
              <a:gd name="connsiteX14-13337" fmla="*/ 8258477 w 9662615"/>
              <a:gd name="connsiteY14-13338" fmla="*/ 1370666 h 1600474"/>
              <a:gd name="connsiteX15-13339" fmla="*/ 8197961 w 9662615"/>
              <a:gd name="connsiteY15-13340" fmla="*/ 1392804 h 1600474"/>
              <a:gd name="connsiteX16-13341" fmla="*/ 8171196 w 9662615"/>
              <a:gd name="connsiteY16-13342" fmla="*/ 1397216 h 1600474"/>
              <a:gd name="connsiteX17-13343" fmla="*/ 8127667 w 9662615"/>
              <a:gd name="connsiteY17-13344" fmla="*/ 1418254 h 1600474"/>
              <a:gd name="connsiteX18-13345" fmla="*/ 7974579 w 9662615"/>
              <a:gd name="connsiteY18-13346" fmla="*/ 1383439 h 1600474"/>
              <a:gd name="connsiteX19-13347" fmla="*/ 7768351 w 9662615"/>
              <a:gd name="connsiteY19-13348" fmla="*/ 1395051 h 1600474"/>
              <a:gd name="connsiteX20-13349" fmla="*/ 7635985 w 9662615"/>
              <a:gd name="connsiteY20-13350" fmla="*/ 1386363 h 1600474"/>
              <a:gd name="connsiteX21-13351" fmla="*/ 7466069 w 9662615"/>
              <a:gd name="connsiteY21-13352" fmla="*/ 1377654 h 1600474"/>
              <a:gd name="connsiteX22-13353" fmla="*/ 7355642 w 9662615"/>
              <a:gd name="connsiteY22-13354" fmla="*/ 1407761 h 1600474"/>
              <a:gd name="connsiteX23-13355" fmla="*/ 7151610 w 9662615"/>
              <a:gd name="connsiteY23-13356" fmla="*/ 1397856 h 1600474"/>
              <a:gd name="connsiteX24-13357" fmla="*/ 7082147 w 9662615"/>
              <a:gd name="connsiteY24-13358" fmla="*/ 1406113 h 1600474"/>
              <a:gd name="connsiteX25-13359" fmla="*/ 7014958 w 9662615"/>
              <a:gd name="connsiteY25-13360" fmla="*/ 1396883 h 1600474"/>
              <a:gd name="connsiteX26-13361" fmla="*/ 6907567 w 9662615"/>
              <a:gd name="connsiteY26-13362" fmla="*/ 1419149 h 1600474"/>
              <a:gd name="connsiteX27-13363" fmla="*/ 6748428 w 9662615"/>
              <a:gd name="connsiteY27-13364" fmla="*/ 1420308 h 1600474"/>
              <a:gd name="connsiteX28-13365" fmla="*/ 6654257 w 9662615"/>
              <a:gd name="connsiteY28-13366" fmla="*/ 1424143 h 1600474"/>
              <a:gd name="connsiteX29-13367" fmla="*/ 6620123 w 9662615"/>
              <a:gd name="connsiteY29-13368" fmla="*/ 1430535 h 1600474"/>
              <a:gd name="connsiteX30-13369" fmla="*/ 6571355 w 9662615"/>
              <a:gd name="connsiteY30-13370" fmla="*/ 1436144 h 1600474"/>
              <a:gd name="connsiteX31-13371" fmla="*/ 6486557 w 9662615"/>
              <a:gd name="connsiteY31-13372" fmla="*/ 1449861 h 1600474"/>
              <a:gd name="connsiteX32-13373" fmla="*/ 6370419 w 9662615"/>
              <a:gd name="connsiteY32-13374" fmla="*/ 1461649 h 1600474"/>
              <a:gd name="connsiteX33-13375" fmla="*/ 6278839 w 9662615"/>
              <a:gd name="connsiteY33-13376" fmla="*/ 1449160 h 1600474"/>
              <a:gd name="connsiteX34-13377" fmla="*/ 6272455 w 9662615"/>
              <a:gd name="connsiteY34-13378" fmla="*/ 1453191 h 1600474"/>
              <a:gd name="connsiteX35-13379" fmla="*/ 6212659 w 9662615"/>
              <a:gd name="connsiteY35-13380" fmla="*/ 1454850 h 1600474"/>
              <a:gd name="connsiteX36-13381" fmla="*/ 6069317 w 9662615"/>
              <a:gd name="connsiteY36-13382" fmla="*/ 1445838 h 1600474"/>
              <a:gd name="connsiteX37-13383" fmla="*/ 5878477 w 9662615"/>
              <a:gd name="connsiteY37-13384" fmla="*/ 1439180 h 1600474"/>
              <a:gd name="connsiteX38-13385" fmla="*/ 5838387 w 9662615"/>
              <a:gd name="connsiteY38-13386" fmla="*/ 1444679 h 1600474"/>
              <a:gd name="connsiteX39-13387" fmla="*/ 5771136 w 9662615"/>
              <a:gd name="connsiteY39-13388" fmla="*/ 1453639 h 1600474"/>
              <a:gd name="connsiteX40-13389" fmla="*/ 5724081 w 9662615"/>
              <a:gd name="connsiteY40-13390" fmla="*/ 1470431 h 1600474"/>
              <a:gd name="connsiteX41-13391" fmla="*/ 5666577 w 9662615"/>
              <a:gd name="connsiteY41-13392" fmla="*/ 1473921 h 1600474"/>
              <a:gd name="connsiteX42-13393" fmla="*/ 5649068 w 9662615"/>
              <a:gd name="connsiteY42-13394" fmla="*/ 1461676 h 1600474"/>
              <a:gd name="connsiteX43-13395" fmla="*/ 5588902 w 9662615"/>
              <a:gd name="connsiteY43-13396" fmla="*/ 1469647 h 1600474"/>
              <a:gd name="connsiteX44-13397" fmla="*/ 5498090 w 9662615"/>
              <a:gd name="connsiteY44-13398" fmla="*/ 1483173 h 1600474"/>
              <a:gd name="connsiteX45-13399" fmla="*/ 5444641 w 9662615"/>
              <a:gd name="connsiteY45-13400" fmla="*/ 1487602 h 1600474"/>
              <a:gd name="connsiteX46-13401" fmla="*/ 5299812 w 9662615"/>
              <a:gd name="connsiteY46-13402" fmla="*/ 1503362 h 1600474"/>
              <a:gd name="connsiteX47-13403" fmla="*/ 5213947 w 9662615"/>
              <a:gd name="connsiteY47-13404" fmla="*/ 1516637 h 1600474"/>
              <a:gd name="connsiteX48-13405" fmla="*/ 5090342 w 9662615"/>
              <a:gd name="connsiteY48-13406" fmla="*/ 1546680 h 1600474"/>
              <a:gd name="connsiteX49-13407" fmla="*/ 5129812 w 9662615"/>
              <a:gd name="connsiteY49-13408" fmla="*/ 1521277 h 1600474"/>
              <a:gd name="connsiteX50-13409" fmla="*/ 5059484 w 9662615"/>
              <a:gd name="connsiteY50-13410" fmla="*/ 1546802 h 1600474"/>
              <a:gd name="connsiteX51-13411" fmla="*/ 5038524 w 9662615"/>
              <a:gd name="connsiteY51-13412" fmla="*/ 1545675 h 1600474"/>
              <a:gd name="connsiteX52-13413" fmla="*/ 5026564 w 9662615"/>
              <a:gd name="connsiteY52-13414" fmla="*/ 1545376 h 1600474"/>
              <a:gd name="connsiteX53-13415" fmla="*/ 4969433 w 9662615"/>
              <a:gd name="connsiteY53-13416" fmla="*/ 1550865 h 1600474"/>
              <a:gd name="connsiteX54-13417" fmla="*/ 4929254 w 9662615"/>
              <a:gd name="connsiteY54-13418" fmla="*/ 1563452 h 1600474"/>
              <a:gd name="connsiteX55-13419" fmla="*/ 4871726 w 9662615"/>
              <a:gd name="connsiteY55-13420" fmla="*/ 1570584 h 1600474"/>
              <a:gd name="connsiteX56-13421" fmla="*/ 4843267 w 9662615"/>
              <a:gd name="connsiteY56-13422" fmla="*/ 1561459 h 1600474"/>
              <a:gd name="connsiteX57-13423" fmla="*/ 4821058 w 9662615"/>
              <a:gd name="connsiteY57-13424" fmla="*/ 1553078 h 1600474"/>
              <a:gd name="connsiteX58-13425" fmla="*/ 4791466 w 9662615"/>
              <a:gd name="connsiteY58-13426" fmla="*/ 1561324 h 1600474"/>
              <a:gd name="connsiteX59-13427" fmla="*/ 4784247 w 9662615"/>
              <a:gd name="connsiteY59-13428" fmla="*/ 1562342 h 1600474"/>
              <a:gd name="connsiteX60-13429" fmla="*/ 4739309 w 9662615"/>
              <a:gd name="connsiteY60-13430" fmla="*/ 1553948 h 1600474"/>
              <a:gd name="connsiteX61-13431" fmla="*/ 4697562 w 9662615"/>
              <a:gd name="connsiteY61-13432" fmla="*/ 1551206 h 1600474"/>
              <a:gd name="connsiteX62-13433" fmla="*/ 4650737 w 9662615"/>
              <a:gd name="connsiteY62-13434" fmla="*/ 1537381 h 1600474"/>
              <a:gd name="connsiteX63-13435" fmla="*/ 4583150 w 9662615"/>
              <a:gd name="connsiteY63-13436" fmla="*/ 1529064 h 1600474"/>
              <a:gd name="connsiteX64-13437" fmla="*/ 4521734 w 9662615"/>
              <a:gd name="connsiteY64-13438" fmla="*/ 1529359 h 1600474"/>
              <a:gd name="connsiteX65-13439" fmla="*/ 4382398 w 9662615"/>
              <a:gd name="connsiteY65-13440" fmla="*/ 1534108 h 1600474"/>
              <a:gd name="connsiteX66-13441" fmla="*/ 4221826 w 9662615"/>
              <a:gd name="connsiteY66-13442" fmla="*/ 1500972 h 1600474"/>
              <a:gd name="connsiteX67-13443" fmla="*/ 4096601 w 9662615"/>
              <a:gd name="connsiteY67-13444" fmla="*/ 1521563 h 1600474"/>
              <a:gd name="connsiteX68-13445" fmla="*/ 4046172 w 9662615"/>
              <a:gd name="connsiteY68-13446" fmla="*/ 1600474 h 1600474"/>
              <a:gd name="connsiteX69-13447" fmla="*/ 3833906 w 9662615"/>
              <a:gd name="connsiteY69-13448" fmla="*/ 1516637 h 1600474"/>
              <a:gd name="connsiteX70-13449" fmla="*/ 3696258 w 9662615"/>
              <a:gd name="connsiteY70-13450" fmla="*/ 1537563 h 1600474"/>
              <a:gd name="connsiteX71-13451" fmla="*/ 3594070 w 9662615"/>
              <a:gd name="connsiteY71-13452" fmla="*/ 1509422 h 1600474"/>
              <a:gd name="connsiteX72-13453" fmla="*/ 3565233 w 9662615"/>
              <a:gd name="connsiteY72-13454" fmla="*/ 1515122 h 1600474"/>
              <a:gd name="connsiteX73-13455" fmla="*/ 3560267 w 9662615"/>
              <a:gd name="connsiteY73-13456" fmla="*/ 1516288 h 1600474"/>
              <a:gd name="connsiteX74-13457" fmla="*/ 3540258 w 9662615"/>
              <a:gd name="connsiteY74-13458" fmla="*/ 1516976 h 1600474"/>
              <a:gd name="connsiteX75-13459" fmla="*/ 3534780 w 9662615"/>
              <a:gd name="connsiteY75-13460" fmla="*/ 1522141 h 1600474"/>
              <a:gd name="connsiteX76-13461" fmla="*/ 3504783 w 9662615"/>
              <a:gd name="connsiteY76-13462" fmla="*/ 1526739 h 1600474"/>
              <a:gd name="connsiteX77-13463" fmla="*/ 3430805 w 9662615"/>
              <a:gd name="connsiteY77-13464" fmla="*/ 1542521 h 1600474"/>
              <a:gd name="connsiteX78-13465" fmla="*/ 3292707 w 9662615"/>
              <a:gd name="connsiteY78-13466" fmla="*/ 1520490 h 1600474"/>
              <a:gd name="connsiteX79-13467" fmla="*/ 3187872 w 9662615"/>
              <a:gd name="connsiteY79-13468" fmla="*/ 1519991 h 1600474"/>
              <a:gd name="connsiteX80-13469" fmla="*/ 3148026 w 9662615"/>
              <a:gd name="connsiteY80-13470" fmla="*/ 1524777 h 1600474"/>
              <a:gd name="connsiteX81-13471" fmla="*/ 3092394 w 9662615"/>
              <a:gd name="connsiteY81-13472" fmla="*/ 1528115 h 1600474"/>
              <a:gd name="connsiteX82-13473" fmla="*/ 2994200 w 9662615"/>
              <a:gd name="connsiteY82-13474" fmla="*/ 1537857 h 1600474"/>
              <a:gd name="connsiteX83-13475" fmla="*/ 2862301 w 9662615"/>
              <a:gd name="connsiteY83-13476" fmla="*/ 1544250 h 1600474"/>
              <a:gd name="connsiteX84-13477" fmla="*/ 2766335 w 9662615"/>
              <a:gd name="connsiteY84-13478" fmla="*/ 1527662 h 1600474"/>
              <a:gd name="connsiteX85-13479" fmla="*/ 2757836 w 9662615"/>
              <a:gd name="connsiteY85-13480" fmla="*/ 1531371 h 1600474"/>
              <a:gd name="connsiteX86-13481" fmla="*/ 2691555 w 9662615"/>
              <a:gd name="connsiteY86-13482" fmla="*/ 1530283 h 1600474"/>
              <a:gd name="connsiteX87-13483" fmla="*/ 2491676 w 9662615"/>
              <a:gd name="connsiteY87-13484" fmla="*/ 1500859 h 1600474"/>
              <a:gd name="connsiteX88-13485" fmla="*/ 2378036 w 9662615"/>
              <a:gd name="connsiteY88-13486" fmla="*/ 1520645 h 1600474"/>
              <a:gd name="connsiteX89-13487" fmla="*/ 2284269 w 9662615"/>
              <a:gd name="connsiteY89-13488" fmla="*/ 1503068 h 1600474"/>
              <a:gd name="connsiteX90-13489" fmla="*/ 2207104 w 9662615"/>
              <a:gd name="connsiteY90-13490" fmla="*/ 1508888 h 1600474"/>
              <a:gd name="connsiteX91-13491" fmla="*/ 2149226 w 9662615"/>
              <a:gd name="connsiteY91-13492" fmla="*/ 1523409 h 1600474"/>
              <a:gd name="connsiteX92-13493" fmla="*/ 2084783 w 9662615"/>
              <a:gd name="connsiteY92-13494" fmla="*/ 1524245 h 1600474"/>
              <a:gd name="connsiteX93-13495" fmla="*/ 2070075 w 9662615"/>
              <a:gd name="connsiteY93-13496" fmla="*/ 1511285 h 1600474"/>
              <a:gd name="connsiteX94-13497" fmla="*/ 2001057 w 9662615"/>
              <a:gd name="connsiteY94-13498" fmla="*/ 1516449 h 1600474"/>
              <a:gd name="connsiteX95-13499" fmla="*/ 1896330 w 9662615"/>
              <a:gd name="connsiteY95-13500" fmla="*/ 1525725 h 1600474"/>
              <a:gd name="connsiteX96-13501" fmla="*/ 1835994 w 9662615"/>
              <a:gd name="connsiteY96-13502" fmla="*/ 1527678 h 1600474"/>
              <a:gd name="connsiteX97-13503" fmla="*/ 1671119 w 9662615"/>
              <a:gd name="connsiteY97-13504" fmla="*/ 1536701 h 1600474"/>
              <a:gd name="connsiteX98-13505" fmla="*/ 1601337 w 9662615"/>
              <a:gd name="connsiteY98-13506" fmla="*/ 1548552 h 1600474"/>
              <a:gd name="connsiteX99-13507" fmla="*/ 1407755 w 9662615"/>
              <a:gd name="connsiteY99-13508" fmla="*/ 1571444 h 1600474"/>
              <a:gd name="connsiteX100-13509" fmla="*/ 1271994 w 9662615"/>
              <a:gd name="connsiteY100-13510" fmla="*/ 1579471 h 1600474"/>
              <a:gd name="connsiteX101-13511" fmla="*/ 1249226 w 9662615"/>
              <a:gd name="connsiteY101-13512" fmla="*/ 1583140 h 1600474"/>
              <a:gd name="connsiteX102-13513" fmla="*/ 1217719 w 9662615"/>
              <a:gd name="connsiteY102-13514" fmla="*/ 1580863 h 1600474"/>
              <a:gd name="connsiteX103-13515" fmla="*/ 1091432 w 9662615"/>
              <a:gd name="connsiteY103-13516" fmla="*/ 1571003 h 1600474"/>
              <a:gd name="connsiteX104-13517" fmla="*/ 992039 w 9662615"/>
              <a:gd name="connsiteY104-13518" fmla="*/ 1556662 h 1600474"/>
              <a:gd name="connsiteX105-13519" fmla="*/ 868264 w 9662615"/>
              <a:gd name="connsiteY105-13520" fmla="*/ 1566392 h 1600474"/>
              <a:gd name="connsiteX106-13521" fmla="*/ 792765 w 9662615"/>
              <a:gd name="connsiteY106-13522" fmla="*/ 1563102 h 1600474"/>
              <a:gd name="connsiteX107-13523" fmla="*/ 669055 w 9662615"/>
              <a:gd name="connsiteY107-13524" fmla="*/ 1543638 h 1600474"/>
              <a:gd name="connsiteX108-13525" fmla="*/ 506152 w 9662615"/>
              <a:gd name="connsiteY108-13526" fmla="*/ 1549124 h 1600474"/>
              <a:gd name="connsiteX109-13527" fmla="*/ 472797 w 9662615"/>
              <a:gd name="connsiteY109-13528" fmla="*/ 1568904 h 1600474"/>
              <a:gd name="connsiteX110-13529" fmla="*/ 427864 w 9662615"/>
              <a:gd name="connsiteY110-13530" fmla="*/ 1580848 h 1600474"/>
              <a:gd name="connsiteX111-13531" fmla="*/ 408381 w 9662615"/>
              <a:gd name="connsiteY111-13532" fmla="*/ 1552940 h 1600474"/>
              <a:gd name="connsiteX112-13533" fmla="*/ 267163 w 9662615"/>
              <a:gd name="connsiteY112-13534" fmla="*/ 1531913 h 1600474"/>
              <a:gd name="connsiteX113-13535" fmla="*/ 196644 w 9662615"/>
              <a:gd name="connsiteY113-13536" fmla="*/ 1524565 h 1600474"/>
              <a:gd name="connsiteX114-13537" fmla="*/ 86819 w 9662615"/>
              <a:gd name="connsiteY114-13538" fmla="*/ 1519517 h 1600474"/>
              <a:gd name="connsiteX115-13539" fmla="*/ 53369 w 9662615"/>
              <a:gd name="connsiteY115-13540" fmla="*/ 1516853 h 1600474"/>
              <a:gd name="connsiteX116-13541" fmla="*/ 2359 w 9662615"/>
              <a:gd name="connsiteY116-13542" fmla="*/ 1515247 h 1600474"/>
              <a:gd name="connsiteX117-13543" fmla="*/ 0 w 9662615"/>
              <a:gd name="connsiteY117-13544" fmla="*/ 1514932 h 1600474"/>
              <a:gd name="connsiteX118-13545" fmla="*/ 0 w 9662615"/>
              <a:gd name="connsiteY118-13546" fmla="*/ 0 h 1600474"/>
              <a:gd name="connsiteX0-13547" fmla="*/ 0 w 9662615"/>
              <a:gd name="connsiteY0-13548" fmla="*/ 0 h 1679987"/>
              <a:gd name="connsiteX1-13549" fmla="*/ 9662615 w 9662615"/>
              <a:gd name="connsiteY1-13550" fmla="*/ 0 h 1679987"/>
              <a:gd name="connsiteX2-13551" fmla="*/ 9662615 w 9662615"/>
              <a:gd name="connsiteY2-13552" fmla="*/ 1280346 h 1679987"/>
              <a:gd name="connsiteX3-13553" fmla="*/ 9658420 w 9662615"/>
              <a:gd name="connsiteY3-13554" fmla="*/ 1280106 h 1679987"/>
              <a:gd name="connsiteX4-13555" fmla="*/ 9469546 w 9662615"/>
              <a:gd name="connsiteY4-13556" fmla="*/ 1289837 h 1679987"/>
              <a:gd name="connsiteX5-13557" fmla="*/ 9385895 w 9662615"/>
              <a:gd name="connsiteY5-13558" fmla="*/ 1269203 h 1679987"/>
              <a:gd name="connsiteX6-13559" fmla="*/ 9144767 w 9662615"/>
              <a:gd name="connsiteY6-13560" fmla="*/ 1264120 h 1679987"/>
              <a:gd name="connsiteX7-13561" fmla="*/ 8837252 w 9662615"/>
              <a:gd name="connsiteY7-13562" fmla="*/ 1350515 h 1679987"/>
              <a:gd name="connsiteX8-13563" fmla="*/ 8705466 w 9662615"/>
              <a:gd name="connsiteY8-13564" fmla="*/ 1342419 h 1679987"/>
              <a:gd name="connsiteX9-13565" fmla="*/ 8652221 w 9662615"/>
              <a:gd name="connsiteY9-13566" fmla="*/ 1326906 h 1679987"/>
              <a:gd name="connsiteX10-13567" fmla="*/ 8632312 w 9662615"/>
              <a:gd name="connsiteY10-13568" fmla="*/ 1326025 h 1679987"/>
              <a:gd name="connsiteX11-13569" fmla="*/ 8591582 w 9662615"/>
              <a:gd name="connsiteY11-13570" fmla="*/ 1341666 h 1679987"/>
              <a:gd name="connsiteX12-13571" fmla="*/ 8537336 w 9662615"/>
              <a:gd name="connsiteY12-13572" fmla="*/ 1341684 h 1679987"/>
              <a:gd name="connsiteX13-13573" fmla="*/ 8472508 w 9662615"/>
              <a:gd name="connsiteY13-13574" fmla="*/ 1363109 h 1679987"/>
              <a:gd name="connsiteX14-13575" fmla="*/ 8258477 w 9662615"/>
              <a:gd name="connsiteY14-13576" fmla="*/ 1370666 h 1679987"/>
              <a:gd name="connsiteX15-13577" fmla="*/ 8197961 w 9662615"/>
              <a:gd name="connsiteY15-13578" fmla="*/ 1392804 h 1679987"/>
              <a:gd name="connsiteX16-13579" fmla="*/ 8171196 w 9662615"/>
              <a:gd name="connsiteY16-13580" fmla="*/ 1397216 h 1679987"/>
              <a:gd name="connsiteX17-13581" fmla="*/ 8127667 w 9662615"/>
              <a:gd name="connsiteY17-13582" fmla="*/ 1418254 h 1679987"/>
              <a:gd name="connsiteX18-13583" fmla="*/ 7974579 w 9662615"/>
              <a:gd name="connsiteY18-13584" fmla="*/ 1383439 h 1679987"/>
              <a:gd name="connsiteX19-13585" fmla="*/ 7768351 w 9662615"/>
              <a:gd name="connsiteY19-13586" fmla="*/ 1395051 h 1679987"/>
              <a:gd name="connsiteX20-13587" fmla="*/ 7635985 w 9662615"/>
              <a:gd name="connsiteY20-13588" fmla="*/ 1386363 h 1679987"/>
              <a:gd name="connsiteX21-13589" fmla="*/ 7466069 w 9662615"/>
              <a:gd name="connsiteY21-13590" fmla="*/ 1377654 h 1679987"/>
              <a:gd name="connsiteX22-13591" fmla="*/ 7355642 w 9662615"/>
              <a:gd name="connsiteY22-13592" fmla="*/ 1407761 h 1679987"/>
              <a:gd name="connsiteX23-13593" fmla="*/ 7151610 w 9662615"/>
              <a:gd name="connsiteY23-13594" fmla="*/ 1397856 h 1679987"/>
              <a:gd name="connsiteX24-13595" fmla="*/ 7082147 w 9662615"/>
              <a:gd name="connsiteY24-13596" fmla="*/ 1406113 h 1679987"/>
              <a:gd name="connsiteX25-13597" fmla="*/ 7014958 w 9662615"/>
              <a:gd name="connsiteY25-13598" fmla="*/ 1396883 h 1679987"/>
              <a:gd name="connsiteX26-13599" fmla="*/ 6907567 w 9662615"/>
              <a:gd name="connsiteY26-13600" fmla="*/ 1419149 h 1679987"/>
              <a:gd name="connsiteX27-13601" fmla="*/ 6748428 w 9662615"/>
              <a:gd name="connsiteY27-13602" fmla="*/ 1420308 h 1679987"/>
              <a:gd name="connsiteX28-13603" fmla="*/ 6654257 w 9662615"/>
              <a:gd name="connsiteY28-13604" fmla="*/ 1424143 h 1679987"/>
              <a:gd name="connsiteX29-13605" fmla="*/ 6620123 w 9662615"/>
              <a:gd name="connsiteY29-13606" fmla="*/ 1430535 h 1679987"/>
              <a:gd name="connsiteX30-13607" fmla="*/ 6571355 w 9662615"/>
              <a:gd name="connsiteY30-13608" fmla="*/ 1436144 h 1679987"/>
              <a:gd name="connsiteX31-13609" fmla="*/ 6486557 w 9662615"/>
              <a:gd name="connsiteY31-13610" fmla="*/ 1449861 h 1679987"/>
              <a:gd name="connsiteX32-13611" fmla="*/ 6370419 w 9662615"/>
              <a:gd name="connsiteY32-13612" fmla="*/ 1461649 h 1679987"/>
              <a:gd name="connsiteX33-13613" fmla="*/ 6278839 w 9662615"/>
              <a:gd name="connsiteY33-13614" fmla="*/ 1449160 h 1679987"/>
              <a:gd name="connsiteX34-13615" fmla="*/ 6272455 w 9662615"/>
              <a:gd name="connsiteY34-13616" fmla="*/ 1453191 h 1679987"/>
              <a:gd name="connsiteX35-13617" fmla="*/ 6212659 w 9662615"/>
              <a:gd name="connsiteY35-13618" fmla="*/ 1454850 h 1679987"/>
              <a:gd name="connsiteX36-13619" fmla="*/ 6069317 w 9662615"/>
              <a:gd name="connsiteY36-13620" fmla="*/ 1445838 h 1679987"/>
              <a:gd name="connsiteX37-13621" fmla="*/ 5878477 w 9662615"/>
              <a:gd name="connsiteY37-13622" fmla="*/ 1439180 h 1679987"/>
              <a:gd name="connsiteX38-13623" fmla="*/ 5838387 w 9662615"/>
              <a:gd name="connsiteY38-13624" fmla="*/ 1444679 h 1679987"/>
              <a:gd name="connsiteX39-13625" fmla="*/ 5771136 w 9662615"/>
              <a:gd name="connsiteY39-13626" fmla="*/ 1453639 h 1679987"/>
              <a:gd name="connsiteX40-13627" fmla="*/ 5724081 w 9662615"/>
              <a:gd name="connsiteY40-13628" fmla="*/ 1470431 h 1679987"/>
              <a:gd name="connsiteX41-13629" fmla="*/ 5666577 w 9662615"/>
              <a:gd name="connsiteY41-13630" fmla="*/ 1473921 h 1679987"/>
              <a:gd name="connsiteX42-13631" fmla="*/ 5649068 w 9662615"/>
              <a:gd name="connsiteY42-13632" fmla="*/ 1461676 h 1679987"/>
              <a:gd name="connsiteX43-13633" fmla="*/ 5588902 w 9662615"/>
              <a:gd name="connsiteY43-13634" fmla="*/ 1469647 h 1679987"/>
              <a:gd name="connsiteX44-13635" fmla="*/ 5498090 w 9662615"/>
              <a:gd name="connsiteY44-13636" fmla="*/ 1483173 h 1679987"/>
              <a:gd name="connsiteX45-13637" fmla="*/ 5444641 w 9662615"/>
              <a:gd name="connsiteY45-13638" fmla="*/ 1487602 h 1679987"/>
              <a:gd name="connsiteX46-13639" fmla="*/ 5299812 w 9662615"/>
              <a:gd name="connsiteY46-13640" fmla="*/ 1503362 h 1679987"/>
              <a:gd name="connsiteX47-13641" fmla="*/ 5213947 w 9662615"/>
              <a:gd name="connsiteY47-13642" fmla="*/ 1516637 h 1679987"/>
              <a:gd name="connsiteX48-13643" fmla="*/ 5090342 w 9662615"/>
              <a:gd name="connsiteY48-13644" fmla="*/ 1546680 h 1679987"/>
              <a:gd name="connsiteX49-13645" fmla="*/ 5129812 w 9662615"/>
              <a:gd name="connsiteY49-13646" fmla="*/ 1521277 h 1679987"/>
              <a:gd name="connsiteX50-13647" fmla="*/ 5059484 w 9662615"/>
              <a:gd name="connsiteY50-13648" fmla="*/ 1546802 h 1679987"/>
              <a:gd name="connsiteX51-13649" fmla="*/ 5038524 w 9662615"/>
              <a:gd name="connsiteY51-13650" fmla="*/ 1545675 h 1679987"/>
              <a:gd name="connsiteX52-13651" fmla="*/ 5026564 w 9662615"/>
              <a:gd name="connsiteY52-13652" fmla="*/ 1545376 h 1679987"/>
              <a:gd name="connsiteX53-13653" fmla="*/ 4969433 w 9662615"/>
              <a:gd name="connsiteY53-13654" fmla="*/ 1550865 h 1679987"/>
              <a:gd name="connsiteX54-13655" fmla="*/ 4929254 w 9662615"/>
              <a:gd name="connsiteY54-13656" fmla="*/ 1563452 h 1679987"/>
              <a:gd name="connsiteX55-13657" fmla="*/ 4871726 w 9662615"/>
              <a:gd name="connsiteY55-13658" fmla="*/ 1570584 h 1679987"/>
              <a:gd name="connsiteX56-13659" fmla="*/ 4843267 w 9662615"/>
              <a:gd name="connsiteY56-13660" fmla="*/ 1561459 h 1679987"/>
              <a:gd name="connsiteX57-13661" fmla="*/ 4821058 w 9662615"/>
              <a:gd name="connsiteY57-13662" fmla="*/ 1553078 h 1679987"/>
              <a:gd name="connsiteX58-13663" fmla="*/ 4791466 w 9662615"/>
              <a:gd name="connsiteY58-13664" fmla="*/ 1561324 h 1679987"/>
              <a:gd name="connsiteX59-13665" fmla="*/ 4784247 w 9662615"/>
              <a:gd name="connsiteY59-13666" fmla="*/ 1562342 h 1679987"/>
              <a:gd name="connsiteX60-13667" fmla="*/ 4739309 w 9662615"/>
              <a:gd name="connsiteY60-13668" fmla="*/ 1553948 h 1679987"/>
              <a:gd name="connsiteX61-13669" fmla="*/ 4697562 w 9662615"/>
              <a:gd name="connsiteY61-13670" fmla="*/ 1551206 h 1679987"/>
              <a:gd name="connsiteX62-13671" fmla="*/ 4650737 w 9662615"/>
              <a:gd name="connsiteY62-13672" fmla="*/ 1537381 h 1679987"/>
              <a:gd name="connsiteX63-13673" fmla="*/ 4583150 w 9662615"/>
              <a:gd name="connsiteY63-13674" fmla="*/ 1529064 h 1679987"/>
              <a:gd name="connsiteX64-13675" fmla="*/ 4521734 w 9662615"/>
              <a:gd name="connsiteY64-13676" fmla="*/ 1529359 h 1679987"/>
              <a:gd name="connsiteX65-13677" fmla="*/ 4382398 w 9662615"/>
              <a:gd name="connsiteY65-13678" fmla="*/ 1534108 h 1679987"/>
              <a:gd name="connsiteX66-13679" fmla="*/ 4221826 w 9662615"/>
              <a:gd name="connsiteY66-13680" fmla="*/ 1500972 h 1679987"/>
              <a:gd name="connsiteX67-13681" fmla="*/ 4096601 w 9662615"/>
              <a:gd name="connsiteY67-13682" fmla="*/ 1521563 h 1679987"/>
              <a:gd name="connsiteX68-13683" fmla="*/ 3879195 w 9662615"/>
              <a:gd name="connsiteY68-13684" fmla="*/ 1679987 h 1679987"/>
              <a:gd name="connsiteX69-13685" fmla="*/ 3833906 w 9662615"/>
              <a:gd name="connsiteY69-13686" fmla="*/ 1516637 h 1679987"/>
              <a:gd name="connsiteX70-13687" fmla="*/ 3696258 w 9662615"/>
              <a:gd name="connsiteY70-13688" fmla="*/ 1537563 h 1679987"/>
              <a:gd name="connsiteX71-13689" fmla="*/ 3594070 w 9662615"/>
              <a:gd name="connsiteY71-13690" fmla="*/ 1509422 h 1679987"/>
              <a:gd name="connsiteX72-13691" fmla="*/ 3565233 w 9662615"/>
              <a:gd name="connsiteY72-13692" fmla="*/ 1515122 h 1679987"/>
              <a:gd name="connsiteX73-13693" fmla="*/ 3560267 w 9662615"/>
              <a:gd name="connsiteY73-13694" fmla="*/ 1516288 h 1679987"/>
              <a:gd name="connsiteX74-13695" fmla="*/ 3540258 w 9662615"/>
              <a:gd name="connsiteY74-13696" fmla="*/ 1516976 h 1679987"/>
              <a:gd name="connsiteX75-13697" fmla="*/ 3534780 w 9662615"/>
              <a:gd name="connsiteY75-13698" fmla="*/ 1522141 h 1679987"/>
              <a:gd name="connsiteX76-13699" fmla="*/ 3504783 w 9662615"/>
              <a:gd name="connsiteY76-13700" fmla="*/ 1526739 h 1679987"/>
              <a:gd name="connsiteX77-13701" fmla="*/ 3430805 w 9662615"/>
              <a:gd name="connsiteY77-13702" fmla="*/ 1542521 h 1679987"/>
              <a:gd name="connsiteX78-13703" fmla="*/ 3292707 w 9662615"/>
              <a:gd name="connsiteY78-13704" fmla="*/ 1520490 h 1679987"/>
              <a:gd name="connsiteX79-13705" fmla="*/ 3187872 w 9662615"/>
              <a:gd name="connsiteY79-13706" fmla="*/ 1519991 h 1679987"/>
              <a:gd name="connsiteX80-13707" fmla="*/ 3148026 w 9662615"/>
              <a:gd name="connsiteY80-13708" fmla="*/ 1524777 h 1679987"/>
              <a:gd name="connsiteX81-13709" fmla="*/ 3092394 w 9662615"/>
              <a:gd name="connsiteY81-13710" fmla="*/ 1528115 h 1679987"/>
              <a:gd name="connsiteX82-13711" fmla="*/ 2994200 w 9662615"/>
              <a:gd name="connsiteY82-13712" fmla="*/ 1537857 h 1679987"/>
              <a:gd name="connsiteX83-13713" fmla="*/ 2862301 w 9662615"/>
              <a:gd name="connsiteY83-13714" fmla="*/ 1544250 h 1679987"/>
              <a:gd name="connsiteX84-13715" fmla="*/ 2766335 w 9662615"/>
              <a:gd name="connsiteY84-13716" fmla="*/ 1527662 h 1679987"/>
              <a:gd name="connsiteX85-13717" fmla="*/ 2757836 w 9662615"/>
              <a:gd name="connsiteY85-13718" fmla="*/ 1531371 h 1679987"/>
              <a:gd name="connsiteX86-13719" fmla="*/ 2691555 w 9662615"/>
              <a:gd name="connsiteY86-13720" fmla="*/ 1530283 h 1679987"/>
              <a:gd name="connsiteX87-13721" fmla="*/ 2491676 w 9662615"/>
              <a:gd name="connsiteY87-13722" fmla="*/ 1500859 h 1679987"/>
              <a:gd name="connsiteX88-13723" fmla="*/ 2378036 w 9662615"/>
              <a:gd name="connsiteY88-13724" fmla="*/ 1520645 h 1679987"/>
              <a:gd name="connsiteX89-13725" fmla="*/ 2284269 w 9662615"/>
              <a:gd name="connsiteY89-13726" fmla="*/ 1503068 h 1679987"/>
              <a:gd name="connsiteX90-13727" fmla="*/ 2207104 w 9662615"/>
              <a:gd name="connsiteY90-13728" fmla="*/ 1508888 h 1679987"/>
              <a:gd name="connsiteX91-13729" fmla="*/ 2149226 w 9662615"/>
              <a:gd name="connsiteY91-13730" fmla="*/ 1523409 h 1679987"/>
              <a:gd name="connsiteX92-13731" fmla="*/ 2084783 w 9662615"/>
              <a:gd name="connsiteY92-13732" fmla="*/ 1524245 h 1679987"/>
              <a:gd name="connsiteX93-13733" fmla="*/ 2070075 w 9662615"/>
              <a:gd name="connsiteY93-13734" fmla="*/ 1511285 h 1679987"/>
              <a:gd name="connsiteX94-13735" fmla="*/ 2001057 w 9662615"/>
              <a:gd name="connsiteY94-13736" fmla="*/ 1516449 h 1679987"/>
              <a:gd name="connsiteX95-13737" fmla="*/ 1896330 w 9662615"/>
              <a:gd name="connsiteY95-13738" fmla="*/ 1525725 h 1679987"/>
              <a:gd name="connsiteX96-13739" fmla="*/ 1835994 w 9662615"/>
              <a:gd name="connsiteY96-13740" fmla="*/ 1527678 h 1679987"/>
              <a:gd name="connsiteX97-13741" fmla="*/ 1671119 w 9662615"/>
              <a:gd name="connsiteY97-13742" fmla="*/ 1536701 h 1679987"/>
              <a:gd name="connsiteX98-13743" fmla="*/ 1601337 w 9662615"/>
              <a:gd name="connsiteY98-13744" fmla="*/ 1548552 h 1679987"/>
              <a:gd name="connsiteX99-13745" fmla="*/ 1407755 w 9662615"/>
              <a:gd name="connsiteY99-13746" fmla="*/ 1571444 h 1679987"/>
              <a:gd name="connsiteX100-13747" fmla="*/ 1271994 w 9662615"/>
              <a:gd name="connsiteY100-13748" fmla="*/ 1579471 h 1679987"/>
              <a:gd name="connsiteX101-13749" fmla="*/ 1249226 w 9662615"/>
              <a:gd name="connsiteY101-13750" fmla="*/ 1583140 h 1679987"/>
              <a:gd name="connsiteX102-13751" fmla="*/ 1217719 w 9662615"/>
              <a:gd name="connsiteY102-13752" fmla="*/ 1580863 h 1679987"/>
              <a:gd name="connsiteX103-13753" fmla="*/ 1091432 w 9662615"/>
              <a:gd name="connsiteY103-13754" fmla="*/ 1571003 h 1679987"/>
              <a:gd name="connsiteX104-13755" fmla="*/ 992039 w 9662615"/>
              <a:gd name="connsiteY104-13756" fmla="*/ 1556662 h 1679987"/>
              <a:gd name="connsiteX105-13757" fmla="*/ 868264 w 9662615"/>
              <a:gd name="connsiteY105-13758" fmla="*/ 1566392 h 1679987"/>
              <a:gd name="connsiteX106-13759" fmla="*/ 792765 w 9662615"/>
              <a:gd name="connsiteY106-13760" fmla="*/ 1563102 h 1679987"/>
              <a:gd name="connsiteX107-13761" fmla="*/ 669055 w 9662615"/>
              <a:gd name="connsiteY107-13762" fmla="*/ 1543638 h 1679987"/>
              <a:gd name="connsiteX108-13763" fmla="*/ 506152 w 9662615"/>
              <a:gd name="connsiteY108-13764" fmla="*/ 1549124 h 1679987"/>
              <a:gd name="connsiteX109-13765" fmla="*/ 472797 w 9662615"/>
              <a:gd name="connsiteY109-13766" fmla="*/ 1568904 h 1679987"/>
              <a:gd name="connsiteX110-13767" fmla="*/ 427864 w 9662615"/>
              <a:gd name="connsiteY110-13768" fmla="*/ 1580848 h 1679987"/>
              <a:gd name="connsiteX111-13769" fmla="*/ 408381 w 9662615"/>
              <a:gd name="connsiteY111-13770" fmla="*/ 1552940 h 1679987"/>
              <a:gd name="connsiteX112-13771" fmla="*/ 267163 w 9662615"/>
              <a:gd name="connsiteY112-13772" fmla="*/ 1531913 h 1679987"/>
              <a:gd name="connsiteX113-13773" fmla="*/ 196644 w 9662615"/>
              <a:gd name="connsiteY113-13774" fmla="*/ 1524565 h 1679987"/>
              <a:gd name="connsiteX114-13775" fmla="*/ 86819 w 9662615"/>
              <a:gd name="connsiteY114-13776" fmla="*/ 1519517 h 1679987"/>
              <a:gd name="connsiteX115-13777" fmla="*/ 53369 w 9662615"/>
              <a:gd name="connsiteY115-13778" fmla="*/ 1516853 h 1679987"/>
              <a:gd name="connsiteX116-13779" fmla="*/ 2359 w 9662615"/>
              <a:gd name="connsiteY116-13780" fmla="*/ 1515247 h 1679987"/>
              <a:gd name="connsiteX117-13781" fmla="*/ 0 w 9662615"/>
              <a:gd name="connsiteY117-13782" fmla="*/ 1514932 h 1679987"/>
              <a:gd name="connsiteX118-13783" fmla="*/ 0 w 9662615"/>
              <a:gd name="connsiteY118-13784" fmla="*/ 0 h 1679987"/>
              <a:gd name="connsiteX0-13785" fmla="*/ 0 w 9662615"/>
              <a:gd name="connsiteY0-13786" fmla="*/ 0 h 1648182"/>
              <a:gd name="connsiteX1-13787" fmla="*/ 9662615 w 9662615"/>
              <a:gd name="connsiteY1-13788" fmla="*/ 0 h 1648182"/>
              <a:gd name="connsiteX2-13789" fmla="*/ 9662615 w 9662615"/>
              <a:gd name="connsiteY2-13790" fmla="*/ 1280346 h 1648182"/>
              <a:gd name="connsiteX3-13791" fmla="*/ 9658420 w 9662615"/>
              <a:gd name="connsiteY3-13792" fmla="*/ 1280106 h 1648182"/>
              <a:gd name="connsiteX4-13793" fmla="*/ 9469546 w 9662615"/>
              <a:gd name="connsiteY4-13794" fmla="*/ 1289837 h 1648182"/>
              <a:gd name="connsiteX5-13795" fmla="*/ 9385895 w 9662615"/>
              <a:gd name="connsiteY5-13796" fmla="*/ 1269203 h 1648182"/>
              <a:gd name="connsiteX6-13797" fmla="*/ 9144767 w 9662615"/>
              <a:gd name="connsiteY6-13798" fmla="*/ 1264120 h 1648182"/>
              <a:gd name="connsiteX7-13799" fmla="*/ 8837252 w 9662615"/>
              <a:gd name="connsiteY7-13800" fmla="*/ 1350515 h 1648182"/>
              <a:gd name="connsiteX8-13801" fmla="*/ 8705466 w 9662615"/>
              <a:gd name="connsiteY8-13802" fmla="*/ 1342419 h 1648182"/>
              <a:gd name="connsiteX9-13803" fmla="*/ 8652221 w 9662615"/>
              <a:gd name="connsiteY9-13804" fmla="*/ 1326906 h 1648182"/>
              <a:gd name="connsiteX10-13805" fmla="*/ 8632312 w 9662615"/>
              <a:gd name="connsiteY10-13806" fmla="*/ 1326025 h 1648182"/>
              <a:gd name="connsiteX11-13807" fmla="*/ 8591582 w 9662615"/>
              <a:gd name="connsiteY11-13808" fmla="*/ 1341666 h 1648182"/>
              <a:gd name="connsiteX12-13809" fmla="*/ 8537336 w 9662615"/>
              <a:gd name="connsiteY12-13810" fmla="*/ 1341684 h 1648182"/>
              <a:gd name="connsiteX13-13811" fmla="*/ 8472508 w 9662615"/>
              <a:gd name="connsiteY13-13812" fmla="*/ 1363109 h 1648182"/>
              <a:gd name="connsiteX14-13813" fmla="*/ 8258477 w 9662615"/>
              <a:gd name="connsiteY14-13814" fmla="*/ 1370666 h 1648182"/>
              <a:gd name="connsiteX15-13815" fmla="*/ 8197961 w 9662615"/>
              <a:gd name="connsiteY15-13816" fmla="*/ 1392804 h 1648182"/>
              <a:gd name="connsiteX16-13817" fmla="*/ 8171196 w 9662615"/>
              <a:gd name="connsiteY16-13818" fmla="*/ 1397216 h 1648182"/>
              <a:gd name="connsiteX17-13819" fmla="*/ 8127667 w 9662615"/>
              <a:gd name="connsiteY17-13820" fmla="*/ 1418254 h 1648182"/>
              <a:gd name="connsiteX18-13821" fmla="*/ 7974579 w 9662615"/>
              <a:gd name="connsiteY18-13822" fmla="*/ 1383439 h 1648182"/>
              <a:gd name="connsiteX19-13823" fmla="*/ 7768351 w 9662615"/>
              <a:gd name="connsiteY19-13824" fmla="*/ 1395051 h 1648182"/>
              <a:gd name="connsiteX20-13825" fmla="*/ 7635985 w 9662615"/>
              <a:gd name="connsiteY20-13826" fmla="*/ 1386363 h 1648182"/>
              <a:gd name="connsiteX21-13827" fmla="*/ 7466069 w 9662615"/>
              <a:gd name="connsiteY21-13828" fmla="*/ 1377654 h 1648182"/>
              <a:gd name="connsiteX22-13829" fmla="*/ 7355642 w 9662615"/>
              <a:gd name="connsiteY22-13830" fmla="*/ 1407761 h 1648182"/>
              <a:gd name="connsiteX23-13831" fmla="*/ 7151610 w 9662615"/>
              <a:gd name="connsiteY23-13832" fmla="*/ 1397856 h 1648182"/>
              <a:gd name="connsiteX24-13833" fmla="*/ 7082147 w 9662615"/>
              <a:gd name="connsiteY24-13834" fmla="*/ 1406113 h 1648182"/>
              <a:gd name="connsiteX25-13835" fmla="*/ 7014958 w 9662615"/>
              <a:gd name="connsiteY25-13836" fmla="*/ 1396883 h 1648182"/>
              <a:gd name="connsiteX26-13837" fmla="*/ 6907567 w 9662615"/>
              <a:gd name="connsiteY26-13838" fmla="*/ 1419149 h 1648182"/>
              <a:gd name="connsiteX27-13839" fmla="*/ 6748428 w 9662615"/>
              <a:gd name="connsiteY27-13840" fmla="*/ 1420308 h 1648182"/>
              <a:gd name="connsiteX28-13841" fmla="*/ 6654257 w 9662615"/>
              <a:gd name="connsiteY28-13842" fmla="*/ 1424143 h 1648182"/>
              <a:gd name="connsiteX29-13843" fmla="*/ 6620123 w 9662615"/>
              <a:gd name="connsiteY29-13844" fmla="*/ 1430535 h 1648182"/>
              <a:gd name="connsiteX30-13845" fmla="*/ 6571355 w 9662615"/>
              <a:gd name="connsiteY30-13846" fmla="*/ 1436144 h 1648182"/>
              <a:gd name="connsiteX31-13847" fmla="*/ 6486557 w 9662615"/>
              <a:gd name="connsiteY31-13848" fmla="*/ 1449861 h 1648182"/>
              <a:gd name="connsiteX32-13849" fmla="*/ 6370419 w 9662615"/>
              <a:gd name="connsiteY32-13850" fmla="*/ 1461649 h 1648182"/>
              <a:gd name="connsiteX33-13851" fmla="*/ 6278839 w 9662615"/>
              <a:gd name="connsiteY33-13852" fmla="*/ 1449160 h 1648182"/>
              <a:gd name="connsiteX34-13853" fmla="*/ 6272455 w 9662615"/>
              <a:gd name="connsiteY34-13854" fmla="*/ 1453191 h 1648182"/>
              <a:gd name="connsiteX35-13855" fmla="*/ 6212659 w 9662615"/>
              <a:gd name="connsiteY35-13856" fmla="*/ 1454850 h 1648182"/>
              <a:gd name="connsiteX36-13857" fmla="*/ 6069317 w 9662615"/>
              <a:gd name="connsiteY36-13858" fmla="*/ 1445838 h 1648182"/>
              <a:gd name="connsiteX37-13859" fmla="*/ 5878477 w 9662615"/>
              <a:gd name="connsiteY37-13860" fmla="*/ 1439180 h 1648182"/>
              <a:gd name="connsiteX38-13861" fmla="*/ 5838387 w 9662615"/>
              <a:gd name="connsiteY38-13862" fmla="*/ 1444679 h 1648182"/>
              <a:gd name="connsiteX39-13863" fmla="*/ 5771136 w 9662615"/>
              <a:gd name="connsiteY39-13864" fmla="*/ 1453639 h 1648182"/>
              <a:gd name="connsiteX40-13865" fmla="*/ 5724081 w 9662615"/>
              <a:gd name="connsiteY40-13866" fmla="*/ 1470431 h 1648182"/>
              <a:gd name="connsiteX41-13867" fmla="*/ 5666577 w 9662615"/>
              <a:gd name="connsiteY41-13868" fmla="*/ 1473921 h 1648182"/>
              <a:gd name="connsiteX42-13869" fmla="*/ 5649068 w 9662615"/>
              <a:gd name="connsiteY42-13870" fmla="*/ 1461676 h 1648182"/>
              <a:gd name="connsiteX43-13871" fmla="*/ 5588902 w 9662615"/>
              <a:gd name="connsiteY43-13872" fmla="*/ 1469647 h 1648182"/>
              <a:gd name="connsiteX44-13873" fmla="*/ 5498090 w 9662615"/>
              <a:gd name="connsiteY44-13874" fmla="*/ 1483173 h 1648182"/>
              <a:gd name="connsiteX45-13875" fmla="*/ 5444641 w 9662615"/>
              <a:gd name="connsiteY45-13876" fmla="*/ 1487602 h 1648182"/>
              <a:gd name="connsiteX46-13877" fmla="*/ 5299812 w 9662615"/>
              <a:gd name="connsiteY46-13878" fmla="*/ 1503362 h 1648182"/>
              <a:gd name="connsiteX47-13879" fmla="*/ 5213947 w 9662615"/>
              <a:gd name="connsiteY47-13880" fmla="*/ 1516637 h 1648182"/>
              <a:gd name="connsiteX48-13881" fmla="*/ 5090342 w 9662615"/>
              <a:gd name="connsiteY48-13882" fmla="*/ 1546680 h 1648182"/>
              <a:gd name="connsiteX49-13883" fmla="*/ 5129812 w 9662615"/>
              <a:gd name="connsiteY49-13884" fmla="*/ 1521277 h 1648182"/>
              <a:gd name="connsiteX50-13885" fmla="*/ 5059484 w 9662615"/>
              <a:gd name="connsiteY50-13886" fmla="*/ 1546802 h 1648182"/>
              <a:gd name="connsiteX51-13887" fmla="*/ 5038524 w 9662615"/>
              <a:gd name="connsiteY51-13888" fmla="*/ 1545675 h 1648182"/>
              <a:gd name="connsiteX52-13889" fmla="*/ 5026564 w 9662615"/>
              <a:gd name="connsiteY52-13890" fmla="*/ 1545376 h 1648182"/>
              <a:gd name="connsiteX53-13891" fmla="*/ 4969433 w 9662615"/>
              <a:gd name="connsiteY53-13892" fmla="*/ 1550865 h 1648182"/>
              <a:gd name="connsiteX54-13893" fmla="*/ 4929254 w 9662615"/>
              <a:gd name="connsiteY54-13894" fmla="*/ 1563452 h 1648182"/>
              <a:gd name="connsiteX55-13895" fmla="*/ 4871726 w 9662615"/>
              <a:gd name="connsiteY55-13896" fmla="*/ 1570584 h 1648182"/>
              <a:gd name="connsiteX56-13897" fmla="*/ 4843267 w 9662615"/>
              <a:gd name="connsiteY56-13898" fmla="*/ 1561459 h 1648182"/>
              <a:gd name="connsiteX57-13899" fmla="*/ 4821058 w 9662615"/>
              <a:gd name="connsiteY57-13900" fmla="*/ 1553078 h 1648182"/>
              <a:gd name="connsiteX58-13901" fmla="*/ 4791466 w 9662615"/>
              <a:gd name="connsiteY58-13902" fmla="*/ 1561324 h 1648182"/>
              <a:gd name="connsiteX59-13903" fmla="*/ 4784247 w 9662615"/>
              <a:gd name="connsiteY59-13904" fmla="*/ 1562342 h 1648182"/>
              <a:gd name="connsiteX60-13905" fmla="*/ 4739309 w 9662615"/>
              <a:gd name="connsiteY60-13906" fmla="*/ 1553948 h 1648182"/>
              <a:gd name="connsiteX61-13907" fmla="*/ 4697562 w 9662615"/>
              <a:gd name="connsiteY61-13908" fmla="*/ 1551206 h 1648182"/>
              <a:gd name="connsiteX62-13909" fmla="*/ 4650737 w 9662615"/>
              <a:gd name="connsiteY62-13910" fmla="*/ 1537381 h 1648182"/>
              <a:gd name="connsiteX63-13911" fmla="*/ 4583150 w 9662615"/>
              <a:gd name="connsiteY63-13912" fmla="*/ 1529064 h 1648182"/>
              <a:gd name="connsiteX64-13913" fmla="*/ 4521734 w 9662615"/>
              <a:gd name="connsiteY64-13914" fmla="*/ 1529359 h 1648182"/>
              <a:gd name="connsiteX65-13915" fmla="*/ 4382398 w 9662615"/>
              <a:gd name="connsiteY65-13916" fmla="*/ 1534108 h 1648182"/>
              <a:gd name="connsiteX66-13917" fmla="*/ 4221826 w 9662615"/>
              <a:gd name="connsiteY66-13918" fmla="*/ 1500972 h 1648182"/>
              <a:gd name="connsiteX67-13919" fmla="*/ 4096601 w 9662615"/>
              <a:gd name="connsiteY67-13920" fmla="*/ 1521563 h 1648182"/>
              <a:gd name="connsiteX68-13921" fmla="*/ 4058099 w 9662615"/>
              <a:gd name="connsiteY68-13922" fmla="*/ 1648182 h 1648182"/>
              <a:gd name="connsiteX69-13923" fmla="*/ 3833906 w 9662615"/>
              <a:gd name="connsiteY69-13924" fmla="*/ 1516637 h 1648182"/>
              <a:gd name="connsiteX70-13925" fmla="*/ 3696258 w 9662615"/>
              <a:gd name="connsiteY70-13926" fmla="*/ 1537563 h 1648182"/>
              <a:gd name="connsiteX71-13927" fmla="*/ 3594070 w 9662615"/>
              <a:gd name="connsiteY71-13928" fmla="*/ 1509422 h 1648182"/>
              <a:gd name="connsiteX72-13929" fmla="*/ 3565233 w 9662615"/>
              <a:gd name="connsiteY72-13930" fmla="*/ 1515122 h 1648182"/>
              <a:gd name="connsiteX73-13931" fmla="*/ 3560267 w 9662615"/>
              <a:gd name="connsiteY73-13932" fmla="*/ 1516288 h 1648182"/>
              <a:gd name="connsiteX74-13933" fmla="*/ 3540258 w 9662615"/>
              <a:gd name="connsiteY74-13934" fmla="*/ 1516976 h 1648182"/>
              <a:gd name="connsiteX75-13935" fmla="*/ 3534780 w 9662615"/>
              <a:gd name="connsiteY75-13936" fmla="*/ 1522141 h 1648182"/>
              <a:gd name="connsiteX76-13937" fmla="*/ 3504783 w 9662615"/>
              <a:gd name="connsiteY76-13938" fmla="*/ 1526739 h 1648182"/>
              <a:gd name="connsiteX77-13939" fmla="*/ 3430805 w 9662615"/>
              <a:gd name="connsiteY77-13940" fmla="*/ 1542521 h 1648182"/>
              <a:gd name="connsiteX78-13941" fmla="*/ 3292707 w 9662615"/>
              <a:gd name="connsiteY78-13942" fmla="*/ 1520490 h 1648182"/>
              <a:gd name="connsiteX79-13943" fmla="*/ 3187872 w 9662615"/>
              <a:gd name="connsiteY79-13944" fmla="*/ 1519991 h 1648182"/>
              <a:gd name="connsiteX80-13945" fmla="*/ 3148026 w 9662615"/>
              <a:gd name="connsiteY80-13946" fmla="*/ 1524777 h 1648182"/>
              <a:gd name="connsiteX81-13947" fmla="*/ 3092394 w 9662615"/>
              <a:gd name="connsiteY81-13948" fmla="*/ 1528115 h 1648182"/>
              <a:gd name="connsiteX82-13949" fmla="*/ 2994200 w 9662615"/>
              <a:gd name="connsiteY82-13950" fmla="*/ 1537857 h 1648182"/>
              <a:gd name="connsiteX83-13951" fmla="*/ 2862301 w 9662615"/>
              <a:gd name="connsiteY83-13952" fmla="*/ 1544250 h 1648182"/>
              <a:gd name="connsiteX84-13953" fmla="*/ 2766335 w 9662615"/>
              <a:gd name="connsiteY84-13954" fmla="*/ 1527662 h 1648182"/>
              <a:gd name="connsiteX85-13955" fmla="*/ 2757836 w 9662615"/>
              <a:gd name="connsiteY85-13956" fmla="*/ 1531371 h 1648182"/>
              <a:gd name="connsiteX86-13957" fmla="*/ 2691555 w 9662615"/>
              <a:gd name="connsiteY86-13958" fmla="*/ 1530283 h 1648182"/>
              <a:gd name="connsiteX87-13959" fmla="*/ 2491676 w 9662615"/>
              <a:gd name="connsiteY87-13960" fmla="*/ 1500859 h 1648182"/>
              <a:gd name="connsiteX88-13961" fmla="*/ 2378036 w 9662615"/>
              <a:gd name="connsiteY88-13962" fmla="*/ 1520645 h 1648182"/>
              <a:gd name="connsiteX89-13963" fmla="*/ 2284269 w 9662615"/>
              <a:gd name="connsiteY89-13964" fmla="*/ 1503068 h 1648182"/>
              <a:gd name="connsiteX90-13965" fmla="*/ 2207104 w 9662615"/>
              <a:gd name="connsiteY90-13966" fmla="*/ 1508888 h 1648182"/>
              <a:gd name="connsiteX91-13967" fmla="*/ 2149226 w 9662615"/>
              <a:gd name="connsiteY91-13968" fmla="*/ 1523409 h 1648182"/>
              <a:gd name="connsiteX92-13969" fmla="*/ 2084783 w 9662615"/>
              <a:gd name="connsiteY92-13970" fmla="*/ 1524245 h 1648182"/>
              <a:gd name="connsiteX93-13971" fmla="*/ 2070075 w 9662615"/>
              <a:gd name="connsiteY93-13972" fmla="*/ 1511285 h 1648182"/>
              <a:gd name="connsiteX94-13973" fmla="*/ 2001057 w 9662615"/>
              <a:gd name="connsiteY94-13974" fmla="*/ 1516449 h 1648182"/>
              <a:gd name="connsiteX95-13975" fmla="*/ 1896330 w 9662615"/>
              <a:gd name="connsiteY95-13976" fmla="*/ 1525725 h 1648182"/>
              <a:gd name="connsiteX96-13977" fmla="*/ 1835994 w 9662615"/>
              <a:gd name="connsiteY96-13978" fmla="*/ 1527678 h 1648182"/>
              <a:gd name="connsiteX97-13979" fmla="*/ 1671119 w 9662615"/>
              <a:gd name="connsiteY97-13980" fmla="*/ 1536701 h 1648182"/>
              <a:gd name="connsiteX98-13981" fmla="*/ 1601337 w 9662615"/>
              <a:gd name="connsiteY98-13982" fmla="*/ 1548552 h 1648182"/>
              <a:gd name="connsiteX99-13983" fmla="*/ 1407755 w 9662615"/>
              <a:gd name="connsiteY99-13984" fmla="*/ 1571444 h 1648182"/>
              <a:gd name="connsiteX100-13985" fmla="*/ 1271994 w 9662615"/>
              <a:gd name="connsiteY100-13986" fmla="*/ 1579471 h 1648182"/>
              <a:gd name="connsiteX101-13987" fmla="*/ 1249226 w 9662615"/>
              <a:gd name="connsiteY101-13988" fmla="*/ 1583140 h 1648182"/>
              <a:gd name="connsiteX102-13989" fmla="*/ 1217719 w 9662615"/>
              <a:gd name="connsiteY102-13990" fmla="*/ 1580863 h 1648182"/>
              <a:gd name="connsiteX103-13991" fmla="*/ 1091432 w 9662615"/>
              <a:gd name="connsiteY103-13992" fmla="*/ 1571003 h 1648182"/>
              <a:gd name="connsiteX104-13993" fmla="*/ 992039 w 9662615"/>
              <a:gd name="connsiteY104-13994" fmla="*/ 1556662 h 1648182"/>
              <a:gd name="connsiteX105-13995" fmla="*/ 868264 w 9662615"/>
              <a:gd name="connsiteY105-13996" fmla="*/ 1566392 h 1648182"/>
              <a:gd name="connsiteX106-13997" fmla="*/ 792765 w 9662615"/>
              <a:gd name="connsiteY106-13998" fmla="*/ 1563102 h 1648182"/>
              <a:gd name="connsiteX107-13999" fmla="*/ 669055 w 9662615"/>
              <a:gd name="connsiteY107-14000" fmla="*/ 1543638 h 1648182"/>
              <a:gd name="connsiteX108-14001" fmla="*/ 506152 w 9662615"/>
              <a:gd name="connsiteY108-14002" fmla="*/ 1549124 h 1648182"/>
              <a:gd name="connsiteX109-14003" fmla="*/ 472797 w 9662615"/>
              <a:gd name="connsiteY109-14004" fmla="*/ 1568904 h 1648182"/>
              <a:gd name="connsiteX110-14005" fmla="*/ 427864 w 9662615"/>
              <a:gd name="connsiteY110-14006" fmla="*/ 1580848 h 1648182"/>
              <a:gd name="connsiteX111-14007" fmla="*/ 408381 w 9662615"/>
              <a:gd name="connsiteY111-14008" fmla="*/ 1552940 h 1648182"/>
              <a:gd name="connsiteX112-14009" fmla="*/ 267163 w 9662615"/>
              <a:gd name="connsiteY112-14010" fmla="*/ 1531913 h 1648182"/>
              <a:gd name="connsiteX113-14011" fmla="*/ 196644 w 9662615"/>
              <a:gd name="connsiteY113-14012" fmla="*/ 1524565 h 1648182"/>
              <a:gd name="connsiteX114-14013" fmla="*/ 86819 w 9662615"/>
              <a:gd name="connsiteY114-14014" fmla="*/ 1519517 h 1648182"/>
              <a:gd name="connsiteX115-14015" fmla="*/ 53369 w 9662615"/>
              <a:gd name="connsiteY115-14016" fmla="*/ 1516853 h 1648182"/>
              <a:gd name="connsiteX116-14017" fmla="*/ 2359 w 9662615"/>
              <a:gd name="connsiteY116-14018" fmla="*/ 1515247 h 1648182"/>
              <a:gd name="connsiteX117-14019" fmla="*/ 0 w 9662615"/>
              <a:gd name="connsiteY117-14020" fmla="*/ 1514932 h 1648182"/>
              <a:gd name="connsiteX118-14021" fmla="*/ 0 w 9662615"/>
              <a:gd name="connsiteY118-14022" fmla="*/ 0 h 1648182"/>
              <a:gd name="connsiteX0-14023" fmla="*/ 0 w 9662615"/>
              <a:gd name="connsiteY0-14024" fmla="*/ 0 h 1648182"/>
              <a:gd name="connsiteX1-14025" fmla="*/ 9662615 w 9662615"/>
              <a:gd name="connsiteY1-14026" fmla="*/ 0 h 1648182"/>
              <a:gd name="connsiteX2-14027" fmla="*/ 9662615 w 9662615"/>
              <a:gd name="connsiteY2-14028" fmla="*/ 1280346 h 1648182"/>
              <a:gd name="connsiteX3-14029" fmla="*/ 9658420 w 9662615"/>
              <a:gd name="connsiteY3-14030" fmla="*/ 1280106 h 1648182"/>
              <a:gd name="connsiteX4-14031" fmla="*/ 9469546 w 9662615"/>
              <a:gd name="connsiteY4-14032" fmla="*/ 1289837 h 1648182"/>
              <a:gd name="connsiteX5-14033" fmla="*/ 9385895 w 9662615"/>
              <a:gd name="connsiteY5-14034" fmla="*/ 1269203 h 1648182"/>
              <a:gd name="connsiteX6-14035" fmla="*/ 9144767 w 9662615"/>
              <a:gd name="connsiteY6-14036" fmla="*/ 1264120 h 1648182"/>
              <a:gd name="connsiteX7-14037" fmla="*/ 8837252 w 9662615"/>
              <a:gd name="connsiteY7-14038" fmla="*/ 1350515 h 1648182"/>
              <a:gd name="connsiteX8-14039" fmla="*/ 8705466 w 9662615"/>
              <a:gd name="connsiteY8-14040" fmla="*/ 1342419 h 1648182"/>
              <a:gd name="connsiteX9-14041" fmla="*/ 8652221 w 9662615"/>
              <a:gd name="connsiteY9-14042" fmla="*/ 1326906 h 1648182"/>
              <a:gd name="connsiteX10-14043" fmla="*/ 8632312 w 9662615"/>
              <a:gd name="connsiteY10-14044" fmla="*/ 1326025 h 1648182"/>
              <a:gd name="connsiteX11-14045" fmla="*/ 8591582 w 9662615"/>
              <a:gd name="connsiteY11-14046" fmla="*/ 1341666 h 1648182"/>
              <a:gd name="connsiteX12-14047" fmla="*/ 8537336 w 9662615"/>
              <a:gd name="connsiteY12-14048" fmla="*/ 1341684 h 1648182"/>
              <a:gd name="connsiteX13-14049" fmla="*/ 8472508 w 9662615"/>
              <a:gd name="connsiteY13-14050" fmla="*/ 1363109 h 1648182"/>
              <a:gd name="connsiteX14-14051" fmla="*/ 8258477 w 9662615"/>
              <a:gd name="connsiteY14-14052" fmla="*/ 1370666 h 1648182"/>
              <a:gd name="connsiteX15-14053" fmla="*/ 8197961 w 9662615"/>
              <a:gd name="connsiteY15-14054" fmla="*/ 1392804 h 1648182"/>
              <a:gd name="connsiteX16-14055" fmla="*/ 8171196 w 9662615"/>
              <a:gd name="connsiteY16-14056" fmla="*/ 1397216 h 1648182"/>
              <a:gd name="connsiteX17-14057" fmla="*/ 8127667 w 9662615"/>
              <a:gd name="connsiteY17-14058" fmla="*/ 1418254 h 1648182"/>
              <a:gd name="connsiteX18-14059" fmla="*/ 7974579 w 9662615"/>
              <a:gd name="connsiteY18-14060" fmla="*/ 1383439 h 1648182"/>
              <a:gd name="connsiteX19-14061" fmla="*/ 7768351 w 9662615"/>
              <a:gd name="connsiteY19-14062" fmla="*/ 1395051 h 1648182"/>
              <a:gd name="connsiteX20-14063" fmla="*/ 7635985 w 9662615"/>
              <a:gd name="connsiteY20-14064" fmla="*/ 1386363 h 1648182"/>
              <a:gd name="connsiteX21-14065" fmla="*/ 7466069 w 9662615"/>
              <a:gd name="connsiteY21-14066" fmla="*/ 1377654 h 1648182"/>
              <a:gd name="connsiteX22-14067" fmla="*/ 7355642 w 9662615"/>
              <a:gd name="connsiteY22-14068" fmla="*/ 1407761 h 1648182"/>
              <a:gd name="connsiteX23-14069" fmla="*/ 7151610 w 9662615"/>
              <a:gd name="connsiteY23-14070" fmla="*/ 1397856 h 1648182"/>
              <a:gd name="connsiteX24-14071" fmla="*/ 7082147 w 9662615"/>
              <a:gd name="connsiteY24-14072" fmla="*/ 1406113 h 1648182"/>
              <a:gd name="connsiteX25-14073" fmla="*/ 7014958 w 9662615"/>
              <a:gd name="connsiteY25-14074" fmla="*/ 1396883 h 1648182"/>
              <a:gd name="connsiteX26-14075" fmla="*/ 6907567 w 9662615"/>
              <a:gd name="connsiteY26-14076" fmla="*/ 1419149 h 1648182"/>
              <a:gd name="connsiteX27-14077" fmla="*/ 6748428 w 9662615"/>
              <a:gd name="connsiteY27-14078" fmla="*/ 1420308 h 1648182"/>
              <a:gd name="connsiteX28-14079" fmla="*/ 6654257 w 9662615"/>
              <a:gd name="connsiteY28-14080" fmla="*/ 1424143 h 1648182"/>
              <a:gd name="connsiteX29-14081" fmla="*/ 6620123 w 9662615"/>
              <a:gd name="connsiteY29-14082" fmla="*/ 1430535 h 1648182"/>
              <a:gd name="connsiteX30-14083" fmla="*/ 6571355 w 9662615"/>
              <a:gd name="connsiteY30-14084" fmla="*/ 1436144 h 1648182"/>
              <a:gd name="connsiteX31-14085" fmla="*/ 6486557 w 9662615"/>
              <a:gd name="connsiteY31-14086" fmla="*/ 1449861 h 1648182"/>
              <a:gd name="connsiteX32-14087" fmla="*/ 6370419 w 9662615"/>
              <a:gd name="connsiteY32-14088" fmla="*/ 1461649 h 1648182"/>
              <a:gd name="connsiteX33-14089" fmla="*/ 6278839 w 9662615"/>
              <a:gd name="connsiteY33-14090" fmla="*/ 1449160 h 1648182"/>
              <a:gd name="connsiteX34-14091" fmla="*/ 6272455 w 9662615"/>
              <a:gd name="connsiteY34-14092" fmla="*/ 1453191 h 1648182"/>
              <a:gd name="connsiteX35-14093" fmla="*/ 6212659 w 9662615"/>
              <a:gd name="connsiteY35-14094" fmla="*/ 1454850 h 1648182"/>
              <a:gd name="connsiteX36-14095" fmla="*/ 6069317 w 9662615"/>
              <a:gd name="connsiteY36-14096" fmla="*/ 1445838 h 1648182"/>
              <a:gd name="connsiteX37-14097" fmla="*/ 5878477 w 9662615"/>
              <a:gd name="connsiteY37-14098" fmla="*/ 1439180 h 1648182"/>
              <a:gd name="connsiteX38-14099" fmla="*/ 5838387 w 9662615"/>
              <a:gd name="connsiteY38-14100" fmla="*/ 1444679 h 1648182"/>
              <a:gd name="connsiteX39-14101" fmla="*/ 5771136 w 9662615"/>
              <a:gd name="connsiteY39-14102" fmla="*/ 1453639 h 1648182"/>
              <a:gd name="connsiteX40-14103" fmla="*/ 5724081 w 9662615"/>
              <a:gd name="connsiteY40-14104" fmla="*/ 1470431 h 1648182"/>
              <a:gd name="connsiteX41-14105" fmla="*/ 5666577 w 9662615"/>
              <a:gd name="connsiteY41-14106" fmla="*/ 1473921 h 1648182"/>
              <a:gd name="connsiteX42-14107" fmla="*/ 5649068 w 9662615"/>
              <a:gd name="connsiteY42-14108" fmla="*/ 1461676 h 1648182"/>
              <a:gd name="connsiteX43-14109" fmla="*/ 5588902 w 9662615"/>
              <a:gd name="connsiteY43-14110" fmla="*/ 1469647 h 1648182"/>
              <a:gd name="connsiteX44-14111" fmla="*/ 5498090 w 9662615"/>
              <a:gd name="connsiteY44-14112" fmla="*/ 1483173 h 1648182"/>
              <a:gd name="connsiteX45-14113" fmla="*/ 5444641 w 9662615"/>
              <a:gd name="connsiteY45-14114" fmla="*/ 1487602 h 1648182"/>
              <a:gd name="connsiteX46-14115" fmla="*/ 5299812 w 9662615"/>
              <a:gd name="connsiteY46-14116" fmla="*/ 1503362 h 1648182"/>
              <a:gd name="connsiteX47-14117" fmla="*/ 5213947 w 9662615"/>
              <a:gd name="connsiteY47-14118" fmla="*/ 1516637 h 1648182"/>
              <a:gd name="connsiteX48-14119" fmla="*/ 5090342 w 9662615"/>
              <a:gd name="connsiteY48-14120" fmla="*/ 1546680 h 1648182"/>
              <a:gd name="connsiteX49-14121" fmla="*/ 5129812 w 9662615"/>
              <a:gd name="connsiteY49-14122" fmla="*/ 1521277 h 1648182"/>
              <a:gd name="connsiteX50-14123" fmla="*/ 5059484 w 9662615"/>
              <a:gd name="connsiteY50-14124" fmla="*/ 1546802 h 1648182"/>
              <a:gd name="connsiteX51-14125" fmla="*/ 5038524 w 9662615"/>
              <a:gd name="connsiteY51-14126" fmla="*/ 1545675 h 1648182"/>
              <a:gd name="connsiteX52-14127" fmla="*/ 5026564 w 9662615"/>
              <a:gd name="connsiteY52-14128" fmla="*/ 1545376 h 1648182"/>
              <a:gd name="connsiteX53-14129" fmla="*/ 4969433 w 9662615"/>
              <a:gd name="connsiteY53-14130" fmla="*/ 1550865 h 1648182"/>
              <a:gd name="connsiteX54-14131" fmla="*/ 4929254 w 9662615"/>
              <a:gd name="connsiteY54-14132" fmla="*/ 1563452 h 1648182"/>
              <a:gd name="connsiteX55-14133" fmla="*/ 4871726 w 9662615"/>
              <a:gd name="connsiteY55-14134" fmla="*/ 1570584 h 1648182"/>
              <a:gd name="connsiteX56-14135" fmla="*/ 4843267 w 9662615"/>
              <a:gd name="connsiteY56-14136" fmla="*/ 1561459 h 1648182"/>
              <a:gd name="connsiteX57-14137" fmla="*/ 4821058 w 9662615"/>
              <a:gd name="connsiteY57-14138" fmla="*/ 1553078 h 1648182"/>
              <a:gd name="connsiteX58-14139" fmla="*/ 4791466 w 9662615"/>
              <a:gd name="connsiteY58-14140" fmla="*/ 1561324 h 1648182"/>
              <a:gd name="connsiteX59-14141" fmla="*/ 4784247 w 9662615"/>
              <a:gd name="connsiteY59-14142" fmla="*/ 1562342 h 1648182"/>
              <a:gd name="connsiteX60-14143" fmla="*/ 4739309 w 9662615"/>
              <a:gd name="connsiteY60-14144" fmla="*/ 1553948 h 1648182"/>
              <a:gd name="connsiteX61-14145" fmla="*/ 4697562 w 9662615"/>
              <a:gd name="connsiteY61-14146" fmla="*/ 1551206 h 1648182"/>
              <a:gd name="connsiteX62-14147" fmla="*/ 4650737 w 9662615"/>
              <a:gd name="connsiteY62-14148" fmla="*/ 1537381 h 1648182"/>
              <a:gd name="connsiteX63-14149" fmla="*/ 4583150 w 9662615"/>
              <a:gd name="connsiteY63-14150" fmla="*/ 1529064 h 1648182"/>
              <a:gd name="connsiteX64-14151" fmla="*/ 4521734 w 9662615"/>
              <a:gd name="connsiteY64-14152" fmla="*/ 1529359 h 1648182"/>
              <a:gd name="connsiteX65-14153" fmla="*/ 4382398 w 9662615"/>
              <a:gd name="connsiteY65-14154" fmla="*/ 1534108 h 1648182"/>
              <a:gd name="connsiteX66-14155" fmla="*/ 4221826 w 9662615"/>
              <a:gd name="connsiteY66-14156" fmla="*/ 1500972 h 1648182"/>
              <a:gd name="connsiteX67-14157" fmla="*/ 4096601 w 9662615"/>
              <a:gd name="connsiteY67-14158" fmla="*/ 1521563 h 1648182"/>
              <a:gd name="connsiteX68-14159" fmla="*/ 4058099 w 9662615"/>
              <a:gd name="connsiteY68-14160" fmla="*/ 1648182 h 1648182"/>
              <a:gd name="connsiteX69-14161" fmla="*/ 3833906 w 9662615"/>
              <a:gd name="connsiteY69-14162" fmla="*/ 1516637 h 1648182"/>
              <a:gd name="connsiteX70-14163" fmla="*/ 3696258 w 9662615"/>
              <a:gd name="connsiteY70-14164" fmla="*/ 1537563 h 1648182"/>
              <a:gd name="connsiteX71-14165" fmla="*/ 3594070 w 9662615"/>
              <a:gd name="connsiteY71-14166" fmla="*/ 1509422 h 1648182"/>
              <a:gd name="connsiteX72-14167" fmla="*/ 3565233 w 9662615"/>
              <a:gd name="connsiteY72-14168" fmla="*/ 1515122 h 1648182"/>
              <a:gd name="connsiteX73-14169" fmla="*/ 3560267 w 9662615"/>
              <a:gd name="connsiteY73-14170" fmla="*/ 1516288 h 1648182"/>
              <a:gd name="connsiteX74-14171" fmla="*/ 3540258 w 9662615"/>
              <a:gd name="connsiteY74-14172" fmla="*/ 1516976 h 1648182"/>
              <a:gd name="connsiteX75-14173" fmla="*/ 3534780 w 9662615"/>
              <a:gd name="connsiteY75-14174" fmla="*/ 1522141 h 1648182"/>
              <a:gd name="connsiteX76-14175" fmla="*/ 3504783 w 9662615"/>
              <a:gd name="connsiteY76-14176" fmla="*/ 1526739 h 1648182"/>
              <a:gd name="connsiteX77-14177" fmla="*/ 3430805 w 9662615"/>
              <a:gd name="connsiteY77-14178" fmla="*/ 1542521 h 1648182"/>
              <a:gd name="connsiteX78-14179" fmla="*/ 3292707 w 9662615"/>
              <a:gd name="connsiteY78-14180" fmla="*/ 1520490 h 1648182"/>
              <a:gd name="connsiteX79-14181" fmla="*/ 3187872 w 9662615"/>
              <a:gd name="connsiteY79-14182" fmla="*/ 1519991 h 1648182"/>
              <a:gd name="connsiteX80-14183" fmla="*/ 3148026 w 9662615"/>
              <a:gd name="connsiteY80-14184" fmla="*/ 1524777 h 1648182"/>
              <a:gd name="connsiteX81-14185" fmla="*/ 3092394 w 9662615"/>
              <a:gd name="connsiteY81-14186" fmla="*/ 1528115 h 1648182"/>
              <a:gd name="connsiteX82-14187" fmla="*/ 2994200 w 9662615"/>
              <a:gd name="connsiteY82-14188" fmla="*/ 1537857 h 1648182"/>
              <a:gd name="connsiteX83-14189" fmla="*/ 2862301 w 9662615"/>
              <a:gd name="connsiteY83-14190" fmla="*/ 1544250 h 1648182"/>
              <a:gd name="connsiteX84-14191" fmla="*/ 2766335 w 9662615"/>
              <a:gd name="connsiteY84-14192" fmla="*/ 1527662 h 1648182"/>
              <a:gd name="connsiteX85-14193" fmla="*/ 2757836 w 9662615"/>
              <a:gd name="connsiteY85-14194" fmla="*/ 1531371 h 1648182"/>
              <a:gd name="connsiteX86-14195" fmla="*/ 2691555 w 9662615"/>
              <a:gd name="connsiteY86-14196" fmla="*/ 1530283 h 1648182"/>
              <a:gd name="connsiteX87-14197" fmla="*/ 2491676 w 9662615"/>
              <a:gd name="connsiteY87-14198" fmla="*/ 1500859 h 1648182"/>
              <a:gd name="connsiteX88-14199" fmla="*/ 2378036 w 9662615"/>
              <a:gd name="connsiteY88-14200" fmla="*/ 1520645 h 1648182"/>
              <a:gd name="connsiteX89-14201" fmla="*/ 2284269 w 9662615"/>
              <a:gd name="connsiteY89-14202" fmla="*/ 1503068 h 1648182"/>
              <a:gd name="connsiteX90-14203" fmla="*/ 2207104 w 9662615"/>
              <a:gd name="connsiteY90-14204" fmla="*/ 1508888 h 1648182"/>
              <a:gd name="connsiteX91-14205" fmla="*/ 2149226 w 9662615"/>
              <a:gd name="connsiteY91-14206" fmla="*/ 1523409 h 1648182"/>
              <a:gd name="connsiteX92-14207" fmla="*/ 2084783 w 9662615"/>
              <a:gd name="connsiteY92-14208" fmla="*/ 1524245 h 1648182"/>
              <a:gd name="connsiteX93-14209" fmla="*/ 2070075 w 9662615"/>
              <a:gd name="connsiteY93-14210" fmla="*/ 1511285 h 1648182"/>
              <a:gd name="connsiteX94-14211" fmla="*/ 2001057 w 9662615"/>
              <a:gd name="connsiteY94-14212" fmla="*/ 1516449 h 1648182"/>
              <a:gd name="connsiteX95-14213" fmla="*/ 1896330 w 9662615"/>
              <a:gd name="connsiteY95-14214" fmla="*/ 1525725 h 1648182"/>
              <a:gd name="connsiteX96-14215" fmla="*/ 1835994 w 9662615"/>
              <a:gd name="connsiteY96-14216" fmla="*/ 1527678 h 1648182"/>
              <a:gd name="connsiteX97-14217" fmla="*/ 1671119 w 9662615"/>
              <a:gd name="connsiteY97-14218" fmla="*/ 1536701 h 1648182"/>
              <a:gd name="connsiteX98-14219" fmla="*/ 1601337 w 9662615"/>
              <a:gd name="connsiteY98-14220" fmla="*/ 1548552 h 1648182"/>
              <a:gd name="connsiteX99-14221" fmla="*/ 1407755 w 9662615"/>
              <a:gd name="connsiteY99-14222" fmla="*/ 1571444 h 1648182"/>
              <a:gd name="connsiteX100-14223" fmla="*/ 1271994 w 9662615"/>
              <a:gd name="connsiteY100-14224" fmla="*/ 1579471 h 1648182"/>
              <a:gd name="connsiteX101-14225" fmla="*/ 1249226 w 9662615"/>
              <a:gd name="connsiteY101-14226" fmla="*/ 1583140 h 1648182"/>
              <a:gd name="connsiteX102-14227" fmla="*/ 1217719 w 9662615"/>
              <a:gd name="connsiteY102-14228" fmla="*/ 1580863 h 1648182"/>
              <a:gd name="connsiteX103-14229" fmla="*/ 1091432 w 9662615"/>
              <a:gd name="connsiteY103-14230" fmla="*/ 1571003 h 1648182"/>
              <a:gd name="connsiteX104-14231" fmla="*/ 992039 w 9662615"/>
              <a:gd name="connsiteY104-14232" fmla="*/ 1556662 h 1648182"/>
              <a:gd name="connsiteX105-14233" fmla="*/ 868264 w 9662615"/>
              <a:gd name="connsiteY105-14234" fmla="*/ 1566392 h 1648182"/>
              <a:gd name="connsiteX106-14235" fmla="*/ 792765 w 9662615"/>
              <a:gd name="connsiteY106-14236" fmla="*/ 1563102 h 1648182"/>
              <a:gd name="connsiteX107-14237" fmla="*/ 669055 w 9662615"/>
              <a:gd name="connsiteY107-14238" fmla="*/ 1543638 h 1648182"/>
              <a:gd name="connsiteX108-14239" fmla="*/ 506152 w 9662615"/>
              <a:gd name="connsiteY108-14240" fmla="*/ 1549124 h 1648182"/>
              <a:gd name="connsiteX109-14241" fmla="*/ 472797 w 9662615"/>
              <a:gd name="connsiteY109-14242" fmla="*/ 1568904 h 1648182"/>
              <a:gd name="connsiteX110-14243" fmla="*/ 427864 w 9662615"/>
              <a:gd name="connsiteY110-14244" fmla="*/ 1580848 h 1648182"/>
              <a:gd name="connsiteX111-14245" fmla="*/ 408381 w 9662615"/>
              <a:gd name="connsiteY111-14246" fmla="*/ 1552940 h 1648182"/>
              <a:gd name="connsiteX112-14247" fmla="*/ 267163 w 9662615"/>
              <a:gd name="connsiteY112-14248" fmla="*/ 1531913 h 1648182"/>
              <a:gd name="connsiteX113-14249" fmla="*/ 196644 w 9662615"/>
              <a:gd name="connsiteY113-14250" fmla="*/ 1524565 h 1648182"/>
              <a:gd name="connsiteX114-14251" fmla="*/ 86819 w 9662615"/>
              <a:gd name="connsiteY114-14252" fmla="*/ 1519517 h 1648182"/>
              <a:gd name="connsiteX115-14253" fmla="*/ 53369 w 9662615"/>
              <a:gd name="connsiteY115-14254" fmla="*/ 1516853 h 1648182"/>
              <a:gd name="connsiteX116-14255" fmla="*/ 2359 w 9662615"/>
              <a:gd name="connsiteY116-14256" fmla="*/ 1515247 h 1648182"/>
              <a:gd name="connsiteX117-14257" fmla="*/ 0 w 9662615"/>
              <a:gd name="connsiteY117-14258" fmla="*/ 1514932 h 1648182"/>
              <a:gd name="connsiteX118-14259" fmla="*/ 0 w 9662615"/>
              <a:gd name="connsiteY118-14260" fmla="*/ 0 h 1648182"/>
              <a:gd name="connsiteX0-14261" fmla="*/ 0 w 9662615"/>
              <a:gd name="connsiteY0-14262" fmla="*/ 0 h 1723719"/>
              <a:gd name="connsiteX1-14263" fmla="*/ 9662615 w 9662615"/>
              <a:gd name="connsiteY1-14264" fmla="*/ 0 h 1723719"/>
              <a:gd name="connsiteX2-14265" fmla="*/ 9662615 w 9662615"/>
              <a:gd name="connsiteY2-14266" fmla="*/ 1280346 h 1723719"/>
              <a:gd name="connsiteX3-14267" fmla="*/ 9658420 w 9662615"/>
              <a:gd name="connsiteY3-14268" fmla="*/ 1280106 h 1723719"/>
              <a:gd name="connsiteX4-14269" fmla="*/ 9469546 w 9662615"/>
              <a:gd name="connsiteY4-14270" fmla="*/ 1289837 h 1723719"/>
              <a:gd name="connsiteX5-14271" fmla="*/ 9385895 w 9662615"/>
              <a:gd name="connsiteY5-14272" fmla="*/ 1269203 h 1723719"/>
              <a:gd name="connsiteX6-14273" fmla="*/ 9144767 w 9662615"/>
              <a:gd name="connsiteY6-14274" fmla="*/ 1264120 h 1723719"/>
              <a:gd name="connsiteX7-14275" fmla="*/ 8837252 w 9662615"/>
              <a:gd name="connsiteY7-14276" fmla="*/ 1350515 h 1723719"/>
              <a:gd name="connsiteX8-14277" fmla="*/ 8705466 w 9662615"/>
              <a:gd name="connsiteY8-14278" fmla="*/ 1342419 h 1723719"/>
              <a:gd name="connsiteX9-14279" fmla="*/ 8652221 w 9662615"/>
              <a:gd name="connsiteY9-14280" fmla="*/ 1326906 h 1723719"/>
              <a:gd name="connsiteX10-14281" fmla="*/ 8632312 w 9662615"/>
              <a:gd name="connsiteY10-14282" fmla="*/ 1326025 h 1723719"/>
              <a:gd name="connsiteX11-14283" fmla="*/ 8591582 w 9662615"/>
              <a:gd name="connsiteY11-14284" fmla="*/ 1341666 h 1723719"/>
              <a:gd name="connsiteX12-14285" fmla="*/ 8537336 w 9662615"/>
              <a:gd name="connsiteY12-14286" fmla="*/ 1341684 h 1723719"/>
              <a:gd name="connsiteX13-14287" fmla="*/ 8472508 w 9662615"/>
              <a:gd name="connsiteY13-14288" fmla="*/ 1363109 h 1723719"/>
              <a:gd name="connsiteX14-14289" fmla="*/ 8258477 w 9662615"/>
              <a:gd name="connsiteY14-14290" fmla="*/ 1370666 h 1723719"/>
              <a:gd name="connsiteX15-14291" fmla="*/ 8197961 w 9662615"/>
              <a:gd name="connsiteY15-14292" fmla="*/ 1392804 h 1723719"/>
              <a:gd name="connsiteX16-14293" fmla="*/ 8171196 w 9662615"/>
              <a:gd name="connsiteY16-14294" fmla="*/ 1397216 h 1723719"/>
              <a:gd name="connsiteX17-14295" fmla="*/ 8127667 w 9662615"/>
              <a:gd name="connsiteY17-14296" fmla="*/ 1418254 h 1723719"/>
              <a:gd name="connsiteX18-14297" fmla="*/ 7974579 w 9662615"/>
              <a:gd name="connsiteY18-14298" fmla="*/ 1383439 h 1723719"/>
              <a:gd name="connsiteX19-14299" fmla="*/ 7768351 w 9662615"/>
              <a:gd name="connsiteY19-14300" fmla="*/ 1395051 h 1723719"/>
              <a:gd name="connsiteX20-14301" fmla="*/ 7635985 w 9662615"/>
              <a:gd name="connsiteY20-14302" fmla="*/ 1386363 h 1723719"/>
              <a:gd name="connsiteX21-14303" fmla="*/ 7466069 w 9662615"/>
              <a:gd name="connsiteY21-14304" fmla="*/ 1377654 h 1723719"/>
              <a:gd name="connsiteX22-14305" fmla="*/ 7355642 w 9662615"/>
              <a:gd name="connsiteY22-14306" fmla="*/ 1407761 h 1723719"/>
              <a:gd name="connsiteX23-14307" fmla="*/ 7151610 w 9662615"/>
              <a:gd name="connsiteY23-14308" fmla="*/ 1397856 h 1723719"/>
              <a:gd name="connsiteX24-14309" fmla="*/ 7082147 w 9662615"/>
              <a:gd name="connsiteY24-14310" fmla="*/ 1406113 h 1723719"/>
              <a:gd name="connsiteX25-14311" fmla="*/ 7014958 w 9662615"/>
              <a:gd name="connsiteY25-14312" fmla="*/ 1396883 h 1723719"/>
              <a:gd name="connsiteX26-14313" fmla="*/ 6907567 w 9662615"/>
              <a:gd name="connsiteY26-14314" fmla="*/ 1419149 h 1723719"/>
              <a:gd name="connsiteX27-14315" fmla="*/ 6748428 w 9662615"/>
              <a:gd name="connsiteY27-14316" fmla="*/ 1420308 h 1723719"/>
              <a:gd name="connsiteX28-14317" fmla="*/ 6654257 w 9662615"/>
              <a:gd name="connsiteY28-14318" fmla="*/ 1424143 h 1723719"/>
              <a:gd name="connsiteX29-14319" fmla="*/ 6620123 w 9662615"/>
              <a:gd name="connsiteY29-14320" fmla="*/ 1430535 h 1723719"/>
              <a:gd name="connsiteX30-14321" fmla="*/ 6571355 w 9662615"/>
              <a:gd name="connsiteY30-14322" fmla="*/ 1436144 h 1723719"/>
              <a:gd name="connsiteX31-14323" fmla="*/ 6486557 w 9662615"/>
              <a:gd name="connsiteY31-14324" fmla="*/ 1449861 h 1723719"/>
              <a:gd name="connsiteX32-14325" fmla="*/ 6370419 w 9662615"/>
              <a:gd name="connsiteY32-14326" fmla="*/ 1461649 h 1723719"/>
              <a:gd name="connsiteX33-14327" fmla="*/ 6278839 w 9662615"/>
              <a:gd name="connsiteY33-14328" fmla="*/ 1449160 h 1723719"/>
              <a:gd name="connsiteX34-14329" fmla="*/ 6272455 w 9662615"/>
              <a:gd name="connsiteY34-14330" fmla="*/ 1453191 h 1723719"/>
              <a:gd name="connsiteX35-14331" fmla="*/ 6212659 w 9662615"/>
              <a:gd name="connsiteY35-14332" fmla="*/ 1454850 h 1723719"/>
              <a:gd name="connsiteX36-14333" fmla="*/ 6069317 w 9662615"/>
              <a:gd name="connsiteY36-14334" fmla="*/ 1445838 h 1723719"/>
              <a:gd name="connsiteX37-14335" fmla="*/ 5878477 w 9662615"/>
              <a:gd name="connsiteY37-14336" fmla="*/ 1439180 h 1723719"/>
              <a:gd name="connsiteX38-14337" fmla="*/ 5838387 w 9662615"/>
              <a:gd name="connsiteY38-14338" fmla="*/ 1444679 h 1723719"/>
              <a:gd name="connsiteX39-14339" fmla="*/ 5771136 w 9662615"/>
              <a:gd name="connsiteY39-14340" fmla="*/ 1453639 h 1723719"/>
              <a:gd name="connsiteX40-14341" fmla="*/ 5724081 w 9662615"/>
              <a:gd name="connsiteY40-14342" fmla="*/ 1470431 h 1723719"/>
              <a:gd name="connsiteX41-14343" fmla="*/ 5666577 w 9662615"/>
              <a:gd name="connsiteY41-14344" fmla="*/ 1473921 h 1723719"/>
              <a:gd name="connsiteX42-14345" fmla="*/ 5649068 w 9662615"/>
              <a:gd name="connsiteY42-14346" fmla="*/ 1461676 h 1723719"/>
              <a:gd name="connsiteX43-14347" fmla="*/ 5588902 w 9662615"/>
              <a:gd name="connsiteY43-14348" fmla="*/ 1469647 h 1723719"/>
              <a:gd name="connsiteX44-14349" fmla="*/ 5498090 w 9662615"/>
              <a:gd name="connsiteY44-14350" fmla="*/ 1483173 h 1723719"/>
              <a:gd name="connsiteX45-14351" fmla="*/ 5444641 w 9662615"/>
              <a:gd name="connsiteY45-14352" fmla="*/ 1487602 h 1723719"/>
              <a:gd name="connsiteX46-14353" fmla="*/ 5299812 w 9662615"/>
              <a:gd name="connsiteY46-14354" fmla="*/ 1503362 h 1723719"/>
              <a:gd name="connsiteX47-14355" fmla="*/ 5213947 w 9662615"/>
              <a:gd name="connsiteY47-14356" fmla="*/ 1516637 h 1723719"/>
              <a:gd name="connsiteX48-14357" fmla="*/ 5090342 w 9662615"/>
              <a:gd name="connsiteY48-14358" fmla="*/ 1546680 h 1723719"/>
              <a:gd name="connsiteX49-14359" fmla="*/ 5129812 w 9662615"/>
              <a:gd name="connsiteY49-14360" fmla="*/ 1521277 h 1723719"/>
              <a:gd name="connsiteX50-14361" fmla="*/ 5059484 w 9662615"/>
              <a:gd name="connsiteY50-14362" fmla="*/ 1546802 h 1723719"/>
              <a:gd name="connsiteX51-14363" fmla="*/ 5038524 w 9662615"/>
              <a:gd name="connsiteY51-14364" fmla="*/ 1545675 h 1723719"/>
              <a:gd name="connsiteX52-14365" fmla="*/ 5026564 w 9662615"/>
              <a:gd name="connsiteY52-14366" fmla="*/ 1545376 h 1723719"/>
              <a:gd name="connsiteX53-14367" fmla="*/ 4969433 w 9662615"/>
              <a:gd name="connsiteY53-14368" fmla="*/ 1550865 h 1723719"/>
              <a:gd name="connsiteX54-14369" fmla="*/ 4929254 w 9662615"/>
              <a:gd name="connsiteY54-14370" fmla="*/ 1563452 h 1723719"/>
              <a:gd name="connsiteX55-14371" fmla="*/ 4871726 w 9662615"/>
              <a:gd name="connsiteY55-14372" fmla="*/ 1570584 h 1723719"/>
              <a:gd name="connsiteX56-14373" fmla="*/ 4843267 w 9662615"/>
              <a:gd name="connsiteY56-14374" fmla="*/ 1561459 h 1723719"/>
              <a:gd name="connsiteX57-14375" fmla="*/ 4821058 w 9662615"/>
              <a:gd name="connsiteY57-14376" fmla="*/ 1553078 h 1723719"/>
              <a:gd name="connsiteX58-14377" fmla="*/ 4791466 w 9662615"/>
              <a:gd name="connsiteY58-14378" fmla="*/ 1561324 h 1723719"/>
              <a:gd name="connsiteX59-14379" fmla="*/ 4784247 w 9662615"/>
              <a:gd name="connsiteY59-14380" fmla="*/ 1562342 h 1723719"/>
              <a:gd name="connsiteX60-14381" fmla="*/ 4739309 w 9662615"/>
              <a:gd name="connsiteY60-14382" fmla="*/ 1553948 h 1723719"/>
              <a:gd name="connsiteX61-14383" fmla="*/ 4697562 w 9662615"/>
              <a:gd name="connsiteY61-14384" fmla="*/ 1551206 h 1723719"/>
              <a:gd name="connsiteX62-14385" fmla="*/ 4650737 w 9662615"/>
              <a:gd name="connsiteY62-14386" fmla="*/ 1537381 h 1723719"/>
              <a:gd name="connsiteX63-14387" fmla="*/ 4583150 w 9662615"/>
              <a:gd name="connsiteY63-14388" fmla="*/ 1529064 h 1723719"/>
              <a:gd name="connsiteX64-14389" fmla="*/ 4521734 w 9662615"/>
              <a:gd name="connsiteY64-14390" fmla="*/ 1529359 h 1723719"/>
              <a:gd name="connsiteX65-14391" fmla="*/ 4382398 w 9662615"/>
              <a:gd name="connsiteY65-14392" fmla="*/ 1534108 h 1723719"/>
              <a:gd name="connsiteX66-14393" fmla="*/ 4221826 w 9662615"/>
              <a:gd name="connsiteY66-14394" fmla="*/ 1500972 h 1723719"/>
              <a:gd name="connsiteX67-14395" fmla="*/ 4096601 w 9662615"/>
              <a:gd name="connsiteY67-14396" fmla="*/ 1521563 h 1723719"/>
              <a:gd name="connsiteX68-14397" fmla="*/ 3970635 w 9662615"/>
              <a:gd name="connsiteY68-14398" fmla="*/ 1723719 h 1723719"/>
              <a:gd name="connsiteX69-14399" fmla="*/ 3833906 w 9662615"/>
              <a:gd name="connsiteY69-14400" fmla="*/ 1516637 h 1723719"/>
              <a:gd name="connsiteX70-14401" fmla="*/ 3696258 w 9662615"/>
              <a:gd name="connsiteY70-14402" fmla="*/ 1537563 h 1723719"/>
              <a:gd name="connsiteX71-14403" fmla="*/ 3594070 w 9662615"/>
              <a:gd name="connsiteY71-14404" fmla="*/ 1509422 h 1723719"/>
              <a:gd name="connsiteX72-14405" fmla="*/ 3565233 w 9662615"/>
              <a:gd name="connsiteY72-14406" fmla="*/ 1515122 h 1723719"/>
              <a:gd name="connsiteX73-14407" fmla="*/ 3560267 w 9662615"/>
              <a:gd name="connsiteY73-14408" fmla="*/ 1516288 h 1723719"/>
              <a:gd name="connsiteX74-14409" fmla="*/ 3540258 w 9662615"/>
              <a:gd name="connsiteY74-14410" fmla="*/ 1516976 h 1723719"/>
              <a:gd name="connsiteX75-14411" fmla="*/ 3534780 w 9662615"/>
              <a:gd name="connsiteY75-14412" fmla="*/ 1522141 h 1723719"/>
              <a:gd name="connsiteX76-14413" fmla="*/ 3504783 w 9662615"/>
              <a:gd name="connsiteY76-14414" fmla="*/ 1526739 h 1723719"/>
              <a:gd name="connsiteX77-14415" fmla="*/ 3430805 w 9662615"/>
              <a:gd name="connsiteY77-14416" fmla="*/ 1542521 h 1723719"/>
              <a:gd name="connsiteX78-14417" fmla="*/ 3292707 w 9662615"/>
              <a:gd name="connsiteY78-14418" fmla="*/ 1520490 h 1723719"/>
              <a:gd name="connsiteX79-14419" fmla="*/ 3187872 w 9662615"/>
              <a:gd name="connsiteY79-14420" fmla="*/ 1519991 h 1723719"/>
              <a:gd name="connsiteX80-14421" fmla="*/ 3148026 w 9662615"/>
              <a:gd name="connsiteY80-14422" fmla="*/ 1524777 h 1723719"/>
              <a:gd name="connsiteX81-14423" fmla="*/ 3092394 w 9662615"/>
              <a:gd name="connsiteY81-14424" fmla="*/ 1528115 h 1723719"/>
              <a:gd name="connsiteX82-14425" fmla="*/ 2994200 w 9662615"/>
              <a:gd name="connsiteY82-14426" fmla="*/ 1537857 h 1723719"/>
              <a:gd name="connsiteX83-14427" fmla="*/ 2862301 w 9662615"/>
              <a:gd name="connsiteY83-14428" fmla="*/ 1544250 h 1723719"/>
              <a:gd name="connsiteX84-14429" fmla="*/ 2766335 w 9662615"/>
              <a:gd name="connsiteY84-14430" fmla="*/ 1527662 h 1723719"/>
              <a:gd name="connsiteX85-14431" fmla="*/ 2757836 w 9662615"/>
              <a:gd name="connsiteY85-14432" fmla="*/ 1531371 h 1723719"/>
              <a:gd name="connsiteX86-14433" fmla="*/ 2691555 w 9662615"/>
              <a:gd name="connsiteY86-14434" fmla="*/ 1530283 h 1723719"/>
              <a:gd name="connsiteX87-14435" fmla="*/ 2491676 w 9662615"/>
              <a:gd name="connsiteY87-14436" fmla="*/ 1500859 h 1723719"/>
              <a:gd name="connsiteX88-14437" fmla="*/ 2378036 w 9662615"/>
              <a:gd name="connsiteY88-14438" fmla="*/ 1520645 h 1723719"/>
              <a:gd name="connsiteX89-14439" fmla="*/ 2284269 w 9662615"/>
              <a:gd name="connsiteY89-14440" fmla="*/ 1503068 h 1723719"/>
              <a:gd name="connsiteX90-14441" fmla="*/ 2207104 w 9662615"/>
              <a:gd name="connsiteY90-14442" fmla="*/ 1508888 h 1723719"/>
              <a:gd name="connsiteX91-14443" fmla="*/ 2149226 w 9662615"/>
              <a:gd name="connsiteY91-14444" fmla="*/ 1523409 h 1723719"/>
              <a:gd name="connsiteX92-14445" fmla="*/ 2084783 w 9662615"/>
              <a:gd name="connsiteY92-14446" fmla="*/ 1524245 h 1723719"/>
              <a:gd name="connsiteX93-14447" fmla="*/ 2070075 w 9662615"/>
              <a:gd name="connsiteY93-14448" fmla="*/ 1511285 h 1723719"/>
              <a:gd name="connsiteX94-14449" fmla="*/ 2001057 w 9662615"/>
              <a:gd name="connsiteY94-14450" fmla="*/ 1516449 h 1723719"/>
              <a:gd name="connsiteX95-14451" fmla="*/ 1896330 w 9662615"/>
              <a:gd name="connsiteY95-14452" fmla="*/ 1525725 h 1723719"/>
              <a:gd name="connsiteX96-14453" fmla="*/ 1835994 w 9662615"/>
              <a:gd name="connsiteY96-14454" fmla="*/ 1527678 h 1723719"/>
              <a:gd name="connsiteX97-14455" fmla="*/ 1671119 w 9662615"/>
              <a:gd name="connsiteY97-14456" fmla="*/ 1536701 h 1723719"/>
              <a:gd name="connsiteX98-14457" fmla="*/ 1601337 w 9662615"/>
              <a:gd name="connsiteY98-14458" fmla="*/ 1548552 h 1723719"/>
              <a:gd name="connsiteX99-14459" fmla="*/ 1407755 w 9662615"/>
              <a:gd name="connsiteY99-14460" fmla="*/ 1571444 h 1723719"/>
              <a:gd name="connsiteX100-14461" fmla="*/ 1271994 w 9662615"/>
              <a:gd name="connsiteY100-14462" fmla="*/ 1579471 h 1723719"/>
              <a:gd name="connsiteX101-14463" fmla="*/ 1249226 w 9662615"/>
              <a:gd name="connsiteY101-14464" fmla="*/ 1583140 h 1723719"/>
              <a:gd name="connsiteX102-14465" fmla="*/ 1217719 w 9662615"/>
              <a:gd name="connsiteY102-14466" fmla="*/ 1580863 h 1723719"/>
              <a:gd name="connsiteX103-14467" fmla="*/ 1091432 w 9662615"/>
              <a:gd name="connsiteY103-14468" fmla="*/ 1571003 h 1723719"/>
              <a:gd name="connsiteX104-14469" fmla="*/ 992039 w 9662615"/>
              <a:gd name="connsiteY104-14470" fmla="*/ 1556662 h 1723719"/>
              <a:gd name="connsiteX105-14471" fmla="*/ 868264 w 9662615"/>
              <a:gd name="connsiteY105-14472" fmla="*/ 1566392 h 1723719"/>
              <a:gd name="connsiteX106-14473" fmla="*/ 792765 w 9662615"/>
              <a:gd name="connsiteY106-14474" fmla="*/ 1563102 h 1723719"/>
              <a:gd name="connsiteX107-14475" fmla="*/ 669055 w 9662615"/>
              <a:gd name="connsiteY107-14476" fmla="*/ 1543638 h 1723719"/>
              <a:gd name="connsiteX108-14477" fmla="*/ 506152 w 9662615"/>
              <a:gd name="connsiteY108-14478" fmla="*/ 1549124 h 1723719"/>
              <a:gd name="connsiteX109-14479" fmla="*/ 472797 w 9662615"/>
              <a:gd name="connsiteY109-14480" fmla="*/ 1568904 h 1723719"/>
              <a:gd name="connsiteX110-14481" fmla="*/ 427864 w 9662615"/>
              <a:gd name="connsiteY110-14482" fmla="*/ 1580848 h 1723719"/>
              <a:gd name="connsiteX111-14483" fmla="*/ 408381 w 9662615"/>
              <a:gd name="connsiteY111-14484" fmla="*/ 1552940 h 1723719"/>
              <a:gd name="connsiteX112-14485" fmla="*/ 267163 w 9662615"/>
              <a:gd name="connsiteY112-14486" fmla="*/ 1531913 h 1723719"/>
              <a:gd name="connsiteX113-14487" fmla="*/ 196644 w 9662615"/>
              <a:gd name="connsiteY113-14488" fmla="*/ 1524565 h 1723719"/>
              <a:gd name="connsiteX114-14489" fmla="*/ 86819 w 9662615"/>
              <a:gd name="connsiteY114-14490" fmla="*/ 1519517 h 1723719"/>
              <a:gd name="connsiteX115-14491" fmla="*/ 53369 w 9662615"/>
              <a:gd name="connsiteY115-14492" fmla="*/ 1516853 h 1723719"/>
              <a:gd name="connsiteX116-14493" fmla="*/ 2359 w 9662615"/>
              <a:gd name="connsiteY116-14494" fmla="*/ 1515247 h 1723719"/>
              <a:gd name="connsiteX117-14495" fmla="*/ 0 w 9662615"/>
              <a:gd name="connsiteY117-14496" fmla="*/ 1514932 h 1723719"/>
              <a:gd name="connsiteX118-14497" fmla="*/ 0 w 9662615"/>
              <a:gd name="connsiteY118-14498" fmla="*/ 0 h 1723719"/>
              <a:gd name="connsiteX0-14499" fmla="*/ 0 w 9662615"/>
              <a:gd name="connsiteY0-14500" fmla="*/ 0 h 1583140"/>
              <a:gd name="connsiteX1-14501" fmla="*/ 9662615 w 9662615"/>
              <a:gd name="connsiteY1-14502" fmla="*/ 0 h 1583140"/>
              <a:gd name="connsiteX2-14503" fmla="*/ 9662615 w 9662615"/>
              <a:gd name="connsiteY2-14504" fmla="*/ 1280346 h 1583140"/>
              <a:gd name="connsiteX3-14505" fmla="*/ 9658420 w 9662615"/>
              <a:gd name="connsiteY3-14506" fmla="*/ 1280106 h 1583140"/>
              <a:gd name="connsiteX4-14507" fmla="*/ 9469546 w 9662615"/>
              <a:gd name="connsiteY4-14508" fmla="*/ 1289837 h 1583140"/>
              <a:gd name="connsiteX5-14509" fmla="*/ 9385895 w 9662615"/>
              <a:gd name="connsiteY5-14510" fmla="*/ 1269203 h 1583140"/>
              <a:gd name="connsiteX6-14511" fmla="*/ 9144767 w 9662615"/>
              <a:gd name="connsiteY6-14512" fmla="*/ 1264120 h 1583140"/>
              <a:gd name="connsiteX7-14513" fmla="*/ 8837252 w 9662615"/>
              <a:gd name="connsiteY7-14514" fmla="*/ 1350515 h 1583140"/>
              <a:gd name="connsiteX8-14515" fmla="*/ 8705466 w 9662615"/>
              <a:gd name="connsiteY8-14516" fmla="*/ 1342419 h 1583140"/>
              <a:gd name="connsiteX9-14517" fmla="*/ 8652221 w 9662615"/>
              <a:gd name="connsiteY9-14518" fmla="*/ 1326906 h 1583140"/>
              <a:gd name="connsiteX10-14519" fmla="*/ 8632312 w 9662615"/>
              <a:gd name="connsiteY10-14520" fmla="*/ 1326025 h 1583140"/>
              <a:gd name="connsiteX11-14521" fmla="*/ 8591582 w 9662615"/>
              <a:gd name="connsiteY11-14522" fmla="*/ 1341666 h 1583140"/>
              <a:gd name="connsiteX12-14523" fmla="*/ 8537336 w 9662615"/>
              <a:gd name="connsiteY12-14524" fmla="*/ 1341684 h 1583140"/>
              <a:gd name="connsiteX13-14525" fmla="*/ 8472508 w 9662615"/>
              <a:gd name="connsiteY13-14526" fmla="*/ 1363109 h 1583140"/>
              <a:gd name="connsiteX14-14527" fmla="*/ 8258477 w 9662615"/>
              <a:gd name="connsiteY14-14528" fmla="*/ 1370666 h 1583140"/>
              <a:gd name="connsiteX15-14529" fmla="*/ 8197961 w 9662615"/>
              <a:gd name="connsiteY15-14530" fmla="*/ 1392804 h 1583140"/>
              <a:gd name="connsiteX16-14531" fmla="*/ 8171196 w 9662615"/>
              <a:gd name="connsiteY16-14532" fmla="*/ 1397216 h 1583140"/>
              <a:gd name="connsiteX17-14533" fmla="*/ 8127667 w 9662615"/>
              <a:gd name="connsiteY17-14534" fmla="*/ 1418254 h 1583140"/>
              <a:gd name="connsiteX18-14535" fmla="*/ 7974579 w 9662615"/>
              <a:gd name="connsiteY18-14536" fmla="*/ 1383439 h 1583140"/>
              <a:gd name="connsiteX19-14537" fmla="*/ 7768351 w 9662615"/>
              <a:gd name="connsiteY19-14538" fmla="*/ 1395051 h 1583140"/>
              <a:gd name="connsiteX20-14539" fmla="*/ 7635985 w 9662615"/>
              <a:gd name="connsiteY20-14540" fmla="*/ 1386363 h 1583140"/>
              <a:gd name="connsiteX21-14541" fmla="*/ 7466069 w 9662615"/>
              <a:gd name="connsiteY21-14542" fmla="*/ 1377654 h 1583140"/>
              <a:gd name="connsiteX22-14543" fmla="*/ 7355642 w 9662615"/>
              <a:gd name="connsiteY22-14544" fmla="*/ 1407761 h 1583140"/>
              <a:gd name="connsiteX23-14545" fmla="*/ 7151610 w 9662615"/>
              <a:gd name="connsiteY23-14546" fmla="*/ 1397856 h 1583140"/>
              <a:gd name="connsiteX24-14547" fmla="*/ 7082147 w 9662615"/>
              <a:gd name="connsiteY24-14548" fmla="*/ 1406113 h 1583140"/>
              <a:gd name="connsiteX25-14549" fmla="*/ 7014958 w 9662615"/>
              <a:gd name="connsiteY25-14550" fmla="*/ 1396883 h 1583140"/>
              <a:gd name="connsiteX26-14551" fmla="*/ 6907567 w 9662615"/>
              <a:gd name="connsiteY26-14552" fmla="*/ 1419149 h 1583140"/>
              <a:gd name="connsiteX27-14553" fmla="*/ 6748428 w 9662615"/>
              <a:gd name="connsiteY27-14554" fmla="*/ 1420308 h 1583140"/>
              <a:gd name="connsiteX28-14555" fmla="*/ 6654257 w 9662615"/>
              <a:gd name="connsiteY28-14556" fmla="*/ 1424143 h 1583140"/>
              <a:gd name="connsiteX29-14557" fmla="*/ 6620123 w 9662615"/>
              <a:gd name="connsiteY29-14558" fmla="*/ 1430535 h 1583140"/>
              <a:gd name="connsiteX30-14559" fmla="*/ 6571355 w 9662615"/>
              <a:gd name="connsiteY30-14560" fmla="*/ 1436144 h 1583140"/>
              <a:gd name="connsiteX31-14561" fmla="*/ 6486557 w 9662615"/>
              <a:gd name="connsiteY31-14562" fmla="*/ 1449861 h 1583140"/>
              <a:gd name="connsiteX32-14563" fmla="*/ 6370419 w 9662615"/>
              <a:gd name="connsiteY32-14564" fmla="*/ 1461649 h 1583140"/>
              <a:gd name="connsiteX33-14565" fmla="*/ 6278839 w 9662615"/>
              <a:gd name="connsiteY33-14566" fmla="*/ 1449160 h 1583140"/>
              <a:gd name="connsiteX34-14567" fmla="*/ 6272455 w 9662615"/>
              <a:gd name="connsiteY34-14568" fmla="*/ 1453191 h 1583140"/>
              <a:gd name="connsiteX35-14569" fmla="*/ 6212659 w 9662615"/>
              <a:gd name="connsiteY35-14570" fmla="*/ 1454850 h 1583140"/>
              <a:gd name="connsiteX36-14571" fmla="*/ 6069317 w 9662615"/>
              <a:gd name="connsiteY36-14572" fmla="*/ 1445838 h 1583140"/>
              <a:gd name="connsiteX37-14573" fmla="*/ 5878477 w 9662615"/>
              <a:gd name="connsiteY37-14574" fmla="*/ 1439180 h 1583140"/>
              <a:gd name="connsiteX38-14575" fmla="*/ 5838387 w 9662615"/>
              <a:gd name="connsiteY38-14576" fmla="*/ 1444679 h 1583140"/>
              <a:gd name="connsiteX39-14577" fmla="*/ 5771136 w 9662615"/>
              <a:gd name="connsiteY39-14578" fmla="*/ 1453639 h 1583140"/>
              <a:gd name="connsiteX40-14579" fmla="*/ 5724081 w 9662615"/>
              <a:gd name="connsiteY40-14580" fmla="*/ 1470431 h 1583140"/>
              <a:gd name="connsiteX41-14581" fmla="*/ 5666577 w 9662615"/>
              <a:gd name="connsiteY41-14582" fmla="*/ 1473921 h 1583140"/>
              <a:gd name="connsiteX42-14583" fmla="*/ 5649068 w 9662615"/>
              <a:gd name="connsiteY42-14584" fmla="*/ 1461676 h 1583140"/>
              <a:gd name="connsiteX43-14585" fmla="*/ 5588902 w 9662615"/>
              <a:gd name="connsiteY43-14586" fmla="*/ 1469647 h 1583140"/>
              <a:gd name="connsiteX44-14587" fmla="*/ 5498090 w 9662615"/>
              <a:gd name="connsiteY44-14588" fmla="*/ 1483173 h 1583140"/>
              <a:gd name="connsiteX45-14589" fmla="*/ 5444641 w 9662615"/>
              <a:gd name="connsiteY45-14590" fmla="*/ 1487602 h 1583140"/>
              <a:gd name="connsiteX46-14591" fmla="*/ 5299812 w 9662615"/>
              <a:gd name="connsiteY46-14592" fmla="*/ 1503362 h 1583140"/>
              <a:gd name="connsiteX47-14593" fmla="*/ 5213947 w 9662615"/>
              <a:gd name="connsiteY47-14594" fmla="*/ 1516637 h 1583140"/>
              <a:gd name="connsiteX48-14595" fmla="*/ 5090342 w 9662615"/>
              <a:gd name="connsiteY48-14596" fmla="*/ 1546680 h 1583140"/>
              <a:gd name="connsiteX49-14597" fmla="*/ 5129812 w 9662615"/>
              <a:gd name="connsiteY49-14598" fmla="*/ 1521277 h 1583140"/>
              <a:gd name="connsiteX50-14599" fmla="*/ 5059484 w 9662615"/>
              <a:gd name="connsiteY50-14600" fmla="*/ 1546802 h 1583140"/>
              <a:gd name="connsiteX51-14601" fmla="*/ 5038524 w 9662615"/>
              <a:gd name="connsiteY51-14602" fmla="*/ 1545675 h 1583140"/>
              <a:gd name="connsiteX52-14603" fmla="*/ 5026564 w 9662615"/>
              <a:gd name="connsiteY52-14604" fmla="*/ 1545376 h 1583140"/>
              <a:gd name="connsiteX53-14605" fmla="*/ 4969433 w 9662615"/>
              <a:gd name="connsiteY53-14606" fmla="*/ 1550865 h 1583140"/>
              <a:gd name="connsiteX54-14607" fmla="*/ 4929254 w 9662615"/>
              <a:gd name="connsiteY54-14608" fmla="*/ 1563452 h 1583140"/>
              <a:gd name="connsiteX55-14609" fmla="*/ 4871726 w 9662615"/>
              <a:gd name="connsiteY55-14610" fmla="*/ 1570584 h 1583140"/>
              <a:gd name="connsiteX56-14611" fmla="*/ 4843267 w 9662615"/>
              <a:gd name="connsiteY56-14612" fmla="*/ 1561459 h 1583140"/>
              <a:gd name="connsiteX57-14613" fmla="*/ 4821058 w 9662615"/>
              <a:gd name="connsiteY57-14614" fmla="*/ 1553078 h 1583140"/>
              <a:gd name="connsiteX58-14615" fmla="*/ 4791466 w 9662615"/>
              <a:gd name="connsiteY58-14616" fmla="*/ 1561324 h 1583140"/>
              <a:gd name="connsiteX59-14617" fmla="*/ 4784247 w 9662615"/>
              <a:gd name="connsiteY59-14618" fmla="*/ 1562342 h 1583140"/>
              <a:gd name="connsiteX60-14619" fmla="*/ 4739309 w 9662615"/>
              <a:gd name="connsiteY60-14620" fmla="*/ 1553948 h 1583140"/>
              <a:gd name="connsiteX61-14621" fmla="*/ 4697562 w 9662615"/>
              <a:gd name="connsiteY61-14622" fmla="*/ 1551206 h 1583140"/>
              <a:gd name="connsiteX62-14623" fmla="*/ 4650737 w 9662615"/>
              <a:gd name="connsiteY62-14624" fmla="*/ 1537381 h 1583140"/>
              <a:gd name="connsiteX63-14625" fmla="*/ 4583150 w 9662615"/>
              <a:gd name="connsiteY63-14626" fmla="*/ 1529064 h 1583140"/>
              <a:gd name="connsiteX64-14627" fmla="*/ 4521734 w 9662615"/>
              <a:gd name="connsiteY64-14628" fmla="*/ 1529359 h 1583140"/>
              <a:gd name="connsiteX65-14629" fmla="*/ 4382398 w 9662615"/>
              <a:gd name="connsiteY65-14630" fmla="*/ 1534108 h 1583140"/>
              <a:gd name="connsiteX66-14631" fmla="*/ 4221826 w 9662615"/>
              <a:gd name="connsiteY66-14632" fmla="*/ 1500972 h 1583140"/>
              <a:gd name="connsiteX67-14633" fmla="*/ 4096601 w 9662615"/>
              <a:gd name="connsiteY67-14634" fmla="*/ 1521563 h 1583140"/>
              <a:gd name="connsiteX68-14635" fmla="*/ 4002441 w 9662615"/>
              <a:gd name="connsiteY68-14636" fmla="*/ 1528912 h 1583140"/>
              <a:gd name="connsiteX69-14637" fmla="*/ 3833906 w 9662615"/>
              <a:gd name="connsiteY69-14638" fmla="*/ 1516637 h 1583140"/>
              <a:gd name="connsiteX70-14639" fmla="*/ 3696258 w 9662615"/>
              <a:gd name="connsiteY70-14640" fmla="*/ 1537563 h 1583140"/>
              <a:gd name="connsiteX71-14641" fmla="*/ 3594070 w 9662615"/>
              <a:gd name="connsiteY71-14642" fmla="*/ 1509422 h 1583140"/>
              <a:gd name="connsiteX72-14643" fmla="*/ 3565233 w 9662615"/>
              <a:gd name="connsiteY72-14644" fmla="*/ 1515122 h 1583140"/>
              <a:gd name="connsiteX73-14645" fmla="*/ 3560267 w 9662615"/>
              <a:gd name="connsiteY73-14646" fmla="*/ 1516288 h 1583140"/>
              <a:gd name="connsiteX74-14647" fmla="*/ 3540258 w 9662615"/>
              <a:gd name="connsiteY74-14648" fmla="*/ 1516976 h 1583140"/>
              <a:gd name="connsiteX75-14649" fmla="*/ 3534780 w 9662615"/>
              <a:gd name="connsiteY75-14650" fmla="*/ 1522141 h 1583140"/>
              <a:gd name="connsiteX76-14651" fmla="*/ 3504783 w 9662615"/>
              <a:gd name="connsiteY76-14652" fmla="*/ 1526739 h 1583140"/>
              <a:gd name="connsiteX77-14653" fmla="*/ 3430805 w 9662615"/>
              <a:gd name="connsiteY77-14654" fmla="*/ 1542521 h 1583140"/>
              <a:gd name="connsiteX78-14655" fmla="*/ 3292707 w 9662615"/>
              <a:gd name="connsiteY78-14656" fmla="*/ 1520490 h 1583140"/>
              <a:gd name="connsiteX79-14657" fmla="*/ 3187872 w 9662615"/>
              <a:gd name="connsiteY79-14658" fmla="*/ 1519991 h 1583140"/>
              <a:gd name="connsiteX80-14659" fmla="*/ 3148026 w 9662615"/>
              <a:gd name="connsiteY80-14660" fmla="*/ 1524777 h 1583140"/>
              <a:gd name="connsiteX81-14661" fmla="*/ 3092394 w 9662615"/>
              <a:gd name="connsiteY81-14662" fmla="*/ 1528115 h 1583140"/>
              <a:gd name="connsiteX82-14663" fmla="*/ 2994200 w 9662615"/>
              <a:gd name="connsiteY82-14664" fmla="*/ 1537857 h 1583140"/>
              <a:gd name="connsiteX83-14665" fmla="*/ 2862301 w 9662615"/>
              <a:gd name="connsiteY83-14666" fmla="*/ 1544250 h 1583140"/>
              <a:gd name="connsiteX84-14667" fmla="*/ 2766335 w 9662615"/>
              <a:gd name="connsiteY84-14668" fmla="*/ 1527662 h 1583140"/>
              <a:gd name="connsiteX85-14669" fmla="*/ 2757836 w 9662615"/>
              <a:gd name="connsiteY85-14670" fmla="*/ 1531371 h 1583140"/>
              <a:gd name="connsiteX86-14671" fmla="*/ 2691555 w 9662615"/>
              <a:gd name="connsiteY86-14672" fmla="*/ 1530283 h 1583140"/>
              <a:gd name="connsiteX87-14673" fmla="*/ 2491676 w 9662615"/>
              <a:gd name="connsiteY87-14674" fmla="*/ 1500859 h 1583140"/>
              <a:gd name="connsiteX88-14675" fmla="*/ 2378036 w 9662615"/>
              <a:gd name="connsiteY88-14676" fmla="*/ 1520645 h 1583140"/>
              <a:gd name="connsiteX89-14677" fmla="*/ 2284269 w 9662615"/>
              <a:gd name="connsiteY89-14678" fmla="*/ 1503068 h 1583140"/>
              <a:gd name="connsiteX90-14679" fmla="*/ 2207104 w 9662615"/>
              <a:gd name="connsiteY90-14680" fmla="*/ 1508888 h 1583140"/>
              <a:gd name="connsiteX91-14681" fmla="*/ 2149226 w 9662615"/>
              <a:gd name="connsiteY91-14682" fmla="*/ 1523409 h 1583140"/>
              <a:gd name="connsiteX92-14683" fmla="*/ 2084783 w 9662615"/>
              <a:gd name="connsiteY92-14684" fmla="*/ 1524245 h 1583140"/>
              <a:gd name="connsiteX93-14685" fmla="*/ 2070075 w 9662615"/>
              <a:gd name="connsiteY93-14686" fmla="*/ 1511285 h 1583140"/>
              <a:gd name="connsiteX94-14687" fmla="*/ 2001057 w 9662615"/>
              <a:gd name="connsiteY94-14688" fmla="*/ 1516449 h 1583140"/>
              <a:gd name="connsiteX95-14689" fmla="*/ 1896330 w 9662615"/>
              <a:gd name="connsiteY95-14690" fmla="*/ 1525725 h 1583140"/>
              <a:gd name="connsiteX96-14691" fmla="*/ 1835994 w 9662615"/>
              <a:gd name="connsiteY96-14692" fmla="*/ 1527678 h 1583140"/>
              <a:gd name="connsiteX97-14693" fmla="*/ 1671119 w 9662615"/>
              <a:gd name="connsiteY97-14694" fmla="*/ 1536701 h 1583140"/>
              <a:gd name="connsiteX98-14695" fmla="*/ 1601337 w 9662615"/>
              <a:gd name="connsiteY98-14696" fmla="*/ 1548552 h 1583140"/>
              <a:gd name="connsiteX99-14697" fmla="*/ 1407755 w 9662615"/>
              <a:gd name="connsiteY99-14698" fmla="*/ 1571444 h 1583140"/>
              <a:gd name="connsiteX100-14699" fmla="*/ 1271994 w 9662615"/>
              <a:gd name="connsiteY100-14700" fmla="*/ 1579471 h 1583140"/>
              <a:gd name="connsiteX101-14701" fmla="*/ 1249226 w 9662615"/>
              <a:gd name="connsiteY101-14702" fmla="*/ 1583140 h 1583140"/>
              <a:gd name="connsiteX102-14703" fmla="*/ 1217719 w 9662615"/>
              <a:gd name="connsiteY102-14704" fmla="*/ 1580863 h 1583140"/>
              <a:gd name="connsiteX103-14705" fmla="*/ 1091432 w 9662615"/>
              <a:gd name="connsiteY103-14706" fmla="*/ 1571003 h 1583140"/>
              <a:gd name="connsiteX104-14707" fmla="*/ 992039 w 9662615"/>
              <a:gd name="connsiteY104-14708" fmla="*/ 1556662 h 1583140"/>
              <a:gd name="connsiteX105-14709" fmla="*/ 868264 w 9662615"/>
              <a:gd name="connsiteY105-14710" fmla="*/ 1566392 h 1583140"/>
              <a:gd name="connsiteX106-14711" fmla="*/ 792765 w 9662615"/>
              <a:gd name="connsiteY106-14712" fmla="*/ 1563102 h 1583140"/>
              <a:gd name="connsiteX107-14713" fmla="*/ 669055 w 9662615"/>
              <a:gd name="connsiteY107-14714" fmla="*/ 1543638 h 1583140"/>
              <a:gd name="connsiteX108-14715" fmla="*/ 506152 w 9662615"/>
              <a:gd name="connsiteY108-14716" fmla="*/ 1549124 h 1583140"/>
              <a:gd name="connsiteX109-14717" fmla="*/ 472797 w 9662615"/>
              <a:gd name="connsiteY109-14718" fmla="*/ 1568904 h 1583140"/>
              <a:gd name="connsiteX110-14719" fmla="*/ 427864 w 9662615"/>
              <a:gd name="connsiteY110-14720" fmla="*/ 1580848 h 1583140"/>
              <a:gd name="connsiteX111-14721" fmla="*/ 408381 w 9662615"/>
              <a:gd name="connsiteY111-14722" fmla="*/ 1552940 h 1583140"/>
              <a:gd name="connsiteX112-14723" fmla="*/ 267163 w 9662615"/>
              <a:gd name="connsiteY112-14724" fmla="*/ 1531913 h 1583140"/>
              <a:gd name="connsiteX113-14725" fmla="*/ 196644 w 9662615"/>
              <a:gd name="connsiteY113-14726" fmla="*/ 1524565 h 1583140"/>
              <a:gd name="connsiteX114-14727" fmla="*/ 86819 w 9662615"/>
              <a:gd name="connsiteY114-14728" fmla="*/ 1519517 h 1583140"/>
              <a:gd name="connsiteX115-14729" fmla="*/ 53369 w 9662615"/>
              <a:gd name="connsiteY115-14730" fmla="*/ 1516853 h 1583140"/>
              <a:gd name="connsiteX116-14731" fmla="*/ 2359 w 9662615"/>
              <a:gd name="connsiteY116-14732" fmla="*/ 1515247 h 1583140"/>
              <a:gd name="connsiteX117-14733" fmla="*/ 0 w 9662615"/>
              <a:gd name="connsiteY117-14734" fmla="*/ 1514932 h 1583140"/>
              <a:gd name="connsiteX118-14735" fmla="*/ 0 w 9662615"/>
              <a:gd name="connsiteY118-14736" fmla="*/ 0 h 1583140"/>
              <a:gd name="connsiteX0-14737" fmla="*/ 0 w 9662615"/>
              <a:gd name="connsiteY0-14738" fmla="*/ 0 h 1583140"/>
              <a:gd name="connsiteX1-14739" fmla="*/ 9662615 w 9662615"/>
              <a:gd name="connsiteY1-14740" fmla="*/ 0 h 1583140"/>
              <a:gd name="connsiteX2-14741" fmla="*/ 9662615 w 9662615"/>
              <a:gd name="connsiteY2-14742" fmla="*/ 1280346 h 1583140"/>
              <a:gd name="connsiteX3-14743" fmla="*/ 9658420 w 9662615"/>
              <a:gd name="connsiteY3-14744" fmla="*/ 1280106 h 1583140"/>
              <a:gd name="connsiteX4-14745" fmla="*/ 9469546 w 9662615"/>
              <a:gd name="connsiteY4-14746" fmla="*/ 1289837 h 1583140"/>
              <a:gd name="connsiteX5-14747" fmla="*/ 9385895 w 9662615"/>
              <a:gd name="connsiteY5-14748" fmla="*/ 1269203 h 1583140"/>
              <a:gd name="connsiteX6-14749" fmla="*/ 9144767 w 9662615"/>
              <a:gd name="connsiteY6-14750" fmla="*/ 1264120 h 1583140"/>
              <a:gd name="connsiteX7-14751" fmla="*/ 8837252 w 9662615"/>
              <a:gd name="connsiteY7-14752" fmla="*/ 1350515 h 1583140"/>
              <a:gd name="connsiteX8-14753" fmla="*/ 8705466 w 9662615"/>
              <a:gd name="connsiteY8-14754" fmla="*/ 1342419 h 1583140"/>
              <a:gd name="connsiteX9-14755" fmla="*/ 8652221 w 9662615"/>
              <a:gd name="connsiteY9-14756" fmla="*/ 1326906 h 1583140"/>
              <a:gd name="connsiteX10-14757" fmla="*/ 8632312 w 9662615"/>
              <a:gd name="connsiteY10-14758" fmla="*/ 1326025 h 1583140"/>
              <a:gd name="connsiteX11-14759" fmla="*/ 8591582 w 9662615"/>
              <a:gd name="connsiteY11-14760" fmla="*/ 1341666 h 1583140"/>
              <a:gd name="connsiteX12-14761" fmla="*/ 8537336 w 9662615"/>
              <a:gd name="connsiteY12-14762" fmla="*/ 1341684 h 1583140"/>
              <a:gd name="connsiteX13-14763" fmla="*/ 8472508 w 9662615"/>
              <a:gd name="connsiteY13-14764" fmla="*/ 1363109 h 1583140"/>
              <a:gd name="connsiteX14-14765" fmla="*/ 8258477 w 9662615"/>
              <a:gd name="connsiteY14-14766" fmla="*/ 1370666 h 1583140"/>
              <a:gd name="connsiteX15-14767" fmla="*/ 8197961 w 9662615"/>
              <a:gd name="connsiteY15-14768" fmla="*/ 1392804 h 1583140"/>
              <a:gd name="connsiteX16-14769" fmla="*/ 8171196 w 9662615"/>
              <a:gd name="connsiteY16-14770" fmla="*/ 1397216 h 1583140"/>
              <a:gd name="connsiteX17-14771" fmla="*/ 8127667 w 9662615"/>
              <a:gd name="connsiteY17-14772" fmla="*/ 1418254 h 1583140"/>
              <a:gd name="connsiteX18-14773" fmla="*/ 7974579 w 9662615"/>
              <a:gd name="connsiteY18-14774" fmla="*/ 1383439 h 1583140"/>
              <a:gd name="connsiteX19-14775" fmla="*/ 7768351 w 9662615"/>
              <a:gd name="connsiteY19-14776" fmla="*/ 1395051 h 1583140"/>
              <a:gd name="connsiteX20-14777" fmla="*/ 7635985 w 9662615"/>
              <a:gd name="connsiteY20-14778" fmla="*/ 1386363 h 1583140"/>
              <a:gd name="connsiteX21-14779" fmla="*/ 7466069 w 9662615"/>
              <a:gd name="connsiteY21-14780" fmla="*/ 1377654 h 1583140"/>
              <a:gd name="connsiteX22-14781" fmla="*/ 7355642 w 9662615"/>
              <a:gd name="connsiteY22-14782" fmla="*/ 1407761 h 1583140"/>
              <a:gd name="connsiteX23-14783" fmla="*/ 7151610 w 9662615"/>
              <a:gd name="connsiteY23-14784" fmla="*/ 1397856 h 1583140"/>
              <a:gd name="connsiteX24-14785" fmla="*/ 7082147 w 9662615"/>
              <a:gd name="connsiteY24-14786" fmla="*/ 1406113 h 1583140"/>
              <a:gd name="connsiteX25-14787" fmla="*/ 7014958 w 9662615"/>
              <a:gd name="connsiteY25-14788" fmla="*/ 1396883 h 1583140"/>
              <a:gd name="connsiteX26-14789" fmla="*/ 6907567 w 9662615"/>
              <a:gd name="connsiteY26-14790" fmla="*/ 1419149 h 1583140"/>
              <a:gd name="connsiteX27-14791" fmla="*/ 6748428 w 9662615"/>
              <a:gd name="connsiteY27-14792" fmla="*/ 1420308 h 1583140"/>
              <a:gd name="connsiteX28-14793" fmla="*/ 6654257 w 9662615"/>
              <a:gd name="connsiteY28-14794" fmla="*/ 1424143 h 1583140"/>
              <a:gd name="connsiteX29-14795" fmla="*/ 6620123 w 9662615"/>
              <a:gd name="connsiteY29-14796" fmla="*/ 1430535 h 1583140"/>
              <a:gd name="connsiteX30-14797" fmla="*/ 6571355 w 9662615"/>
              <a:gd name="connsiteY30-14798" fmla="*/ 1436144 h 1583140"/>
              <a:gd name="connsiteX31-14799" fmla="*/ 6486557 w 9662615"/>
              <a:gd name="connsiteY31-14800" fmla="*/ 1449861 h 1583140"/>
              <a:gd name="connsiteX32-14801" fmla="*/ 6370419 w 9662615"/>
              <a:gd name="connsiteY32-14802" fmla="*/ 1461649 h 1583140"/>
              <a:gd name="connsiteX33-14803" fmla="*/ 6278839 w 9662615"/>
              <a:gd name="connsiteY33-14804" fmla="*/ 1449160 h 1583140"/>
              <a:gd name="connsiteX34-14805" fmla="*/ 6272455 w 9662615"/>
              <a:gd name="connsiteY34-14806" fmla="*/ 1453191 h 1583140"/>
              <a:gd name="connsiteX35-14807" fmla="*/ 6212659 w 9662615"/>
              <a:gd name="connsiteY35-14808" fmla="*/ 1454850 h 1583140"/>
              <a:gd name="connsiteX36-14809" fmla="*/ 6069317 w 9662615"/>
              <a:gd name="connsiteY36-14810" fmla="*/ 1445838 h 1583140"/>
              <a:gd name="connsiteX37-14811" fmla="*/ 5878477 w 9662615"/>
              <a:gd name="connsiteY37-14812" fmla="*/ 1439180 h 1583140"/>
              <a:gd name="connsiteX38-14813" fmla="*/ 5838387 w 9662615"/>
              <a:gd name="connsiteY38-14814" fmla="*/ 1444679 h 1583140"/>
              <a:gd name="connsiteX39-14815" fmla="*/ 5771136 w 9662615"/>
              <a:gd name="connsiteY39-14816" fmla="*/ 1453639 h 1583140"/>
              <a:gd name="connsiteX40-14817" fmla="*/ 5724081 w 9662615"/>
              <a:gd name="connsiteY40-14818" fmla="*/ 1470431 h 1583140"/>
              <a:gd name="connsiteX41-14819" fmla="*/ 5666577 w 9662615"/>
              <a:gd name="connsiteY41-14820" fmla="*/ 1473921 h 1583140"/>
              <a:gd name="connsiteX42-14821" fmla="*/ 5649068 w 9662615"/>
              <a:gd name="connsiteY42-14822" fmla="*/ 1461676 h 1583140"/>
              <a:gd name="connsiteX43-14823" fmla="*/ 5588902 w 9662615"/>
              <a:gd name="connsiteY43-14824" fmla="*/ 1469647 h 1583140"/>
              <a:gd name="connsiteX44-14825" fmla="*/ 5498090 w 9662615"/>
              <a:gd name="connsiteY44-14826" fmla="*/ 1483173 h 1583140"/>
              <a:gd name="connsiteX45-14827" fmla="*/ 5444641 w 9662615"/>
              <a:gd name="connsiteY45-14828" fmla="*/ 1487602 h 1583140"/>
              <a:gd name="connsiteX46-14829" fmla="*/ 5299812 w 9662615"/>
              <a:gd name="connsiteY46-14830" fmla="*/ 1503362 h 1583140"/>
              <a:gd name="connsiteX47-14831" fmla="*/ 5213947 w 9662615"/>
              <a:gd name="connsiteY47-14832" fmla="*/ 1516637 h 1583140"/>
              <a:gd name="connsiteX48-14833" fmla="*/ 5090342 w 9662615"/>
              <a:gd name="connsiteY48-14834" fmla="*/ 1546680 h 1583140"/>
              <a:gd name="connsiteX49-14835" fmla="*/ 5129812 w 9662615"/>
              <a:gd name="connsiteY49-14836" fmla="*/ 1521277 h 1583140"/>
              <a:gd name="connsiteX50-14837" fmla="*/ 5059484 w 9662615"/>
              <a:gd name="connsiteY50-14838" fmla="*/ 1546802 h 1583140"/>
              <a:gd name="connsiteX51-14839" fmla="*/ 5038524 w 9662615"/>
              <a:gd name="connsiteY51-14840" fmla="*/ 1545675 h 1583140"/>
              <a:gd name="connsiteX52-14841" fmla="*/ 5026564 w 9662615"/>
              <a:gd name="connsiteY52-14842" fmla="*/ 1545376 h 1583140"/>
              <a:gd name="connsiteX53-14843" fmla="*/ 4969433 w 9662615"/>
              <a:gd name="connsiteY53-14844" fmla="*/ 1550865 h 1583140"/>
              <a:gd name="connsiteX54-14845" fmla="*/ 4929254 w 9662615"/>
              <a:gd name="connsiteY54-14846" fmla="*/ 1563452 h 1583140"/>
              <a:gd name="connsiteX55-14847" fmla="*/ 4871726 w 9662615"/>
              <a:gd name="connsiteY55-14848" fmla="*/ 1570584 h 1583140"/>
              <a:gd name="connsiteX56-14849" fmla="*/ 4843267 w 9662615"/>
              <a:gd name="connsiteY56-14850" fmla="*/ 1561459 h 1583140"/>
              <a:gd name="connsiteX57-14851" fmla="*/ 4821058 w 9662615"/>
              <a:gd name="connsiteY57-14852" fmla="*/ 1553078 h 1583140"/>
              <a:gd name="connsiteX58-14853" fmla="*/ 4791466 w 9662615"/>
              <a:gd name="connsiteY58-14854" fmla="*/ 1561324 h 1583140"/>
              <a:gd name="connsiteX59-14855" fmla="*/ 4784247 w 9662615"/>
              <a:gd name="connsiteY59-14856" fmla="*/ 1562342 h 1583140"/>
              <a:gd name="connsiteX60-14857" fmla="*/ 4739309 w 9662615"/>
              <a:gd name="connsiteY60-14858" fmla="*/ 1553948 h 1583140"/>
              <a:gd name="connsiteX61-14859" fmla="*/ 4697562 w 9662615"/>
              <a:gd name="connsiteY61-14860" fmla="*/ 1551206 h 1583140"/>
              <a:gd name="connsiteX62-14861" fmla="*/ 4650737 w 9662615"/>
              <a:gd name="connsiteY62-14862" fmla="*/ 1537381 h 1583140"/>
              <a:gd name="connsiteX63-14863" fmla="*/ 4583150 w 9662615"/>
              <a:gd name="connsiteY63-14864" fmla="*/ 1529064 h 1583140"/>
              <a:gd name="connsiteX64-14865" fmla="*/ 4521734 w 9662615"/>
              <a:gd name="connsiteY64-14866" fmla="*/ 1529359 h 1583140"/>
              <a:gd name="connsiteX65-14867" fmla="*/ 4382398 w 9662615"/>
              <a:gd name="connsiteY65-14868" fmla="*/ 1534108 h 1583140"/>
              <a:gd name="connsiteX66-14869" fmla="*/ 4221826 w 9662615"/>
              <a:gd name="connsiteY66-14870" fmla="*/ 1500972 h 1583140"/>
              <a:gd name="connsiteX67-14871" fmla="*/ 4096601 w 9662615"/>
              <a:gd name="connsiteY67-14872" fmla="*/ 1521563 h 1583140"/>
              <a:gd name="connsiteX68-14873" fmla="*/ 4002441 w 9662615"/>
              <a:gd name="connsiteY68-14874" fmla="*/ 1528912 h 1583140"/>
              <a:gd name="connsiteX69-14875" fmla="*/ 3833906 w 9662615"/>
              <a:gd name="connsiteY69-14876" fmla="*/ 1516637 h 1583140"/>
              <a:gd name="connsiteX70-14877" fmla="*/ 3696258 w 9662615"/>
              <a:gd name="connsiteY70-14878" fmla="*/ 1537563 h 1583140"/>
              <a:gd name="connsiteX71-14879" fmla="*/ 3594070 w 9662615"/>
              <a:gd name="connsiteY71-14880" fmla="*/ 1509422 h 1583140"/>
              <a:gd name="connsiteX72-14881" fmla="*/ 3565233 w 9662615"/>
              <a:gd name="connsiteY72-14882" fmla="*/ 1515122 h 1583140"/>
              <a:gd name="connsiteX73-14883" fmla="*/ 3560267 w 9662615"/>
              <a:gd name="connsiteY73-14884" fmla="*/ 1516288 h 1583140"/>
              <a:gd name="connsiteX74-14885" fmla="*/ 3540258 w 9662615"/>
              <a:gd name="connsiteY74-14886" fmla="*/ 1516976 h 1583140"/>
              <a:gd name="connsiteX75-14887" fmla="*/ 3534780 w 9662615"/>
              <a:gd name="connsiteY75-14888" fmla="*/ 1522141 h 1583140"/>
              <a:gd name="connsiteX76-14889" fmla="*/ 3504783 w 9662615"/>
              <a:gd name="connsiteY76-14890" fmla="*/ 1526739 h 1583140"/>
              <a:gd name="connsiteX77-14891" fmla="*/ 3430805 w 9662615"/>
              <a:gd name="connsiteY77-14892" fmla="*/ 1542521 h 1583140"/>
              <a:gd name="connsiteX78-14893" fmla="*/ 3292707 w 9662615"/>
              <a:gd name="connsiteY78-14894" fmla="*/ 1520490 h 1583140"/>
              <a:gd name="connsiteX79-14895" fmla="*/ 3187872 w 9662615"/>
              <a:gd name="connsiteY79-14896" fmla="*/ 1519991 h 1583140"/>
              <a:gd name="connsiteX80-14897" fmla="*/ 3148026 w 9662615"/>
              <a:gd name="connsiteY80-14898" fmla="*/ 1524777 h 1583140"/>
              <a:gd name="connsiteX81-14899" fmla="*/ 3092394 w 9662615"/>
              <a:gd name="connsiteY81-14900" fmla="*/ 1528115 h 1583140"/>
              <a:gd name="connsiteX82-14901" fmla="*/ 2994200 w 9662615"/>
              <a:gd name="connsiteY82-14902" fmla="*/ 1537857 h 1583140"/>
              <a:gd name="connsiteX83-14903" fmla="*/ 2862301 w 9662615"/>
              <a:gd name="connsiteY83-14904" fmla="*/ 1544250 h 1583140"/>
              <a:gd name="connsiteX84-14905" fmla="*/ 2766335 w 9662615"/>
              <a:gd name="connsiteY84-14906" fmla="*/ 1527662 h 1583140"/>
              <a:gd name="connsiteX85-14907" fmla="*/ 2757836 w 9662615"/>
              <a:gd name="connsiteY85-14908" fmla="*/ 1531371 h 1583140"/>
              <a:gd name="connsiteX86-14909" fmla="*/ 2691555 w 9662615"/>
              <a:gd name="connsiteY86-14910" fmla="*/ 1530283 h 1583140"/>
              <a:gd name="connsiteX87-14911" fmla="*/ 2491676 w 9662615"/>
              <a:gd name="connsiteY87-14912" fmla="*/ 1500859 h 1583140"/>
              <a:gd name="connsiteX88-14913" fmla="*/ 2378036 w 9662615"/>
              <a:gd name="connsiteY88-14914" fmla="*/ 1520645 h 1583140"/>
              <a:gd name="connsiteX89-14915" fmla="*/ 2284269 w 9662615"/>
              <a:gd name="connsiteY89-14916" fmla="*/ 1503068 h 1583140"/>
              <a:gd name="connsiteX90-14917" fmla="*/ 2207104 w 9662615"/>
              <a:gd name="connsiteY90-14918" fmla="*/ 1508888 h 1583140"/>
              <a:gd name="connsiteX91-14919" fmla="*/ 2149226 w 9662615"/>
              <a:gd name="connsiteY91-14920" fmla="*/ 1523409 h 1583140"/>
              <a:gd name="connsiteX92-14921" fmla="*/ 2084783 w 9662615"/>
              <a:gd name="connsiteY92-14922" fmla="*/ 1524245 h 1583140"/>
              <a:gd name="connsiteX93-14923" fmla="*/ 2070075 w 9662615"/>
              <a:gd name="connsiteY93-14924" fmla="*/ 1511285 h 1583140"/>
              <a:gd name="connsiteX94-14925" fmla="*/ 2001057 w 9662615"/>
              <a:gd name="connsiteY94-14926" fmla="*/ 1516449 h 1583140"/>
              <a:gd name="connsiteX95-14927" fmla="*/ 1896330 w 9662615"/>
              <a:gd name="connsiteY95-14928" fmla="*/ 1525725 h 1583140"/>
              <a:gd name="connsiteX96-14929" fmla="*/ 1835994 w 9662615"/>
              <a:gd name="connsiteY96-14930" fmla="*/ 1527678 h 1583140"/>
              <a:gd name="connsiteX97-14931" fmla="*/ 1671119 w 9662615"/>
              <a:gd name="connsiteY97-14932" fmla="*/ 1536701 h 1583140"/>
              <a:gd name="connsiteX98-14933" fmla="*/ 1601337 w 9662615"/>
              <a:gd name="connsiteY98-14934" fmla="*/ 1548552 h 1583140"/>
              <a:gd name="connsiteX99-14935" fmla="*/ 1407755 w 9662615"/>
              <a:gd name="connsiteY99-14936" fmla="*/ 1571444 h 1583140"/>
              <a:gd name="connsiteX100-14937" fmla="*/ 1271994 w 9662615"/>
              <a:gd name="connsiteY100-14938" fmla="*/ 1579471 h 1583140"/>
              <a:gd name="connsiteX101-14939" fmla="*/ 1249226 w 9662615"/>
              <a:gd name="connsiteY101-14940" fmla="*/ 1583140 h 1583140"/>
              <a:gd name="connsiteX102-14941" fmla="*/ 1217719 w 9662615"/>
              <a:gd name="connsiteY102-14942" fmla="*/ 1580863 h 1583140"/>
              <a:gd name="connsiteX103-14943" fmla="*/ 1091432 w 9662615"/>
              <a:gd name="connsiteY103-14944" fmla="*/ 1571003 h 1583140"/>
              <a:gd name="connsiteX104-14945" fmla="*/ 992039 w 9662615"/>
              <a:gd name="connsiteY104-14946" fmla="*/ 1556662 h 1583140"/>
              <a:gd name="connsiteX105-14947" fmla="*/ 868264 w 9662615"/>
              <a:gd name="connsiteY105-14948" fmla="*/ 1566392 h 1583140"/>
              <a:gd name="connsiteX106-14949" fmla="*/ 792765 w 9662615"/>
              <a:gd name="connsiteY106-14950" fmla="*/ 1563102 h 1583140"/>
              <a:gd name="connsiteX107-14951" fmla="*/ 669055 w 9662615"/>
              <a:gd name="connsiteY107-14952" fmla="*/ 1543638 h 1583140"/>
              <a:gd name="connsiteX108-14953" fmla="*/ 506152 w 9662615"/>
              <a:gd name="connsiteY108-14954" fmla="*/ 1549124 h 1583140"/>
              <a:gd name="connsiteX109-14955" fmla="*/ 472797 w 9662615"/>
              <a:gd name="connsiteY109-14956" fmla="*/ 1568904 h 1583140"/>
              <a:gd name="connsiteX110-14957" fmla="*/ 427864 w 9662615"/>
              <a:gd name="connsiteY110-14958" fmla="*/ 1580848 h 1583140"/>
              <a:gd name="connsiteX111-14959" fmla="*/ 408381 w 9662615"/>
              <a:gd name="connsiteY111-14960" fmla="*/ 1552940 h 1583140"/>
              <a:gd name="connsiteX112-14961" fmla="*/ 267163 w 9662615"/>
              <a:gd name="connsiteY112-14962" fmla="*/ 1531913 h 1583140"/>
              <a:gd name="connsiteX113-14963" fmla="*/ 196644 w 9662615"/>
              <a:gd name="connsiteY113-14964" fmla="*/ 1524565 h 1583140"/>
              <a:gd name="connsiteX114-14965" fmla="*/ 86819 w 9662615"/>
              <a:gd name="connsiteY114-14966" fmla="*/ 1519517 h 1583140"/>
              <a:gd name="connsiteX115-14967" fmla="*/ 53369 w 9662615"/>
              <a:gd name="connsiteY115-14968" fmla="*/ 1516853 h 1583140"/>
              <a:gd name="connsiteX116-14969" fmla="*/ 2359 w 9662615"/>
              <a:gd name="connsiteY116-14970" fmla="*/ 1515247 h 1583140"/>
              <a:gd name="connsiteX117-14971" fmla="*/ 0 w 9662615"/>
              <a:gd name="connsiteY117-14972" fmla="*/ 1514932 h 1583140"/>
              <a:gd name="connsiteX118-14973" fmla="*/ 0 w 9662615"/>
              <a:gd name="connsiteY118-14974" fmla="*/ 0 h 1583140"/>
              <a:gd name="connsiteX0-14975" fmla="*/ 0 w 9662615"/>
              <a:gd name="connsiteY0-14976" fmla="*/ 0 h 1583140"/>
              <a:gd name="connsiteX1-14977" fmla="*/ 9662615 w 9662615"/>
              <a:gd name="connsiteY1-14978" fmla="*/ 0 h 1583140"/>
              <a:gd name="connsiteX2-14979" fmla="*/ 9662615 w 9662615"/>
              <a:gd name="connsiteY2-14980" fmla="*/ 1280346 h 1583140"/>
              <a:gd name="connsiteX3-14981" fmla="*/ 9658420 w 9662615"/>
              <a:gd name="connsiteY3-14982" fmla="*/ 1280106 h 1583140"/>
              <a:gd name="connsiteX4-14983" fmla="*/ 9469546 w 9662615"/>
              <a:gd name="connsiteY4-14984" fmla="*/ 1289837 h 1583140"/>
              <a:gd name="connsiteX5-14985" fmla="*/ 9385895 w 9662615"/>
              <a:gd name="connsiteY5-14986" fmla="*/ 1269203 h 1583140"/>
              <a:gd name="connsiteX6-14987" fmla="*/ 9144767 w 9662615"/>
              <a:gd name="connsiteY6-14988" fmla="*/ 1264120 h 1583140"/>
              <a:gd name="connsiteX7-14989" fmla="*/ 8837252 w 9662615"/>
              <a:gd name="connsiteY7-14990" fmla="*/ 1350515 h 1583140"/>
              <a:gd name="connsiteX8-14991" fmla="*/ 8705466 w 9662615"/>
              <a:gd name="connsiteY8-14992" fmla="*/ 1342419 h 1583140"/>
              <a:gd name="connsiteX9-14993" fmla="*/ 8652221 w 9662615"/>
              <a:gd name="connsiteY9-14994" fmla="*/ 1326906 h 1583140"/>
              <a:gd name="connsiteX10-14995" fmla="*/ 8632312 w 9662615"/>
              <a:gd name="connsiteY10-14996" fmla="*/ 1326025 h 1583140"/>
              <a:gd name="connsiteX11-14997" fmla="*/ 8591582 w 9662615"/>
              <a:gd name="connsiteY11-14998" fmla="*/ 1341666 h 1583140"/>
              <a:gd name="connsiteX12-14999" fmla="*/ 8537336 w 9662615"/>
              <a:gd name="connsiteY12-15000" fmla="*/ 1341684 h 1583140"/>
              <a:gd name="connsiteX13-15001" fmla="*/ 8472508 w 9662615"/>
              <a:gd name="connsiteY13-15002" fmla="*/ 1363109 h 1583140"/>
              <a:gd name="connsiteX14-15003" fmla="*/ 8258477 w 9662615"/>
              <a:gd name="connsiteY14-15004" fmla="*/ 1370666 h 1583140"/>
              <a:gd name="connsiteX15-15005" fmla="*/ 8197961 w 9662615"/>
              <a:gd name="connsiteY15-15006" fmla="*/ 1392804 h 1583140"/>
              <a:gd name="connsiteX16-15007" fmla="*/ 8171196 w 9662615"/>
              <a:gd name="connsiteY16-15008" fmla="*/ 1397216 h 1583140"/>
              <a:gd name="connsiteX17-15009" fmla="*/ 8127667 w 9662615"/>
              <a:gd name="connsiteY17-15010" fmla="*/ 1418254 h 1583140"/>
              <a:gd name="connsiteX18-15011" fmla="*/ 7974579 w 9662615"/>
              <a:gd name="connsiteY18-15012" fmla="*/ 1383439 h 1583140"/>
              <a:gd name="connsiteX19-15013" fmla="*/ 7768351 w 9662615"/>
              <a:gd name="connsiteY19-15014" fmla="*/ 1395051 h 1583140"/>
              <a:gd name="connsiteX20-15015" fmla="*/ 7635985 w 9662615"/>
              <a:gd name="connsiteY20-15016" fmla="*/ 1386363 h 1583140"/>
              <a:gd name="connsiteX21-15017" fmla="*/ 7466069 w 9662615"/>
              <a:gd name="connsiteY21-15018" fmla="*/ 1377654 h 1583140"/>
              <a:gd name="connsiteX22-15019" fmla="*/ 7355642 w 9662615"/>
              <a:gd name="connsiteY22-15020" fmla="*/ 1407761 h 1583140"/>
              <a:gd name="connsiteX23-15021" fmla="*/ 7151610 w 9662615"/>
              <a:gd name="connsiteY23-15022" fmla="*/ 1397856 h 1583140"/>
              <a:gd name="connsiteX24-15023" fmla="*/ 7082147 w 9662615"/>
              <a:gd name="connsiteY24-15024" fmla="*/ 1406113 h 1583140"/>
              <a:gd name="connsiteX25-15025" fmla="*/ 7014958 w 9662615"/>
              <a:gd name="connsiteY25-15026" fmla="*/ 1396883 h 1583140"/>
              <a:gd name="connsiteX26-15027" fmla="*/ 6907567 w 9662615"/>
              <a:gd name="connsiteY26-15028" fmla="*/ 1419149 h 1583140"/>
              <a:gd name="connsiteX27-15029" fmla="*/ 6748428 w 9662615"/>
              <a:gd name="connsiteY27-15030" fmla="*/ 1420308 h 1583140"/>
              <a:gd name="connsiteX28-15031" fmla="*/ 6654257 w 9662615"/>
              <a:gd name="connsiteY28-15032" fmla="*/ 1424143 h 1583140"/>
              <a:gd name="connsiteX29-15033" fmla="*/ 6620123 w 9662615"/>
              <a:gd name="connsiteY29-15034" fmla="*/ 1430535 h 1583140"/>
              <a:gd name="connsiteX30-15035" fmla="*/ 6571355 w 9662615"/>
              <a:gd name="connsiteY30-15036" fmla="*/ 1436144 h 1583140"/>
              <a:gd name="connsiteX31-15037" fmla="*/ 6486557 w 9662615"/>
              <a:gd name="connsiteY31-15038" fmla="*/ 1449861 h 1583140"/>
              <a:gd name="connsiteX32-15039" fmla="*/ 6370419 w 9662615"/>
              <a:gd name="connsiteY32-15040" fmla="*/ 1461649 h 1583140"/>
              <a:gd name="connsiteX33-15041" fmla="*/ 6278839 w 9662615"/>
              <a:gd name="connsiteY33-15042" fmla="*/ 1449160 h 1583140"/>
              <a:gd name="connsiteX34-15043" fmla="*/ 6272455 w 9662615"/>
              <a:gd name="connsiteY34-15044" fmla="*/ 1453191 h 1583140"/>
              <a:gd name="connsiteX35-15045" fmla="*/ 6212659 w 9662615"/>
              <a:gd name="connsiteY35-15046" fmla="*/ 1454850 h 1583140"/>
              <a:gd name="connsiteX36-15047" fmla="*/ 6069317 w 9662615"/>
              <a:gd name="connsiteY36-15048" fmla="*/ 1445838 h 1583140"/>
              <a:gd name="connsiteX37-15049" fmla="*/ 5878477 w 9662615"/>
              <a:gd name="connsiteY37-15050" fmla="*/ 1439180 h 1583140"/>
              <a:gd name="connsiteX38-15051" fmla="*/ 5838387 w 9662615"/>
              <a:gd name="connsiteY38-15052" fmla="*/ 1444679 h 1583140"/>
              <a:gd name="connsiteX39-15053" fmla="*/ 5771136 w 9662615"/>
              <a:gd name="connsiteY39-15054" fmla="*/ 1453639 h 1583140"/>
              <a:gd name="connsiteX40-15055" fmla="*/ 5724081 w 9662615"/>
              <a:gd name="connsiteY40-15056" fmla="*/ 1470431 h 1583140"/>
              <a:gd name="connsiteX41-15057" fmla="*/ 5666577 w 9662615"/>
              <a:gd name="connsiteY41-15058" fmla="*/ 1473921 h 1583140"/>
              <a:gd name="connsiteX42-15059" fmla="*/ 5649068 w 9662615"/>
              <a:gd name="connsiteY42-15060" fmla="*/ 1461676 h 1583140"/>
              <a:gd name="connsiteX43-15061" fmla="*/ 5588902 w 9662615"/>
              <a:gd name="connsiteY43-15062" fmla="*/ 1469647 h 1583140"/>
              <a:gd name="connsiteX44-15063" fmla="*/ 5498090 w 9662615"/>
              <a:gd name="connsiteY44-15064" fmla="*/ 1483173 h 1583140"/>
              <a:gd name="connsiteX45-15065" fmla="*/ 5444641 w 9662615"/>
              <a:gd name="connsiteY45-15066" fmla="*/ 1487602 h 1583140"/>
              <a:gd name="connsiteX46-15067" fmla="*/ 5299812 w 9662615"/>
              <a:gd name="connsiteY46-15068" fmla="*/ 1503362 h 1583140"/>
              <a:gd name="connsiteX47-15069" fmla="*/ 5213947 w 9662615"/>
              <a:gd name="connsiteY47-15070" fmla="*/ 1516637 h 1583140"/>
              <a:gd name="connsiteX48-15071" fmla="*/ 5090342 w 9662615"/>
              <a:gd name="connsiteY48-15072" fmla="*/ 1546680 h 1583140"/>
              <a:gd name="connsiteX49-15073" fmla="*/ 5129812 w 9662615"/>
              <a:gd name="connsiteY49-15074" fmla="*/ 1521277 h 1583140"/>
              <a:gd name="connsiteX50-15075" fmla="*/ 5059484 w 9662615"/>
              <a:gd name="connsiteY50-15076" fmla="*/ 1546802 h 1583140"/>
              <a:gd name="connsiteX51-15077" fmla="*/ 5038524 w 9662615"/>
              <a:gd name="connsiteY51-15078" fmla="*/ 1545675 h 1583140"/>
              <a:gd name="connsiteX52-15079" fmla="*/ 5026564 w 9662615"/>
              <a:gd name="connsiteY52-15080" fmla="*/ 1545376 h 1583140"/>
              <a:gd name="connsiteX53-15081" fmla="*/ 4969433 w 9662615"/>
              <a:gd name="connsiteY53-15082" fmla="*/ 1550865 h 1583140"/>
              <a:gd name="connsiteX54-15083" fmla="*/ 4929254 w 9662615"/>
              <a:gd name="connsiteY54-15084" fmla="*/ 1563452 h 1583140"/>
              <a:gd name="connsiteX55-15085" fmla="*/ 4871726 w 9662615"/>
              <a:gd name="connsiteY55-15086" fmla="*/ 1570584 h 1583140"/>
              <a:gd name="connsiteX56-15087" fmla="*/ 4843267 w 9662615"/>
              <a:gd name="connsiteY56-15088" fmla="*/ 1561459 h 1583140"/>
              <a:gd name="connsiteX57-15089" fmla="*/ 4821058 w 9662615"/>
              <a:gd name="connsiteY57-15090" fmla="*/ 1553078 h 1583140"/>
              <a:gd name="connsiteX58-15091" fmla="*/ 4791466 w 9662615"/>
              <a:gd name="connsiteY58-15092" fmla="*/ 1561324 h 1583140"/>
              <a:gd name="connsiteX59-15093" fmla="*/ 4784247 w 9662615"/>
              <a:gd name="connsiteY59-15094" fmla="*/ 1562342 h 1583140"/>
              <a:gd name="connsiteX60-15095" fmla="*/ 4739309 w 9662615"/>
              <a:gd name="connsiteY60-15096" fmla="*/ 1553948 h 1583140"/>
              <a:gd name="connsiteX61-15097" fmla="*/ 4697562 w 9662615"/>
              <a:gd name="connsiteY61-15098" fmla="*/ 1551206 h 1583140"/>
              <a:gd name="connsiteX62-15099" fmla="*/ 4650737 w 9662615"/>
              <a:gd name="connsiteY62-15100" fmla="*/ 1537381 h 1583140"/>
              <a:gd name="connsiteX63-15101" fmla="*/ 4583150 w 9662615"/>
              <a:gd name="connsiteY63-15102" fmla="*/ 1529064 h 1583140"/>
              <a:gd name="connsiteX64-15103" fmla="*/ 4521734 w 9662615"/>
              <a:gd name="connsiteY64-15104" fmla="*/ 1529359 h 1583140"/>
              <a:gd name="connsiteX65-15105" fmla="*/ 4382398 w 9662615"/>
              <a:gd name="connsiteY65-15106" fmla="*/ 1534108 h 1583140"/>
              <a:gd name="connsiteX66-15107" fmla="*/ 4221826 w 9662615"/>
              <a:gd name="connsiteY66-15108" fmla="*/ 1500972 h 1583140"/>
              <a:gd name="connsiteX67-15109" fmla="*/ 4096601 w 9662615"/>
              <a:gd name="connsiteY67-15110" fmla="*/ 1521563 h 1583140"/>
              <a:gd name="connsiteX68-15111" fmla="*/ 4002441 w 9662615"/>
              <a:gd name="connsiteY68-15112" fmla="*/ 1528912 h 1583140"/>
              <a:gd name="connsiteX69-15113" fmla="*/ 3833906 w 9662615"/>
              <a:gd name="connsiteY69-15114" fmla="*/ 1516637 h 1583140"/>
              <a:gd name="connsiteX70-15115" fmla="*/ 3696258 w 9662615"/>
              <a:gd name="connsiteY70-15116" fmla="*/ 1537563 h 1583140"/>
              <a:gd name="connsiteX71-15117" fmla="*/ 3594070 w 9662615"/>
              <a:gd name="connsiteY71-15118" fmla="*/ 1509422 h 1583140"/>
              <a:gd name="connsiteX72-15119" fmla="*/ 3565233 w 9662615"/>
              <a:gd name="connsiteY72-15120" fmla="*/ 1515122 h 1583140"/>
              <a:gd name="connsiteX73-15121" fmla="*/ 3560267 w 9662615"/>
              <a:gd name="connsiteY73-15122" fmla="*/ 1516288 h 1583140"/>
              <a:gd name="connsiteX74-15123" fmla="*/ 3540258 w 9662615"/>
              <a:gd name="connsiteY74-15124" fmla="*/ 1516976 h 1583140"/>
              <a:gd name="connsiteX75-15125" fmla="*/ 3534780 w 9662615"/>
              <a:gd name="connsiteY75-15126" fmla="*/ 1522141 h 1583140"/>
              <a:gd name="connsiteX76-15127" fmla="*/ 3504783 w 9662615"/>
              <a:gd name="connsiteY76-15128" fmla="*/ 1526739 h 1583140"/>
              <a:gd name="connsiteX77-15129" fmla="*/ 3430805 w 9662615"/>
              <a:gd name="connsiteY77-15130" fmla="*/ 1542521 h 1583140"/>
              <a:gd name="connsiteX78-15131" fmla="*/ 3292707 w 9662615"/>
              <a:gd name="connsiteY78-15132" fmla="*/ 1520490 h 1583140"/>
              <a:gd name="connsiteX79-15133" fmla="*/ 3187872 w 9662615"/>
              <a:gd name="connsiteY79-15134" fmla="*/ 1519991 h 1583140"/>
              <a:gd name="connsiteX80-15135" fmla="*/ 3148026 w 9662615"/>
              <a:gd name="connsiteY80-15136" fmla="*/ 1524777 h 1583140"/>
              <a:gd name="connsiteX81-15137" fmla="*/ 3092394 w 9662615"/>
              <a:gd name="connsiteY81-15138" fmla="*/ 1528115 h 1583140"/>
              <a:gd name="connsiteX82-15139" fmla="*/ 2994200 w 9662615"/>
              <a:gd name="connsiteY82-15140" fmla="*/ 1537857 h 1583140"/>
              <a:gd name="connsiteX83-15141" fmla="*/ 2862301 w 9662615"/>
              <a:gd name="connsiteY83-15142" fmla="*/ 1544250 h 1583140"/>
              <a:gd name="connsiteX84-15143" fmla="*/ 2766335 w 9662615"/>
              <a:gd name="connsiteY84-15144" fmla="*/ 1527662 h 1583140"/>
              <a:gd name="connsiteX85-15145" fmla="*/ 2757836 w 9662615"/>
              <a:gd name="connsiteY85-15146" fmla="*/ 1531371 h 1583140"/>
              <a:gd name="connsiteX86-15147" fmla="*/ 2691555 w 9662615"/>
              <a:gd name="connsiteY86-15148" fmla="*/ 1530283 h 1583140"/>
              <a:gd name="connsiteX87-15149" fmla="*/ 2491676 w 9662615"/>
              <a:gd name="connsiteY87-15150" fmla="*/ 1500859 h 1583140"/>
              <a:gd name="connsiteX88-15151" fmla="*/ 2378036 w 9662615"/>
              <a:gd name="connsiteY88-15152" fmla="*/ 1520645 h 1583140"/>
              <a:gd name="connsiteX89-15153" fmla="*/ 2284269 w 9662615"/>
              <a:gd name="connsiteY89-15154" fmla="*/ 1503068 h 1583140"/>
              <a:gd name="connsiteX90-15155" fmla="*/ 2207104 w 9662615"/>
              <a:gd name="connsiteY90-15156" fmla="*/ 1508888 h 1583140"/>
              <a:gd name="connsiteX91-15157" fmla="*/ 2149226 w 9662615"/>
              <a:gd name="connsiteY91-15158" fmla="*/ 1523409 h 1583140"/>
              <a:gd name="connsiteX92-15159" fmla="*/ 2084783 w 9662615"/>
              <a:gd name="connsiteY92-15160" fmla="*/ 1524245 h 1583140"/>
              <a:gd name="connsiteX93-15161" fmla="*/ 2070075 w 9662615"/>
              <a:gd name="connsiteY93-15162" fmla="*/ 1511285 h 1583140"/>
              <a:gd name="connsiteX94-15163" fmla="*/ 2001057 w 9662615"/>
              <a:gd name="connsiteY94-15164" fmla="*/ 1516449 h 1583140"/>
              <a:gd name="connsiteX95-15165" fmla="*/ 1896330 w 9662615"/>
              <a:gd name="connsiteY95-15166" fmla="*/ 1525725 h 1583140"/>
              <a:gd name="connsiteX96-15167" fmla="*/ 1835994 w 9662615"/>
              <a:gd name="connsiteY96-15168" fmla="*/ 1527678 h 1583140"/>
              <a:gd name="connsiteX97-15169" fmla="*/ 1671119 w 9662615"/>
              <a:gd name="connsiteY97-15170" fmla="*/ 1536701 h 1583140"/>
              <a:gd name="connsiteX98-15171" fmla="*/ 1601337 w 9662615"/>
              <a:gd name="connsiteY98-15172" fmla="*/ 1548552 h 1583140"/>
              <a:gd name="connsiteX99-15173" fmla="*/ 1407755 w 9662615"/>
              <a:gd name="connsiteY99-15174" fmla="*/ 1571444 h 1583140"/>
              <a:gd name="connsiteX100-15175" fmla="*/ 1271994 w 9662615"/>
              <a:gd name="connsiteY100-15176" fmla="*/ 1579471 h 1583140"/>
              <a:gd name="connsiteX101-15177" fmla="*/ 1249226 w 9662615"/>
              <a:gd name="connsiteY101-15178" fmla="*/ 1583140 h 1583140"/>
              <a:gd name="connsiteX102-15179" fmla="*/ 1217719 w 9662615"/>
              <a:gd name="connsiteY102-15180" fmla="*/ 1580863 h 1583140"/>
              <a:gd name="connsiteX103-15181" fmla="*/ 1091432 w 9662615"/>
              <a:gd name="connsiteY103-15182" fmla="*/ 1571003 h 1583140"/>
              <a:gd name="connsiteX104-15183" fmla="*/ 992039 w 9662615"/>
              <a:gd name="connsiteY104-15184" fmla="*/ 1556662 h 1583140"/>
              <a:gd name="connsiteX105-15185" fmla="*/ 868264 w 9662615"/>
              <a:gd name="connsiteY105-15186" fmla="*/ 1566392 h 1583140"/>
              <a:gd name="connsiteX106-15187" fmla="*/ 792765 w 9662615"/>
              <a:gd name="connsiteY106-15188" fmla="*/ 1563102 h 1583140"/>
              <a:gd name="connsiteX107-15189" fmla="*/ 669055 w 9662615"/>
              <a:gd name="connsiteY107-15190" fmla="*/ 1543638 h 1583140"/>
              <a:gd name="connsiteX108-15191" fmla="*/ 506152 w 9662615"/>
              <a:gd name="connsiteY108-15192" fmla="*/ 1549124 h 1583140"/>
              <a:gd name="connsiteX109-15193" fmla="*/ 472797 w 9662615"/>
              <a:gd name="connsiteY109-15194" fmla="*/ 1568904 h 1583140"/>
              <a:gd name="connsiteX110-15195" fmla="*/ 427864 w 9662615"/>
              <a:gd name="connsiteY110-15196" fmla="*/ 1580848 h 1583140"/>
              <a:gd name="connsiteX111-15197" fmla="*/ 408381 w 9662615"/>
              <a:gd name="connsiteY111-15198" fmla="*/ 1552940 h 1583140"/>
              <a:gd name="connsiteX112-15199" fmla="*/ 267163 w 9662615"/>
              <a:gd name="connsiteY112-15200" fmla="*/ 1531913 h 1583140"/>
              <a:gd name="connsiteX113-15201" fmla="*/ 196644 w 9662615"/>
              <a:gd name="connsiteY113-15202" fmla="*/ 1524565 h 1583140"/>
              <a:gd name="connsiteX114-15203" fmla="*/ 86819 w 9662615"/>
              <a:gd name="connsiteY114-15204" fmla="*/ 1519517 h 1583140"/>
              <a:gd name="connsiteX115-15205" fmla="*/ 53369 w 9662615"/>
              <a:gd name="connsiteY115-15206" fmla="*/ 1516853 h 1583140"/>
              <a:gd name="connsiteX116-15207" fmla="*/ 2359 w 9662615"/>
              <a:gd name="connsiteY116-15208" fmla="*/ 1515247 h 1583140"/>
              <a:gd name="connsiteX117-15209" fmla="*/ 0 w 9662615"/>
              <a:gd name="connsiteY117-15210" fmla="*/ 1514932 h 1583140"/>
              <a:gd name="connsiteX118-15211" fmla="*/ 0 w 9662615"/>
              <a:gd name="connsiteY118-15212" fmla="*/ 0 h 1583140"/>
              <a:gd name="connsiteX0-15213" fmla="*/ 0 w 9662615"/>
              <a:gd name="connsiteY0-15214" fmla="*/ 0 h 1583140"/>
              <a:gd name="connsiteX1-15215" fmla="*/ 9662615 w 9662615"/>
              <a:gd name="connsiteY1-15216" fmla="*/ 0 h 1583140"/>
              <a:gd name="connsiteX2-15217" fmla="*/ 9662615 w 9662615"/>
              <a:gd name="connsiteY2-15218" fmla="*/ 1280346 h 1583140"/>
              <a:gd name="connsiteX3-15219" fmla="*/ 9658420 w 9662615"/>
              <a:gd name="connsiteY3-15220" fmla="*/ 1280106 h 1583140"/>
              <a:gd name="connsiteX4-15221" fmla="*/ 9469546 w 9662615"/>
              <a:gd name="connsiteY4-15222" fmla="*/ 1289837 h 1583140"/>
              <a:gd name="connsiteX5-15223" fmla="*/ 9385895 w 9662615"/>
              <a:gd name="connsiteY5-15224" fmla="*/ 1269203 h 1583140"/>
              <a:gd name="connsiteX6-15225" fmla="*/ 9144767 w 9662615"/>
              <a:gd name="connsiteY6-15226" fmla="*/ 1264120 h 1583140"/>
              <a:gd name="connsiteX7-15227" fmla="*/ 8837252 w 9662615"/>
              <a:gd name="connsiteY7-15228" fmla="*/ 1350515 h 1583140"/>
              <a:gd name="connsiteX8-15229" fmla="*/ 8705466 w 9662615"/>
              <a:gd name="connsiteY8-15230" fmla="*/ 1342419 h 1583140"/>
              <a:gd name="connsiteX9-15231" fmla="*/ 8652221 w 9662615"/>
              <a:gd name="connsiteY9-15232" fmla="*/ 1326906 h 1583140"/>
              <a:gd name="connsiteX10-15233" fmla="*/ 8632312 w 9662615"/>
              <a:gd name="connsiteY10-15234" fmla="*/ 1326025 h 1583140"/>
              <a:gd name="connsiteX11-15235" fmla="*/ 8591582 w 9662615"/>
              <a:gd name="connsiteY11-15236" fmla="*/ 1341666 h 1583140"/>
              <a:gd name="connsiteX12-15237" fmla="*/ 8537336 w 9662615"/>
              <a:gd name="connsiteY12-15238" fmla="*/ 1341684 h 1583140"/>
              <a:gd name="connsiteX13-15239" fmla="*/ 8472508 w 9662615"/>
              <a:gd name="connsiteY13-15240" fmla="*/ 1363109 h 1583140"/>
              <a:gd name="connsiteX14-15241" fmla="*/ 8258477 w 9662615"/>
              <a:gd name="connsiteY14-15242" fmla="*/ 1370666 h 1583140"/>
              <a:gd name="connsiteX15-15243" fmla="*/ 8197961 w 9662615"/>
              <a:gd name="connsiteY15-15244" fmla="*/ 1392804 h 1583140"/>
              <a:gd name="connsiteX16-15245" fmla="*/ 8171196 w 9662615"/>
              <a:gd name="connsiteY16-15246" fmla="*/ 1397216 h 1583140"/>
              <a:gd name="connsiteX17-15247" fmla="*/ 8127667 w 9662615"/>
              <a:gd name="connsiteY17-15248" fmla="*/ 1418254 h 1583140"/>
              <a:gd name="connsiteX18-15249" fmla="*/ 7974579 w 9662615"/>
              <a:gd name="connsiteY18-15250" fmla="*/ 1383439 h 1583140"/>
              <a:gd name="connsiteX19-15251" fmla="*/ 7768351 w 9662615"/>
              <a:gd name="connsiteY19-15252" fmla="*/ 1395051 h 1583140"/>
              <a:gd name="connsiteX20-15253" fmla="*/ 7635985 w 9662615"/>
              <a:gd name="connsiteY20-15254" fmla="*/ 1386363 h 1583140"/>
              <a:gd name="connsiteX21-15255" fmla="*/ 7466069 w 9662615"/>
              <a:gd name="connsiteY21-15256" fmla="*/ 1377654 h 1583140"/>
              <a:gd name="connsiteX22-15257" fmla="*/ 7355642 w 9662615"/>
              <a:gd name="connsiteY22-15258" fmla="*/ 1407761 h 1583140"/>
              <a:gd name="connsiteX23-15259" fmla="*/ 7151610 w 9662615"/>
              <a:gd name="connsiteY23-15260" fmla="*/ 1397856 h 1583140"/>
              <a:gd name="connsiteX24-15261" fmla="*/ 7082147 w 9662615"/>
              <a:gd name="connsiteY24-15262" fmla="*/ 1406113 h 1583140"/>
              <a:gd name="connsiteX25-15263" fmla="*/ 7014958 w 9662615"/>
              <a:gd name="connsiteY25-15264" fmla="*/ 1396883 h 1583140"/>
              <a:gd name="connsiteX26-15265" fmla="*/ 6907567 w 9662615"/>
              <a:gd name="connsiteY26-15266" fmla="*/ 1419149 h 1583140"/>
              <a:gd name="connsiteX27-15267" fmla="*/ 6748428 w 9662615"/>
              <a:gd name="connsiteY27-15268" fmla="*/ 1420308 h 1583140"/>
              <a:gd name="connsiteX28-15269" fmla="*/ 6654257 w 9662615"/>
              <a:gd name="connsiteY28-15270" fmla="*/ 1424143 h 1583140"/>
              <a:gd name="connsiteX29-15271" fmla="*/ 6620123 w 9662615"/>
              <a:gd name="connsiteY29-15272" fmla="*/ 1430535 h 1583140"/>
              <a:gd name="connsiteX30-15273" fmla="*/ 6571355 w 9662615"/>
              <a:gd name="connsiteY30-15274" fmla="*/ 1436144 h 1583140"/>
              <a:gd name="connsiteX31-15275" fmla="*/ 6486557 w 9662615"/>
              <a:gd name="connsiteY31-15276" fmla="*/ 1449861 h 1583140"/>
              <a:gd name="connsiteX32-15277" fmla="*/ 6370419 w 9662615"/>
              <a:gd name="connsiteY32-15278" fmla="*/ 1461649 h 1583140"/>
              <a:gd name="connsiteX33-15279" fmla="*/ 6278839 w 9662615"/>
              <a:gd name="connsiteY33-15280" fmla="*/ 1449160 h 1583140"/>
              <a:gd name="connsiteX34-15281" fmla="*/ 6272455 w 9662615"/>
              <a:gd name="connsiteY34-15282" fmla="*/ 1453191 h 1583140"/>
              <a:gd name="connsiteX35-15283" fmla="*/ 6212659 w 9662615"/>
              <a:gd name="connsiteY35-15284" fmla="*/ 1454850 h 1583140"/>
              <a:gd name="connsiteX36-15285" fmla="*/ 6069317 w 9662615"/>
              <a:gd name="connsiteY36-15286" fmla="*/ 1445838 h 1583140"/>
              <a:gd name="connsiteX37-15287" fmla="*/ 5878477 w 9662615"/>
              <a:gd name="connsiteY37-15288" fmla="*/ 1439180 h 1583140"/>
              <a:gd name="connsiteX38-15289" fmla="*/ 5838387 w 9662615"/>
              <a:gd name="connsiteY38-15290" fmla="*/ 1444679 h 1583140"/>
              <a:gd name="connsiteX39-15291" fmla="*/ 5771136 w 9662615"/>
              <a:gd name="connsiteY39-15292" fmla="*/ 1453639 h 1583140"/>
              <a:gd name="connsiteX40-15293" fmla="*/ 5724081 w 9662615"/>
              <a:gd name="connsiteY40-15294" fmla="*/ 1470431 h 1583140"/>
              <a:gd name="connsiteX41-15295" fmla="*/ 5666577 w 9662615"/>
              <a:gd name="connsiteY41-15296" fmla="*/ 1473921 h 1583140"/>
              <a:gd name="connsiteX42-15297" fmla="*/ 5649068 w 9662615"/>
              <a:gd name="connsiteY42-15298" fmla="*/ 1461676 h 1583140"/>
              <a:gd name="connsiteX43-15299" fmla="*/ 5588902 w 9662615"/>
              <a:gd name="connsiteY43-15300" fmla="*/ 1469647 h 1583140"/>
              <a:gd name="connsiteX44-15301" fmla="*/ 5498090 w 9662615"/>
              <a:gd name="connsiteY44-15302" fmla="*/ 1483173 h 1583140"/>
              <a:gd name="connsiteX45-15303" fmla="*/ 5444641 w 9662615"/>
              <a:gd name="connsiteY45-15304" fmla="*/ 1487602 h 1583140"/>
              <a:gd name="connsiteX46-15305" fmla="*/ 5299812 w 9662615"/>
              <a:gd name="connsiteY46-15306" fmla="*/ 1503362 h 1583140"/>
              <a:gd name="connsiteX47-15307" fmla="*/ 5213947 w 9662615"/>
              <a:gd name="connsiteY47-15308" fmla="*/ 1516637 h 1583140"/>
              <a:gd name="connsiteX48-15309" fmla="*/ 5090342 w 9662615"/>
              <a:gd name="connsiteY48-15310" fmla="*/ 1546680 h 1583140"/>
              <a:gd name="connsiteX49-15311" fmla="*/ 5129812 w 9662615"/>
              <a:gd name="connsiteY49-15312" fmla="*/ 1521277 h 1583140"/>
              <a:gd name="connsiteX50-15313" fmla="*/ 5059484 w 9662615"/>
              <a:gd name="connsiteY50-15314" fmla="*/ 1546802 h 1583140"/>
              <a:gd name="connsiteX51-15315" fmla="*/ 5038524 w 9662615"/>
              <a:gd name="connsiteY51-15316" fmla="*/ 1545675 h 1583140"/>
              <a:gd name="connsiteX52-15317" fmla="*/ 5026564 w 9662615"/>
              <a:gd name="connsiteY52-15318" fmla="*/ 1545376 h 1583140"/>
              <a:gd name="connsiteX53-15319" fmla="*/ 4969433 w 9662615"/>
              <a:gd name="connsiteY53-15320" fmla="*/ 1550865 h 1583140"/>
              <a:gd name="connsiteX54-15321" fmla="*/ 4929254 w 9662615"/>
              <a:gd name="connsiteY54-15322" fmla="*/ 1563452 h 1583140"/>
              <a:gd name="connsiteX55-15323" fmla="*/ 4871726 w 9662615"/>
              <a:gd name="connsiteY55-15324" fmla="*/ 1570584 h 1583140"/>
              <a:gd name="connsiteX56-15325" fmla="*/ 4843267 w 9662615"/>
              <a:gd name="connsiteY56-15326" fmla="*/ 1561459 h 1583140"/>
              <a:gd name="connsiteX57-15327" fmla="*/ 4821058 w 9662615"/>
              <a:gd name="connsiteY57-15328" fmla="*/ 1553078 h 1583140"/>
              <a:gd name="connsiteX58-15329" fmla="*/ 4791466 w 9662615"/>
              <a:gd name="connsiteY58-15330" fmla="*/ 1561324 h 1583140"/>
              <a:gd name="connsiteX59-15331" fmla="*/ 4784247 w 9662615"/>
              <a:gd name="connsiteY59-15332" fmla="*/ 1562342 h 1583140"/>
              <a:gd name="connsiteX60-15333" fmla="*/ 4739309 w 9662615"/>
              <a:gd name="connsiteY60-15334" fmla="*/ 1553948 h 1583140"/>
              <a:gd name="connsiteX61-15335" fmla="*/ 4697562 w 9662615"/>
              <a:gd name="connsiteY61-15336" fmla="*/ 1551206 h 1583140"/>
              <a:gd name="connsiteX62-15337" fmla="*/ 4650737 w 9662615"/>
              <a:gd name="connsiteY62-15338" fmla="*/ 1537381 h 1583140"/>
              <a:gd name="connsiteX63-15339" fmla="*/ 4583150 w 9662615"/>
              <a:gd name="connsiteY63-15340" fmla="*/ 1529064 h 1583140"/>
              <a:gd name="connsiteX64-15341" fmla="*/ 4521734 w 9662615"/>
              <a:gd name="connsiteY64-15342" fmla="*/ 1529359 h 1583140"/>
              <a:gd name="connsiteX65-15343" fmla="*/ 4382398 w 9662615"/>
              <a:gd name="connsiteY65-15344" fmla="*/ 1534108 h 1583140"/>
              <a:gd name="connsiteX66-15345" fmla="*/ 4221826 w 9662615"/>
              <a:gd name="connsiteY66-15346" fmla="*/ 1500972 h 1583140"/>
              <a:gd name="connsiteX67-15347" fmla="*/ 4096601 w 9662615"/>
              <a:gd name="connsiteY67-15348" fmla="*/ 1521563 h 1583140"/>
              <a:gd name="connsiteX68-15349" fmla="*/ 4002441 w 9662615"/>
              <a:gd name="connsiteY68-15350" fmla="*/ 1528912 h 1583140"/>
              <a:gd name="connsiteX69-15351" fmla="*/ 3833906 w 9662615"/>
              <a:gd name="connsiteY69-15352" fmla="*/ 1516637 h 1583140"/>
              <a:gd name="connsiteX70-15353" fmla="*/ 3696258 w 9662615"/>
              <a:gd name="connsiteY70-15354" fmla="*/ 1537563 h 1583140"/>
              <a:gd name="connsiteX71-15355" fmla="*/ 3594070 w 9662615"/>
              <a:gd name="connsiteY71-15356" fmla="*/ 1509422 h 1583140"/>
              <a:gd name="connsiteX72-15357" fmla="*/ 3565233 w 9662615"/>
              <a:gd name="connsiteY72-15358" fmla="*/ 1515122 h 1583140"/>
              <a:gd name="connsiteX73-15359" fmla="*/ 3560267 w 9662615"/>
              <a:gd name="connsiteY73-15360" fmla="*/ 1516288 h 1583140"/>
              <a:gd name="connsiteX74-15361" fmla="*/ 3540258 w 9662615"/>
              <a:gd name="connsiteY74-15362" fmla="*/ 1516976 h 1583140"/>
              <a:gd name="connsiteX75-15363" fmla="*/ 3534780 w 9662615"/>
              <a:gd name="connsiteY75-15364" fmla="*/ 1522141 h 1583140"/>
              <a:gd name="connsiteX76-15365" fmla="*/ 3504783 w 9662615"/>
              <a:gd name="connsiteY76-15366" fmla="*/ 1526739 h 1583140"/>
              <a:gd name="connsiteX77-15367" fmla="*/ 3430805 w 9662615"/>
              <a:gd name="connsiteY77-15368" fmla="*/ 1542521 h 1583140"/>
              <a:gd name="connsiteX78-15369" fmla="*/ 3292707 w 9662615"/>
              <a:gd name="connsiteY78-15370" fmla="*/ 1520490 h 1583140"/>
              <a:gd name="connsiteX79-15371" fmla="*/ 3187872 w 9662615"/>
              <a:gd name="connsiteY79-15372" fmla="*/ 1519991 h 1583140"/>
              <a:gd name="connsiteX80-15373" fmla="*/ 3148026 w 9662615"/>
              <a:gd name="connsiteY80-15374" fmla="*/ 1524777 h 1583140"/>
              <a:gd name="connsiteX81-15375" fmla="*/ 3092394 w 9662615"/>
              <a:gd name="connsiteY81-15376" fmla="*/ 1528115 h 1583140"/>
              <a:gd name="connsiteX82-15377" fmla="*/ 2994200 w 9662615"/>
              <a:gd name="connsiteY82-15378" fmla="*/ 1537857 h 1583140"/>
              <a:gd name="connsiteX83-15379" fmla="*/ 2862301 w 9662615"/>
              <a:gd name="connsiteY83-15380" fmla="*/ 1544250 h 1583140"/>
              <a:gd name="connsiteX84-15381" fmla="*/ 2766335 w 9662615"/>
              <a:gd name="connsiteY84-15382" fmla="*/ 1527662 h 1583140"/>
              <a:gd name="connsiteX85-15383" fmla="*/ 2757836 w 9662615"/>
              <a:gd name="connsiteY85-15384" fmla="*/ 1531371 h 1583140"/>
              <a:gd name="connsiteX86-15385" fmla="*/ 2691555 w 9662615"/>
              <a:gd name="connsiteY86-15386" fmla="*/ 1530283 h 1583140"/>
              <a:gd name="connsiteX87-15387" fmla="*/ 2491676 w 9662615"/>
              <a:gd name="connsiteY87-15388" fmla="*/ 1500859 h 1583140"/>
              <a:gd name="connsiteX88-15389" fmla="*/ 2378036 w 9662615"/>
              <a:gd name="connsiteY88-15390" fmla="*/ 1520645 h 1583140"/>
              <a:gd name="connsiteX89-15391" fmla="*/ 2284269 w 9662615"/>
              <a:gd name="connsiteY89-15392" fmla="*/ 1503068 h 1583140"/>
              <a:gd name="connsiteX90-15393" fmla="*/ 2207104 w 9662615"/>
              <a:gd name="connsiteY90-15394" fmla="*/ 1508888 h 1583140"/>
              <a:gd name="connsiteX91-15395" fmla="*/ 2149226 w 9662615"/>
              <a:gd name="connsiteY91-15396" fmla="*/ 1523409 h 1583140"/>
              <a:gd name="connsiteX92-15397" fmla="*/ 2084783 w 9662615"/>
              <a:gd name="connsiteY92-15398" fmla="*/ 1524245 h 1583140"/>
              <a:gd name="connsiteX93-15399" fmla="*/ 2070075 w 9662615"/>
              <a:gd name="connsiteY93-15400" fmla="*/ 1511285 h 1583140"/>
              <a:gd name="connsiteX94-15401" fmla="*/ 2001057 w 9662615"/>
              <a:gd name="connsiteY94-15402" fmla="*/ 1516449 h 1583140"/>
              <a:gd name="connsiteX95-15403" fmla="*/ 1896330 w 9662615"/>
              <a:gd name="connsiteY95-15404" fmla="*/ 1525725 h 1583140"/>
              <a:gd name="connsiteX96-15405" fmla="*/ 1835994 w 9662615"/>
              <a:gd name="connsiteY96-15406" fmla="*/ 1527678 h 1583140"/>
              <a:gd name="connsiteX97-15407" fmla="*/ 1671119 w 9662615"/>
              <a:gd name="connsiteY97-15408" fmla="*/ 1536701 h 1583140"/>
              <a:gd name="connsiteX98-15409" fmla="*/ 1601337 w 9662615"/>
              <a:gd name="connsiteY98-15410" fmla="*/ 1548552 h 1583140"/>
              <a:gd name="connsiteX99-15411" fmla="*/ 1407755 w 9662615"/>
              <a:gd name="connsiteY99-15412" fmla="*/ 1571444 h 1583140"/>
              <a:gd name="connsiteX100-15413" fmla="*/ 1271994 w 9662615"/>
              <a:gd name="connsiteY100-15414" fmla="*/ 1579471 h 1583140"/>
              <a:gd name="connsiteX101-15415" fmla="*/ 1249226 w 9662615"/>
              <a:gd name="connsiteY101-15416" fmla="*/ 1583140 h 1583140"/>
              <a:gd name="connsiteX102-15417" fmla="*/ 1217719 w 9662615"/>
              <a:gd name="connsiteY102-15418" fmla="*/ 1580863 h 1583140"/>
              <a:gd name="connsiteX103-15419" fmla="*/ 1091432 w 9662615"/>
              <a:gd name="connsiteY103-15420" fmla="*/ 1571003 h 1583140"/>
              <a:gd name="connsiteX104-15421" fmla="*/ 992039 w 9662615"/>
              <a:gd name="connsiteY104-15422" fmla="*/ 1556662 h 1583140"/>
              <a:gd name="connsiteX105-15423" fmla="*/ 868264 w 9662615"/>
              <a:gd name="connsiteY105-15424" fmla="*/ 1566392 h 1583140"/>
              <a:gd name="connsiteX106-15425" fmla="*/ 792765 w 9662615"/>
              <a:gd name="connsiteY106-15426" fmla="*/ 1563102 h 1583140"/>
              <a:gd name="connsiteX107-15427" fmla="*/ 669055 w 9662615"/>
              <a:gd name="connsiteY107-15428" fmla="*/ 1543638 h 1583140"/>
              <a:gd name="connsiteX108-15429" fmla="*/ 506152 w 9662615"/>
              <a:gd name="connsiteY108-15430" fmla="*/ 1549124 h 1583140"/>
              <a:gd name="connsiteX109-15431" fmla="*/ 472797 w 9662615"/>
              <a:gd name="connsiteY109-15432" fmla="*/ 1568904 h 1583140"/>
              <a:gd name="connsiteX110-15433" fmla="*/ 427864 w 9662615"/>
              <a:gd name="connsiteY110-15434" fmla="*/ 1580848 h 1583140"/>
              <a:gd name="connsiteX111-15435" fmla="*/ 408381 w 9662615"/>
              <a:gd name="connsiteY111-15436" fmla="*/ 1552940 h 1583140"/>
              <a:gd name="connsiteX112-15437" fmla="*/ 267163 w 9662615"/>
              <a:gd name="connsiteY112-15438" fmla="*/ 1531913 h 1583140"/>
              <a:gd name="connsiteX113-15439" fmla="*/ 196644 w 9662615"/>
              <a:gd name="connsiteY113-15440" fmla="*/ 1524565 h 1583140"/>
              <a:gd name="connsiteX114-15441" fmla="*/ 86819 w 9662615"/>
              <a:gd name="connsiteY114-15442" fmla="*/ 1519517 h 1583140"/>
              <a:gd name="connsiteX115-15443" fmla="*/ 53369 w 9662615"/>
              <a:gd name="connsiteY115-15444" fmla="*/ 1516853 h 1583140"/>
              <a:gd name="connsiteX116-15445" fmla="*/ 2359 w 9662615"/>
              <a:gd name="connsiteY116-15446" fmla="*/ 1515247 h 1583140"/>
              <a:gd name="connsiteX117-15447" fmla="*/ 0 w 9662615"/>
              <a:gd name="connsiteY117-15448" fmla="*/ 1514932 h 1583140"/>
              <a:gd name="connsiteX118-15449" fmla="*/ 0 w 9662615"/>
              <a:gd name="connsiteY118-15450" fmla="*/ 0 h 1583140"/>
              <a:gd name="connsiteX0-15451" fmla="*/ 0 w 9662615"/>
              <a:gd name="connsiteY0-15452" fmla="*/ 0 h 1583140"/>
              <a:gd name="connsiteX1-15453" fmla="*/ 9662615 w 9662615"/>
              <a:gd name="connsiteY1-15454" fmla="*/ 0 h 1583140"/>
              <a:gd name="connsiteX2-15455" fmla="*/ 9662615 w 9662615"/>
              <a:gd name="connsiteY2-15456" fmla="*/ 1280346 h 1583140"/>
              <a:gd name="connsiteX3-15457" fmla="*/ 9658420 w 9662615"/>
              <a:gd name="connsiteY3-15458" fmla="*/ 1280106 h 1583140"/>
              <a:gd name="connsiteX4-15459" fmla="*/ 9469546 w 9662615"/>
              <a:gd name="connsiteY4-15460" fmla="*/ 1289837 h 1583140"/>
              <a:gd name="connsiteX5-15461" fmla="*/ 9385895 w 9662615"/>
              <a:gd name="connsiteY5-15462" fmla="*/ 1269203 h 1583140"/>
              <a:gd name="connsiteX6-15463" fmla="*/ 9144767 w 9662615"/>
              <a:gd name="connsiteY6-15464" fmla="*/ 1264120 h 1583140"/>
              <a:gd name="connsiteX7-15465" fmla="*/ 8837252 w 9662615"/>
              <a:gd name="connsiteY7-15466" fmla="*/ 1350515 h 1583140"/>
              <a:gd name="connsiteX8-15467" fmla="*/ 8705466 w 9662615"/>
              <a:gd name="connsiteY8-15468" fmla="*/ 1342419 h 1583140"/>
              <a:gd name="connsiteX9-15469" fmla="*/ 8652221 w 9662615"/>
              <a:gd name="connsiteY9-15470" fmla="*/ 1326906 h 1583140"/>
              <a:gd name="connsiteX10-15471" fmla="*/ 8632312 w 9662615"/>
              <a:gd name="connsiteY10-15472" fmla="*/ 1326025 h 1583140"/>
              <a:gd name="connsiteX11-15473" fmla="*/ 8591582 w 9662615"/>
              <a:gd name="connsiteY11-15474" fmla="*/ 1341666 h 1583140"/>
              <a:gd name="connsiteX12-15475" fmla="*/ 8537336 w 9662615"/>
              <a:gd name="connsiteY12-15476" fmla="*/ 1341684 h 1583140"/>
              <a:gd name="connsiteX13-15477" fmla="*/ 8472508 w 9662615"/>
              <a:gd name="connsiteY13-15478" fmla="*/ 1363109 h 1583140"/>
              <a:gd name="connsiteX14-15479" fmla="*/ 8258477 w 9662615"/>
              <a:gd name="connsiteY14-15480" fmla="*/ 1370666 h 1583140"/>
              <a:gd name="connsiteX15-15481" fmla="*/ 8197961 w 9662615"/>
              <a:gd name="connsiteY15-15482" fmla="*/ 1392804 h 1583140"/>
              <a:gd name="connsiteX16-15483" fmla="*/ 8171196 w 9662615"/>
              <a:gd name="connsiteY16-15484" fmla="*/ 1397216 h 1583140"/>
              <a:gd name="connsiteX17-15485" fmla="*/ 8127667 w 9662615"/>
              <a:gd name="connsiteY17-15486" fmla="*/ 1418254 h 1583140"/>
              <a:gd name="connsiteX18-15487" fmla="*/ 7974579 w 9662615"/>
              <a:gd name="connsiteY18-15488" fmla="*/ 1383439 h 1583140"/>
              <a:gd name="connsiteX19-15489" fmla="*/ 7768351 w 9662615"/>
              <a:gd name="connsiteY19-15490" fmla="*/ 1395051 h 1583140"/>
              <a:gd name="connsiteX20-15491" fmla="*/ 7635985 w 9662615"/>
              <a:gd name="connsiteY20-15492" fmla="*/ 1386363 h 1583140"/>
              <a:gd name="connsiteX21-15493" fmla="*/ 7466069 w 9662615"/>
              <a:gd name="connsiteY21-15494" fmla="*/ 1377654 h 1583140"/>
              <a:gd name="connsiteX22-15495" fmla="*/ 7355642 w 9662615"/>
              <a:gd name="connsiteY22-15496" fmla="*/ 1407761 h 1583140"/>
              <a:gd name="connsiteX23-15497" fmla="*/ 7151610 w 9662615"/>
              <a:gd name="connsiteY23-15498" fmla="*/ 1397856 h 1583140"/>
              <a:gd name="connsiteX24-15499" fmla="*/ 7082147 w 9662615"/>
              <a:gd name="connsiteY24-15500" fmla="*/ 1406113 h 1583140"/>
              <a:gd name="connsiteX25-15501" fmla="*/ 7014958 w 9662615"/>
              <a:gd name="connsiteY25-15502" fmla="*/ 1396883 h 1583140"/>
              <a:gd name="connsiteX26-15503" fmla="*/ 6907567 w 9662615"/>
              <a:gd name="connsiteY26-15504" fmla="*/ 1419149 h 1583140"/>
              <a:gd name="connsiteX27-15505" fmla="*/ 6748428 w 9662615"/>
              <a:gd name="connsiteY27-15506" fmla="*/ 1420308 h 1583140"/>
              <a:gd name="connsiteX28-15507" fmla="*/ 6654257 w 9662615"/>
              <a:gd name="connsiteY28-15508" fmla="*/ 1424143 h 1583140"/>
              <a:gd name="connsiteX29-15509" fmla="*/ 6620123 w 9662615"/>
              <a:gd name="connsiteY29-15510" fmla="*/ 1430535 h 1583140"/>
              <a:gd name="connsiteX30-15511" fmla="*/ 6571355 w 9662615"/>
              <a:gd name="connsiteY30-15512" fmla="*/ 1436144 h 1583140"/>
              <a:gd name="connsiteX31-15513" fmla="*/ 6486557 w 9662615"/>
              <a:gd name="connsiteY31-15514" fmla="*/ 1449861 h 1583140"/>
              <a:gd name="connsiteX32-15515" fmla="*/ 6370419 w 9662615"/>
              <a:gd name="connsiteY32-15516" fmla="*/ 1461649 h 1583140"/>
              <a:gd name="connsiteX33-15517" fmla="*/ 6278839 w 9662615"/>
              <a:gd name="connsiteY33-15518" fmla="*/ 1449160 h 1583140"/>
              <a:gd name="connsiteX34-15519" fmla="*/ 6272455 w 9662615"/>
              <a:gd name="connsiteY34-15520" fmla="*/ 1453191 h 1583140"/>
              <a:gd name="connsiteX35-15521" fmla="*/ 6212659 w 9662615"/>
              <a:gd name="connsiteY35-15522" fmla="*/ 1454850 h 1583140"/>
              <a:gd name="connsiteX36-15523" fmla="*/ 6069317 w 9662615"/>
              <a:gd name="connsiteY36-15524" fmla="*/ 1445838 h 1583140"/>
              <a:gd name="connsiteX37-15525" fmla="*/ 5878477 w 9662615"/>
              <a:gd name="connsiteY37-15526" fmla="*/ 1439180 h 1583140"/>
              <a:gd name="connsiteX38-15527" fmla="*/ 5838387 w 9662615"/>
              <a:gd name="connsiteY38-15528" fmla="*/ 1444679 h 1583140"/>
              <a:gd name="connsiteX39-15529" fmla="*/ 5771136 w 9662615"/>
              <a:gd name="connsiteY39-15530" fmla="*/ 1453639 h 1583140"/>
              <a:gd name="connsiteX40-15531" fmla="*/ 5724081 w 9662615"/>
              <a:gd name="connsiteY40-15532" fmla="*/ 1470431 h 1583140"/>
              <a:gd name="connsiteX41-15533" fmla="*/ 5666577 w 9662615"/>
              <a:gd name="connsiteY41-15534" fmla="*/ 1473921 h 1583140"/>
              <a:gd name="connsiteX42-15535" fmla="*/ 5649068 w 9662615"/>
              <a:gd name="connsiteY42-15536" fmla="*/ 1461676 h 1583140"/>
              <a:gd name="connsiteX43-15537" fmla="*/ 5588902 w 9662615"/>
              <a:gd name="connsiteY43-15538" fmla="*/ 1469647 h 1583140"/>
              <a:gd name="connsiteX44-15539" fmla="*/ 5498090 w 9662615"/>
              <a:gd name="connsiteY44-15540" fmla="*/ 1483173 h 1583140"/>
              <a:gd name="connsiteX45-15541" fmla="*/ 5444641 w 9662615"/>
              <a:gd name="connsiteY45-15542" fmla="*/ 1487602 h 1583140"/>
              <a:gd name="connsiteX46-15543" fmla="*/ 5299812 w 9662615"/>
              <a:gd name="connsiteY46-15544" fmla="*/ 1503362 h 1583140"/>
              <a:gd name="connsiteX47-15545" fmla="*/ 5213947 w 9662615"/>
              <a:gd name="connsiteY47-15546" fmla="*/ 1516637 h 1583140"/>
              <a:gd name="connsiteX48-15547" fmla="*/ 5090342 w 9662615"/>
              <a:gd name="connsiteY48-15548" fmla="*/ 1546680 h 1583140"/>
              <a:gd name="connsiteX49-15549" fmla="*/ 5129812 w 9662615"/>
              <a:gd name="connsiteY49-15550" fmla="*/ 1521277 h 1583140"/>
              <a:gd name="connsiteX50-15551" fmla="*/ 5059484 w 9662615"/>
              <a:gd name="connsiteY50-15552" fmla="*/ 1546802 h 1583140"/>
              <a:gd name="connsiteX51-15553" fmla="*/ 5038524 w 9662615"/>
              <a:gd name="connsiteY51-15554" fmla="*/ 1545675 h 1583140"/>
              <a:gd name="connsiteX52-15555" fmla="*/ 5026564 w 9662615"/>
              <a:gd name="connsiteY52-15556" fmla="*/ 1545376 h 1583140"/>
              <a:gd name="connsiteX53-15557" fmla="*/ 4969433 w 9662615"/>
              <a:gd name="connsiteY53-15558" fmla="*/ 1550865 h 1583140"/>
              <a:gd name="connsiteX54-15559" fmla="*/ 4929254 w 9662615"/>
              <a:gd name="connsiteY54-15560" fmla="*/ 1563452 h 1583140"/>
              <a:gd name="connsiteX55-15561" fmla="*/ 4871726 w 9662615"/>
              <a:gd name="connsiteY55-15562" fmla="*/ 1570584 h 1583140"/>
              <a:gd name="connsiteX56-15563" fmla="*/ 4843267 w 9662615"/>
              <a:gd name="connsiteY56-15564" fmla="*/ 1561459 h 1583140"/>
              <a:gd name="connsiteX57-15565" fmla="*/ 4821058 w 9662615"/>
              <a:gd name="connsiteY57-15566" fmla="*/ 1553078 h 1583140"/>
              <a:gd name="connsiteX58-15567" fmla="*/ 4791466 w 9662615"/>
              <a:gd name="connsiteY58-15568" fmla="*/ 1561324 h 1583140"/>
              <a:gd name="connsiteX59-15569" fmla="*/ 4784247 w 9662615"/>
              <a:gd name="connsiteY59-15570" fmla="*/ 1562342 h 1583140"/>
              <a:gd name="connsiteX60-15571" fmla="*/ 4739309 w 9662615"/>
              <a:gd name="connsiteY60-15572" fmla="*/ 1553948 h 1583140"/>
              <a:gd name="connsiteX61-15573" fmla="*/ 4697562 w 9662615"/>
              <a:gd name="connsiteY61-15574" fmla="*/ 1551206 h 1583140"/>
              <a:gd name="connsiteX62-15575" fmla="*/ 4650737 w 9662615"/>
              <a:gd name="connsiteY62-15576" fmla="*/ 1537381 h 1583140"/>
              <a:gd name="connsiteX63-15577" fmla="*/ 4583150 w 9662615"/>
              <a:gd name="connsiteY63-15578" fmla="*/ 1529064 h 1583140"/>
              <a:gd name="connsiteX64-15579" fmla="*/ 4521734 w 9662615"/>
              <a:gd name="connsiteY64-15580" fmla="*/ 1529359 h 1583140"/>
              <a:gd name="connsiteX65-15581" fmla="*/ 4382398 w 9662615"/>
              <a:gd name="connsiteY65-15582" fmla="*/ 1534108 h 1583140"/>
              <a:gd name="connsiteX66-15583" fmla="*/ 4221826 w 9662615"/>
              <a:gd name="connsiteY66-15584" fmla="*/ 1500972 h 1583140"/>
              <a:gd name="connsiteX67-15585" fmla="*/ 4096601 w 9662615"/>
              <a:gd name="connsiteY67-15586" fmla="*/ 1521563 h 1583140"/>
              <a:gd name="connsiteX68-15587" fmla="*/ 4002441 w 9662615"/>
              <a:gd name="connsiteY68-15588" fmla="*/ 1528912 h 1583140"/>
              <a:gd name="connsiteX69-15589" fmla="*/ 3833906 w 9662615"/>
              <a:gd name="connsiteY69-15590" fmla="*/ 1516637 h 1583140"/>
              <a:gd name="connsiteX70-15591" fmla="*/ 3763845 w 9662615"/>
              <a:gd name="connsiteY70-15592" fmla="*/ 1501782 h 1583140"/>
              <a:gd name="connsiteX71-15593" fmla="*/ 3594070 w 9662615"/>
              <a:gd name="connsiteY71-15594" fmla="*/ 1509422 h 1583140"/>
              <a:gd name="connsiteX72-15595" fmla="*/ 3565233 w 9662615"/>
              <a:gd name="connsiteY72-15596" fmla="*/ 1515122 h 1583140"/>
              <a:gd name="connsiteX73-15597" fmla="*/ 3560267 w 9662615"/>
              <a:gd name="connsiteY73-15598" fmla="*/ 1516288 h 1583140"/>
              <a:gd name="connsiteX74-15599" fmla="*/ 3540258 w 9662615"/>
              <a:gd name="connsiteY74-15600" fmla="*/ 1516976 h 1583140"/>
              <a:gd name="connsiteX75-15601" fmla="*/ 3534780 w 9662615"/>
              <a:gd name="connsiteY75-15602" fmla="*/ 1522141 h 1583140"/>
              <a:gd name="connsiteX76-15603" fmla="*/ 3504783 w 9662615"/>
              <a:gd name="connsiteY76-15604" fmla="*/ 1526739 h 1583140"/>
              <a:gd name="connsiteX77-15605" fmla="*/ 3430805 w 9662615"/>
              <a:gd name="connsiteY77-15606" fmla="*/ 1542521 h 1583140"/>
              <a:gd name="connsiteX78-15607" fmla="*/ 3292707 w 9662615"/>
              <a:gd name="connsiteY78-15608" fmla="*/ 1520490 h 1583140"/>
              <a:gd name="connsiteX79-15609" fmla="*/ 3187872 w 9662615"/>
              <a:gd name="connsiteY79-15610" fmla="*/ 1519991 h 1583140"/>
              <a:gd name="connsiteX80-15611" fmla="*/ 3148026 w 9662615"/>
              <a:gd name="connsiteY80-15612" fmla="*/ 1524777 h 1583140"/>
              <a:gd name="connsiteX81-15613" fmla="*/ 3092394 w 9662615"/>
              <a:gd name="connsiteY81-15614" fmla="*/ 1528115 h 1583140"/>
              <a:gd name="connsiteX82-15615" fmla="*/ 2994200 w 9662615"/>
              <a:gd name="connsiteY82-15616" fmla="*/ 1537857 h 1583140"/>
              <a:gd name="connsiteX83-15617" fmla="*/ 2862301 w 9662615"/>
              <a:gd name="connsiteY83-15618" fmla="*/ 1544250 h 1583140"/>
              <a:gd name="connsiteX84-15619" fmla="*/ 2766335 w 9662615"/>
              <a:gd name="connsiteY84-15620" fmla="*/ 1527662 h 1583140"/>
              <a:gd name="connsiteX85-15621" fmla="*/ 2757836 w 9662615"/>
              <a:gd name="connsiteY85-15622" fmla="*/ 1531371 h 1583140"/>
              <a:gd name="connsiteX86-15623" fmla="*/ 2691555 w 9662615"/>
              <a:gd name="connsiteY86-15624" fmla="*/ 1530283 h 1583140"/>
              <a:gd name="connsiteX87-15625" fmla="*/ 2491676 w 9662615"/>
              <a:gd name="connsiteY87-15626" fmla="*/ 1500859 h 1583140"/>
              <a:gd name="connsiteX88-15627" fmla="*/ 2378036 w 9662615"/>
              <a:gd name="connsiteY88-15628" fmla="*/ 1520645 h 1583140"/>
              <a:gd name="connsiteX89-15629" fmla="*/ 2284269 w 9662615"/>
              <a:gd name="connsiteY89-15630" fmla="*/ 1503068 h 1583140"/>
              <a:gd name="connsiteX90-15631" fmla="*/ 2207104 w 9662615"/>
              <a:gd name="connsiteY90-15632" fmla="*/ 1508888 h 1583140"/>
              <a:gd name="connsiteX91-15633" fmla="*/ 2149226 w 9662615"/>
              <a:gd name="connsiteY91-15634" fmla="*/ 1523409 h 1583140"/>
              <a:gd name="connsiteX92-15635" fmla="*/ 2084783 w 9662615"/>
              <a:gd name="connsiteY92-15636" fmla="*/ 1524245 h 1583140"/>
              <a:gd name="connsiteX93-15637" fmla="*/ 2070075 w 9662615"/>
              <a:gd name="connsiteY93-15638" fmla="*/ 1511285 h 1583140"/>
              <a:gd name="connsiteX94-15639" fmla="*/ 2001057 w 9662615"/>
              <a:gd name="connsiteY94-15640" fmla="*/ 1516449 h 1583140"/>
              <a:gd name="connsiteX95-15641" fmla="*/ 1896330 w 9662615"/>
              <a:gd name="connsiteY95-15642" fmla="*/ 1525725 h 1583140"/>
              <a:gd name="connsiteX96-15643" fmla="*/ 1835994 w 9662615"/>
              <a:gd name="connsiteY96-15644" fmla="*/ 1527678 h 1583140"/>
              <a:gd name="connsiteX97-15645" fmla="*/ 1671119 w 9662615"/>
              <a:gd name="connsiteY97-15646" fmla="*/ 1536701 h 1583140"/>
              <a:gd name="connsiteX98-15647" fmla="*/ 1601337 w 9662615"/>
              <a:gd name="connsiteY98-15648" fmla="*/ 1548552 h 1583140"/>
              <a:gd name="connsiteX99-15649" fmla="*/ 1407755 w 9662615"/>
              <a:gd name="connsiteY99-15650" fmla="*/ 1571444 h 1583140"/>
              <a:gd name="connsiteX100-15651" fmla="*/ 1271994 w 9662615"/>
              <a:gd name="connsiteY100-15652" fmla="*/ 1579471 h 1583140"/>
              <a:gd name="connsiteX101-15653" fmla="*/ 1249226 w 9662615"/>
              <a:gd name="connsiteY101-15654" fmla="*/ 1583140 h 1583140"/>
              <a:gd name="connsiteX102-15655" fmla="*/ 1217719 w 9662615"/>
              <a:gd name="connsiteY102-15656" fmla="*/ 1580863 h 1583140"/>
              <a:gd name="connsiteX103-15657" fmla="*/ 1091432 w 9662615"/>
              <a:gd name="connsiteY103-15658" fmla="*/ 1571003 h 1583140"/>
              <a:gd name="connsiteX104-15659" fmla="*/ 992039 w 9662615"/>
              <a:gd name="connsiteY104-15660" fmla="*/ 1556662 h 1583140"/>
              <a:gd name="connsiteX105-15661" fmla="*/ 868264 w 9662615"/>
              <a:gd name="connsiteY105-15662" fmla="*/ 1566392 h 1583140"/>
              <a:gd name="connsiteX106-15663" fmla="*/ 792765 w 9662615"/>
              <a:gd name="connsiteY106-15664" fmla="*/ 1563102 h 1583140"/>
              <a:gd name="connsiteX107-15665" fmla="*/ 669055 w 9662615"/>
              <a:gd name="connsiteY107-15666" fmla="*/ 1543638 h 1583140"/>
              <a:gd name="connsiteX108-15667" fmla="*/ 506152 w 9662615"/>
              <a:gd name="connsiteY108-15668" fmla="*/ 1549124 h 1583140"/>
              <a:gd name="connsiteX109-15669" fmla="*/ 472797 w 9662615"/>
              <a:gd name="connsiteY109-15670" fmla="*/ 1568904 h 1583140"/>
              <a:gd name="connsiteX110-15671" fmla="*/ 427864 w 9662615"/>
              <a:gd name="connsiteY110-15672" fmla="*/ 1580848 h 1583140"/>
              <a:gd name="connsiteX111-15673" fmla="*/ 408381 w 9662615"/>
              <a:gd name="connsiteY111-15674" fmla="*/ 1552940 h 1583140"/>
              <a:gd name="connsiteX112-15675" fmla="*/ 267163 w 9662615"/>
              <a:gd name="connsiteY112-15676" fmla="*/ 1531913 h 1583140"/>
              <a:gd name="connsiteX113-15677" fmla="*/ 196644 w 9662615"/>
              <a:gd name="connsiteY113-15678" fmla="*/ 1524565 h 1583140"/>
              <a:gd name="connsiteX114-15679" fmla="*/ 86819 w 9662615"/>
              <a:gd name="connsiteY114-15680" fmla="*/ 1519517 h 1583140"/>
              <a:gd name="connsiteX115-15681" fmla="*/ 53369 w 9662615"/>
              <a:gd name="connsiteY115-15682" fmla="*/ 1516853 h 1583140"/>
              <a:gd name="connsiteX116-15683" fmla="*/ 2359 w 9662615"/>
              <a:gd name="connsiteY116-15684" fmla="*/ 1515247 h 1583140"/>
              <a:gd name="connsiteX117-15685" fmla="*/ 0 w 9662615"/>
              <a:gd name="connsiteY117-15686" fmla="*/ 1514932 h 1583140"/>
              <a:gd name="connsiteX118-15687" fmla="*/ 0 w 9662615"/>
              <a:gd name="connsiteY118-15688" fmla="*/ 0 h 1583140"/>
              <a:gd name="connsiteX0-15689" fmla="*/ 0 w 9662615"/>
              <a:gd name="connsiteY0-15690" fmla="*/ 0 h 1583140"/>
              <a:gd name="connsiteX1-15691" fmla="*/ 9662615 w 9662615"/>
              <a:gd name="connsiteY1-15692" fmla="*/ 0 h 1583140"/>
              <a:gd name="connsiteX2-15693" fmla="*/ 9662615 w 9662615"/>
              <a:gd name="connsiteY2-15694" fmla="*/ 1280346 h 1583140"/>
              <a:gd name="connsiteX3-15695" fmla="*/ 9658420 w 9662615"/>
              <a:gd name="connsiteY3-15696" fmla="*/ 1280106 h 1583140"/>
              <a:gd name="connsiteX4-15697" fmla="*/ 9469546 w 9662615"/>
              <a:gd name="connsiteY4-15698" fmla="*/ 1289837 h 1583140"/>
              <a:gd name="connsiteX5-15699" fmla="*/ 9385895 w 9662615"/>
              <a:gd name="connsiteY5-15700" fmla="*/ 1269203 h 1583140"/>
              <a:gd name="connsiteX6-15701" fmla="*/ 9144767 w 9662615"/>
              <a:gd name="connsiteY6-15702" fmla="*/ 1264120 h 1583140"/>
              <a:gd name="connsiteX7-15703" fmla="*/ 8837252 w 9662615"/>
              <a:gd name="connsiteY7-15704" fmla="*/ 1350515 h 1583140"/>
              <a:gd name="connsiteX8-15705" fmla="*/ 8705466 w 9662615"/>
              <a:gd name="connsiteY8-15706" fmla="*/ 1342419 h 1583140"/>
              <a:gd name="connsiteX9-15707" fmla="*/ 8652221 w 9662615"/>
              <a:gd name="connsiteY9-15708" fmla="*/ 1326906 h 1583140"/>
              <a:gd name="connsiteX10-15709" fmla="*/ 8632312 w 9662615"/>
              <a:gd name="connsiteY10-15710" fmla="*/ 1326025 h 1583140"/>
              <a:gd name="connsiteX11-15711" fmla="*/ 8591582 w 9662615"/>
              <a:gd name="connsiteY11-15712" fmla="*/ 1341666 h 1583140"/>
              <a:gd name="connsiteX12-15713" fmla="*/ 8537336 w 9662615"/>
              <a:gd name="connsiteY12-15714" fmla="*/ 1341684 h 1583140"/>
              <a:gd name="connsiteX13-15715" fmla="*/ 8472508 w 9662615"/>
              <a:gd name="connsiteY13-15716" fmla="*/ 1363109 h 1583140"/>
              <a:gd name="connsiteX14-15717" fmla="*/ 8258477 w 9662615"/>
              <a:gd name="connsiteY14-15718" fmla="*/ 1370666 h 1583140"/>
              <a:gd name="connsiteX15-15719" fmla="*/ 8197961 w 9662615"/>
              <a:gd name="connsiteY15-15720" fmla="*/ 1392804 h 1583140"/>
              <a:gd name="connsiteX16-15721" fmla="*/ 8171196 w 9662615"/>
              <a:gd name="connsiteY16-15722" fmla="*/ 1397216 h 1583140"/>
              <a:gd name="connsiteX17-15723" fmla="*/ 8127667 w 9662615"/>
              <a:gd name="connsiteY17-15724" fmla="*/ 1418254 h 1583140"/>
              <a:gd name="connsiteX18-15725" fmla="*/ 7974579 w 9662615"/>
              <a:gd name="connsiteY18-15726" fmla="*/ 1383439 h 1583140"/>
              <a:gd name="connsiteX19-15727" fmla="*/ 7768351 w 9662615"/>
              <a:gd name="connsiteY19-15728" fmla="*/ 1395051 h 1583140"/>
              <a:gd name="connsiteX20-15729" fmla="*/ 7635985 w 9662615"/>
              <a:gd name="connsiteY20-15730" fmla="*/ 1386363 h 1583140"/>
              <a:gd name="connsiteX21-15731" fmla="*/ 7466069 w 9662615"/>
              <a:gd name="connsiteY21-15732" fmla="*/ 1377654 h 1583140"/>
              <a:gd name="connsiteX22-15733" fmla="*/ 7355642 w 9662615"/>
              <a:gd name="connsiteY22-15734" fmla="*/ 1407761 h 1583140"/>
              <a:gd name="connsiteX23-15735" fmla="*/ 7151610 w 9662615"/>
              <a:gd name="connsiteY23-15736" fmla="*/ 1397856 h 1583140"/>
              <a:gd name="connsiteX24-15737" fmla="*/ 7082147 w 9662615"/>
              <a:gd name="connsiteY24-15738" fmla="*/ 1406113 h 1583140"/>
              <a:gd name="connsiteX25-15739" fmla="*/ 7014958 w 9662615"/>
              <a:gd name="connsiteY25-15740" fmla="*/ 1396883 h 1583140"/>
              <a:gd name="connsiteX26-15741" fmla="*/ 6907567 w 9662615"/>
              <a:gd name="connsiteY26-15742" fmla="*/ 1419149 h 1583140"/>
              <a:gd name="connsiteX27-15743" fmla="*/ 6748428 w 9662615"/>
              <a:gd name="connsiteY27-15744" fmla="*/ 1420308 h 1583140"/>
              <a:gd name="connsiteX28-15745" fmla="*/ 6654257 w 9662615"/>
              <a:gd name="connsiteY28-15746" fmla="*/ 1424143 h 1583140"/>
              <a:gd name="connsiteX29-15747" fmla="*/ 6620123 w 9662615"/>
              <a:gd name="connsiteY29-15748" fmla="*/ 1430535 h 1583140"/>
              <a:gd name="connsiteX30-15749" fmla="*/ 6571355 w 9662615"/>
              <a:gd name="connsiteY30-15750" fmla="*/ 1436144 h 1583140"/>
              <a:gd name="connsiteX31-15751" fmla="*/ 6486557 w 9662615"/>
              <a:gd name="connsiteY31-15752" fmla="*/ 1449861 h 1583140"/>
              <a:gd name="connsiteX32-15753" fmla="*/ 6370419 w 9662615"/>
              <a:gd name="connsiteY32-15754" fmla="*/ 1461649 h 1583140"/>
              <a:gd name="connsiteX33-15755" fmla="*/ 6278839 w 9662615"/>
              <a:gd name="connsiteY33-15756" fmla="*/ 1449160 h 1583140"/>
              <a:gd name="connsiteX34-15757" fmla="*/ 6272455 w 9662615"/>
              <a:gd name="connsiteY34-15758" fmla="*/ 1453191 h 1583140"/>
              <a:gd name="connsiteX35-15759" fmla="*/ 6212659 w 9662615"/>
              <a:gd name="connsiteY35-15760" fmla="*/ 1454850 h 1583140"/>
              <a:gd name="connsiteX36-15761" fmla="*/ 6069317 w 9662615"/>
              <a:gd name="connsiteY36-15762" fmla="*/ 1445838 h 1583140"/>
              <a:gd name="connsiteX37-15763" fmla="*/ 5878477 w 9662615"/>
              <a:gd name="connsiteY37-15764" fmla="*/ 1439180 h 1583140"/>
              <a:gd name="connsiteX38-15765" fmla="*/ 5838387 w 9662615"/>
              <a:gd name="connsiteY38-15766" fmla="*/ 1444679 h 1583140"/>
              <a:gd name="connsiteX39-15767" fmla="*/ 5771136 w 9662615"/>
              <a:gd name="connsiteY39-15768" fmla="*/ 1453639 h 1583140"/>
              <a:gd name="connsiteX40-15769" fmla="*/ 5724081 w 9662615"/>
              <a:gd name="connsiteY40-15770" fmla="*/ 1470431 h 1583140"/>
              <a:gd name="connsiteX41-15771" fmla="*/ 5666577 w 9662615"/>
              <a:gd name="connsiteY41-15772" fmla="*/ 1473921 h 1583140"/>
              <a:gd name="connsiteX42-15773" fmla="*/ 5649068 w 9662615"/>
              <a:gd name="connsiteY42-15774" fmla="*/ 1461676 h 1583140"/>
              <a:gd name="connsiteX43-15775" fmla="*/ 5588902 w 9662615"/>
              <a:gd name="connsiteY43-15776" fmla="*/ 1469647 h 1583140"/>
              <a:gd name="connsiteX44-15777" fmla="*/ 5498090 w 9662615"/>
              <a:gd name="connsiteY44-15778" fmla="*/ 1483173 h 1583140"/>
              <a:gd name="connsiteX45-15779" fmla="*/ 5444641 w 9662615"/>
              <a:gd name="connsiteY45-15780" fmla="*/ 1487602 h 1583140"/>
              <a:gd name="connsiteX46-15781" fmla="*/ 5299812 w 9662615"/>
              <a:gd name="connsiteY46-15782" fmla="*/ 1503362 h 1583140"/>
              <a:gd name="connsiteX47-15783" fmla="*/ 5213947 w 9662615"/>
              <a:gd name="connsiteY47-15784" fmla="*/ 1516637 h 1583140"/>
              <a:gd name="connsiteX48-15785" fmla="*/ 5090342 w 9662615"/>
              <a:gd name="connsiteY48-15786" fmla="*/ 1546680 h 1583140"/>
              <a:gd name="connsiteX49-15787" fmla="*/ 5129812 w 9662615"/>
              <a:gd name="connsiteY49-15788" fmla="*/ 1521277 h 1583140"/>
              <a:gd name="connsiteX50-15789" fmla="*/ 5059484 w 9662615"/>
              <a:gd name="connsiteY50-15790" fmla="*/ 1546802 h 1583140"/>
              <a:gd name="connsiteX51-15791" fmla="*/ 5038524 w 9662615"/>
              <a:gd name="connsiteY51-15792" fmla="*/ 1545675 h 1583140"/>
              <a:gd name="connsiteX52-15793" fmla="*/ 5026564 w 9662615"/>
              <a:gd name="connsiteY52-15794" fmla="*/ 1545376 h 1583140"/>
              <a:gd name="connsiteX53-15795" fmla="*/ 4969433 w 9662615"/>
              <a:gd name="connsiteY53-15796" fmla="*/ 1550865 h 1583140"/>
              <a:gd name="connsiteX54-15797" fmla="*/ 4929254 w 9662615"/>
              <a:gd name="connsiteY54-15798" fmla="*/ 1563452 h 1583140"/>
              <a:gd name="connsiteX55-15799" fmla="*/ 4871726 w 9662615"/>
              <a:gd name="connsiteY55-15800" fmla="*/ 1570584 h 1583140"/>
              <a:gd name="connsiteX56-15801" fmla="*/ 4843267 w 9662615"/>
              <a:gd name="connsiteY56-15802" fmla="*/ 1561459 h 1583140"/>
              <a:gd name="connsiteX57-15803" fmla="*/ 4821058 w 9662615"/>
              <a:gd name="connsiteY57-15804" fmla="*/ 1553078 h 1583140"/>
              <a:gd name="connsiteX58-15805" fmla="*/ 4791466 w 9662615"/>
              <a:gd name="connsiteY58-15806" fmla="*/ 1561324 h 1583140"/>
              <a:gd name="connsiteX59-15807" fmla="*/ 4784247 w 9662615"/>
              <a:gd name="connsiteY59-15808" fmla="*/ 1562342 h 1583140"/>
              <a:gd name="connsiteX60-15809" fmla="*/ 4739309 w 9662615"/>
              <a:gd name="connsiteY60-15810" fmla="*/ 1553948 h 1583140"/>
              <a:gd name="connsiteX61-15811" fmla="*/ 4697562 w 9662615"/>
              <a:gd name="connsiteY61-15812" fmla="*/ 1551206 h 1583140"/>
              <a:gd name="connsiteX62-15813" fmla="*/ 4650737 w 9662615"/>
              <a:gd name="connsiteY62-15814" fmla="*/ 1537381 h 1583140"/>
              <a:gd name="connsiteX63-15815" fmla="*/ 4583150 w 9662615"/>
              <a:gd name="connsiteY63-15816" fmla="*/ 1529064 h 1583140"/>
              <a:gd name="connsiteX64-15817" fmla="*/ 4521734 w 9662615"/>
              <a:gd name="connsiteY64-15818" fmla="*/ 1529359 h 1583140"/>
              <a:gd name="connsiteX65-15819" fmla="*/ 4382398 w 9662615"/>
              <a:gd name="connsiteY65-15820" fmla="*/ 1534108 h 1583140"/>
              <a:gd name="connsiteX66-15821" fmla="*/ 4221826 w 9662615"/>
              <a:gd name="connsiteY66-15822" fmla="*/ 1500972 h 1583140"/>
              <a:gd name="connsiteX67-15823" fmla="*/ 4096601 w 9662615"/>
              <a:gd name="connsiteY67-15824" fmla="*/ 1521563 h 1583140"/>
              <a:gd name="connsiteX68-15825" fmla="*/ 4002441 w 9662615"/>
              <a:gd name="connsiteY68-15826" fmla="*/ 1528912 h 1583140"/>
              <a:gd name="connsiteX69-15827" fmla="*/ 3833906 w 9662615"/>
              <a:gd name="connsiteY69-15828" fmla="*/ 1516637 h 1583140"/>
              <a:gd name="connsiteX70-15829" fmla="*/ 3763845 w 9662615"/>
              <a:gd name="connsiteY70-15830" fmla="*/ 1501782 h 1583140"/>
              <a:gd name="connsiteX71-15831" fmla="*/ 3641778 w 9662615"/>
              <a:gd name="connsiteY71-15832" fmla="*/ 1505446 h 1583140"/>
              <a:gd name="connsiteX72-15833" fmla="*/ 3565233 w 9662615"/>
              <a:gd name="connsiteY72-15834" fmla="*/ 1515122 h 1583140"/>
              <a:gd name="connsiteX73-15835" fmla="*/ 3560267 w 9662615"/>
              <a:gd name="connsiteY73-15836" fmla="*/ 1516288 h 1583140"/>
              <a:gd name="connsiteX74-15837" fmla="*/ 3540258 w 9662615"/>
              <a:gd name="connsiteY74-15838" fmla="*/ 1516976 h 1583140"/>
              <a:gd name="connsiteX75-15839" fmla="*/ 3534780 w 9662615"/>
              <a:gd name="connsiteY75-15840" fmla="*/ 1522141 h 1583140"/>
              <a:gd name="connsiteX76-15841" fmla="*/ 3504783 w 9662615"/>
              <a:gd name="connsiteY76-15842" fmla="*/ 1526739 h 1583140"/>
              <a:gd name="connsiteX77-15843" fmla="*/ 3430805 w 9662615"/>
              <a:gd name="connsiteY77-15844" fmla="*/ 1542521 h 1583140"/>
              <a:gd name="connsiteX78-15845" fmla="*/ 3292707 w 9662615"/>
              <a:gd name="connsiteY78-15846" fmla="*/ 1520490 h 1583140"/>
              <a:gd name="connsiteX79-15847" fmla="*/ 3187872 w 9662615"/>
              <a:gd name="connsiteY79-15848" fmla="*/ 1519991 h 1583140"/>
              <a:gd name="connsiteX80-15849" fmla="*/ 3148026 w 9662615"/>
              <a:gd name="connsiteY80-15850" fmla="*/ 1524777 h 1583140"/>
              <a:gd name="connsiteX81-15851" fmla="*/ 3092394 w 9662615"/>
              <a:gd name="connsiteY81-15852" fmla="*/ 1528115 h 1583140"/>
              <a:gd name="connsiteX82-15853" fmla="*/ 2994200 w 9662615"/>
              <a:gd name="connsiteY82-15854" fmla="*/ 1537857 h 1583140"/>
              <a:gd name="connsiteX83-15855" fmla="*/ 2862301 w 9662615"/>
              <a:gd name="connsiteY83-15856" fmla="*/ 1544250 h 1583140"/>
              <a:gd name="connsiteX84-15857" fmla="*/ 2766335 w 9662615"/>
              <a:gd name="connsiteY84-15858" fmla="*/ 1527662 h 1583140"/>
              <a:gd name="connsiteX85-15859" fmla="*/ 2757836 w 9662615"/>
              <a:gd name="connsiteY85-15860" fmla="*/ 1531371 h 1583140"/>
              <a:gd name="connsiteX86-15861" fmla="*/ 2691555 w 9662615"/>
              <a:gd name="connsiteY86-15862" fmla="*/ 1530283 h 1583140"/>
              <a:gd name="connsiteX87-15863" fmla="*/ 2491676 w 9662615"/>
              <a:gd name="connsiteY87-15864" fmla="*/ 1500859 h 1583140"/>
              <a:gd name="connsiteX88-15865" fmla="*/ 2378036 w 9662615"/>
              <a:gd name="connsiteY88-15866" fmla="*/ 1520645 h 1583140"/>
              <a:gd name="connsiteX89-15867" fmla="*/ 2284269 w 9662615"/>
              <a:gd name="connsiteY89-15868" fmla="*/ 1503068 h 1583140"/>
              <a:gd name="connsiteX90-15869" fmla="*/ 2207104 w 9662615"/>
              <a:gd name="connsiteY90-15870" fmla="*/ 1508888 h 1583140"/>
              <a:gd name="connsiteX91-15871" fmla="*/ 2149226 w 9662615"/>
              <a:gd name="connsiteY91-15872" fmla="*/ 1523409 h 1583140"/>
              <a:gd name="connsiteX92-15873" fmla="*/ 2084783 w 9662615"/>
              <a:gd name="connsiteY92-15874" fmla="*/ 1524245 h 1583140"/>
              <a:gd name="connsiteX93-15875" fmla="*/ 2070075 w 9662615"/>
              <a:gd name="connsiteY93-15876" fmla="*/ 1511285 h 1583140"/>
              <a:gd name="connsiteX94-15877" fmla="*/ 2001057 w 9662615"/>
              <a:gd name="connsiteY94-15878" fmla="*/ 1516449 h 1583140"/>
              <a:gd name="connsiteX95-15879" fmla="*/ 1896330 w 9662615"/>
              <a:gd name="connsiteY95-15880" fmla="*/ 1525725 h 1583140"/>
              <a:gd name="connsiteX96-15881" fmla="*/ 1835994 w 9662615"/>
              <a:gd name="connsiteY96-15882" fmla="*/ 1527678 h 1583140"/>
              <a:gd name="connsiteX97-15883" fmla="*/ 1671119 w 9662615"/>
              <a:gd name="connsiteY97-15884" fmla="*/ 1536701 h 1583140"/>
              <a:gd name="connsiteX98-15885" fmla="*/ 1601337 w 9662615"/>
              <a:gd name="connsiteY98-15886" fmla="*/ 1548552 h 1583140"/>
              <a:gd name="connsiteX99-15887" fmla="*/ 1407755 w 9662615"/>
              <a:gd name="connsiteY99-15888" fmla="*/ 1571444 h 1583140"/>
              <a:gd name="connsiteX100-15889" fmla="*/ 1271994 w 9662615"/>
              <a:gd name="connsiteY100-15890" fmla="*/ 1579471 h 1583140"/>
              <a:gd name="connsiteX101-15891" fmla="*/ 1249226 w 9662615"/>
              <a:gd name="connsiteY101-15892" fmla="*/ 1583140 h 1583140"/>
              <a:gd name="connsiteX102-15893" fmla="*/ 1217719 w 9662615"/>
              <a:gd name="connsiteY102-15894" fmla="*/ 1580863 h 1583140"/>
              <a:gd name="connsiteX103-15895" fmla="*/ 1091432 w 9662615"/>
              <a:gd name="connsiteY103-15896" fmla="*/ 1571003 h 1583140"/>
              <a:gd name="connsiteX104-15897" fmla="*/ 992039 w 9662615"/>
              <a:gd name="connsiteY104-15898" fmla="*/ 1556662 h 1583140"/>
              <a:gd name="connsiteX105-15899" fmla="*/ 868264 w 9662615"/>
              <a:gd name="connsiteY105-15900" fmla="*/ 1566392 h 1583140"/>
              <a:gd name="connsiteX106-15901" fmla="*/ 792765 w 9662615"/>
              <a:gd name="connsiteY106-15902" fmla="*/ 1563102 h 1583140"/>
              <a:gd name="connsiteX107-15903" fmla="*/ 669055 w 9662615"/>
              <a:gd name="connsiteY107-15904" fmla="*/ 1543638 h 1583140"/>
              <a:gd name="connsiteX108-15905" fmla="*/ 506152 w 9662615"/>
              <a:gd name="connsiteY108-15906" fmla="*/ 1549124 h 1583140"/>
              <a:gd name="connsiteX109-15907" fmla="*/ 472797 w 9662615"/>
              <a:gd name="connsiteY109-15908" fmla="*/ 1568904 h 1583140"/>
              <a:gd name="connsiteX110-15909" fmla="*/ 427864 w 9662615"/>
              <a:gd name="connsiteY110-15910" fmla="*/ 1580848 h 1583140"/>
              <a:gd name="connsiteX111-15911" fmla="*/ 408381 w 9662615"/>
              <a:gd name="connsiteY111-15912" fmla="*/ 1552940 h 1583140"/>
              <a:gd name="connsiteX112-15913" fmla="*/ 267163 w 9662615"/>
              <a:gd name="connsiteY112-15914" fmla="*/ 1531913 h 1583140"/>
              <a:gd name="connsiteX113-15915" fmla="*/ 196644 w 9662615"/>
              <a:gd name="connsiteY113-15916" fmla="*/ 1524565 h 1583140"/>
              <a:gd name="connsiteX114-15917" fmla="*/ 86819 w 9662615"/>
              <a:gd name="connsiteY114-15918" fmla="*/ 1519517 h 1583140"/>
              <a:gd name="connsiteX115-15919" fmla="*/ 53369 w 9662615"/>
              <a:gd name="connsiteY115-15920" fmla="*/ 1516853 h 1583140"/>
              <a:gd name="connsiteX116-15921" fmla="*/ 2359 w 9662615"/>
              <a:gd name="connsiteY116-15922" fmla="*/ 1515247 h 1583140"/>
              <a:gd name="connsiteX117-15923" fmla="*/ 0 w 9662615"/>
              <a:gd name="connsiteY117-15924" fmla="*/ 1514932 h 1583140"/>
              <a:gd name="connsiteX118-15925" fmla="*/ 0 w 9662615"/>
              <a:gd name="connsiteY118-15926" fmla="*/ 0 h 1583140"/>
              <a:gd name="connsiteX0-15927" fmla="*/ 0 w 9662615"/>
              <a:gd name="connsiteY0-15928" fmla="*/ 0 h 1583140"/>
              <a:gd name="connsiteX1-15929" fmla="*/ 9662615 w 9662615"/>
              <a:gd name="connsiteY1-15930" fmla="*/ 0 h 1583140"/>
              <a:gd name="connsiteX2-15931" fmla="*/ 9662615 w 9662615"/>
              <a:gd name="connsiteY2-15932" fmla="*/ 1280346 h 1583140"/>
              <a:gd name="connsiteX3-15933" fmla="*/ 9658420 w 9662615"/>
              <a:gd name="connsiteY3-15934" fmla="*/ 1280106 h 1583140"/>
              <a:gd name="connsiteX4-15935" fmla="*/ 9469546 w 9662615"/>
              <a:gd name="connsiteY4-15936" fmla="*/ 1289837 h 1583140"/>
              <a:gd name="connsiteX5-15937" fmla="*/ 9385895 w 9662615"/>
              <a:gd name="connsiteY5-15938" fmla="*/ 1269203 h 1583140"/>
              <a:gd name="connsiteX6-15939" fmla="*/ 9144767 w 9662615"/>
              <a:gd name="connsiteY6-15940" fmla="*/ 1264120 h 1583140"/>
              <a:gd name="connsiteX7-15941" fmla="*/ 8837252 w 9662615"/>
              <a:gd name="connsiteY7-15942" fmla="*/ 1350515 h 1583140"/>
              <a:gd name="connsiteX8-15943" fmla="*/ 8705466 w 9662615"/>
              <a:gd name="connsiteY8-15944" fmla="*/ 1342419 h 1583140"/>
              <a:gd name="connsiteX9-15945" fmla="*/ 8652221 w 9662615"/>
              <a:gd name="connsiteY9-15946" fmla="*/ 1326906 h 1583140"/>
              <a:gd name="connsiteX10-15947" fmla="*/ 8632312 w 9662615"/>
              <a:gd name="connsiteY10-15948" fmla="*/ 1326025 h 1583140"/>
              <a:gd name="connsiteX11-15949" fmla="*/ 8591582 w 9662615"/>
              <a:gd name="connsiteY11-15950" fmla="*/ 1341666 h 1583140"/>
              <a:gd name="connsiteX12-15951" fmla="*/ 8537336 w 9662615"/>
              <a:gd name="connsiteY12-15952" fmla="*/ 1341684 h 1583140"/>
              <a:gd name="connsiteX13-15953" fmla="*/ 8472508 w 9662615"/>
              <a:gd name="connsiteY13-15954" fmla="*/ 1363109 h 1583140"/>
              <a:gd name="connsiteX14-15955" fmla="*/ 8258477 w 9662615"/>
              <a:gd name="connsiteY14-15956" fmla="*/ 1370666 h 1583140"/>
              <a:gd name="connsiteX15-15957" fmla="*/ 8197961 w 9662615"/>
              <a:gd name="connsiteY15-15958" fmla="*/ 1392804 h 1583140"/>
              <a:gd name="connsiteX16-15959" fmla="*/ 8171196 w 9662615"/>
              <a:gd name="connsiteY16-15960" fmla="*/ 1397216 h 1583140"/>
              <a:gd name="connsiteX17-15961" fmla="*/ 8127667 w 9662615"/>
              <a:gd name="connsiteY17-15962" fmla="*/ 1418254 h 1583140"/>
              <a:gd name="connsiteX18-15963" fmla="*/ 7974579 w 9662615"/>
              <a:gd name="connsiteY18-15964" fmla="*/ 1383439 h 1583140"/>
              <a:gd name="connsiteX19-15965" fmla="*/ 7768351 w 9662615"/>
              <a:gd name="connsiteY19-15966" fmla="*/ 1395051 h 1583140"/>
              <a:gd name="connsiteX20-15967" fmla="*/ 7635985 w 9662615"/>
              <a:gd name="connsiteY20-15968" fmla="*/ 1386363 h 1583140"/>
              <a:gd name="connsiteX21-15969" fmla="*/ 7466069 w 9662615"/>
              <a:gd name="connsiteY21-15970" fmla="*/ 1377654 h 1583140"/>
              <a:gd name="connsiteX22-15971" fmla="*/ 7355642 w 9662615"/>
              <a:gd name="connsiteY22-15972" fmla="*/ 1407761 h 1583140"/>
              <a:gd name="connsiteX23-15973" fmla="*/ 7151610 w 9662615"/>
              <a:gd name="connsiteY23-15974" fmla="*/ 1397856 h 1583140"/>
              <a:gd name="connsiteX24-15975" fmla="*/ 7082147 w 9662615"/>
              <a:gd name="connsiteY24-15976" fmla="*/ 1406113 h 1583140"/>
              <a:gd name="connsiteX25-15977" fmla="*/ 7014958 w 9662615"/>
              <a:gd name="connsiteY25-15978" fmla="*/ 1396883 h 1583140"/>
              <a:gd name="connsiteX26-15979" fmla="*/ 6907567 w 9662615"/>
              <a:gd name="connsiteY26-15980" fmla="*/ 1419149 h 1583140"/>
              <a:gd name="connsiteX27-15981" fmla="*/ 6748428 w 9662615"/>
              <a:gd name="connsiteY27-15982" fmla="*/ 1420308 h 1583140"/>
              <a:gd name="connsiteX28-15983" fmla="*/ 6654257 w 9662615"/>
              <a:gd name="connsiteY28-15984" fmla="*/ 1424143 h 1583140"/>
              <a:gd name="connsiteX29-15985" fmla="*/ 6620123 w 9662615"/>
              <a:gd name="connsiteY29-15986" fmla="*/ 1430535 h 1583140"/>
              <a:gd name="connsiteX30-15987" fmla="*/ 6571355 w 9662615"/>
              <a:gd name="connsiteY30-15988" fmla="*/ 1436144 h 1583140"/>
              <a:gd name="connsiteX31-15989" fmla="*/ 6486557 w 9662615"/>
              <a:gd name="connsiteY31-15990" fmla="*/ 1449861 h 1583140"/>
              <a:gd name="connsiteX32-15991" fmla="*/ 6370419 w 9662615"/>
              <a:gd name="connsiteY32-15992" fmla="*/ 1461649 h 1583140"/>
              <a:gd name="connsiteX33-15993" fmla="*/ 6278839 w 9662615"/>
              <a:gd name="connsiteY33-15994" fmla="*/ 1449160 h 1583140"/>
              <a:gd name="connsiteX34-15995" fmla="*/ 6272455 w 9662615"/>
              <a:gd name="connsiteY34-15996" fmla="*/ 1453191 h 1583140"/>
              <a:gd name="connsiteX35-15997" fmla="*/ 6212659 w 9662615"/>
              <a:gd name="connsiteY35-15998" fmla="*/ 1454850 h 1583140"/>
              <a:gd name="connsiteX36-15999" fmla="*/ 6069317 w 9662615"/>
              <a:gd name="connsiteY36-16000" fmla="*/ 1445838 h 1583140"/>
              <a:gd name="connsiteX37-16001" fmla="*/ 5878477 w 9662615"/>
              <a:gd name="connsiteY37-16002" fmla="*/ 1439180 h 1583140"/>
              <a:gd name="connsiteX38-16003" fmla="*/ 5838387 w 9662615"/>
              <a:gd name="connsiteY38-16004" fmla="*/ 1444679 h 1583140"/>
              <a:gd name="connsiteX39-16005" fmla="*/ 5771136 w 9662615"/>
              <a:gd name="connsiteY39-16006" fmla="*/ 1453639 h 1583140"/>
              <a:gd name="connsiteX40-16007" fmla="*/ 5724081 w 9662615"/>
              <a:gd name="connsiteY40-16008" fmla="*/ 1470431 h 1583140"/>
              <a:gd name="connsiteX41-16009" fmla="*/ 5666577 w 9662615"/>
              <a:gd name="connsiteY41-16010" fmla="*/ 1473921 h 1583140"/>
              <a:gd name="connsiteX42-16011" fmla="*/ 5649068 w 9662615"/>
              <a:gd name="connsiteY42-16012" fmla="*/ 1461676 h 1583140"/>
              <a:gd name="connsiteX43-16013" fmla="*/ 5588902 w 9662615"/>
              <a:gd name="connsiteY43-16014" fmla="*/ 1469647 h 1583140"/>
              <a:gd name="connsiteX44-16015" fmla="*/ 5498090 w 9662615"/>
              <a:gd name="connsiteY44-16016" fmla="*/ 1483173 h 1583140"/>
              <a:gd name="connsiteX45-16017" fmla="*/ 5444641 w 9662615"/>
              <a:gd name="connsiteY45-16018" fmla="*/ 1487602 h 1583140"/>
              <a:gd name="connsiteX46-16019" fmla="*/ 5299812 w 9662615"/>
              <a:gd name="connsiteY46-16020" fmla="*/ 1503362 h 1583140"/>
              <a:gd name="connsiteX47-16021" fmla="*/ 5213947 w 9662615"/>
              <a:gd name="connsiteY47-16022" fmla="*/ 1516637 h 1583140"/>
              <a:gd name="connsiteX48-16023" fmla="*/ 5090342 w 9662615"/>
              <a:gd name="connsiteY48-16024" fmla="*/ 1546680 h 1583140"/>
              <a:gd name="connsiteX49-16025" fmla="*/ 5137764 w 9662615"/>
              <a:gd name="connsiteY49-16026" fmla="*/ 1481521 h 1583140"/>
              <a:gd name="connsiteX50-16027" fmla="*/ 5059484 w 9662615"/>
              <a:gd name="connsiteY50-16028" fmla="*/ 1546802 h 1583140"/>
              <a:gd name="connsiteX51-16029" fmla="*/ 5038524 w 9662615"/>
              <a:gd name="connsiteY51-16030" fmla="*/ 1545675 h 1583140"/>
              <a:gd name="connsiteX52-16031" fmla="*/ 5026564 w 9662615"/>
              <a:gd name="connsiteY52-16032" fmla="*/ 1545376 h 1583140"/>
              <a:gd name="connsiteX53-16033" fmla="*/ 4969433 w 9662615"/>
              <a:gd name="connsiteY53-16034" fmla="*/ 1550865 h 1583140"/>
              <a:gd name="connsiteX54-16035" fmla="*/ 4929254 w 9662615"/>
              <a:gd name="connsiteY54-16036" fmla="*/ 1563452 h 1583140"/>
              <a:gd name="connsiteX55-16037" fmla="*/ 4871726 w 9662615"/>
              <a:gd name="connsiteY55-16038" fmla="*/ 1570584 h 1583140"/>
              <a:gd name="connsiteX56-16039" fmla="*/ 4843267 w 9662615"/>
              <a:gd name="connsiteY56-16040" fmla="*/ 1561459 h 1583140"/>
              <a:gd name="connsiteX57-16041" fmla="*/ 4821058 w 9662615"/>
              <a:gd name="connsiteY57-16042" fmla="*/ 1553078 h 1583140"/>
              <a:gd name="connsiteX58-16043" fmla="*/ 4791466 w 9662615"/>
              <a:gd name="connsiteY58-16044" fmla="*/ 1561324 h 1583140"/>
              <a:gd name="connsiteX59-16045" fmla="*/ 4784247 w 9662615"/>
              <a:gd name="connsiteY59-16046" fmla="*/ 1562342 h 1583140"/>
              <a:gd name="connsiteX60-16047" fmla="*/ 4739309 w 9662615"/>
              <a:gd name="connsiteY60-16048" fmla="*/ 1553948 h 1583140"/>
              <a:gd name="connsiteX61-16049" fmla="*/ 4697562 w 9662615"/>
              <a:gd name="connsiteY61-16050" fmla="*/ 1551206 h 1583140"/>
              <a:gd name="connsiteX62-16051" fmla="*/ 4650737 w 9662615"/>
              <a:gd name="connsiteY62-16052" fmla="*/ 1537381 h 1583140"/>
              <a:gd name="connsiteX63-16053" fmla="*/ 4583150 w 9662615"/>
              <a:gd name="connsiteY63-16054" fmla="*/ 1529064 h 1583140"/>
              <a:gd name="connsiteX64-16055" fmla="*/ 4521734 w 9662615"/>
              <a:gd name="connsiteY64-16056" fmla="*/ 1529359 h 1583140"/>
              <a:gd name="connsiteX65-16057" fmla="*/ 4382398 w 9662615"/>
              <a:gd name="connsiteY65-16058" fmla="*/ 1534108 h 1583140"/>
              <a:gd name="connsiteX66-16059" fmla="*/ 4221826 w 9662615"/>
              <a:gd name="connsiteY66-16060" fmla="*/ 1500972 h 1583140"/>
              <a:gd name="connsiteX67-16061" fmla="*/ 4096601 w 9662615"/>
              <a:gd name="connsiteY67-16062" fmla="*/ 1521563 h 1583140"/>
              <a:gd name="connsiteX68-16063" fmla="*/ 4002441 w 9662615"/>
              <a:gd name="connsiteY68-16064" fmla="*/ 1528912 h 1583140"/>
              <a:gd name="connsiteX69-16065" fmla="*/ 3833906 w 9662615"/>
              <a:gd name="connsiteY69-16066" fmla="*/ 1516637 h 1583140"/>
              <a:gd name="connsiteX70-16067" fmla="*/ 3763845 w 9662615"/>
              <a:gd name="connsiteY70-16068" fmla="*/ 1501782 h 1583140"/>
              <a:gd name="connsiteX71-16069" fmla="*/ 3641778 w 9662615"/>
              <a:gd name="connsiteY71-16070" fmla="*/ 1505446 h 1583140"/>
              <a:gd name="connsiteX72-16071" fmla="*/ 3565233 w 9662615"/>
              <a:gd name="connsiteY72-16072" fmla="*/ 1515122 h 1583140"/>
              <a:gd name="connsiteX73-16073" fmla="*/ 3560267 w 9662615"/>
              <a:gd name="connsiteY73-16074" fmla="*/ 1516288 h 1583140"/>
              <a:gd name="connsiteX74-16075" fmla="*/ 3540258 w 9662615"/>
              <a:gd name="connsiteY74-16076" fmla="*/ 1516976 h 1583140"/>
              <a:gd name="connsiteX75-16077" fmla="*/ 3534780 w 9662615"/>
              <a:gd name="connsiteY75-16078" fmla="*/ 1522141 h 1583140"/>
              <a:gd name="connsiteX76-16079" fmla="*/ 3504783 w 9662615"/>
              <a:gd name="connsiteY76-16080" fmla="*/ 1526739 h 1583140"/>
              <a:gd name="connsiteX77-16081" fmla="*/ 3430805 w 9662615"/>
              <a:gd name="connsiteY77-16082" fmla="*/ 1542521 h 1583140"/>
              <a:gd name="connsiteX78-16083" fmla="*/ 3292707 w 9662615"/>
              <a:gd name="connsiteY78-16084" fmla="*/ 1520490 h 1583140"/>
              <a:gd name="connsiteX79-16085" fmla="*/ 3187872 w 9662615"/>
              <a:gd name="connsiteY79-16086" fmla="*/ 1519991 h 1583140"/>
              <a:gd name="connsiteX80-16087" fmla="*/ 3148026 w 9662615"/>
              <a:gd name="connsiteY80-16088" fmla="*/ 1524777 h 1583140"/>
              <a:gd name="connsiteX81-16089" fmla="*/ 3092394 w 9662615"/>
              <a:gd name="connsiteY81-16090" fmla="*/ 1528115 h 1583140"/>
              <a:gd name="connsiteX82-16091" fmla="*/ 2994200 w 9662615"/>
              <a:gd name="connsiteY82-16092" fmla="*/ 1537857 h 1583140"/>
              <a:gd name="connsiteX83-16093" fmla="*/ 2862301 w 9662615"/>
              <a:gd name="connsiteY83-16094" fmla="*/ 1544250 h 1583140"/>
              <a:gd name="connsiteX84-16095" fmla="*/ 2766335 w 9662615"/>
              <a:gd name="connsiteY84-16096" fmla="*/ 1527662 h 1583140"/>
              <a:gd name="connsiteX85-16097" fmla="*/ 2757836 w 9662615"/>
              <a:gd name="connsiteY85-16098" fmla="*/ 1531371 h 1583140"/>
              <a:gd name="connsiteX86-16099" fmla="*/ 2691555 w 9662615"/>
              <a:gd name="connsiteY86-16100" fmla="*/ 1530283 h 1583140"/>
              <a:gd name="connsiteX87-16101" fmla="*/ 2491676 w 9662615"/>
              <a:gd name="connsiteY87-16102" fmla="*/ 1500859 h 1583140"/>
              <a:gd name="connsiteX88-16103" fmla="*/ 2378036 w 9662615"/>
              <a:gd name="connsiteY88-16104" fmla="*/ 1520645 h 1583140"/>
              <a:gd name="connsiteX89-16105" fmla="*/ 2284269 w 9662615"/>
              <a:gd name="connsiteY89-16106" fmla="*/ 1503068 h 1583140"/>
              <a:gd name="connsiteX90-16107" fmla="*/ 2207104 w 9662615"/>
              <a:gd name="connsiteY90-16108" fmla="*/ 1508888 h 1583140"/>
              <a:gd name="connsiteX91-16109" fmla="*/ 2149226 w 9662615"/>
              <a:gd name="connsiteY91-16110" fmla="*/ 1523409 h 1583140"/>
              <a:gd name="connsiteX92-16111" fmla="*/ 2084783 w 9662615"/>
              <a:gd name="connsiteY92-16112" fmla="*/ 1524245 h 1583140"/>
              <a:gd name="connsiteX93-16113" fmla="*/ 2070075 w 9662615"/>
              <a:gd name="connsiteY93-16114" fmla="*/ 1511285 h 1583140"/>
              <a:gd name="connsiteX94-16115" fmla="*/ 2001057 w 9662615"/>
              <a:gd name="connsiteY94-16116" fmla="*/ 1516449 h 1583140"/>
              <a:gd name="connsiteX95-16117" fmla="*/ 1896330 w 9662615"/>
              <a:gd name="connsiteY95-16118" fmla="*/ 1525725 h 1583140"/>
              <a:gd name="connsiteX96-16119" fmla="*/ 1835994 w 9662615"/>
              <a:gd name="connsiteY96-16120" fmla="*/ 1527678 h 1583140"/>
              <a:gd name="connsiteX97-16121" fmla="*/ 1671119 w 9662615"/>
              <a:gd name="connsiteY97-16122" fmla="*/ 1536701 h 1583140"/>
              <a:gd name="connsiteX98-16123" fmla="*/ 1601337 w 9662615"/>
              <a:gd name="connsiteY98-16124" fmla="*/ 1548552 h 1583140"/>
              <a:gd name="connsiteX99-16125" fmla="*/ 1407755 w 9662615"/>
              <a:gd name="connsiteY99-16126" fmla="*/ 1571444 h 1583140"/>
              <a:gd name="connsiteX100-16127" fmla="*/ 1271994 w 9662615"/>
              <a:gd name="connsiteY100-16128" fmla="*/ 1579471 h 1583140"/>
              <a:gd name="connsiteX101-16129" fmla="*/ 1249226 w 9662615"/>
              <a:gd name="connsiteY101-16130" fmla="*/ 1583140 h 1583140"/>
              <a:gd name="connsiteX102-16131" fmla="*/ 1217719 w 9662615"/>
              <a:gd name="connsiteY102-16132" fmla="*/ 1580863 h 1583140"/>
              <a:gd name="connsiteX103-16133" fmla="*/ 1091432 w 9662615"/>
              <a:gd name="connsiteY103-16134" fmla="*/ 1571003 h 1583140"/>
              <a:gd name="connsiteX104-16135" fmla="*/ 992039 w 9662615"/>
              <a:gd name="connsiteY104-16136" fmla="*/ 1556662 h 1583140"/>
              <a:gd name="connsiteX105-16137" fmla="*/ 868264 w 9662615"/>
              <a:gd name="connsiteY105-16138" fmla="*/ 1566392 h 1583140"/>
              <a:gd name="connsiteX106-16139" fmla="*/ 792765 w 9662615"/>
              <a:gd name="connsiteY106-16140" fmla="*/ 1563102 h 1583140"/>
              <a:gd name="connsiteX107-16141" fmla="*/ 669055 w 9662615"/>
              <a:gd name="connsiteY107-16142" fmla="*/ 1543638 h 1583140"/>
              <a:gd name="connsiteX108-16143" fmla="*/ 506152 w 9662615"/>
              <a:gd name="connsiteY108-16144" fmla="*/ 1549124 h 1583140"/>
              <a:gd name="connsiteX109-16145" fmla="*/ 472797 w 9662615"/>
              <a:gd name="connsiteY109-16146" fmla="*/ 1568904 h 1583140"/>
              <a:gd name="connsiteX110-16147" fmla="*/ 427864 w 9662615"/>
              <a:gd name="connsiteY110-16148" fmla="*/ 1580848 h 1583140"/>
              <a:gd name="connsiteX111-16149" fmla="*/ 408381 w 9662615"/>
              <a:gd name="connsiteY111-16150" fmla="*/ 1552940 h 1583140"/>
              <a:gd name="connsiteX112-16151" fmla="*/ 267163 w 9662615"/>
              <a:gd name="connsiteY112-16152" fmla="*/ 1531913 h 1583140"/>
              <a:gd name="connsiteX113-16153" fmla="*/ 196644 w 9662615"/>
              <a:gd name="connsiteY113-16154" fmla="*/ 1524565 h 1583140"/>
              <a:gd name="connsiteX114-16155" fmla="*/ 86819 w 9662615"/>
              <a:gd name="connsiteY114-16156" fmla="*/ 1519517 h 1583140"/>
              <a:gd name="connsiteX115-16157" fmla="*/ 53369 w 9662615"/>
              <a:gd name="connsiteY115-16158" fmla="*/ 1516853 h 1583140"/>
              <a:gd name="connsiteX116-16159" fmla="*/ 2359 w 9662615"/>
              <a:gd name="connsiteY116-16160" fmla="*/ 1515247 h 1583140"/>
              <a:gd name="connsiteX117-16161" fmla="*/ 0 w 9662615"/>
              <a:gd name="connsiteY117-16162" fmla="*/ 1514932 h 1583140"/>
              <a:gd name="connsiteX118-16163" fmla="*/ 0 w 9662615"/>
              <a:gd name="connsiteY118-16164" fmla="*/ 0 h 1583140"/>
              <a:gd name="connsiteX0-16165" fmla="*/ 0 w 9662615"/>
              <a:gd name="connsiteY0-16166" fmla="*/ 0 h 1583140"/>
              <a:gd name="connsiteX1-16167" fmla="*/ 9662615 w 9662615"/>
              <a:gd name="connsiteY1-16168" fmla="*/ 0 h 1583140"/>
              <a:gd name="connsiteX2-16169" fmla="*/ 9662615 w 9662615"/>
              <a:gd name="connsiteY2-16170" fmla="*/ 1280346 h 1583140"/>
              <a:gd name="connsiteX3-16171" fmla="*/ 9658420 w 9662615"/>
              <a:gd name="connsiteY3-16172" fmla="*/ 1280106 h 1583140"/>
              <a:gd name="connsiteX4-16173" fmla="*/ 9469546 w 9662615"/>
              <a:gd name="connsiteY4-16174" fmla="*/ 1289837 h 1583140"/>
              <a:gd name="connsiteX5-16175" fmla="*/ 9385895 w 9662615"/>
              <a:gd name="connsiteY5-16176" fmla="*/ 1269203 h 1583140"/>
              <a:gd name="connsiteX6-16177" fmla="*/ 9144767 w 9662615"/>
              <a:gd name="connsiteY6-16178" fmla="*/ 1264120 h 1583140"/>
              <a:gd name="connsiteX7-16179" fmla="*/ 8837252 w 9662615"/>
              <a:gd name="connsiteY7-16180" fmla="*/ 1350515 h 1583140"/>
              <a:gd name="connsiteX8-16181" fmla="*/ 8705466 w 9662615"/>
              <a:gd name="connsiteY8-16182" fmla="*/ 1342419 h 1583140"/>
              <a:gd name="connsiteX9-16183" fmla="*/ 8652221 w 9662615"/>
              <a:gd name="connsiteY9-16184" fmla="*/ 1326906 h 1583140"/>
              <a:gd name="connsiteX10-16185" fmla="*/ 8632312 w 9662615"/>
              <a:gd name="connsiteY10-16186" fmla="*/ 1326025 h 1583140"/>
              <a:gd name="connsiteX11-16187" fmla="*/ 8591582 w 9662615"/>
              <a:gd name="connsiteY11-16188" fmla="*/ 1341666 h 1583140"/>
              <a:gd name="connsiteX12-16189" fmla="*/ 8537336 w 9662615"/>
              <a:gd name="connsiteY12-16190" fmla="*/ 1341684 h 1583140"/>
              <a:gd name="connsiteX13-16191" fmla="*/ 8472508 w 9662615"/>
              <a:gd name="connsiteY13-16192" fmla="*/ 1363109 h 1583140"/>
              <a:gd name="connsiteX14-16193" fmla="*/ 8258477 w 9662615"/>
              <a:gd name="connsiteY14-16194" fmla="*/ 1370666 h 1583140"/>
              <a:gd name="connsiteX15-16195" fmla="*/ 8197961 w 9662615"/>
              <a:gd name="connsiteY15-16196" fmla="*/ 1392804 h 1583140"/>
              <a:gd name="connsiteX16-16197" fmla="*/ 8171196 w 9662615"/>
              <a:gd name="connsiteY16-16198" fmla="*/ 1397216 h 1583140"/>
              <a:gd name="connsiteX17-16199" fmla="*/ 8127667 w 9662615"/>
              <a:gd name="connsiteY17-16200" fmla="*/ 1418254 h 1583140"/>
              <a:gd name="connsiteX18-16201" fmla="*/ 7974579 w 9662615"/>
              <a:gd name="connsiteY18-16202" fmla="*/ 1383439 h 1583140"/>
              <a:gd name="connsiteX19-16203" fmla="*/ 7768351 w 9662615"/>
              <a:gd name="connsiteY19-16204" fmla="*/ 1395051 h 1583140"/>
              <a:gd name="connsiteX20-16205" fmla="*/ 7635985 w 9662615"/>
              <a:gd name="connsiteY20-16206" fmla="*/ 1386363 h 1583140"/>
              <a:gd name="connsiteX21-16207" fmla="*/ 7466069 w 9662615"/>
              <a:gd name="connsiteY21-16208" fmla="*/ 1377654 h 1583140"/>
              <a:gd name="connsiteX22-16209" fmla="*/ 7355642 w 9662615"/>
              <a:gd name="connsiteY22-16210" fmla="*/ 1407761 h 1583140"/>
              <a:gd name="connsiteX23-16211" fmla="*/ 7151610 w 9662615"/>
              <a:gd name="connsiteY23-16212" fmla="*/ 1397856 h 1583140"/>
              <a:gd name="connsiteX24-16213" fmla="*/ 7082147 w 9662615"/>
              <a:gd name="connsiteY24-16214" fmla="*/ 1406113 h 1583140"/>
              <a:gd name="connsiteX25-16215" fmla="*/ 7014958 w 9662615"/>
              <a:gd name="connsiteY25-16216" fmla="*/ 1396883 h 1583140"/>
              <a:gd name="connsiteX26-16217" fmla="*/ 6907567 w 9662615"/>
              <a:gd name="connsiteY26-16218" fmla="*/ 1419149 h 1583140"/>
              <a:gd name="connsiteX27-16219" fmla="*/ 6748428 w 9662615"/>
              <a:gd name="connsiteY27-16220" fmla="*/ 1420308 h 1583140"/>
              <a:gd name="connsiteX28-16221" fmla="*/ 6654257 w 9662615"/>
              <a:gd name="connsiteY28-16222" fmla="*/ 1424143 h 1583140"/>
              <a:gd name="connsiteX29-16223" fmla="*/ 6620123 w 9662615"/>
              <a:gd name="connsiteY29-16224" fmla="*/ 1430535 h 1583140"/>
              <a:gd name="connsiteX30-16225" fmla="*/ 6571355 w 9662615"/>
              <a:gd name="connsiteY30-16226" fmla="*/ 1436144 h 1583140"/>
              <a:gd name="connsiteX31-16227" fmla="*/ 6486557 w 9662615"/>
              <a:gd name="connsiteY31-16228" fmla="*/ 1449861 h 1583140"/>
              <a:gd name="connsiteX32-16229" fmla="*/ 6370419 w 9662615"/>
              <a:gd name="connsiteY32-16230" fmla="*/ 1461649 h 1583140"/>
              <a:gd name="connsiteX33-16231" fmla="*/ 6278839 w 9662615"/>
              <a:gd name="connsiteY33-16232" fmla="*/ 1449160 h 1583140"/>
              <a:gd name="connsiteX34-16233" fmla="*/ 6272455 w 9662615"/>
              <a:gd name="connsiteY34-16234" fmla="*/ 1453191 h 1583140"/>
              <a:gd name="connsiteX35-16235" fmla="*/ 6212659 w 9662615"/>
              <a:gd name="connsiteY35-16236" fmla="*/ 1454850 h 1583140"/>
              <a:gd name="connsiteX36-16237" fmla="*/ 6069317 w 9662615"/>
              <a:gd name="connsiteY36-16238" fmla="*/ 1445838 h 1583140"/>
              <a:gd name="connsiteX37-16239" fmla="*/ 5878477 w 9662615"/>
              <a:gd name="connsiteY37-16240" fmla="*/ 1439180 h 1583140"/>
              <a:gd name="connsiteX38-16241" fmla="*/ 5838387 w 9662615"/>
              <a:gd name="connsiteY38-16242" fmla="*/ 1444679 h 1583140"/>
              <a:gd name="connsiteX39-16243" fmla="*/ 5771136 w 9662615"/>
              <a:gd name="connsiteY39-16244" fmla="*/ 1453639 h 1583140"/>
              <a:gd name="connsiteX40-16245" fmla="*/ 5724081 w 9662615"/>
              <a:gd name="connsiteY40-16246" fmla="*/ 1470431 h 1583140"/>
              <a:gd name="connsiteX41-16247" fmla="*/ 5666577 w 9662615"/>
              <a:gd name="connsiteY41-16248" fmla="*/ 1473921 h 1583140"/>
              <a:gd name="connsiteX42-16249" fmla="*/ 5649068 w 9662615"/>
              <a:gd name="connsiteY42-16250" fmla="*/ 1461676 h 1583140"/>
              <a:gd name="connsiteX43-16251" fmla="*/ 5588902 w 9662615"/>
              <a:gd name="connsiteY43-16252" fmla="*/ 1469647 h 1583140"/>
              <a:gd name="connsiteX44-16253" fmla="*/ 5498090 w 9662615"/>
              <a:gd name="connsiteY44-16254" fmla="*/ 1483173 h 1583140"/>
              <a:gd name="connsiteX45-16255" fmla="*/ 5444641 w 9662615"/>
              <a:gd name="connsiteY45-16256" fmla="*/ 1487602 h 1583140"/>
              <a:gd name="connsiteX46-16257" fmla="*/ 5299812 w 9662615"/>
              <a:gd name="connsiteY46-16258" fmla="*/ 1503362 h 1583140"/>
              <a:gd name="connsiteX47-16259" fmla="*/ 5213947 w 9662615"/>
              <a:gd name="connsiteY47-16260" fmla="*/ 1516637 h 1583140"/>
              <a:gd name="connsiteX48-16261" fmla="*/ 5177807 w 9662615"/>
              <a:gd name="connsiteY48-16262" fmla="*/ 1526802 h 1583140"/>
              <a:gd name="connsiteX49-16263" fmla="*/ 5137764 w 9662615"/>
              <a:gd name="connsiteY49-16264" fmla="*/ 1481521 h 1583140"/>
              <a:gd name="connsiteX50-16265" fmla="*/ 5059484 w 9662615"/>
              <a:gd name="connsiteY50-16266" fmla="*/ 1546802 h 1583140"/>
              <a:gd name="connsiteX51-16267" fmla="*/ 5038524 w 9662615"/>
              <a:gd name="connsiteY51-16268" fmla="*/ 1545675 h 1583140"/>
              <a:gd name="connsiteX52-16269" fmla="*/ 5026564 w 9662615"/>
              <a:gd name="connsiteY52-16270" fmla="*/ 1545376 h 1583140"/>
              <a:gd name="connsiteX53-16271" fmla="*/ 4969433 w 9662615"/>
              <a:gd name="connsiteY53-16272" fmla="*/ 1550865 h 1583140"/>
              <a:gd name="connsiteX54-16273" fmla="*/ 4929254 w 9662615"/>
              <a:gd name="connsiteY54-16274" fmla="*/ 1563452 h 1583140"/>
              <a:gd name="connsiteX55-16275" fmla="*/ 4871726 w 9662615"/>
              <a:gd name="connsiteY55-16276" fmla="*/ 1570584 h 1583140"/>
              <a:gd name="connsiteX56-16277" fmla="*/ 4843267 w 9662615"/>
              <a:gd name="connsiteY56-16278" fmla="*/ 1561459 h 1583140"/>
              <a:gd name="connsiteX57-16279" fmla="*/ 4821058 w 9662615"/>
              <a:gd name="connsiteY57-16280" fmla="*/ 1553078 h 1583140"/>
              <a:gd name="connsiteX58-16281" fmla="*/ 4791466 w 9662615"/>
              <a:gd name="connsiteY58-16282" fmla="*/ 1561324 h 1583140"/>
              <a:gd name="connsiteX59-16283" fmla="*/ 4784247 w 9662615"/>
              <a:gd name="connsiteY59-16284" fmla="*/ 1562342 h 1583140"/>
              <a:gd name="connsiteX60-16285" fmla="*/ 4739309 w 9662615"/>
              <a:gd name="connsiteY60-16286" fmla="*/ 1553948 h 1583140"/>
              <a:gd name="connsiteX61-16287" fmla="*/ 4697562 w 9662615"/>
              <a:gd name="connsiteY61-16288" fmla="*/ 1551206 h 1583140"/>
              <a:gd name="connsiteX62-16289" fmla="*/ 4650737 w 9662615"/>
              <a:gd name="connsiteY62-16290" fmla="*/ 1537381 h 1583140"/>
              <a:gd name="connsiteX63-16291" fmla="*/ 4583150 w 9662615"/>
              <a:gd name="connsiteY63-16292" fmla="*/ 1529064 h 1583140"/>
              <a:gd name="connsiteX64-16293" fmla="*/ 4521734 w 9662615"/>
              <a:gd name="connsiteY64-16294" fmla="*/ 1529359 h 1583140"/>
              <a:gd name="connsiteX65-16295" fmla="*/ 4382398 w 9662615"/>
              <a:gd name="connsiteY65-16296" fmla="*/ 1534108 h 1583140"/>
              <a:gd name="connsiteX66-16297" fmla="*/ 4221826 w 9662615"/>
              <a:gd name="connsiteY66-16298" fmla="*/ 1500972 h 1583140"/>
              <a:gd name="connsiteX67-16299" fmla="*/ 4096601 w 9662615"/>
              <a:gd name="connsiteY67-16300" fmla="*/ 1521563 h 1583140"/>
              <a:gd name="connsiteX68-16301" fmla="*/ 4002441 w 9662615"/>
              <a:gd name="connsiteY68-16302" fmla="*/ 1528912 h 1583140"/>
              <a:gd name="connsiteX69-16303" fmla="*/ 3833906 w 9662615"/>
              <a:gd name="connsiteY69-16304" fmla="*/ 1516637 h 1583140"/>
              <a:gd name="connsiteX70-16305" fmla="*/ 3763845 w 9662615"/>
              <a:gd name="connsiteY70-16306" fmla="*/ 1501782 h 1583140"/>
              <a:gd name="connsiteX71-16307" fmla="*/ 3641778 w 9662615"/>
              <a:gd name="connsiteY71-16308" fmla="*/ 1505446 h 1583140"/>
              <a:gd name="connsiteX72-16309" fmla="*/ 3565233 w 9662615"/>
              <a:gd name="connsiteY72-16310" fmla="*/ 1515122 h 1583140"/>
              <a:gd name="connsiteX73-16311" fmla="*/ 3560267 w 9662615"/>
              <a:gd name="connsiteY73-16312" fmla="*/ 1516288 h 1583140"/>
              <a:gd name="connsiteX74-16313" fmla="*/ 3540258 w 9662615"/>
              <a:gd name="connsiteY74-16314" fmla="*/ 1516976 h 1583140"/>
              <a:gd name="connsiteX75-16315" fmla="*/ 3534780 w 9662615"/>
              <a:gd name="connsiteY75-16316" fmla="*/ 1522141 h 1583140"/>
              <a:gd name="connsiteX76-16317" fmla="*/ 3504783 w 9662615"/>
              <a:gd name="connsiteY76-16318" fmla="*/ 1526739 h 1583140"/>
              <a:gd name="connsiteX77-16319" fmla="*/ 3430805 w 9662615"/>
              <a:gd name="connsiteY77-16320" fmla="*/ 1542521 h 1583140"/>
              <a:gd name="connsiteX78-16321" fmla="*/ 3292707 w 9662615"/>
              <a:gd name="connsiteY78-16322" fmla="*/ 1520490 h 1583140"/>
              <a:gd name="connsiteX79-16323" fmla="*/ 3187872 w 9662615"/>
              <a:gd name="connsiteY79-16324" fmla="*/ 1519991 h 1583140"/>
              <a:gd name="connsiteX80-16325" fmla="*/ 3148026 w 9662615"/>
              <a:gd name="connsiteY80-16326" fmla="*/ 1524777 h 1583140"/>
              <a:gd name="connsiteX81-16327" fmla="*/ 3092394 w 9662615"/>
              <a:gd name="connsiteY81-16328" fmla="*/ 1528115 h 1583140"/>
              <a:gd name="connsiteX82-16329" fmla="*/ 2994200 w 9662615"/>
              <a:gd name="connsiteY82-16330" fmla="*/ 1537857 h 1583140"/>
              <a:gd name="connsiteX83-16331" fmla="*/ 2862301 w 9662615"/>
              <a:gd name="connsiteY83-16332" fmla="*/ 1544250 h 1583140"/>
              <a:gd name="connsiteX84-16333" fmla="*/ 2766335 w 9662615"/>
              <a:gd name="connsiteY84-16334" fmla="*/ 1527662 h 1583140"/>
              <a:gd name="connsiteX85-16335" fmla="*/ 2757836 w 9662615"/>
              <a:gd name="connsiteY85-16336" fmla="*/ 1531371 h 1583140"/>
              <a:gd name="connsiteX86-16337" fmla="*/ 2691555 w 9662615"/>
              <a:gd name="connsiteY86-16338" fmla="*/ 1530283 h 1583140"/>
              <a:gd name="connsiteX87-16339" fmla="*/ 2491676 w 9662615"/>
              <a:gd name="connsiteY87-16340" fmla="*/ 1500859 h 1583140"/>
              <a:gd name="connsiteX88-16341" fmla="*/ 2378036 w 9662615"/>
              <a:gd name="connsiteY88-16342" fmla="*/ 1520645 h 1583140"/>
              <a:gd name="connsiteX89-16343" fmla="*/ 2284269 w 9662615"/>
              <a:gd name="connsiteY89-16344" fmla="*/ 1503068 h 1583140"/>
              <a:gd name="connsiteX90-16345" fmla="*/ 2207104 w 9662615"/>
              <a:gd name="connsiteY90-16346" fmla="*/ 1508888 h 1583140"/>
              <a:gd name="connsiteX91-16347" fmla="*/ 2149226 w 9662615"/>
              <a:gd name="connsiteY91-16348" fmla="*/ 1523409 h 1583140"/>
              <a:gd name="connsiteX92-16349" fmla="*/ 2084783 w 9662615"/>
              <a:gd name="connsiteY92-16350" fmla="*/ 1524245 h 1583140"/>
              <a:gd name="connsiteX93-16351" fmla="*/ 2070075 w 9662615"/>
              <a:gd name="connsiteY93-16352" fmla="*/ 1511285 h 1583140"/>
              <a:gd name="connsiteX94-16353" fmla="*/ 2001057 w 9662615"/>
              <a:gd name="connsiteY94-16354" fmla="*/ 1516449 h 1583140"/>
              <a:gd name="connsiteX95-16355" fmla="*/ 1896330 w 9662615"/>
              <a:gd name="connsiteY95-16356" fmla="*/ 1525725 h 1583140"/>
              <a:gd name="connsiteX96-16357" fmla="*/ 1835994 w 9662615"/>
              <a:gd name="connsiteY96-16358" fmla="*/ 1527678 h 1583140"/>
              <a:gd name="connsiteX97-16359" fmla="*/ 1671119 w 9662615"/>
              <a:gd name="connsiteY97-16360" fmla="*/ 1536701 h 1583140"/>
              <a:gd name="connsiteX98-16361" fmla="*/ 1601337 w 9662615"/>
              <a:gd name="connsiteY98-16362" fmla="*/ 1548552 h 1583140"/>
              <a:gd name="connsiteX99-16363" fmla="*/ 1407755 w 9662615"/>
              <a:gd name="connsiteY99-16364" fmla="*/ 1571444 h 1583140"/>
              <a:gd name="connsiteX100-16365" fmla="*/ 1271994 w 9662615"/>
              <a:gd name="connsiteY100-16366" fmla="*/ 1579471 h 1583140"/>
              <a:gd name="connsiteX101-16367" fmla="*/ 1249226 w 9662615"/>
              <a:gd name="connsiteY101-16368" fmla="*/ 1583140 h 1583140"/>
              <a:gd name="connsiteX102-16369" fmla="*/ 1217719 w 9662615"/>
              <a:gd name="connsiteY102-16370" fmla="*/ 1580863 h 1583140"/>
              <a:gd name="connsiteX103-16371" fmla="*/ 1091432 w 9662615"/>
              <a:gd name="connsiteY103-16372" fmla="*/ 1571003 h 1583140"/>
              <a:gd name="connsiteX104-16373" fmla="*/ 992039 w 9662615"/>
              <a:gd name="connsiteY104-16374" fmla="*/ 1556662 h 1583140"/>
              <a:gd name="connsiteX105-16375" fmla="*/ 868264 w 9662615"/>
              <a:gd name="connsiteY105-16376" fmla="*/ 1566392 h 1583140"/>
              <a:gd name="connsiteX106-16377" fmla="*/ 792765 w 9662615"/>
              <a:gd name="connsiteY106-16378" fmla="*/ 1563102 h 1583140"/>
              <a:gd name="connsiteX107-16379" fmla="*/ 669055 w 9662615"/>
              <a:gd name="connsiteY107-16380" fmla="*/ 1543638 h 1583140"/>
              <a:gd name="connsiteX108-16381" fmla="*/ 506152 w 9662615"/>
              <a:gd name="connsiteY108-16382" fmla="*/ 1549124 h 1583140"/>
              <a:gd name="connsiteX109-16383" fmla="*/ 472797 w 9662615"/>
              <a:gd name="connsiteY109-16384" fmla="*/ 1568904 h 1583140"/>
              <a:gd name="connsiteX110-16385" fmla="*/ 427864 w 9662615"/>
              <a:gd name="connsiteY110-16386" fmla="*/ 1580848 h 1583140"/>
              <a:gd name="connsiteX111-16387" fmla="*/ 408381 w 9662615"/>
              <a:gd name="connsiteY111-16388" fmla="*/ 1552940 h 1583140"/>
              <a:gd name="connsiteX112-16389" fmla="*/ 267163 w 9662615"/>
              <a:gd name="connsiteY112-16390" fmla="*/ 1531913 h 1583140"/>
              <a:gd name="connsiteX113-16391" fmla="*/ 196644 w 9662615"/>
              <a:gd name="connsiteY113-16392" fmla="*/ 1524565 h 1583140"/>
              <a:gd name="connsiteX114-16393" fmla="*/ 86819 w 9662615"/>
              <a:gd name="connsiteY114-16394" fmla="*/ 1519517 h 1583140"/>
              <a:gd name="connsiteX115-16395" fmla="*/ 53369 w 9662615"/>
              <a:gd name="connsiteY115-16396" fmla="*/ 1516853 h 1583140"/>
              <a:gd name="connsiteX116-16397" fmla="*/ 2359 w 9662615"/>
              <a:gd name="connsiteY116-16398" fmla="*/ 1515247 h 1583140"/>
              <a:gd name="connsiteX117-16399" fmla="*/ 0 w 9662615"/>
              <a:gd name="connsiteY117-16400" fmla="*/ 1514932 h 1583140"/>
              <a:gd name="connsiteX118-16401" fmla="*/ 0 w 9662615"/>
              <a:gd name="connsiteY118-16402" fmla="*/ 0 h 1583140"/>
              <a:gd name="connsiteX0-16403" fmla="*/ 0 w 9662615"/>
              <a:gd name="connsiteY0-16404" fmla="*/ 0 h 1583140"/>
              <a:gd name="connsiteX1-16405" fmla="*/ 9662615 w 9662615"/>
              <a:gd name="connsiteY1-16406" fmla="*/ 0 h 1583140"/>
              <a:gd name="connsiteX2-16407" fmla="*/ 9662615 w 9662615"/>
              <a:gd name="connsiteY2-16408" fmla="*/ 1280346 h 1583140"/>
              <a:gd name="connsiteX3-16409" fmla="*/ 9658420 w 9662615"/>
              <a:gd name="connsiteY3-16410" fmla="*/ 1280106 h 1583140"/>
              <a:gd name="connsiteX4-16411" fmla="*/ 9469546 w 9662615"/>
              <a:gd name="connsiteY4-16412" fmla="*/ 1289837 h 1583140"/>
              <a:gd name="connsiteX5-16413" fmla="*/ 9385895 w 9662615"/>
              <a:gd name="connsiteY5-16414" fmla="*/ 1269203 h 1583140"/>
              <a:gd name="connsiteX6-16415" fmla="*/ 9144767 w 9662615"/>
              <a:gd name="connsiteY6-16416" fmla="*/ 1264120 h 1583140"/>
              <a:gd name="connsiteX7-16417" fmla="*/ 8837252 w 9662615"/>
              <a:gd name="connsiteY7-16418" fmla="*/ 1350515 h 1583140"/>
              <a:gd name="connsiteX8-16419" fmla="*/ 8705466 w 9662615"/>
              <a:gd name="connsiteY8-16420" fmla="*/ 1342419 h 1583140"/>
              <a:gd name="connsiteX9-16421" fmla="*/ 8652221 w 9662615"/>
              <a:gd name="connsiteY9-16422" fmla="*/ 1326906 h 1583140"/>
              <a:gd name="connsiteX10-16423" fmla="*/ 8632312 w 9662615"/>
              <a:gd name="connsiteY10-16424" fmla="*/ 1326025 h 1583140"/>
              <a:gd name="connsiteX11-16425" fmla="*/ 8591582 w 9662615"/>
              <a:gd name="connsiteY11-16426" fmla="*/ 1341666 h 1583140"/>
              <a:gd name="connsiteX12-16427" fmla="*/ 8537336 w 9662615"/>
              <a:gd name="connsiteY12-16428" fmla="*/ 1341684 h 1583140"/>
              <a:gd name="connsiteX13-16429" fmla="*/ 8472508 w 9662615"/>
              <a:gd name="connsiteY13-16430" fmla="*/ 1363109 h 1583140"/>
              <a:gd name="connsiteX14-16431" fmla="*/ 8258477 w 9662615"/>
              <a:gd name="connsiteY14-16432" fmla="*/ 1370666 h 1583140"/>
              <a:gd name="connsiteX15-16433" fmla="*/ 8197961 w 9662615"/>
              <a:gd name="connsiteY15-16434" fmla="*/ 1392804 h 1583140"/>
              <a:gd name="connsiteX16-16435" fmla="*/ 8171196 w 9662615"/>
              <a:gd name="connsiteY16-16436" fmla="*/ 1397216 h 1583140"/>
              <a:gd name="connsiteX17-16437" fmla="*/ 8127667 w 9662615"/>
              <a:gd name="connsiteY17-16438" fmla="*/ 1418254 h 1583140"/>
              <a:gd name="connsiteX18-16439" fmla="*/ 7974579 w 9662615"/>
              <a:gd name="connsiteY18-16440" fmla="*/ 1383439 h 1583140"/>
              <a:gd name="connsiteX19-16441" fmla="*/ 7768351 w 9662615"/>
              <a:gd name="connsiteY19-16442" fmla="*/ 1395051 h 1583140"/>
              <a:gd name="connsiteX20-16443" fmla="*/ 7635985 w 9662615"/>
              <a:gd name="connsiteY20-16444" fmla="*/ 1386363 h 1583140"/>
              <a:gd name="connsiteX21-16445" fmla="*/ 7466069 w 9662615"/>
              <a:gd name="connsiteY21-16446" fmla="*/ 1377654 h 1583140"/>
              <a:gd name="connsiteX22-16447" fmla="*/ 7355642 w 9662615"/>
              <a:gd name="connsiteY22-16448" fmla="*/ 1407761 h 1583140"/>
              <a:gd name="connsiteX23-16449" fmla="*/ 7151610 w 9662615"/>
              <a:gd name="connsiteY23-16450" fmla="*/ 1397856 h 1583140"/>
              <a:gd name="connsiteX24-16451" fmla="*/ 7082147 w 9662615"/>
              <a:gd name="connsiteY24-16452" fmla="*/ 1406113 h 1583140"/>
              <a:gd name="connsiteX25-16453" fmla="*/ 7014958 w 9662615"/>
              <a:gd name="connsiteY25-16454" fmla="*/ 1396883 h 1583140"/>
              <a:gd name="connsiteX26-16455" fmla="*/ 6907567 w 9662615"/>
              <a:gd name="connsiteY26-16456" fmla="*/ 1419149 h 1583140"/>
              <a:gd name="connsiteX27-16457" fmla="*/ 6748428 w 9662615"/>
              <a:gd name="connsiteY27-16458" fmla="*/ 1420308 h 1583140"/>
              <a:gd name="connsiteX28-16459" fmla="*/ 6654257 w 9662615"/>
              <a:gd name="connsiteY28-16460" fmla="*/ 1424143 h 1583140"/>
              <a:gd name="connsiteX29-16461" fmla="*/ 6620123 w 9662615"/>
              <a:gd name="connsiteY29-16462" fmla="*/ 1430535 h 1583140"/>
              <a:gd name="connsiteX30-16463" fmla="*/ 6571355 w 9662615"/>
              <a:gd name="connsiteY30-16464" fmla="*/ 1436144 h 1583140"/>
              <a:gd name="connsiteX31-16465" fmla="*/ 6486557 w 9662615"/>
              <a:gd name="connsiteY31-16466" fmla="*/ 1449861 h 1583140"/>
              <a:gd name="connsiteX32-16467" fmla="*/ 6370419 w 9662615"/>
              <a:gd name="connsiteY32-16468" fmla="*/ 1461649 h 1583140"/>
              <a:gd name="connsiteX33-16469" fmla="*/ 6278839 w 9662615"/>
              <a:gd name="connsiteY33-16470" fmla="*/ 1449160 h 1583140"/>
              <a:gd name="connsiteX34-16471" fmla="*/ 6272455 w 9662615"/>
              <a:gd name="connsiteY34-16472" fmla="*/ 1453191 h 1583140"/>
              <a:gd name="connsiteX35-16473" fmla="*/ 6212659 w 9662615"/>
              <a:gd name="connsiteY35-16474" fmla="*/ 1454850 h 1583140"/>
              <a:gd name="connsiteX36-16475" fmla="*/ 6069317 w 9662615"/>
              <a:gd name="connsiteY36-16476" fmla="*/ 1445838 h 1583140"/>
              <a:gd name="connsiteX37-16477" fmla="*/ 5878477 w 9662615"/>
              <a:gd name="connsiteY37-16478" fmla="*/ 1439180 h 1583140"/>
              <a:gd name="connsiteX38-16479" fmla="*/ 5838387 w 9662615"/>
              <a:gd name="connsiteY38-16480" fmla="*/ 1444679 h 1583140"/>
              <a:gd name="connsiteX39-16481" fmla="*/ 5771136 w 9662615"/>
              <a:gd name="connsiteY39-16482" fmla="*/ 1453639 h 1583140"/>
              <a:gd name="connsiteX40-16483" fmla="*/ 5724081 w 9662615"/>
              <a:gd name="connsiteY40-16484" fmla="*/ 1470431 h 1583140"/>
              <a:gd name="connsiteX41-16485" fmla="*/ 5666577 w 9662615"/>
              <a:gd name="connsiteY41-16486" fmla="*/ 1473921 h 1583140"/>
              <a:gd name="connsiteX42-16487" fmla="*/ 5649068 w 9662615"/>
              <a:gd name="connsiteY42-16488" fmla="*/ 1461676 h 1583140"/>
              <a:gd name="connsiteX43-16489" fmla="*/ 5588902 w 9662615"/>
              <a:gd name="connsiteY43-16490" fmla="*/ 1469647 h 1583140"/>
              <a:gd name="connsiteX44-16491" fmla="*/ 5498090 w 9662615"/>
              <a:gd name="connsiteY44-16492" fmla="*/ 1483173 h 1583140"/>
              <a:gd name="connsiteX45-16493" fmla="*/ 5444641 w 9662615"/>
              <a:gd name="connsiteY45-16494" fmla="*/ 1487602 h 1583140"/>
              <a:gd name="connsiteX46-16495" fmla="*/ 5299812 w 9662615"/>
              <a:gd name="connsiteY46-16496" fmla="*/ 1503362 h 1583140"/>
              <a:gd name="connsiteX47-16497" fmla="*/ 5213947 w 9662615"/>
              <a:gd name="connsiteY47-16498" fmla="*/ 1516637 h 1583140"/>
              <a:gd name="connsiteX48-16499" fmla="*/ 5177807 w 9662615"/>
              <a:gd name="connsiteY48-16500" fmla="*/ 1526802 h 1583140"/>
              <a:gd name="connsiteX49-16501" fmla="*/ 5113910 w 9662615"/>
              <a:gd name="connsiteY49-16502" fmla="*/ 1533205 h 1583140"/>
              <a:gd name="connsiteX50-16503" fmla="*/ 5059484 w 9662615"/>
              <a:gd name="connsiteY50-16504" fmla="*/ 1546802 h 1583140"/>
              <a:gd name="connsiteX51-16505" fmla="*/ 5038524 w 9662615"/>
              <a:gd name="connsiteY51-16506" fmla="*/ 1545675 h 1583140"/>
              <a:gd name="connsiteX52-16507" fmla="*/ 5026564 w 9662615"/>
              <a:gd name="connsiteY52-16508" fmla="*/ 1545376 h 1583140"/>
              <a:gd name="connsiteX53-16509" fmla="*/ 4969433 w 9662615"/>
              <a:gd name="connsiteY53-16510" fmla="*/ 1550865 h 1583140"/>
              <a:gd name="connsiteX54-16511" fmla="*/ 4929254 w 9662615"/>
              <a:gd name="connsiteY54-16512" fmla="*/ 1563452 h 1583140"/>
              <a:gd name="connsiteX55-16513" fmla="*/ 4871726 w 9662615"/>
              <a:gd name="connsiteY55-16514" fmla="*/ 1570584 h 1583140"/>
              <a:gd name="connsiteX56-16515" fmla="*/ 4843267 w 9662615"/>
              <a:gd name="connsiteY56-16516" fmla="*/ 1561459 h 1583140"/>
              <a:gd name="connsiteX57-16517" fmla="*/ 4821058 w 9662615"/>
              <a:gd name="connsiteY57-16518" fmla="*/ 1553078 h 1583140"/>
              <a:gd name="connsiteX58-16519" fmla="*/ 4791466 w 9662615"/>
              <a:gd name="connsiteY58-16520" fmla="*/ 1561324 h 1583140"/>
              <a:gd name="connsiteX59-16521" fmla="*/ 4784247 w 9662615"/>
              <a:gd name="connsiteY59-16522" fmla="*/ 1562342 h 1583140"/>
              <a:gd name="connsiteX60-16523" fmla="*/ 4739309 w 9662615"/>
              <a:gd name="connsiteY60-16524" fmla="*/ 1553948 h 1583140"/>
              <a:gd name="connsiteX61-16525" fmla="*/ 4697562 w 9662615"/>
              <a:gd name="connsiteY61-16526" fmla="*/ 1551206 h 1583140"/>
              <a:gd name="connsiteX62-16527" fmla="*/ 4650737 w 9662615"/>
              <a:gd name="connsiteY62-16528" fmla="*/ 1537381 h 1583140"/>
              <a:gd name="connsiteX63-16529" fmla="*/ 4583150 w 9662615"/>
              <a:gd name="connsiteY63-16530" fmla="*/ 1529064 h 1583140"/>
              <a:gd name="connsiteX64-16531" fmla="*/ 4521734 w 9662615"/>
              <a:gd name="connsiteY64-16532" fmla="*/ 1529359 h 1583140"/>
              <a:gd name="connsiteX65-16533" fmla="*/ 4382398 w 9662615"/>
              <a:gd name="connsiteY65-16534" fmla="*/ 1534108 h 1583140"/>
              <a:gd name="connsiteX66-16535" fmla="*/ 4221826 w 9662615"/>
              <a:gd name="connsiteY66-16536" fmla="*/ 1500972 h 1583140"/>
              <a:gd name="connsiteX67-16537" fmla="*/ 4096601 w 9662615"/>
              <a:gd name="connsiteY67-16538" fmla="*/ 1521563 h 1583140"/>
              <a:gd name="connsiteX68-16539" fmla="*/ 4002441 w 9662615"/>
              <a:gd name="connsiteY68-16540" fmla="*/ 1528912 h 1583140"/>
              <a:gd name="connsiteX69-16541" fmla="*/ 3833906 w 9662615"/>
              <a:gd name="connsiteY69-16542" fmla="*/ 1516637 h 1583140"/>
              <a:gd name="connsiteX70-16543" fmla="*/ 3763845 w 9662615"/>
              <a:gd name="connsiteY70-16544" fmla="*/ 1501782 h 1583140"/>
              <a:gd name="connsiteX71-16545" fmla="*/ 3641778 w 9662615"/>
              <a:gd name="connsiteY71-16546" fmla="*/ 1505446 h 1583140"/>
              <a:gd name="connsiteX72-16547" fmla="*/ 3565233 w 9662615"/>
              <a:gd name="connsiteY72-16548" fmla="*/ 1515122 h 1583140"/>
              <a:gd name="connsiteX73-16549" fmla="*/ 3560267 w 9662615"/>
              <a:gd name="connsiteY73-16550" fmla="*/ 1516288 h 1583140"/>
              <a:gd name="connsiteX74-16551" fmla="*/ 3540258 w 9662615"/>
              <a:gd name="connsiteY74-16552" fmla="*/ 1516976 h 1583140"/>
              <a:gd name="connsiteX75-16553" fmla="*/ 3534780 w 9662615"/>
              <a:gd name="connsiteY75-16554" fmla="*/ 1522141 h 1583140"/>
              <a:gd name="connsiteX76-16555" fmla="*/ 3504783 w 9662615"/>
              <a:gd name="connsiteY76-16556" fmla="*/ 1526739 h 1583140"/>
              <a:gd name="connsiteX77-16557" fmla="*/ 3430805 w 9662615"/>
              <a:gd name="connsiteY77-16558" fmla="*/ 1542521 h 1583140"/>
              <a:gd name="connsiteX78-16559" fmla="*/ 3292707 w 9662615"/>
              <a:gd name="connsiteY78-16560" fmla="*/ 1520490 h 1583140"/>
              <a:gd name="connsiteX79-16561" fmla="*/ 3187872 w 9662615"/>
              <a:gd name="connsiteY79-16562" fmla="*/ 1519991 h 1583140"/>
              <a:gd name="connsiteX80-16563" fmla="*/ 3148026 w 9662615"/>
              <a:gd name="connsiteY80-16564" fmla="*/ 1524777 h 1583140"/>
              <a:gd name="connsiteX81-16565" fmla="*/ 3092394 w 9662615"/>
              <a:gd name="connsiteY81-16566" fmla="*/ 1528115 h 1583140"/>
              <a:gd name="connsiteX82-16567" fmla="*/ 2994200 w 9662615"/>
              <a:gd name="connsiteY82-16568" fmla="*/ 1537857 h 1583140"/>
              <a:gd name="connsiteX83-16569" fmla="*/ 2862301 w 9662615"/>
              <a:gd name="connsiteY83-16570" fmla="*/ 1544250 h 1583140"/>
              <a:gd name="connsiteX84-16571" fmla="*/ 2766335 w 9662615"/>
              <a:gd name="connsiteY84-16572" fmla="*/ 1527662 h 1583140"/>
              <a:gd name="connsiteX85-16573" fmla="*/ 2757836 w 9662615"/>
              <a:gd name="connsiteY85-16574" fmla="*/ 1531371 h 1583140"/>
              <a:gd name="connsiteX86-16575" fmla="*/ 2691555 w 9662615"/>
              <a:gd name="connsiteY86-16576" fmla="*/ 1530283 h 1583140"/>
              <a:gd name="connsiteX87-16577" fmla="*/ 2491676 w 9662615"/>
              <a:gd name="connsiteY87-16578" fmla="*/ 1500859 h 1583140"/>
              <a:gd name="connsiteX88-16579" fmla="*/ 2378036 w 9662615"/>
              <a:gd name="connsiteY88-16580" fmla="*/ 1520645 h 1583140"/>
              <a:gd name="connsiteX89-16581" fmla="*/ 2284269 w 9662615"/>
              <a:gd name="connsiteY89-16582" fmla="*/ 1503068 h 1583140"/>
              <a:gd name="connsiteX90-16583" fmla="*/ 2207104 w 9662615"/>
              <a:gd name="connsiteY90-16584" fmla="*/ 1508888 h 1583140"/>
              <a:gd name="connsiteX91-16585" fmla="*/ 2149226 w 9662615"/>
              <a:gd name="connsiteY91-16586" fmla="*/ 1523409 h 1583140"/>
              <a:gd name="connsiteX92-16587" fmla="*/ 2084783 w 9662615"/>
              <a:gd name="connsiteY92-16588" fmla="*/ 1524245 h 1583140"/>
              <a:gd name="connsiteX93-16589" fmla="*/ 2070075 w 9662615"/>
              <a:gd name="connsiteY93-16590" fmla="*/ 1511285 h 1583140"/>
              <a:gd name="connsiteX94-16591" fmla="*/ 2001057 w 9662615"/>
              <a:gd name="connsiteY94-16592" fmla="*/ 1516449 h 1583140"/>
              <a:gd name="connsiteX95-16593" fmla="*/ 1896330 w 9662615"/>
              <a:gd name="connsiteY95-16594" fmla="*/ 1525725 h 1583140"/>
              <a:gd name="connsiteX96-16595" fmla="*/ 1835994 w 9662615"/>
              <a:gd name="connsiteY96-16596" fmla="*/ 1527678 h 1583140"/>
              <a:gd name="connsiteX97-16597" fmla="*/ 1671119 w 9662615"/>
              <a:gd name="connsiteY97-16598" fmla="*/ 1536701 h 1583140"/>
              <a:gd name="connsiteX98-16599" fmla="*/ 1601337 w 9662615"/>
              <a:gd name="connsiteY98-16600" fmla="*/ 1548552 h 1583140"/>
              <a:gd name="connsiteX99-16601" fmla="*/ 1407755 w 9662615"/>
              <a:gd name="connsiteY99-16602" fmla="*/ 1571444 h 1583140"/>
              <a:gd name="connsiteX100-16603" fmla="*/ 1271994 w 9662615"/>
              <a:gd name="connsiteY100-16604" fmla="*/ 1579471 h 1583140"/>
              <a:gd name="connsiteX101-16605" fmla="*/ 1249226 w 9662615"/>
              <a:gd name="connsiteY101-16606" fmla="*/ 1583140 h 1583140"/>
              <a:gd name="connsiteX102-16607" fmla="*/ 1217719 w 9662615"/>
              <a:gd name="connsiteY102-16608" fmla="*/ 1580863 h 1583140"/>
              <a:gd name="connsiteX103-16609" fmla="*/ 1091432 w 9662615"/>
              <a:gd name="connsiteY103-16610" fmla="*/ 1571003 h 1583140"/>
              <a:gd name="connsiteX104-16611" fmla="*/ 992039 w 9662615"/>
              <a:gd name="connsiteY104-16612" fmla="*/ 1556662 h 1583140"/>
              <a:gd name="connsiteX105-16613" fmla="*/ 868264 w 9662615"/>
              <a:gd name="connsiteY105-16614" fmla="*/ 1566392 h 1583140"/>
              <a:gd name="connsiteX106-16615" fmla="*/ 792765 w 9662615"/>
              <a:gd name="connsiteY106-16616" fmla="*/ 1563102 h 1583140"/>
              <a:gd name="connsiteX107-16617" fmla="*/ 669055 w 9662615"/>
              <a:gd name="connsiteY107-16618" fmla="*/ 1543638 h 1583140"/>
              <a:gd name="connsiteX108-16619" fmla="*/ 506152 w 9662615"/>
              <a:gd name="connsiteY108-16620" fmla="*/ 1549124 h 1583140"/>
              <a:gd name="connsiteX109-16621" fmla="*/ 472797 w 9662615"/>
              <a:gd name="connsiteY109-16622" fmla="*/ 1568904 h 1583140"/>
              <a:gd name="connsiteX110-16623" fmla="*/ 427864 w 9662615"/>
              <a:gd name="connsiteY110-16624" fmla="*/ 1580848 h 1583140"/>
              <a:gd name="connsiteX111-16625" fmla="*/ 408381 w 9662615"/>
              <a:gd name="connsiteY111-16626" fmla="*/ 1552940 h 1583140"/>
              <a:gd name="connsiteX112-16627" fmla="*/ 267163 w 9662615"/>
              <a:gd name="connsiteY112-16628" fmla="*/ 1531913 h 1583140"/>
              <a:gd name="connsiteX113-16629" fmla="*/ 196644 w 9662615"/>
              <a:gd name="connsiteY113-16630" fmla="*/ 1524565 h 1583140"/>
              <a:gd name="connsiteX114-16631" fmla="*/ 86819 w 9662615"/>
              <a:gd name="connsiteY114-16632" fmla="*/ 1519517 h 1583140"/>
              <a:gd name="connsiteX115-16633" fmla="*/ 53369 w 9662615"/>
              <a:gd name="connsiteY115-16634" fmla="*/ 1516853 h 1583140"/>
              <a:gd name="connsiteX116-16635" fmla="*/ 2359 w 9662615"/>
              <a:gd name="connsiteY116-16636" fmla="*/ 1515247 h 1583140"/>
              <a:gd name="connsiteX117-16637" fmla="*/ 0 w 9662615"/>
              <a:gd name="connsiteY117-16638" fmla="*/ 1514932 h 1583140"/>
              <a:gd name="connsiteX118-16639" fmla="*/ 0 w 9662615"/>
              <a:gd name="connsiteY118-16640" fmla="*/ 0 h 1583140"/>
              <a:gd name="connsiteX0-16641" fmla="*/ 0 w 9662615"/>
              <a:gd name="connsiteY0-16642" fmla="*/ 0 h 1583140"/>
              <a:gd name="connsiteX1-16643" fmla="*/ 9662615 w 9662615"/>
              <a:gd name="connsiteY1-16644" fmla="*/ 0 h 1583140"/>
              <a:gd name="connsiteX2-16645" fmla="*/ 9662615 w 9662615"/>
              <a:gd name="connsiteY2-16646" fmla="*/ 1280346 h 1583140"/>
              <a:gd name="connsiteX3-16647" fmla="*/ 9658420 w 9662615"/>
              <a:gd name="connsiteY3-16648" fmla="*/ 1280106 h 1583140"/>
              <a:gd name="connsiteX4-16649" fmla="*/ 9469546 w 9662615"/>
              <a:gd name="connsiteY4-16650" fmla="*/ 1289837 h 1583140"/>
              <a:gd name="connsiteX5-16651" fmla="*/ 9385895 w 9662615"/>
              <a:gd name="connsiteY5-16652" fmla="*/ 1269203 h 1583140"/>
              <a:gd name="connsiteX6-16653" fmla="*/ 9144767 w 9662615"/>
              <a:gd name="connsiteY6-16654" fmla="*/ 1264120 h 1583140"/>
              <a:gd name="connsiteX7-16655" fmla="*/ 8837252 w 9662615"/>
              <a:gd name="connsiteY7-16656" fmla="*/ 1350515 h 1583140"/>
              <a:gd name="connsiteX8-16657" fmla="*/ 8705466 w 9662615"/>
              <a:gd name="connsiteY8-16658" fmla="*/ 1342419 h 1583140"/>
              <a:gd name="connsiteX9-16659" fmla="*/ 8652221 w 9662615"/>
              <a:gd name="connsiteY9-16660" fmla="*/ 1326906 h 1583140"/>
              <a:gd name="connsiteX10-16661" fmla="*/ 8632312 w 9662615"/>
              <a:gd name="connsiteY10-16662" fmla="*/ 1326025 h 1583140"/>
              <a:gd name="connsiteX11-16663" fmla="*/ 8591582 w 9662615"/>
              <a:gd name="connsiteY11-16664" fmla="*/ 1341666 h 1583140"/>
              <a:gd name="connsiteX12-16665" fmla="*/ 8537336 w 9662615"/>
              <a:gd name="connsiteY12-16666" fmla="*/ 1341684 h 1583140"/>
              <a:gd name="connsiteX13-16667" fmla="*/ 8472508 w 9662615"/>
              <a:gd name="connsiteY13-16668" fmla="*/ 1363109 h 1583140"/>
              <a:gd name="connsiteX14-16669" fmla="*/ 8258477 w 9662615"/>
              <a:gd name="connsiteY14-16670" fmla="*/ 1370666 h 1583140"/>
              <a:gd name="connsiteX15-16671" fmla="*/ 8197961 w 9662615"/>
              <a:gd name="connsiteY15-16672" fmla="*/ 1392804 h 1583140"/>
              <a:gd name="connsiteX16-16673" fmla="*/ 8171196 w 9662615"/>
              <a:gd name="connsiteY16-16674" fmla="*/ 1397216 h 1583140"/>
              <a:gd name="connsiteX17-16675" fmla="*/ 8127667 w 9662615"/>
              <a:gd name="connsiteY17-16676" fmla="*/ 1418254 h 1583140"/>
              <a:gd name="connsiteX18-16677" fmla="*/ 7974579 w 9662615"/>
              <a:gd name="connsiteY18-16678" fmla="*/ 1383439 h 1583140"/>
              <a:gd name="connsiteX19-16679" fmla="*/ 7768351 w 9662615"/>
              <a:gd name="connsiteY19-16680" fmla="*/ 1395051 h 1583140"/>
              <a:gd name="connsiteX20-16681" fmla="*/ 7635985 w 9662615"/>
              <a:gd name="connsiteY20-16682" fmla="*/ 1386363 h 1583140"/>
              <a:gd name="connsiteX21-16683" fmla="*/ 7466069 w 9662615"/>
              <a:gd name="connsiteY21-16684" fmla="*/ 1377654 h 1583140"/>
              <a:gd name="connsiteX22-16685" fmla="*/ 7355642 w 9662615"/>
              <a:gd name="connsiteY22-16686" fmla="*/ 1407761 h 1583140"/>
              <a:gd name="connsiteX23-16687" fmla="*/ 7151610 w 9662615"/>
              <a:gd name="connsiteY23-16688" fmla="*/ 1397856 h 1583140"/>
              <a:gd name="connsiteX24-16689" fmla="*/ 7082147 w 9662615"/>
              <a:gd name="connsiteY24-16690" fmla="*/ 1406113 h 1583140"/>
              <a:gd name="connsiteX25-16691" fmla="*/ 7014958 w 9662615"/>
              <a:gd name="connsiteY25-16692" fmla="*/ 1396883 h 1583140"/>
              <a:gd name="connsiteX26-16693" fmla="*/ 6907567 w 9662615"/>
              <a:gd name="connsiteY26-16694" fmla="*/ 1419149 h 1583140"/>
              <a:gd name="connsiteX27-16695" fmla="*/ 6748428 w 9662615"/>
              <a:gd name="connsiteY27-16696" fmla="*/ 1420308 h 1583140"/>
              <a:gd name="connsiteX28-16697" fmla="*/ 6654257 w 9662615"/>
              <a:gd name="connsiteY28-16698" fmla="*/ 1424143 h 1583140"/>
              <a:gd name="connsiteX29-16699" fmla="*/ 6620123 w 9662615"/>
              <a:gd name="connsiteY29-16700" fmla="*/ 1430535 h 1583140"/>
              <a:gd name="connsiteX30-16701" fmla="*/ 6571355 w 9662615"/>
              <a:gd name="connsiteY30-16702" fmla="*/ 1436144 h 1583140"/>
              <a:gd name="connsiteX31-16703" fmla="*/ 6486557 w 9662615"/>
              <a:gd name="connsiteY31-16704" fmla="*/ 1449861 h 1583140"/>
              <a:gd name="connsiteX32-16705" fmla="*/ 6370419 w 9662615"/>
              <a:gd name="connsiteY32-16706" fmla="*/ 1461649 h 1583140"/>
              <a:gd name="connsiteX33-16707" fmla="*/ 6278839 w 9662615"/>
              <a:gd name="connsiteY33-16708" fmla="*/ 1449160 h 1583140"/>
              <a:gd name="connsiteX34-16709" fmla="*/ 6272455 w 9662615"/>
              <a:gd name="connsiteY34-16710" fmla="*/ 1453191 h 1583140"/>
              <a:gd name="connsiteX35-16711" fmla="*/ 6212659 w 9662615"/>
              <a:gd name="connsiteY35-16712" fmla="*/ 1454850 h 1583140"/>
              <a:gd name="connsiteX36-16713" fmla="*/ 6069317 w 9662615"/>
              <a:gd name="connsiteY36-16714" fmla="*/ 1445838 h 1583140"/>
              <a:gd name="connsiteX37-16715" fmla="*/ 5878477 w 9662615"/>
              <a:gd name="connsiteY37-16716" fmla="*/ 1439180 h 1583140"/>
              <a:gd name="connsiteX38-16717" fmla="*/ 5838387 w 9662615"/>
              <a:gd name="connsiteY38-16718" fmla="*/ 1444679 h 1583140"/>
              <a:gd name="connsiteX39-16719" fmla="*/ 5771136 w 9662615"/>
              <a:gd name="connsiteY39-16720" fmla="*/ 1453639 h 1583140"/>
              <a:gd name="connsiteX40-16721" fmla="*/ 5724081 w 9662615"/>
              <a:gd name="connsiteY40-16722" fmla="*/ 1470431 h 1583140"/>
              <a:gd name="connsiteX41-16723" fmla="*/ 5666577 w 9662615"/>
              <a:gd name="connsiteY41-16724" fmla="*/ 1473921 h 1583140"/>
              <a:gd name="connsiteX42-16725" fmla="*/ 5649068 w 9662615"/>
              <a:gd name="connsiteY42-16726" fmla="*/ 1461676 h 1583140"/>
              <a:gd name="connsiteX43-16727" fmla="*/ 5588902 w 9662615"/>
              <a:gd name="connsiteY43-16728" fmla="*/ 1469647 h 1583140"/>
              <a:gd name="connsiteX44-16729" fmla="*/ 5498090 w 9662615"/>
              <a:gd name="connsiteY44-16730" fmla="*/ 1483173 h 1583140"/>
              <a:gd name="connsiteX45-16731" fmla="*/ 5444641 w 9662615"/>
              <a:gd name="connsiteY45-16732" fmla="*/ 1487602 h 1583140"/>
              <a:gd name="connsiteX46-16733" fmla="*/ 5299812 w 9662615"/>
              <a:gd name="connsiteY46-16734" fmla="*/ 1503362 h 1583140"/>
              <a:gd name="connsiteX47-16735" fmla="*/ 5245752 w 9662615"/>
              <a:gd name="connsiteY47-16736" fmla="*/ 1520612 h 1583140"/>
              <a:gd name="connsiteX48-16737" fmla="*/ 5177807 w 9662615"/>
              <a:gd name="connsiteY48-16738" fmla="*/ 1526802 h 1583140"/>
              <a:gd name="connsiteX49-16739" fmla="*/ 5113910 w 9662615"/>
              <a:gd name="connsiteY49-16740" fmla="*/ 1533205 h 1583140"/>
              <a:gd name="connsiteX50-16741" fmla="*/ 5059484 w 9662615"/>
              <a:gd name="connsiteY50-16742" fmla="*/ 1546802 h 1583140"/>
              <a:gd name="connsiteX51-16743" fmla="*/ 5038524 w 9662615"/>
              <a:gd name="connsiteY51-16744" fmla="*/ 1545675 h 1583140"/>
              <a:gd name="connsiteX52-16745" fmla="*/ 5026564 w 9662615"/>
              <a:gd name="connsiteY52-16746" fmla="*/ 1545376 h 1583140"/>
              <a:gd name="connsiteX53-16747" fmla="*/ 4969433 w 9662615"/>
              <a:gd name="connsiteY53-16748" fmla="*/ 1550865 h 1583140"/>
              <a:gd name="connsiteX54-16749" fmla="*/ 4929254 w 9662615"/>
              <a:gd name="connsiteY54-16750" fmla="*/ 1563452 h 1583140"/>
              <a:gd name="connsiteX55-16751" fmla="*/ 4871726 w 9662615"/>
              <a:gd name="connsiteY55-16752" fmla="*/ 1570584 h 1583140"/>
              <a:gd name="connsiteX56-16753" fmla="*/ 4843267 w 9662615"/>
              <a:gd name="connsiteY56-16754" fmla="*/ 1561459 h 1583140"/>
              <a:gd name="connsiteX57-16755" fmla="*/ 4821058 w 9662615"/>
              <a:gd name="connsiteY57-16756" fmla="*/ 1553078 h 1583140"/>
              <a:gd name="connsiteX58-16757" fmla="*/ 4791466 w 9662615"/>
              <a:gd name="connsiteY58-16758" fmla="*/ 1561324 h 1583140"/>
              <a:gd name="connsiteX59-16759" fmla="*/ 4784247 w 9662615"/>
              <a:gd name="connsiteY59-16760" fmla="*/ 1562342 h 1583140"/>
              <a:gd name="connsiteX60-16761" fmla="*/ 4739309 w 9662615"/>
              <a:gd name="connsiteY60-16762" fmla="*/ 1553948 h 1583140"/>
              <a:gd name="connsiteX61-16763" fmla="*/ 4697562 w 9662615"/>
              <a:gd name="connsiteY61-16764" fmla="*/ 1551206 h 1583140"/>
              <a:gd name="connsiteX62-16765" fmla="*/ 4650737 w 9662615"/>
              <a:gd name="connsiteY62-16766" fmla="*/ 1537381 h 1583140"/>
              <a:gd name="connsiteX63-16767" fmla="*/ 4583150 w 9662615"/>
              <a:gd name="connsiteY63-16768" fmla="*/ 1529064 h 1583140"/>
              <a:gd name="connsiteX64-16769" fmla="*/ 4521734 w 9662615"/>
              <a:gd name="connsiteY64-16770" fmla="*/ 1529359 h 1583140"/>
              <a:gd name="connsiteX65-16771" fmla="*/ 4382398 w 9662615"/>
              <a:gd name="connsiteY65-16772" fmla="*/ 1534108 h 1583140"/>
              <a:gd name="connsiteX66-16773" fmla="*/ 4221826 w 9662615"/>
              <a:gd name="connsiteY66-16774" fmla="*/ 1500972 h 1583140"/>
              <a:gd name="connsiteX67-16775" fmla="*/ 4096601 w 9662615"/>
              <a:gd name="connsiteY67-16776" fmla="*/ 1521563 h 1583140"/>
              <a:gd name="connsiteX68-16777" fmla="*/ 4002441 w 9662615"/>
              <a:gd name="connsiteY68-16778" fmla="*/ 1528912 h 1583140"/>
              <a:gd name="connsiteX69-16779" fmla="*/ 3833906 w 9662615"/>
              <a:gd name="connsiteY69-16780" fmla="*/ 1516637 h 1583140"/>
              <a:gd name="connsiteX70-16781" fmla="*/ 3763845 w 9662615"/>
              <a:gd name="connsiteY70-16782" fmla="*/ 1501782 h 1583140"/>
              <a:gd name="connsiteX71-16783" fmla="*/ 3641778 w 9662615"/>
              <a:gd name="connsiteY71-16784" fmla="*/ 1505446 h 1583140"/>
              <a:gd name="connsiteX72-16785" fmla="*/ 3565233 w 9662615"/>
              <a:gd name="connsiteY72-16786" fmla="*/ 1515122 h 1583140"/>
              <a:gd name="connsiteX73-16787" fmla="*/ 3560267 w 9662615"/>
              <a:gd name="connsiteY73-16788" fmla="*/ 1516288 h 1583140"/>
              <a:gd name="connsiteX74-16789" fmla="*/ 3540258 w 9662615"/>
              <a:gd name="connsiteY74-16790" fmla="*/ 1516976 h 1583140"/>
              <a:gd name="connsiteX75-16791" fmla="*/ 3534780 w 9662615"/>
              <a:gd name="connsiteY75-16792" fmla="*/ 1522141 h 1583140"/>
              <a:gd name="connsiteX76-16793" fmla="*/ 3504783 w 9662615"/>
              <a:gd name="connsiteY76-16794" fmla="*/ 1526739 h 1583140"/>
              <a:gd name="connsiteX77-16795" fmla="*/ 3430805 w 9662615"/>
              <a:gd name="connsiteY77-16796" fmla="*/ 1542521 h 1583140"/>
              <a:gd name="connsiteX78-16797" fmla="*/ 3292707 w 9662615"/>
              <a:gd name="connsiteY78-16798" fmla="*/ 1520490 h 1583140"/>
              <a:gd name="connsiteX79-16799" fmla="*/ 3187872 w 9662615"/>
              <a:gd name="connsiteY79-16800" fmla="*/ 1519991 h 1583140"/>
              <a:gd name="connsiteX80-16801" fmla="*/ 3148026 w 9662615"/>
              <a:gd name="connsiteY80-16802" fmla="*/ 1524777 h 1583140"/>
              <a:gd name="connsiteX81-16803" fmla="*/ 3092394 w 9662615"/>
              <a:gd name="connsiteY81-16804" fmla="*/ 1528115 h 1583140"/>
              <a:gd name="connsiteX82-16805" fmla="*/ 2994200 w 9662615"/>
              <a:gd name="connsiteY82-16806" fmla="*/ 1537857 h 1583140"/>
              <a:gd name="connsiteX83-16807" fmla="*/ 2862301 w 9662615"/>
              <a:gd name="connsiteY83-16808" fmla="*/ 1544250 h 1583140"/>
              <a:gd name="connsiteX84-16809" fmla="*/ 2766335 w 9662615"/>
              <a:gd name="connsiteY84-16810" fmla="*/ 1527662 h 1583140"/>
              <a:gd name="connsiteX85-16811" fmla="*/ 2757836 w 9662615"/>
              <a:gd name="connsiteY85-16812" fmla="*/ 1531371 h 1583140"/>
              <a:gd name="connsiteX86-16813" fmla="*/ 2691555 w 9662615"/>
              <a:gd name="connsiteY86-16814" fmla="*/ 1530283 h 1583140"/>
              <a:gd name="connsiteX87-16815" fmla="*/ 2491676 w 9662615"/>
              <a:gd name="connsiteY87-16816" fmla="*/ 1500859 h 1583140"/>
              <a:gd name="connsiteX88-16817" fmla="*/ 2378036 w 9662615"/>
              <a:gd name="connsiteY88-16818" fmla="*/ 1520645 h 1583140"/>
              <a:gd name="connsiteX89-16819" fmla="*/ 2284269 w 9662615"/>
              <a:gd name="connsiteY89-16820" fmla="*/ 1503068 h 1583140"/>
              <a:gd name="connsiteX90-16821" fmla="*/ 2207104 w 9662615"/>
              <a:gd name="connsiteY90-16822" fmla="*/ 1508888 h 1583140"/>
              <a:gd name="connsiteX91-16823" fmla="*/ 2149226 w 9662615"/>
              <a:gd name="connsiteY91-16824" fmla="*/ 1523409 h 1583140"/>
              <a:gd name="connsiteX92-16825" fmla="*/ 2084783 w 9662615"/>
              <a:gd name="connsiteY92-16826" fmla="*/ 1524245 h 1583140"/>
              <a:gd name="connsiteX93-16827" fmla="*/ 2070075 w 9662615"/>
              <a:gd name="connsiteY93-16828" fmla="*/ 1511285 h 1583140"/>
              <a:gd name="connsiteX94-16829" fmla="*/ 2001057 w 9662615"/>
              <a:gd name="connsiteY94-16830" fmla="*/ 1516449 h 1583140"/>
              <a:gd name="connsiteX95-16831" fmla="*/ 1896330 w 9662615"/>
              <a:gd name="connsiteY95-16832" fmla="*/ 1525725 h 1583140"/>
              <a:gd name="connsiteX96-16833" fmla="*/ 1835994 w 9662615"/>
              <a:gd name="connsiteY96-16834" fmla="*/ 1527678 h 1583140"/>
              <a:gd name="connsiteX97-16835" fmla="*/ 1671119 w 9662615"/>
              <a:gd name="connsiteY97-16836" fmla="*/ 1536701 h 1583140"/>
              <a:gd name="connsiteX98-16837" fmla="*/ 1601337 w 9662615"/>
              <a:gd name="connsiteY98-16838" fmla="*/ 1548552 h 1583140"/>
              <a:gd name="connsiteX99-16839" fmla="*/ 1407755 w 9662615"/>
              <a:gd name="connsiteY99-16840" fmla="*/ 1571444 h 1583140"/>
              <a:gd name="connsiteX100-16841" fmla="*/ 1271994 w 9662615"/>
              <a:gd name="connsiteY100-16842" fmla="*/ 1579471 h 1583140"/>
              <a:gd name="connsiteX101-16843" fmla="*/ 1249226 w 9662615"/>
              <a:gd name="connsiteY101-16844" fmla="*/ 1583140 h 1583140"/>
              <a:gd name="connsiteX102-16845" fmla="*/ 1217719 w 9662615"/>
              <a:gd name="connsiteY102-16846" fmla="*/ 1580863 h 1583140"/>
              <a:gd name="connsiteX103-16847" fmla="*/ 1091432 w 9662615"/>
              <a:gd name="connsiteY103-16848" fmla="*/ 1571003 h 1583140"/>
              <a:gd name="connsiteX104-16849" fmla="*/ 992039 w 9662615"/>
              <a:gd name="connsiteY104-16850" fmla="*/ 1556662 h 1583140"/>
              <a:gd name="connsiteX105-16851" fmla="*/ 868264 w 9662615"/>
              <a:gd name="connsiteY105-16852" fmla="*/ 1566392 h 1583140"/>
              <a:gd name="connsiteX106-16853" fmla="*/ 792765 w 9662615"/>
              <a:gd name="connsiteY106-16854" fmla="*/ 1563102 h 1583140"/>
              <a:gd name="connsiteX107-16855" fmla="*/ 669055 w 9662615"/>
              <a:gd name="connsiteY107-16856" fmla="*/ 1543638 h 1583140"/>
              <a:gd name="connsiteX108-16857" fmla="*/ 506152 w 9662615"/>
              <a:gd name="connsiteY108-16858" fmla="*/ 1549124 h 1583140"/>
              <a:gd name="connsiteX109-16859" fmla="*/ 472797 w 9662615"/>
              <a:gd name="connsiteY109-16860" fmla="*/ 1568904 h 1583140"/>
              <a:gd name="connsiteX110-16861" fmla="*/ 427864 w 9662615"/>
              <a:gd name="connsiteY110-16862" fmla="*/ 1580848 h 1583140"/>
              <a:gd name="connsiteX111-16863" fmla="*/ 408381 w 9662615"/>
              <a:gd name="connsiteY111-16864" fmla="*/ 1552940 h 1583140"/>
              <a:gd name="connsiteX112-16865" fmla="*/ 267163 w 9662615"/>
              <a:gd name="connsiteY112-16866" fmla="*/ 1531913 h 1583140"/>
              <a:gd name="connsiteX113-16867" fmla="*/ 196644 w 9662615"/>
              <a:gd name="connsiteY113-16868" fmla="*/ 1524565 h 1583140"/>
              <a:gd name="connsiteX114-16869" fmla="*/ 86819 w 9662615"/>
              <a:gd name="connsiteY114-16870" fmla="*/ 1519517 h 1583140"/>
              <a:gd name="connsiteX115-16871" fmla="*/ 53369 w 9662615"/>
              <a:gd name="connsiteY115-16872" fmla="*/ 1516853 h 1583140"/>
              <a:gd name="connsiteX116-16873" fmla="*/ 2359 w 9662615"/>
              <a:gd name="connsiteY116-16874" fmla="*/ 1515247 h 1583140"/>
              <a:gd name="connsiteX117-16875" fmla="*/ 0 w 9662615"/>
              <a:gd name="connsiteY117-16876" fmla="*/ 1514932 h 1583140"/>
              <a:gd name="connsiteX118-16877" fmla="*/ 0 w 9662615"/>
              <a:gd name="connsiteY118-16878" fmla="*/ 0 h 1583140"/>
              <a:gd name="connsiteX0-16879" fmla="*/ 0 w 9662615"/>
              <a:gd name="connsiteY0-16880" fmla="*/ 0 h 1583140"/>
              <a:gd name="connsiteX1-16881" fmla="*/ 9662615 w 9662615"/>
              <a:gd name="connsiteY1-16882" fmla="*/ 0 h 1583140"/>
              <a:gd name="connsiteX2-16883" fmla="*/ 9662615 w 9662615"/>
              <a:gd name="connsiteY2-16884" fmla="*/ 1280346 h 1583140"/>
              <a:gd name="connsiteX3-16885" fmla="*/ 9658420 w 9662615"/>
              <a:gd name="connsiteY3-16886" fmla="*/ 1280106 h 1583140"/>
              <a:gd name="connsiteX4-16887" fmla="*/ 9469546 w 9662615"/>
              <a:gd name="connsiteY4-16888" fmla="*/ 1289837 h 1583140"/>
              <a:gd name="connsiteX5-16889" fmla="*/ 9385895 w 9662615"/>
              <a:gd name="connsiteY5-16890" fmla="*/ 1269203 h 1583140"/>
              <a:gd name="connsiteX6-16891" fmla="*/ 9144767 w 9662615"/>
              <a:gd name="connsiteY6-16892" fmla="*/ 1264120 h 1583140"/>
              <a:gd name="connsiteX7-16893" fmla="*/ 8837252 w 9662615"/>
              <a:gd name="connsiteY7-16894" fmla="*/ 1350515 h 1583140"/>
              <a:gd name="connsiteX8-16895" fmla="*/ 8705466 w 9662615"/>
              <a:gd name="connsiteY8-16896" fmla="*/ 1342419 h 1583140"/>
              <a:gd name="connsiteX9-16897" fmla="*/ 8652221 w 9662615"/>
              <a:gd name="connsiteY9-16898" fmla="*/ 1326906 h 1583140"/>
              <a:gd name="connsiteX10-16899" fmla="*/ 8632312 w 9662615"/>
              <a:gd name="connsiteY10-16900" fmla="*/ 1326025 h 1583140"/>
              <a:gd name="connsiteX11-16901" fmla="*/ 8591582 w 9662615"/>
              <a:gd name="connsiteY11-16902" fmla="*/ 1341666 h 1583140"/>
              <a:gd name="connsiteX12-16903" fmla="*/ 8537336 w 9662615"/>
              <a:gd name="connsiteY12-16904" fmla="*/ 1341684 h 1583140"/>
              <a:gd name="connsiteX13-16905" fmla="*/ 8472508 w 9662615"/>
              <a:gd name="connsiteY13-16906" fmla="*/ 1363109 h 1583140"/>
              <a:gd name="connsiteX14-16907" fmla="*/ 8258477 w 9662615"/>
              <a:gd name="connsiteY14-16908" fmla="*/ 1370666 h 1583140"/>
              <a:gd name="connsiteX15-16909" fmla="*/ 8197961 w 9662615"/>
              <a:gd name="connsiteY15-16910" fmla="*/ 1392804 h 1583140"/>
              <a:gd name="connsiteX16-16911" fmla="*/ 8171196 w 9662615"/>
              <a:gd name="connsiteY16-16912" fmla="*/ 1397216 h 1583140"/>
              <a:gd name="connsiteX17-16913" fmla="*/ 8127667 w 9662615"/>
              <a:gd name="connsiteY17-16914" fmla="*/ 1418254 h 1583140"/>
              <a:gd name="connsiteX18-16915" fmla="*/ 7974579 w 9662615"/>
              <a:gd name="connsiteY18-16916" fmla="*/ 1383439 h 1583140"/>
              <a:gd name="connsiteX19-16917" fmla="*/ 7768351 w 9662615"/>
              <a:gd name="connsiteY19-16918" fmla="*/ 1395051 h 1583140"/>
              <a:gd name="connsiteX20-16919" fmla="*/ 7635985 w 9662615"/>
              <a:gd name="connsiteY20-16920" fmla="*/ 1386363 h 1583140"/>
              <a:gd name="connsiteX21-16921" fmla="*/ 7466069 w 9662615"/>
              <a:gd name="connsiteY21-16922" fmla="*/ 1377654 h 1583140"/>
              <a:gd name="connsiteX22-16923" fmla="*/ 7355642 w 9662615"/>
              <a:gd name="connsiteY22-16924" fmla="*/ 1407761 h 1583140"/>
              <a:gd name="connsiteX23-16925" fmla="*/ 7151610 w 9662615"/>
              <a:gd name="connsiteY23-16926" fmla="*/ 1397856 h 1583140"/>
              <a:gd name="connsiteX24-16927" fmla="*/ 7082147 w 9662615"/>
              <a:gd name="connsiteY24-16928" fmla="*/ 1406113 h 1583140"/>
              <a:gd name="connsiteX25-16929" fmla="*/ 7014958 w 9662615"/>
              <a:gd name="connsiteY25-16930" fmla="*/ 1396883 h 1583140"/>
              <a:gd name="connsiteX26-16931" fmla="*/ 6907567 w 9662615"/>
              <a:gd name="connsiteY26-16932" fmla="*/ 1419149 h 1583140"/>
              <a:gd name="connsiteX27-16933" fmla="*/ 6748428 w 9662615"/>
              <a:gd name="connsiteY27-16934" fmla="*/ 1420308 h 1583140"/>
              <a:gd name="connsiteX28-16935" fmla="*/ 6654257 w 9662615"/>
              <a:gd name="connsiteY28-16936" fmla="*/ 1424143 h 1583140"/>
              <a:gd name="connsiteX29-16937" fmla="*/ 6620123 w 9662615"/>
              <a:gd name="connsiteY29-16938" fmla="*/ 1430535 h 1583140"/>
              <a:gd name="connsiteX30-16939" fmla="*/ 6571355 w 9662615"/>
              <a:gd name="connsiteY30-16940" fmla="*/ 1436144 h 1583140"/>
              <a:gd name="connsiteX31-16941" fmla="*/ 6486557 w 9662615"/>
              <a:gd name="connsiteY31-16942" fmla="*/ 1449861 h 1583140"/>
              <a:gd name="connsiteX32-16943" fmla="*/ 6370419 w 9662615"/>
              <a:gd name="connsiteY32-16944" fmla="*/ 1461649 h 1583140"/>
              <a:gd name="connsiteX33-16945" fmla="*/ 6278839 w 9662615"/>
              <a:gd name="connsiteY33-16946" fmla="*/ 1449160 h 1583140"/>
              <a:gd name="connsiteX34-16947" fmla="*/ 6272455 w 9662615"/>
              <a:gd name="connsiteY34-16948" fmla="*/ 1453191 h 1583140"/>
              <a:gd name="connsiteX35-16949" fmla="*/ 6212659 w 9662615"/>
              <a:gd name="connsiteY35-16950" fmla="*/ 1454850 h 1583140"/>
              <a:gd name="connsiteX36-16951" fmla="*/ 6069317 w 9662615"/>
              <a:gd name="connsiteY36-16952" fmla="*/ 1445838 h 1583140"/>
              <a:gd name="connsiteX37-16953" fmla="*/ 5878477 w 9662615"/>
              <a:gd name="connsiteY37-16954" fmla="*/ 1439180 h 1583140"/>
              <a:gd name="connsiteX38-16955" fmla="*/ 5838387 w 9662615"/>
              <a:gd name="connsiteY38-16956" fmla="*/ 1444679 h 1583140"/>
              <a:gd name="connsiteX39-16957" fmla="*/ 5771136 w 9662615"/>
              <a:gd name="connsiteY39-16958" fmla="*/ 1453639 h 1583140"/>
              <a:gd name="connsiteX40-16959" fmla="*/ 5724081 w 9662615"/>
              <a:gd name="connsiteY40-16960" fmla="*/ 1470431 h 1583140"/>
              <a:gd name="connsiteX41-16961" fmla="*/ 5666577 w 9662615"/>
              <a:gd name="connsiteY41-16962" fmla="*/ 1473921 h 1583140"/>
              <a:gd name="connsiteX42-16963" fmla="*/ 5649068 w 9662615"/>
              <a:gd name="connsiteY42-16964" fmla="*/ 1461676 h 1583140"/>
              <a:gd name="connsiteX43-16965" fmla="*/ 5588902 w 9662615"/>
              <a:gd name="connsiteY43-16966" fmla="*/ 1469647 h 1583140"/>
              <a:gd name="connsiteX44-16967" fmla="*/ 5498090 w 9662615"/>
              <a:gd name="connsiteY44-16968" fmla="*/ 1483173 h 1583140"/>
              <a:gd name="connsiteX45-16969" fmla="*/ 5444641 w 9662615"/>
              <a:gd name="connsiteY45-16970" fmla="*/ 1487602 h 1583140"/>
              <a:gd name="connsiteX46-16971" fmla="*/ 5299812 w 9662615"/>
              <a:gd name="connsiteY46-16972" fmla="*/ 1503362 h 1583140"/>
              <a:gd name="connsiteX47-16973" fmla="*/ 5245752 w 9662615"/>
              <a:gd name="connsiteY47-16974" fmla="*/ 1520612 h 1583140"/>
              <a:gd name="connsiteX48-16975" fmla="*/ 5177807 w 9662615"/>
              <a:gd name="connsiteY48-16976" fmla="*/ 1526802 h 1583140"/>
              <a:gd name="connsiteX49-16977" fmla="*/ 5113910 w 9662615"/>
              <a:gd name="connsiteY49-16978" fmla="*/ 1533205 h 1583140"/>
              <a:gd name="connsiteX50-16979" fmla="*/ 5059484 w 9662615"/>
              <a:gd name="connsiteY50-16980" fmla="*/ 1546802 h 1583140"/>
              <a:gd name="connsiteX51-16981" fmla="*/ 5038524 w 9662615"/>
              <a:gd name="connsiteY51-16982" fmla="*/ 1545675 h 1583140"/>
              <a:gd name="connsiteX52-16983" fmla="*/ 5026564 w 9662615"/>
              <a:gd name="connsiteY52-16984" fmla="*/ 1545376 h 1583140"/>
              <a:gd name="connsiteX53-16985" fmla="*/ 4969433 w 9662615"/>
              <a:gd name="connsiteY53-16986" fmla="*/ 1550865 h 1583140"/>
              <a:gd name="connsiteX54-16987" fmla="*/ 4929254 w 9662615"/>
              <a:gd name="connsiteY54-16988" fmla="*/ 1563452 h 1583140"/>
              <a:gd name="connsiteX55-16989" fmla="*/ 4871726 w 9662615"/>
              <a:gd name="connsiteY55-16990" fmla="*/ 1570584 h 1583140"/>
              <a:gd name="connsiteX56-16991" fmla="*/ 4843267 w 9662615"/>
              <a:gd name="connsiteY56-16992" fmla="*/ 1561459 h 1583140"/>
              <a:gd name="connsiteX57-16993" fmla="*/ 4821058 w 9662615"/>
              <a:gd name="connsiteY57-16994" fmla="*/ 1553078 h 1583140"/>
              <a:gd name="connsiteX58-16995" fmla="*/ 4791466 w 9662615"/>
              <a:gd name="connsiteY58-16996" fmla="*/ 1561324 h 1583140"/>
              <a:gd name="connsiteX59-16997" fmla="*/ 4784247 w 9662615"/>
              <a:gd name="connsiteY59-16998" fmla="*/ 1562342 h 1583140"/>
              <a:gd name="connsiteX60-16999" fmla="*/ 4739309 w 9662615"/>
              <a:gd name="connsiteY60-17000" fmla="*/ 1553948 h 1583140"/>
              <a:gd name="connsiteX61-17001" fmla="*/ 4697562 w 9662615"/>
              <a:gd name="connsiteY61-17002" fmla="*/ 1551206 h 1583140"/>
              <a:gd name="connsiteX62-17003" fmla="*/ 4650737 w 9662615"/>
              <a:gd name="connsiteY62-17004" fmla="*/ 1537381 h 1583140"/>
              <a:gd name="connsiteX63-17005" fmla="*/ 4583150 w 9662615"/>
              <a:gd name="connsiteY63-17006" fmla="*/ 1529064 h 1583140"/>
              <a:gd name="connsiteX64-17007" fmla="*/ 4521734 w 9662615"/>
              <a:gd name="connsiteY64-17008" fmla="*/ 1529359 h 1583140"/>
              <a:gd name="connsiteX65-17009" fmla="*/ 4382398 w 9662615"/>
              <a:gd name="connsiteY65-17010" fmla="*/ 1534108 h 1583140"/>
              <a:gd name="connsiteX66-17011" fmla="*/ 4221826 w 9662615"/>
              <a:gd name="connsiteY66-17012" fmla="*/ 1500972 h 1583140"/>
              <a:gd name="connsiteX67-17013" fmla="*/ 4096601 w 9662615"/>
              <a:gd name="connsiteY67-17014" fmla="*/ 1521563 h 1583140"/>
              <a:gd name="connsiteX68-17015" fmla="*/ 4002441 w 9662615"/>
              <a:gd name="connsiteY68-17016" fmla="*/ 1528912 h 1583140"/>
              <a:gd name="connsiteX69-17017" fmla="*/ 3833906 w 9662615"/>
              <a:gd name="connsiteY69-17018" fmla="*/ 1516637 h 1583140"/>
              <a:gd name="connsiteX70-17019" fmla="*/ 3763845 w 9662615"/>
              <a:gd name="connsiteY70-17020" fmla="*/ 1501782 h 1583140"/>
              <a:gd name="connsiteX71-17021" fmla="*/ 3641778 w 9662615"/>
              <a:gd name="connsiteY71-17022" fmla="*/ 1505446 h 1583140"/>
              <a:gd name="connsiteX72-17023" fmla="*/ 3565233 w 9662615"/>
              <a:gd name="connsiteY72-17024" fmla="*/ 1515122 h 1583140"/>
              <a:gd name="connsiteX73-17025" fmla="*/ 3560267 w 9662615"/>
              <a:gd name="connsiteY73-17026" fmla="*/ 1516288 h 1583140"/>
              <a:gd name="connsiteX74-17027" fmla="*/ 3540258 w 9662615"/>
              <a:gd name="connsiteY74-17028" fmla="*/ 1516976 h 1583140"/>
              <a:gd name="connsiteX75-17029" fmla="*/ 3534780 w 9662615"/>
              <a:gd name="connsiteY75-17030" fmla="*/ 1522141 h 1583140"/>
              <a:gd name="connsiteX76-17031" fmla="*/ 3504783 w 9662615"/>
              <a:gd name="connsiteY76-17032" fmla="*/ 1526739 h 1583140"/>
              <a:gd name="connsiteX77-17033" fmla="*/ 3430805 w 9662615"/>
              <a:gd name="connsiteY77-17034" fmla="*/ 1542521 h 1583140"/>
              <a:gd name="connsiteX78-17035" fmla="*/ 3292707 w 9662615"/>
              <a:gd name="connsiteY78-17036" fmla="*/ 1520490 h 1583140"/>
              <a:gd name="connsiteX79-17037" fmla="*/ 3187872 w 9662615"/>
              <a:gd name="connsiteY79-17038" fmla="*/ 1519991 h 1583140"/>
              <a:gd name="connsiteX80-17039" fmla="*/ 3148026 w 9662615"/>
              <a:gd name="connsiteY80-17040" fmla="*/ 1524777 h 1583140"/>
              <a:gd name="connsiteX81-17041" fmla="*/ 3092394 w 9662615"/>
              <a:gd name="connsiteY81-17042" fmla="*/ 1528115 h 1583140"/>
              <a:gd name="connsiteX82-17043" fmla="*/ 2994200 w 9662615"/>
              <a:gd name="connsiteY82-17044" fmla="*/ 1537857 h 1583140"/>
              <a:gd name="connsiteX83-17045" fmla="*/ 2862301 w 9662615"/>
              <a:gd name="connsiteY83-17046" fmla="*/ 1544250 h 1583140"/>
              <a:gd name="connsiteX84-17047" fmla="*/ 2766335 w 9662615"/>
              <a:gd name="connsiteY84-17048" fmla="*/ 1527662 h 1583140"/>
              <a:gd name="connsiteX85-17049" fmla="*/ 2757836 w 9662615"/>
              <a:gd name="connsiteY85-17050" fmla="*/ 1531371 h 1583140"/>
              <a:gd name="connsiteX86-17051" fmla="*/ 2691555 w 9662615"/>
              <a:gd name="connsiteY86-17052" fmla="*/ 1530283 h 1583140"/>
              <a:gd name="connsiteX87-17053" fmla="*/ 2491676 w 9662615"/>
              <a:gd name="connsiteY87-17054" fmla="*/ 1500859 h 1583140"/>
              <a:gd name="connsiteX88-17055" fmla="*/ 2378036 w 9662615"/>
              <a:gd name="connsiteY88-17056" fmla="*/ 1520645 h 1583140"/>
              <a:gd name="connsiteX89-17057" fmla="*/ 2284269 w 9662615"/>
              <a:gd name="connsiteY89-17058" fmla="*/ 1503068 h 1583140"/>
              <a:gd name="connsiteX90-17059" fmla="*/ 2207104 w 9662615"/>
              <a:gd name="connsiteY90-17060" fmla="*/ 1508888 h 1583140"/>
              <a:gd name="connsiteX91-17061" fmla="*/ 2149226 w 9662615"/>
              <a:gd name="connsiteY91-17062" fmla="*/ 1523409 h 1583140"/>
              <a:gd name="connsiteX92-17063" fmla="*/ 2084783 w 9662615"/>
              <a:gd name="connsiteY92-17064" fmla="*/ 1524245 h 1583140"/>
              <a:gd name="connsiteX93-17065" fmla="*/ 2070075 w 9662615"/>
              <a:gd name="connsiteY93-17066" fmla="*/ 1511285 h 1583140"/>
              <a:gd name="connsiteX94-17067" fmla="*/ 2001057 w 9662615"/>
              <a:gd name="connsiteY94-17068" fmla="*/ 1516449 h 1583140"/>
              <a:gd name="connsiteX95-17069" fmla="*/ 1896330 w 9662615"/>
              <a:gd name="connsiteY95-17070" fmla="*/ 1525725 h 1583140"/>
              <a:gd name="connsiteX96-17071" fmla="*/ 1835994 w 9662615"/>
              <a:gd name="connsiteY96-17072" fmla="*/ 1527678 h 1583140"/>
              <a:gd name="connsiteX97-17073" fmla="*/ 1671119 w 9662615"/>
              <a:gd name="connsiteY97-17074" fmla="*/ 1536701 h 1583140"/>
              <a:gd name="connsiteX98-17075" fmla="*/ 1601337 w 9662615"/>
              <a:gd name="connsiteY98-17076" fmla="*/ 1548552 h 1583140"/>
              <a:gd name="connsiteX99-17077" fmla="*/ 1407755 w 9662615"/>
              <a:gd name="connsiteY99-17078" fmla="*/ 1571444 h 1583140"/>
              <a:gd name="connsiteX100-17079" fmla="*/ 1271994 w 9662615"/>
              <a:gd name="connsiteY100-17080" fmla="*/ 1579471 h 1583140"/>
              <a:gd name="connsiteX101-17081" fmla="*/ 1249226 w 9662615"/>
              <a:gd name="connsiteY101-17082" fmla="*/ 1583140 h 1583140"/>
              <a:gd name="connsiteX102-17083" fmla="*/ 1217719 w 9662615"/>
              <a:gd name="connsiteY102-17084" fmla="*/ 1580863 h 1583140"/>
              <a:gd name="connsiteX103-17085" fmla="*/ 1091432 w 9662615"/>
              <a:gd name="connsiteY103-17086" fmla="*/ 1571003 h 1583140"/>
              <a:gd name="connsiteX104-17087" fmla="*/ 992039 w 9662615"/>
              <a:gd name="connsiteY104-17088" fmla="*/ 1556662 h 1583140"/>
              <a:gd name="connsiteX105-17089" fmla="*/ 868264 w 9662615"/>
              <a:gd name="connsiteY105-17090" fmla="*/ 1566392 h 1583140"/>
              <a:gd name="connsiteX106-17091" fmla="*/ 792765 w 9662615"/>
              <a:gd name="connsiteY106-17092" fmla="*/ 1563102 h 1583140"/>
              <a:gd name="connsiteX107-17093" fmla="*/ 669055 w 9662615"/>
              <a:gd name="connsiteY107-17094" fmla="*/ 1543638 h 1583140"/>
              <a:gd name="connsiteX108-17095" fmla="*/ 506152 w 9662615"/>
              <a:gd name="connsiteY108-17096" fmla="*/ 1549124 h 1583140"/>
              <a:gd name="connsiteX109-17097" fmla="*/ 472797 w 9662615"/>
              <a:gd name="connsiteY109-17098" fmla="*/ 1568904 h 1583140"/>
              <a:gd name="connsiteX110-17099" fmla="*/ 427864 w 9662615"/>
              <a:gd name="connsiteY110-17100" fmla="*/ 1580848 h 1583140"/>
              <a:gd name="connsiteX111-17101" fmla="*/ 408381 w 9662615"/>
              <a:gd name="connsiteY111-17102" fmla="*/ 1552940 h 1583140"/>
              <a:gd name="connsiteX112-17103" fmla="*/ 267163 w 9662615"/>
              <a:gd name="connsiteY112-17104" fmla="*/ 1531913 h 1583140"/>
              <a:gd name="connsiteX113-17105" fmla="*/ 196644 w 9662615"/>
              <a:gd name="connsiteY113-17106" fmla="*/ 1524565 h 1583140"/>
              <a:gd name="connsiteX114-17107" fmla="*/ 86819 w 9662615"/>
              <a:gd name="connsiteY114-17108" fmla="*/ 1519517 h 1583140"/>
              <a:gd name="connsiteX115-17109" fmla="*/ 53369 w 9662615"/>
              <a:gd name="connsiteY115-17110" fmla="*/ 1516853 h 1583140"/>
              <a:gd name="connsiteX116-17111" fmla="*/ 2359 w 9662615"/>
              <a:gd name="connsiteY116-17112" fmla="*/ 1515247 h 1583140"/>
              <a:gd name="connsiteX117-17113" fmla="*/ 0 w 9662615"/>
              <a:gd name="connsiteY117-17114" fmla="*/ 1514932 h 1583140"/>
              <a:gd name="connsiteX118-17115" fmla="*/ 0 w 9662615"/>
              <a:gd name="connsiteY118-17116" fmla="*/ 0 h 1583140"/>
              <a:gd name="connsiteX0-17117" fmla="*/ 0 w 9662615"/>
              <a:gd name="connsiteY0-17118" fmla="*/ 0 h 1583140"/>
              <a:gd name="connsiteX1-17119" fmla="*/ 9662615 w 9662615"/>
              <a:gd name="connsiteY1-17120" fmla="*/ 0 h 1583140"/>
              <a:gd name="connsiteX2-17121" fmla="*/ 9662615 w 9662615"/>
              <a:gd name="connsiteY2-17122" fmla="*/ 1280346 h 1583140"/>
              <a:gd name="connsiteX3-17123" fmla="*/ 9658420 w 9662615"/>
              <a:gd name="connsiteY3-17124" fmla="*/ 1280106 h 1583140"/>
              <a:gd name="connsiteX4-17125" fmla="*/ 9469546 w 9662615"/>
              <a:gd name="connsiteY4-17126" fmla="*/ 1289837 h 1583140"/>
              <a:gd name="connsiteX5-17127" fmla="*/ 9385895 w 9662615"/>
              <a:gd name="connsiteY5-17128" fmla="*/ 1269203 h 1583140"/>
              <a:gd name="connsiteX6-17129" fmla="*/ 9144767 w 9662615"/>
              <a:gd name="connsiteY6-17130" fmla="*/ 1264120 h 1583140"/>
              <a:gd name="connsiteX7-17131" fmla="*/ 8837252 w 9662615"/>
              <a:gd name="connsiteY7-17132" fmla="*/ 1350515 h 1583140"/>
              <a:gd name="connsiteX8-17133" fmla="*/ 8705466 w 9662615"/>
              <a:gd name="connsiteY8-17134" fmla="*/ 1342419 h 1583140"/>
              <a:gd name="connsiteX9-17135" fmla="*/ 8652221 w 9662615"/>
              <a:gd name="connsiteY9-17136" fmla="*/ 1326906 h 1583140"/>
              <a:gd name="connsiteX10-17137" fmla="*/ 8632312 w 9662615"/>
              <a:gd name="connsiteY10-17138" fmla="*/ 1326025 h 1583140"/>
              <a:gd name="connsiteX11-17139" fmla="*/ 8591582 w 9662615"/>
              <a:gd name="connsiteY11-17140" fmla="*/ 1341666 h 1583140"/>
              <a:gd name="connsiteX12-17141" fmla="*/ 8537336 w 9662615"/>
              <a:gd name="connsiteY12-17142" fmla="*/ 1341684 h 1583140"/>
              <a:gd name="connsiteX13-17143" fmla="*/ 8472508 w 9662615"/>
              <a:gd name="connsiteY13-17144" fmla="*/ 1363109 h 1583140"/>
              <a:gd name="connsiteX14-17145" fmla="*/ 8258477 w 9662615"/>
              <a:gd name="connsiteY14-17146" fmla="*/ 1370666 h 1583140"/>
              <a:gd name="connsiteX15-17147" fmla="*/ 8197961 w 9662615"/>
              <a:gd name="connsiteY15-17148" fmla="*/ 1392804 h 1583140"/>
              <a:gd name="connsiteX16-17149" fmla="*/ 8171196 w 9662615"/>
              <a:gd name="connsiteY16-17150" fmla="*/ 1397216 h 1583140"/>
              <a:gd name="connsiteX17-17151" fmla="*/ 8127667 w 9662615"/>
              <a:gd name="connsiteY17-17152" fmla="*/ 1418254 h 1583140"/>
              <a:gd name="connsiteX18-17153" fmla="*/ 7974579 w 9662615"/>
              <a:gd name="connsiteY18-17154" fmla="*/ 1383439 h 1583140"/>
              <a:gd name="connsiteX19-17155" fmla="*/ 7768351 w 9662615"/>
              <a:gd name="connsiteY19-17156" fmla="*/ 1395051 h 1583140"/>
              <a:gd name="connsiteX20-17157" fmla="*/ 7635985 w 9662615"/>
              <a:gd name="connsiteY20-17158" fmla="*/ 1386363 h 1583140"/>
              <a:gd name="connsiteX21-17159" fmla="*/ 7466069 w 9662615"/>
              <a:gd name="connsiteY21-17160" fmla="*/ 1377654 h 1583140"/>
              <a:gd name="connsiteX22-17161" fmla="*/ 7355642 w 9662615"/>
              <a:gd name="connsiteY22-17162" fmla="*/ 1407761 h 1583140"/>
              <a:gd name="connsiteX23-17163" fmla="*/ 7151610 w 9662615"/>
              <a:gd name="connsiteY23-17164" fmla="*/ 1397856 h 1583140"/>
              <a:gd name="connsiteX24-17165" fmla="*/ 7082147 w 9662615"/>
              <a:gd name="connsiteY24-17166" fmla="*/ 1406113 h 1583140"/>
              <a:gd name="connsiteX25-17167" fmla="*/ 7014958 w 9662615"/>
              <a:gd name="connsiteY25-17168" fmla="*/ 1396883 h 1583140"/>
              <a:gd name="connsiteX26-17169" fmla="*/ 6907567 w 9662615"/>
              <a:gd name="connsiteY26-17170" fmla="*/ 1419149 h 1583140"/>
              <a:gd name="connsiteX27-17171" fmla="*/ 6748428 w 9662615"/>
              <a:gd name="connsiteY27-17172" fmla="*/ 1420308 h 1583140"/>
              <a:gd name="connsiteX28-17173" fmla="*/ 6654257 w 9662615"/>
              <a:gd name="connsiteY28-17174" fmla="*/ 1424143 h 1583140"/>
              <a:gd name="connsiteX29-17175" fmla="*/ 6620123 w 9662615"/>
              <a:gd name="connsiteY29-17176" fmla="*/ 1430535 h 1583140"/>
              <a:gd name="connsiteX30-17177" fmla="*/ 6571355 w 9662615"/>
              <a:gd name="connsiteY30-17178" fmla="*/ 1436144 h 1583140"/>
              <a:gd name="connsiteX31-17179" fmla="*/ 6486557 w 9662615"/>
              <a:gd name="connsiteY31-17180" fmla="*/ 1449861 h 1583140"/>
              <a:gd name="connsiteX32-17181" fmla="*/ 6370419 w 9662615"/>
              <a:gd name="connsiteY32-17182" fmla="*/ 1461649 h 1583140"/>
              <a:gd name="connsiteX33-17183" fmla="*/ 6278839 w 9662615"/>
              <a:gd name="connsiteY33-17184" fmla="*/ 1449160 h 1583140"/>
              <a:gd name="connsiteX34-17185" fmla="*/ 6272455 w 9662615"/>
              <a:gd name="connsiteY34-17186" fmla="*/ 1453191 h 1583140"/>
              <a:gd name="connsiteX35-17187" fmla="*/ 6212659 w 9662615"/>
              <a:gd name="connsiteY35-17188" fmla="*/ 1454850 h 1583140"/>
              <a:gd name="connsiteX36-17189" fmla="*/ 6069317 w 9662615"/>
              <a:gd name="connsiteY36-17190" fmla="*/ 1445838 h 1583140"/>
              <a:gd name="connsiteX37-17191" fmla="*/ 5878477 w 9662615"/>
              <a:gd name="connsiteY37-17192" fmla="*/ 1439180 h 1583140"/>
              <a:gd name="connsiteX38-17193" fmla="*/ 5838387 w 9662615"/>
              <a:gd name="connsiteY38-17194" fmla="*/ 1444679 h 1583140"/>
              <a:gd name="connsiteX39-17195" fmla="*/ 5771136 w 9662615"/>
              <a:gd name="connsiteY39-17196" fmla="*/ 1453639 h 1583140"/>
              <a:gd name="connsiteX40-17197" fmla="*/ 5724081 w 9662615"/>
              <a:gd name="connsiteY40-17198" fmla="*/ 1470431 h 1583140"/>
              <a:gd name="connsiteX41-17199" fmla="*/ 5666577 w 9662615"/>
              <a:gd name="connsiteY41-17200" fmla="*/ 1473921 h 1583140"/>
              <a:gd name="connsiteX42-17201" fmla="*/ 5649068 w 9662615"/>
              <a:gd name="connsiteY42-17202" fmla="*/ 1461676 h 1583140"/>
              <a:gd name="connsiteX43-17203" fmla="*/ 5588902 w 9662615"/>
              <a:gd name="connsiteY43-17204" fmla="*/ 1469647 h 1583140"/>
              <a:gd name="connsiteX44-17205" fmla="*/ 5498090 w 9662615"/>
              <a:gd name="connsiteY44-17206" fmla="*/ 1483173 h 1583140"/>
              <a:gd name="connsiteX45-17207" fmla="*/ 5444641 w 9662615"/>
              <a:gd name="connsiteY45-17208" fmla="*/ 1487602 h 1583140"/>
              <a:gd name="connsiteX46-17209" fmla="*/ 5299812 w 9662615"/>
              <a:gd name="connsiteY46-17210" fmla="*/ 1503362 h 1583140"/>
              <a:gd name="connsiteX47-17211" fmla="*/ 5245752 w 9662615"/>
              <a:gd name="connsiteY47-17212" fmla="*/ 1520612 h 1583140"/>
              <a:gd name="connsiteX48-17213" fmla="*/ 5177807 w 9662615"/>
              <a:gd name="connsiteY48-17214" fmla="*/ 1526802 h 1583140"/>
              <a:gd name="connsiteX49-17215" fmla="*/ 5113910 w 9662615"/>
              <a:gd name="connsiteY49-17216" fmla="*/ 1533205 h 1583140"/>
              <a:gd name="connsiteX50-17217" fmla="*/ 5059484 w 9662615"/>
              <a:gd name="connsiteY50-17218" fmla="*/ 1546802 h 1583140"/>
              <a:gd name="connsiteX51-17219" fmla="*/ 5038524 w 9662615"/>
              <a:gd name="connsiteY51-17220" fmla="*/ 1545675 h 1583140"/>
              <a:gd name="connsiteX52-17221" fmla="*/ 5026564 w 9662615"/>
              <a:gd name="connsiteY52-17222" fmla="*/ 1545376 h 1583140"/>
              <a:gd name="connsiteX53-17223" fmla="*/ 4969433 w 9662615"/>
              <a:gd name="connsiteY53-17224" fmla="*/ 1550865 h 1583140"/>
              <a:gd name="connsiteX54-17225" fmla="*/ 4929254 w 9662615"/>
              <a:gd name="connsiteY54-17226" fmla="*/ 1563452 h 1583140"/>
              <a:gd name="connsiteX55-17227" fmla="*/ 4871726 w 9662615"/>
              <a:gd name="connsiteY55-17228" fmla="*/ 1570584 h 1583140"/>
              <a:gd name="connsiteX56-17229" fmla="*/ 4843267 w 9662615"/>
              <a:gd name="connsiteY56-17230" fmla="*/ 1561459 h 1583140"/>
              <a:gd name="connsiteX57-17231" fmla="*/ 4821058 w 9662615"/>
              <a:gd name="connsiteY57-17232" fmla="*/ 1553078 h 1583140"/>
              <a:gd name="connsiteX58-17233" fmla="*/ 4791466 w 9662615"/>
              <a:gd name="connsiteY58-17234" fmla="*/ 1561324 h 1583140"/>
              <a:gd name="connsiteX59-17235" fmla="*/ 4784247 w 9662615"/>
              <a:gd name="connsiteY59-17236" fmla="*/ 1562342 h 1583140"/>
              <a:gd name="connsiteX60-17237" fmla="*/ 4739309 w 9662615"/>
              <a:gd name="connsiteY60-17238" fmla="*/ 1553948 h 1583140"/>
              <a:gd name="connsiteX61-17239" fmla="*/ 4697562 w 9662615"/>
              <a:gd name="connsiteY61-17240" fmla="*/ 1551206 h 1583140"/>
              <a:gd name="connsiteX62-17241" fmla="*/ 4650737 w 9662615"/>
              <a:gd name="connsiteY62-17242" fmla="*/ 1537381 h 1583140"/>
              <a:gd name="connsiteX63-17243" fmla="*/ 4583150 w 9662615"/>
              <a:gd name="connsiteY63-17244" fmla="*/ 1529064 h 1583140"/>
              <a:gd name="connsiteX64-17245" fmla="*/ 4521734 w 9662615"/>
              <a:gd name="connsiteY64-17246" fmla="*/ 1529359 h 1583140"/>
              <a:gd name="connsiteX65-17247" fmla="*/ 4382398 w 9662615"/>
              <a:gd name="connsiteY65-17248" fmla="*/ 1534108 h 1583140"/>
              <a:gd name="connsiteX66-17249" fmla="*/ 4221826 w 9662615"/>
              <a:gd name="connsiteY66-17250" fmla="*/ 1500972 h 1583140"/>
              <a:gd name="connsiteX67-17251" fmla="*/ 4096601 w 9662615"/>
              <a:gd name="connsiteY67-17252" fmla="*/ 1521563 h 1583140"/>
              <a:gd name="connsiteX68-17253" fmla="*/ 4002441 w 9662615"/>
              <a:gd name="connsiteY68-17254" fmla="*/ 1528912 h 1583140"/>
              <a:gd name="connsiteX69-17255" fmla="*/ 3833906 w 9662615"/>
              <a:gd name="connsiteY69-17256" fmla="*/ 1516637 h 1583140"/>
              <a:gd name="connsiteX70-17257" fmla="*/ 3763845 w 9662615"/>
              <a:gd name="connsiteY70-17258" fmla="*/ 1501782 h 1583140"/>
              <a:gd name="connsiteX71-17259" fmla="*/ 3641778 w 9662615"/>
              <a:gd name="connsiteY71-17260" fmla="*/ 1505446 h 1583140"/>
              <a:gd name="connsiteX72-17261" fmla="*/ 3565233 w 9662615"/>
              <a:gd name="connsiteY72-17262" fmla="*/ 1515122 h 1583140"/>
              <a:gd name="connsiteX73-17263" fmla="*/ 3560267 w 9662615"/>
              <a:gd name="connsiteY73-17264" fmla="*/ 1516288 h 1583140"/>
              <a:gd name="connsiteX74-17265" fmla="*/ 3540258 w 9662615"/>
              <a:gd name="connsiteY74-17266" fmla="*/ 1516976 h 1583140"/>
              <a:gd name="connsiteX75-17267" fmla="*/ 3534780 w 9662615"/>
              <a:gd name="connsiteY75-17268" fmla="*/ 1522141 h 1583140"/>
              <a:gd name="connsiteX76-17269" fmla="*/ 3504783 w 9662615"/>
              <a:gd name="connsiteY76-17270" fmla="*/ 1526739 h 1583140"/>
              <a:gd name="connsiteX77-17271" fmla="*/ 3430805 w 9662615"/>
              <a:gd name="connsiteY77-17272" fmla="*/ 1542521 h 1583140"/>
              <a:gd name="connsiteX78-17273" fmla="*/ 3292707 w 9662615"/>
              <a:gd name="connsiteY78-17274" fmla="*/ 1520490 h 1583140"/>
              <a:gd name="connsiteX79-17275" fmla="*/ 3187872 w 9662615"/>
              <a:gd name="connsiteY79-17276" fmla="*/ 1519991 h 1583140"/>
              <a:gd name="connsiteX80-17277" fmla="*/ 3148026 w 9662615"/>
              <a:gd name="connsiteY80-17278" fmla="*/ 1524777 h 1583140"/>
              <a:gd name="connsiteX81-17279" fmla="*/ 3092394 w 9662615"/>
              <a:gd name="connsiteY81-17280" fmla="*/ 1528115 h 1583140"/>
              <a:gd name="connsiteX82-17281" fmla="*/ 2994200 w 9662615"/>
              <a:gd name="connsiteY82-17282" fmla="*/ 1537857 h 1583140"/>
              <a:gd name="connsiteX83-17283" fmla="*/ 2862301 w 9662615"/>
              <a:gd name="connsiteY83-17284" fmla="*/ 1544250 h 1583140"/>
              <a:gd name="connsiteX84-17285" fmla="*/ 2766335 w 9662615"/>
              <a:gd name="connsiteY84-17286" fmla="*/ 1527662 h 1583140"/>
              <a:gd name="connsiteX85-17287" fmla="*/ 2757836 w 9662615"/>
              <a:gd name="connsiteY85-17288" fmla="*/ 1531371 h 1583140"/>
              <a:gd name="connsiteX86-17289" fmla="*/ 2691555 w 9662615"/>
              <a:gd name="connsiteY86-17290" fmla="*/ 1530283 h 1583140"/>
              <a:gd name="connsiteX87-17291" fmla="*/ 2491676 w 9662615"/>
              <a:gd name="connsiteY87-17292" fmla="*/ 1500859 h 1583140"/>
              <a:gd name="connsiteX88-17293" fmla="*/ 2378036 w 9662615"/>
              <a:gd name="connsiteY88-17294" fmla="*/ 1520645 h 1583140"/>
              <a:gd name="connsiteX89-17295" fmla="*/ 2284269 w 9662615"/>
              <a:gd name="connsiteY89-17296" fmla="*/ 1503068 h 1583140"/>
              <a:gd name="connsiteX90-17297" fmla="*/ 2207104 w 9662615"/>
              <a:gd name="connsiteY90-17298" fmla="*/ 1508888 h 1583140"/>
              <a:gd name="connsiteX91-17299" fmla="*/ 2149226 w 9662615"/>
              <a:gd name="connsiteY91-17300" fmla="*/ 1523409 h 1583140"/>
              <a:gd name="connsiteX92-17301" fmla="*/ 2084783 w 9662615"/>
              <a:gd name="connsiteY92-17302" fmla="*/ 1524245 h 1583140"/>
              <a:gd name="connsiteX93-17303" fmla="*/ 2070075 w 9662615"/>
              <a:gd name="connsiteY93-17304" fmla="*/ 1511285 h 1583140"/>
              <a:gd name="connsiteX94-17305" fmla="*/ 2001057 w 9662615"/>
              <a:gd name="connsiteY94-17306" fmla="*/ 1516449 h 1583140"/>
              <a:gd name="connsiteX95-17307" fmla="*/ 1896330 w 9662615"/>
              <a:gd name="connsiteY95-17308" fmla="*/ 1525725 h 1583140"/>
              <a:gd name="connsiteX96-17309" fmla="*/ 1835994 w 9662615"/>
              <a:gd name="connsiteY96-17310" fmla="*/ 1527678 h 1583140"/>
              <a:gd name="connsiteX97-17311" fmla="*/ 1671119 w 9662615"/>
              <a:gd name="connsiteY97-17312" fmla="*/ 1536701 h 1583140"/>
              <a:gd name="connsiteX98-17313" fmla="*/ 1601337 w 9662615"/>
              <a:gd name="connsiteY98-17314" fmla="*/ 1548552 h 1583140"/>
              <a:gd name="connsiteX99-17315" fmla="*/ 1407755 w 9662615"/>
              <a:gd name="connsiteY99-17316" fmla="*/ 1571444 h 1583140"/>
              <a:gd name="connsiteX100-17317" fmla="*/ 1271994 w 9662615"/>
              <a:gd name="connsiteY100-17318" fmla="*/ 1579471 h 1583140"/>
              <a:gd name="connsiteX101-17319" fmla="*/ 1249226 w 9662615"/>
              <a:gd name="connsiteY101-17320" fmla="*/ 1583140 h 1583140"/>
              <a:gd name="connsiteX102-17321" fmla="*/ 1217719 w 9662615"/>
              <a:gd name="connsiteY102-17322" fmla="*/ 1580863 h 1583140"/>
              <a:gd name="connsiteX103-17323" fmla="*/ 1091432 w 9662615"/>
              <a:gd name="connsiteY103-17324" fmla="*/ 1571003 h 1583140"/>
              <a:gd name="connsiteX104-17325" fmla="*/ 992039 w 9662615"/>
              <a:gd name="connsiteY104-17326" fmla="*/ 1556662 h 1583140"/>
              <a:gd name="connsiteX105-17327" fmla="*/ 868264 w 9662615"/>
              <a:gd name="connsiteY105-17328" fmla="*/ 1566392 h 1583140"/>
              <a:gd name="connsiteX106-17329" fmla="*/ 792765 w 9662615"/>
              <a:gd name="connsiteY106-17330" fmla="*/ 1563102 h 1583140"/>
              <a:gd name="connsiteX107-17331" fmla="*/ 669055 w 9662615"/>
              <a:gd name="connsiteY107-17332" fmla="*/ 1543638 h 1583140"/>
              <a:gd name="connsiteX108-17333" fmla="*/ 506152 w 9662615"/>
              <a:gd name="connsiteY108-17334" fmla="*/ 1549124 h 1583140"/>
              <a:gd name="connsiteX109-17335" fmla="*/ 472797 w 9662615"/>
              <a:gd name="connsiteY109-17336" fmla="*/ 1568904 h 1583140"/>
              <a:gd name="connsiteX110-17337" fmla="*/ 427864 w 9662615"/>
              <a:gd name="connsiteY110-17338" fmla="*/ 1580848 h 1583140"/>
              <a:gd name="connsiteX111-17339" fmla="*/ 408381 w 9662615"/>
              <a:gd name="connsiteY111-17340" fmla="*/ 1552940 h 1583140"/>
              <a:gd name="connsiteX112-17341" fmla="*/ 267163 w 9662615"/>
              <a:gd name="connsiteY112-17342" fmla="*/ 1531913 h 1583140"/>
              <a:gd name="connsiteX113-17343" fmla="*/ 196644 w 9662615"/>
              <a:gd name="connsiteY113-17344" fmla="*/ 1524565 h 1583140"/>
              <a:gd name="connsiteX114-17345" fmla="*/ 86819 w 9662615"/>
              <a:gd name="connsiteY114-17346" fmla="*/ 1519517 h 1583140"/>
              <a:gd name="connsiteX115-17347" fmla="*/ 53369 w 9662615"/>
              <a:gd name="connsiteY115-17348" fmla="*/ 1516853 h 1583140"/>
              <a:gd name="connsiteX116-17349" fmla="*/ 2359 w 9662615"/>
              <a:gd name="connsiteY116-17350" fmla="*/ 1515247 h 1583140"/>
              <a:gd name="connsiteX117-17351" fmla="*/ 0 w 9662615"/>
              <a:gd name="connsiteY117-17352" fmla="*/ 1514932 h 1583140"/>
              <a:gd name="connsiteX118-17353" fmla="*/ 0 w 9662615"/>
              <a:gd name="connsiteY118-17354" fmla="*/ 0 h 1583140"/>
              <a:gd name="connsiteX0-17355" fmla="*/ 0 w 9662615"/>
              <a:gd name="connsiteY0-17356" fmla="*/ 0 h 1583140"/>
              <a:gd name="connsiteX1-17357" fmla="*/ 9662615 w 9662615"/>
              <a:gd name="connsiteY1-17358" fmla="*/ 0 h 1583140"/>
              <a:gd name="connsiteX2-17359" fmla="*/ 9662615 w 9662615"/>
              <a:gd name="connsiteY2-17360" fmla="*/ 1280346 h 1583140"/>
              <a:gd name="connsiteX3-17361" fmla="*/ 9658420 w 9662615"/>
              <a:gd name="connsiteY3-17362" fmla="*/ 1280106 h 1583140"/>
              <a:gd name="connsiteX4-17363" fmla="*/ 9469546 w 9662615"/>
              <a:gd name="connsiteY4-17364" fmla="*/ 1289837 h 1583140"/>
              <a:gd name="connsiteX5-17365" fmla="*/ 9385895 w 9662615"/>
              <a:gd name="connsiteY5-17366" fmla="*/ 1269203 h 1583140"/>
              <a:gd name="connsiteX6-17367" fmla="*/ 9144767 w 9662615"/>
              <a:gd name="connsiteY6-17368" fmla="*/ 1264120 h 1583140"/>
              <a:gd name="connsiteX7-17369" fmla="*/ 8837252 w 9662615"/>
              <a:gd name="connsiteY7-17370" fmla="*/ 1350515 h 1583140"/>
              <a:gd name="connsiteX8-17371" fmla="*/ 8705466 w 9662615"/>
              <a:gd name="connsiteY8-17372" fmla="*/ 1342419 h 1583140"/>
              <a:gd name="connsiteX9-17373" fmla="*/ 8652221 w 9662615"/>
              <a:gd name="connsiteY9-17374" fmla="*/ 1326906 h 1583140"/>
              <a:gd name="connsiteX10-17375" fmla="*/ 8632312 w 9662615"/>
              <a:gd name="connsiteY10-17376" fmla="*/ 1326025 h 1583140"/>
              <a:gd name="connsiteX11-17377" fmla="*/ 8591582 w 9662615"/>
              <a:gd name="connsiteY11-17378" fmla="*/ 1341666 h 1583140"/>
              <a:gd name="connsiteX12-17379" fmla="*/ 8537336 w 9662615"/>
              <a:gd name="connsiteY12-17380" fmla="*/ 1341684 h 1583140"/>
              <a:gd name="connsiteX13-17381" fmla="*/ 8472508 w 9662615"/>
              <a:gd name="connsiteY13-17382" fmla="*/ 1363109 h 1583140"/>
              <a:gd name="connsiteX14-17383" fmla="*/ 8258477 w 9662615"/>
              <a:gd name="connsiteY14-17384" fmla="*/ 1370666 h 1583140"/>
              <a:gd name="connsiteX15-17385" fmla="*/ 8197961 w 9662615"/>
              <a:gd name="connsiteY15-17386" fmla="*/ 1392804 h 1583140"/>
              <a:gd name="connsiteX16-17387" fmla="*/ 8171196 w 9662615"/>
              <a:gd name="connsiteY16-17388" fmla="*/ 1397216 h 1583140"/>
              <a:gd name="connsiteX17-17389" fmla="*/ 8127667 w 9662615"/>
              <a:gd name="connsiteY17-17390" fmla="*/ 1418254 h 1583140"/>
              <a:gd name="connsiteX18-17391" fmla="*/ 7974579 w 9662615"/>
              <a:gd name="connsiteY18-17392" fmla="*/ 1383439 h 1583140"/>
              <a:gd name="connsiteX19-17393" fmla="*/ 7768351 w 9662615"/>
              <a:gd name="connsiteY19-17394" fmla="*/ 1395051 h 1583140"/>
              <a:gd name="connsiteX20-17395" fmla="*/ 7635985 w 9662615"/>
              <a:gd name="connsiteY20-17396" fmla="*/ 1386363 h 1583140"/>
              <a:gd name="connsiteX21-17397" fmla="*/ 7466069 w 9662615"/>
              <a:gd name="connsiteY21-17398" fmla="*/ 1377654 h 1583140"/>
              <a:gd name="connsiteX22-17399" fmla="*/ 7355642 w 9662615"/>
              <a:gd name="connsiteY22-17400" fmla="*/ 1407761 h 1583140"/>
              <a:gd name="connsiteX23-17401" fmla="*/ 7215220 w 9662615"/>
              <a:gd name="connsiteY23-17402" fmla="*/ 1397856 h 1583140"/>
              <a:gd name="connsiteX24-17403" fmla="*/ 7082147 w 9662615"/>
              <a:gd name="connsiteY24-17404" fmla="*/ 1406113 h 1583140"/>
              <a:gd name="connsiteX25-17405" fmla="*/ 7014958 w 9662615"/>
              <a:gd name="connsiteY25-17406" fmla="*/ 1396883 h 1583140"/>
              <a:gd name="connsiteX26-17407" fmla="*/ 6907567 w 9662615"/>
              <a:gd name="connsiteY26-17408" fmla="*/ 1419149 h 1583140"/>
              <a:gd name="connsiteX27-17409" fmla="*/ 6748428 w 9662615"/>
              <a:gd name="connsiteY27-17410" fmla="*/ 1420308 h 1583140"/>
              <a:gd name="connsiteX28-17411" fmla="*/ 6654257 w 9662615"/>
              <a:gd name="connsiteY28-17412" fmla="*/ 1424143 h 1583140"/>
              <a:gd name="connsiteX29-17413" fmla="*/ 6620123 w 9662615"/>
              <a:gd name="connsiteY29-17414" fmla="*/ 1430535 h 1583140"/>
              <a:gd name="connsiteX30-17415" fmla="*/ 6571355 w 9662615"/>
              <a:gd name="connsiteY30-17416" fmla="*/ 1436144 h 1583140"/>
              <a:gd name="connsiteX31-17417" fmla="*/ 6486557 w 9662615"/>
              <a:gd name="connsiteY31-17418" fmla="*/ 1449861 h 1583140"/>
              <a:gd name="connsiteX32-17419" fmla="*/ 6370419 w 9662615"/>
              <a:gd name="connsiteY32-17420" fmla="*/ 1461649 h 1583140"/>
              <a:gd name="connsiteX33-17421" fmla="*/ 6278839 w 9662615"/>
              <a:gd name="connsiteY33-17422" fmla="*/ 1449160 h 1583140"/>
              <a:gd name="connsiteX34-17423" fmla="*/ 6272455 w 9662615"/>
              <a:gd name="connsiteY34-17424" fmla="*/ 1453191 h 1583140"/>
              <a:gd name="connsiteX35-17425" fmla="*/ 6212659 w 9662615"/>
              <a:gd name="connsiteY35-17426" fmla="*/ 1454850 h 1583140"/>
              <a:gd name="connsiteX36-17427" fmla="*/ 6069317 w 9662615"/>
              <a:gd name="connsiteY36-17428" fmla="*/ 1445838 h 1583140"/>
              <a:gd name="connsiteX37-17429" fmla="*/ 5878477 w 9662615"/>
              <a:gd name="connsiteY37-17430" fmla="*/ 1439180 h 1583140"/>
              <a:gd name="connsiteX38-17431" fmla="*/ 5838387 w 9662615"/>
              <a:gd name="connsiteY38-17432" fmla="*/ 1444679 h 1583140"/>
              <a:gd name="connsiteX39-17433" fmla="*/ 5771136 w 9662615"/>
              <a:gd name="connsiteY39-17434" fmla="*/ 1453639 h 1583140"/>
              <a:gd name="connsiteX40-17435" fmla="*/ 5724081 w 9662615"/>
              <a:gd name="connsiteY40-17436" fmla="*/ 1470431 h 1583140"/>
              <a:gd name="connsiteX41-17437" fmla="*/ 5666577 w 9662615"/>
              <a:gd name="connsiteY41-17438" fmla="*/ 1473921 h 1583140"/>
              <a:gd name="connsiteX42-17439" fmla="*/ 5649068 w 9662615"/>
              <a:gd name="connsiteY42-17440" fmla="*/ 1461676 h 1583140"/>
              <a:gd name="connsiteX43-17441" fmla="*/ 5588902 w 9662615"/>
              <a:gd name="connsiteY43-17442" fmla="*/ 1469647 h 1583140"/>
              <a:gd name="connsiteX44-17443" fmla="*/ 5498090 w 9662615"/>
              <a:gd name="connsiteY44-17444" fmla="*/ 1483173 h 1583140"/>
              <a:gd name="connsiteX45-17445" fmla="*/ 5444641 w 9662615"/>
              <a:gd name="connsiteY45-17446" fmla="*/ 1487602 h 1583140"/>
              <a:gd name="connsiteX46-17447" fmla="*/ 5299812 w 9662615"/>
              <a:gd name="connsiteY46-17448" fmla="*/ 1503362 h 1583140"/>
              <a:gd name="connsiteX47-17449" fmla="*/ 5245752 w 9662615"/>
              <a:gd name="connsiteY47-17450" fmla="*/ 1520612 h 1583140"/>
              <a:gd name="connsiteX48-17451" fmla="*/ 5177807 w 9662615"/>
              <a:gd name="connsiteY48-17452" fmla="*/ 1526802 h 1583140"/>
              <a:gd name="connsiteX49-17453" fmla="*/ 5113910 w 9662615"/>
              <a:gd name="connsiteY49-17454" fmla="*/ 1533205 h 1583140"/>
              <a:gd name="connsiteX50-17455" fmla="*/ 5059484 w 9662615"/>
              <a:gd name="connsiteY50-17456" fmla="*/ 1546802 h 1583140"/>
              <a:gd name="connsiteX51-17457" fmla="*/ 5038524 w 9662615"/>
              <a:gd name="connsiteY51-17458" fmla="*/ 1545675 h 1583140"/>
              <a:gd name="connsiteX52-17459" fmla="*/ 5026564 w 9662615"/>
              <a:gd name="connsiteY52-17460" fmla="*/ 1545376 h 1583140"/>
              <a:gd name="connsiteX53-17461" fmla="*/ 4969433 w 9662615"/>
              <a:gd name="connsiteY53-17462" fmla="*/ 1550865 h 1583140"/>
              <a:gd name="connsiteX54-17463" fmla="*/ 4929254 w 9662615"/>
              <a:gd name="connsiteY54-17464" fmla="*/ 1563452 h 1583140"/>
              <a:gd name="connsiteX55-17465" fmla="*/ 4871726 w 9662615"/>
              <a:gd name="connsiteY55-17466" fmla="*/ 1570584 h 1583140"/>
              <a:gd name="connsiteX56-17467" fmla="*/ 4843267 w 9662615"/>
              <a:gd name="connsiteY56-17468" fmla="*/ 1561459 h 1583140"/>
              <a:gd name="connsiteX57-17469" fmla="*/ 4821058 w 9662615"/>
              <a:gd name="connsiteY57-17470" fmla="*/ 1553078 h 1583140"/>
              <a:gd name="connsiteX58-17471" fmla="*/ 4791466 w 9662615"/>
              <a:gd name="connsiteY58-17472" fmla="*/ 1561324 h 1583140"/>
              <a:gd name="connsiteX59-17473" fmla="*/ 4784247 w 9662615"/>
              <a:gd name="connsiteY59-17474" fmla="*/ 1562342 h 1583140"/>
              <a:gd name="connsiteX60-17475" fmla="*/ 4739309 w 9662615"/>
              <a:gd name="connsiteY60-17476" fmla="*/ 1553948 h 1583140"/>
              <a:gd name="connsiteX61-17477" fmla="*/ 4697562 w 9662615"/>
              <a:gd name="connsiteY61-17478" fmla="*/ 1551206 h 1583140"/>
              <a:gd name="connsiteX62-17479" fmla="*/ 4650737 w 9662615"/>
              <a:gd name="connsiteY62-17480" fmla="*/ 1537381 h 1583140"/>
              <a:gd name="connsiteX63-17481" fmla="*/ 4583150 w 9662615"/>
              <a:gd name="connsiteY63-17482" fmla="*/ 1529064 h 1583140"/>
              <a:gd name="connsiteX64-17483" fmla="*/ 4521734 w 9662615"/>
              <a:gd name="connsiteY64-17484" fmla="*/ 1529359 h 1583140"/>
              <a:gd name="connsiteX65-17485" fmla="*/ 4382398 w 9662615"/>
              <a:gd name="connsiteY65-17486" fmla="*/ 1534108 h 1583140"/>
              <a:gd name="connsiteX66-17487" fmla="*/ 4221826 w 9662615"/>
              <a:gd name="connsiteY66-17488" fmla="*/ 1500972 h 1583140"/>
              <a:gd name="connsiteX67-17489" fmla="*/ 4096601 w 9662615"/>
              <a:gd name="connsiteY67-17490" fmla="*/ 1521563 h 1583140"/>
              <a:gd name="connsiteX68-17491" fmla="*/ 4002441 w 9662615"/>
              <a:gd name="connsiteY68-17492" fmla="*/ 1528912 h 1583140"/>
              <a:gd name="connsiteX69-17493" fmla="*/ 3833906 w 9662615"/>
              <a:gd name="connsiteY69-17494" fmla="*/ 1516637 h 1583140"/>
              <a:gd name="connsiteX70-17495" fmla="*/ 3763845 w 9662615"/>
              <a:gd name="connsiteY70-17496" fmla="*/ 1501782 h 1583140"/>
              <a:gd name="connsiteX71-17497" fmla="*/ 3641778 w 9662615"/>
              <a:gd name="connsiteY71-17498" fmla="*/ 1505446 h 1583140"/>
              <a:gd name="connsiteX72-17499" fmla="*/ 3565233 w 9662615"/>
              <a:gd name="connsiteY72-17500" fmla="*/ 1515122 h 1583140"/>
              <a:gd name="connsiteX73-17501" fmla="*/ 3560267 w 9662615"/>
              <a:gd name="connsiteY73-17502" fmla="*/ 1516288 h 1583140"/>
              <a:gd name="connsiteX74-17503" fmla="*/ 3540258 w 9662615"/>
              <a:gd name="connsiteY74-17504" fmla="*/ 1516976 h 1583140"/>
              <a:gd name="connsiteX75-17505" fmla="*/ 3534780 w 9662615"/>
              <a:gd name="connsiteY75-17506" fmla="*/ 1522141 h 1583140"/>
              <a:gd name="connsiteX76-17507" fmla="*/ 3504783 w 9662615"/>
              <a:gd name="connsiteY76-17508" fmla="*/ 1526739 h 1583140"/>
              <a:gd name="connsiteX77-17509" fmla="*/ 3430805 w 9662615"/>
              <a:gd name="connsiteY77-17510" fmla="*/ 1542521 h 1583140"/>
              <a:gd name="connsiteX78-17511" fmla="*/ 3292707 w 9662615"/>
              <a:gd name="connsiteY78-17512" fmla="*/ 1520490 h 1583140"/>
              <a:gd name="connsiteX79-17513" fmla="*/ 3187872 w 9662615"/>
              <a:gd name="connsiteY79-17514" fmla="*/ 1519991 h 1583140"/>
              <a:gd name="connsiteX80-17515" fmla="*/ 3148026 w 9662615"/>
              <a:gd name="connsiteY80-17516" fmla="*/ 1524777 h 1583140"/>
              <a:gd name="connsiteX81-17517" fmla="*/ 3092394 w 9662615"/>
              <a:gd name="connsiteY81-17518" fmla="*/ 1528115 h 1583140"/>
              <a:gd name="connsiteX82-17519" fmla="*/ 2994200 w 9662615"/>
              <a:gd name="connsiteY82-17520" fmla="*/ 1537857 h 1583140"/>
              <a:gd name="connsiteX83-17521" fmla="*/ 2862301 w 9662615"/>
              <a:gd name="connsiteY83-17522" fmla="*/ 1544250 h 1583140"/>
              <a:gd name="connsiteX84-17523" fmla="*/ 2766335 w 9662615"/>
              <a:gd name="connsiteY84-17524" fmla="*/ 1527662 h 1583140"/>
              <a:gd name="connsiteX85-17525" fmla="*/ 2757836 w 9662615"/>
              <a:gd name="connsiteY85-17526" fmla="*/ 1531371 h 1583140"/>
              <a:gd name="connsiteX86-17527" fmla="*/ 2691555 w 9662615"/>
              <a:gd name="connsiteY86-17528" fmla="*/ 1530283 h 1583140"/>
              <a:gd name="connsiteX87-17529" fmla="*/ 2491676 w 9662615"/>
              <a:gd name="connsiteY87-17530" fmla="*/ 1500859 h 1583140"/>
              <a:gd name="connsiteX88-17531" fmla="*/ 2378036 w 9662615"/>
              <a:gd name="connsiteY88-17532" fmla="*/ 1520645 h 1583140"/>
              <a:gd name="connsiteX89-17533" fmla="*/ 2284269 w 9662615"/>
              <a:gd name="connsiteY89-17534" fmla="*/ 1503068 h 1583140"/>
              <a:gd name="connsiteX90-17535" fmla="*/ 2207104 w 9662615"/>
              <a:gd name="connsiteY90-17536" fmla="*/ 1508888 h 1583140"/>
              <a:gd name="connsiteX91-17537" fmla="*/ 2149226 w 9662615"/>
              <a:gd name="connsiteY91-17538" fmla="*/ 1523409 h 1583140"/>
              <a:gd name="connsiteX92-17539" fmla="*/ 2084783 w 9662615"/>
              <a:gd name="connsiteY92-17540" fmla="*/ 1524245 h 1583140"/>
              <a:gd name="connsiteX93-17541" fmla="*/ 2070075 w 9662615"/>
              <a:gd name="connsiteY93-17542" fmla="*/ 1511285 h 1583140"/>
              <a:gd name="connsiteX94-17543" fmla="*/ 2001057 w 9662615"/>
              <a:gd name="connsiteY94-17544" fmla="*/ 1516449 h 1583140"/>
              <a:gd name="connsiteX95-17545" fmla="*/ 1896330 w 9662615"/>
              <a:gd name="connsiteY95-17546" fmla="*/ 1525725 h 1583140"/>
              <a:gd name="connsiteX96-17547" fmla="*/ 1835994 w 9662615"/>
              <a:gd name="connsiteY96-17548" fmla="*/ 1527678 h 1583140"/>
              <a:gd name="connsiteX97-17549" fmla="*/ 1671119 w 9662615"/>
              <a:gd name="connsiteY97-17550" fmla="*/ 1536701 h 1583140"/>
              <a:gd name="connsiteX98-17551" fmla="*/ 1601337 w 9662615"/>
              <a:gd name="connsiteY98-17552" fmla="*/ 1548552 h 1583140"/>
              <a:gd name="connsiteX99-17553" fmla="*/ 1407755 w 9662615"/>
              <a:gd name="connsiteY99-17554" fmla="*/ 1571444 h 1583140"/>
              <a:gd name="connsiteX100-17555" fmla="*/ 1271994 w 9662615"/>
              <a:gd name="connsiteY100-17556" fmla="*/ 1579471 h 1583140"/>
              <a:gd name="connsiteX101-17557" fmla="*/ 1249226 w 9662615"/>
              <a:gd name="connsiteY101-17558" fmla="*/ 1583140 h 1583140"/>
              <a:gd name="connsiteX102-17559" fmla="*/ 1217719 w 9662615"/>
              <a:gd name="connsiteY102-17560" fmla="*/ 1580863 h 1583140"/>
              <a:gd name="connsiteX103-17561" fmla="*/ 1091432 w 9662615"/>
              <a:gd name="connsiteY103-17562" fmla="*/ 1571003 h 1583140"/>
              <a:gd name="connsiteX104-17563" fmla="*/ 992039 w 9662615"/>
              <a:gd name="connsiteY104-17564" fmla="*/ 1556662 h 1583140"/>
              <a:gd name="connsiteX105-17565" fmla="*/ 868264 w 9662615"/>
              <a:gd name="connsiteY105-17566" fmla="*/ 1566392 h 1583140"/>
              <a:gd name="connsiteX106-17567" fmla="*/ 792765 w 9662615"/>
              <a:gd name="connsiteY106-17568" fmla="*/ 1563102 h 1583140"/>
              <a:gd name="connsiteX107-17569" fmla="*/ 669055 w 9662615"/>
              <a:gd name="connsiteY107-17570" fmla="*/ 1543638 h 1583140"/>
              <a:gd name="connsiteX108-17571" fmla="*/ 506152 w 9662615"/>
              <a:gd name="connsiteY108-17572" fmla="*/ 1549124 h 1583140"/>
              <a:gd name="connsiteX109-17573" fmla="*/ 472797 w 9662615"/>
              <a:gd name="connsiteY109-17574" fmla="*/ 1568904 h 1583140"/>
              <a:gd name="connsiteX110-17575" fmla="*/ 427864 w 9662615"/>
              <a:gd name="connsiteY110-17576" fmla="*/ 1580848 h 1583140"/>
              <a:gd name="connsiteX111-17577" fmla="*/ 408381 w 9662615"/>
              <a:gd name="connsiteY111-17578" fmla="*/ 1552940 h 1583140"/>
              <a:gd name="connsiteX112-17579" fmla="*/ 267163 w 9662615"/>
              <a:gd name="connsiteY112-17580" fmla="*/ 1531913 h 1583140"/>
              <a:gd name="connsiteX113-17581" fmla="*/ 196644 w 9662615"/>
              <a:gd name="connsiteY113-17582" fmla="*/ 1524565 h 1583140"/>
              <a:gd name="connsiteX114-17583" fmla="*/ 86819 w 9662615"/>
              <a:gd name="connsiteY114-17584" fmla="*/ 1519517 h 1583140"/>
              <a:gd name="connsiteX115-17585" fmla="*/ 53369 w 9662615"/>
              <a:gd name="connsiteY115-17586" fmla="*/ 1516853 h 1583140"/>
              <a:gd name="connsiteX116-17587" fmla="*/ 2359 w 9662615"/>
              <a:gd name="connsiteY116-17588" fmla="*/ 1515247 h 1583140"/>
              <a:gd name="connsiteX117-17589" fmla="*/ 0 w 9662615"/>
              <a:gd name="connsiteY117-17590" fmla="*/ 1514932 h 1583140"/>
              <a:gd name="connsiteX118-17591" fmla="*/ 0 w 9662615"/>
              <a:gd name="connsiteY118-17592" fmla="*/ 0 h 1583140"/>
              <a:gd name="connsiteX0-17593" fmla="*/ 0 w 9662615"/>
              <a:gd name="connsiteY0-17594" fmla="*/ 0 h 1583140"/>
              <a:gd name="connsiteX1-17595" fmla="*/ 9662615 w 9662615"/>
              <a:gd name="connsiteY1-17596" fmla="*/ 0 h 1583140"/>
              <a:gd name="connsiteX2-17597" fmla="*/ 9662615 w 9662615"/>
              <a:gd name="connsiteY2-17598" fmla="*/ 1280346 h 1583140"/>
              <a:gd name="connsiteX3-17599" fmla="*/ 9658420 w 9662615"/>
              <a:gd name="connsiteY3-17600" fmla="*/ 1280106 h 1583140"/>
              <a:gd name="connsiteX4-17601" fmla="*/ 9469546 w 9662615"/>
              <a:gd name="connsiteY4-17602" fmla="*/ 1289837 h 1583140"/>
              <a:gd name="connsiteX5-17603" fmla="*/ 9385895 w 9662615"/>
              <a:gd name="connsiteY5-17604" fmla="*/ 1269203 h 1583140"/>
              <a:gd name="connsiteX6-17605" fmla="*/ 9144767 w 9662615"/>
              <a:gd name="connsiteY6-17606" fmla="*/ 1264120 h 1583140"/>
              <a:gd name="connsiteX7-17607" fmla="*/ 8837252 w 9662615"/>
              <a:gd name="connsiteY7-17608" fmla="*/ 1350515 h 1583140"/>
              <a:gd name="connsiteX8-17609" fmla="*/ 8705466 w 9662615"/>
              <a:gd name="connsiteY8-17610" fmla="*/ 1342419 h 1583140"/>
              <a:gd name="connsiteX9-17611" fmla="*/ 8652221 w 9662615"/>
              <a:gd name="connsiteY9-17612" fmla="*/ 1326906 h 1583140"/>
              <a:gd name="connsiteX10-17613" fmla="*/ 8632312 w 9662615"/>
              <a:gd name="connsiteY10-17614" fmla="*/ 1326025 h 1583140"/>
              <a:gd name="connsiteX11-17615" fmla="*/ 8591582 w 9662615"/>
              <a:gd name="connsiteY11-17616" fmla="*/ 1341666 h 1583140"/>
              <a:gd name="connsiteX12-17617" fmla="*/ 8537336 w 9662615"/>
              <a:gd name="connsiteY12-17618" fmla="*/ 1341684 h 1583140"/>
              <a:gd name="connsiteX13-17619" fmla="*/ 8472508 w 9662615"/>
              <a:gd name="connsiteY13-17620" fmla="*/ 1363109 h 1583140"/>
              <a:gd name="connsiteX14-17621" fmla="*/ 8258477 w 9662615"/>
              <a:gd name="connsiteY14-17622" fmla="*/ 1370666 h 1583140"/>
              <a:gd name="connsiteX15-17623" fmla="*/ 8197961 w 9662615"/>
              <a:gd name="connsiteY15-17624" fmla="*/ 1392804 h 1583140"/>
              <a:gd name="connsiteX16-17625" fmla="*/ 8171196 w 9662615"/>
              <a:gd name="connsiteY16-17626" fmla="*/ 1397216 h 1583140"/>
              <a:gd name="connsiteX17-17627" fmla="*/ 8127667 w 9662615"/>
              <a:gd name="connsiteY17-17628" fmla="*/ 1418254 h 1583140"/>
              <a:gd name="connsiteX18-17629" fmla="*/ 7974579 w 9662615"/>
              <a:gd name="connsiteY18-17630" fmla="*/ 1383439 h 1583140"/>
              <a:gd name="connsiteX19-17631" fmla="*/ 7768351 w 9662615"/>
              <a:gd name="connsiteY19-17632" fmla="*/ 1395051 h 1583140"/>
              <a:gd name="connsiteX20-17633" fmla="*/ 7635985 w 9662615"/>
              <a:gd name="connsiteY20-17634" fmla="*/ 1386363 h 1583140"/>
              <a:gd name="connsiteX21-17635" fmla="*/ 7466069 w 9662615"/>
              <a:gd name="connsiteY21-17636" fmla="*/ 1377654 h 1583140"/>
              <a:gd name="connsiteX22-17637" fmla="*/ 7355642 w 9662615"/>
              <a:gd name="connsiteY22-17638" fmla="*/ 1407761 h 1583140"/>
              <a:gd name="connsiteX23-17639" fmla="*/ 7215220 w 9662615"/>
              <a:gd name="connsiteY23-17640" fmla="*/ 1397856 h 1583140"/>
              <a:gd name="connsiteX24-17641" fmla="*/ 7082147 w 9662615"/>
              <a:gd name="connsiteY24-17642" fmla="*/ 1406113 h 1583140"/>
              <a:gd name="connsiteX25-17643" fmla="*/ 6987129 w 9662615"/>
              <a:gd name="connsiteY25-17644" fmla="*/ 1404834 h 1583140"/>
              <a:gd name="connsiteX26-17645" fmla="*/ 6907567 w 9662615"/>
              <a:gd name="connsiteY26-17646" fmla="*/ 1419149 h 1583140"/>
              <a:gd name="connsiteX27-17647" fmla="*/ 6748428 w 9662615"/>
              <a:gd name="connsiteY27-17648" fmla="*/ 1420308 h 1583140"/>
              <a:gd name="connsiteX28-17649" fmla="*/ 6654257 w 9662615"/>
              <a:gd name="connsiteY28-17650" fmla="*/ 1424143 h 1583140"/>
              <a:gd name="connsiteX29-17651" fmla="*/ 6620123 w 9662615"/>
              <a:gd name="connsiteY29-17652" fmla="*/ 1430535 h 1583140"/>
              <a:gd name="connsiteX30-17653" fmla="*/ 6571355 w 9662615"/>
              <a:gd name="connsiteY30-17654" fmla="*/ 1436144 h 1583140"/>
              <a:gd name="connsiteX31-17655" fmla="*/ 6486557 w 9662615"/>
              <a:gd name="connsiteY31-17656" fmla="*/ 1449861 h 1583140"/>
              <a:gd name="connsiteX32-17657" fmla="*/ 6370419 w 9662615"/>
              <a:gd name="connsiteY32-17658" fmla="*/ 1461649 h 1583140"/>
              <a:gd name="connsiteX33-17659" fmla="*/ 6278839 w 9662615"/>
              <a:gd name="connsiteY33-17660" fmla="*/ 1449160 h 1583140"/>
              <a:gd name="connsiteX34-17661" fmla="*/ 6272455 w 9662615"/>
              <a:gd name="connsiteY34-17662" fmla="*/ 1453191 h 1583140"/>
              <a:gd name="connsiteX35-17663" fmla="*/ 6212659 w 9662615"/>
              <a:gd name="connsiteY35-17664" fmla="*/ 1454850 h 1583140"/>
              <a:gd name="connsiteX36-17665" fmla="*/ 6069317 w 9662615"/>
              <a:gd name="connsiteY36-17666" fmla="*/ 1445838 h 1583140"/>
              <a:gd name="connsiteX37-17667" fmla="*/ 5878477 w 9662615"/>
              <a:gd name="connsiteY37-17668" fmla="*/ 1439180 h 1583140"/>
              <a:gd name="connsiteX38-17669" fmla="*/ 5838387 w 9662615"/>
              <a:gd name="connsiteY38-17670" fmla="*/ 1444679 h 1583140"/>
              <a:gd name="connsiteX39-17671" fmla="*/ 5771136 w 9662615"/>
              <a:gd name="connsiteY39-17672" fmla="*/ 1453639 h 1583140"/>
              <a:gd name="connsiteX40-17673" fmla="*/ 5724081 w 9662615"/>
              <a:gd name="connsiteY40-17674" fmla="*/ 1470431 h 1583140"/>
              <a:gd name="connsiteX41-17675" fmla="*/ 5666577 w 9662615"/>
              <a:gd name="connsiteY41-17676" fmla="*/ 1473921 h 1583140"/>
              <a:gd name="connsiteX42-17677" fmla="*/ 5649068 w 9662615"/>
              <a:gd name="connsiteY42-17678" fmla="*/ 1461676 h 1583140"/>
              <a:gd name="connsiteX43-17679" fmla="*/ 5588902 w 9662615"/>
              <a:gd name="connsiteY43-17680" fmla="*/ 1469647 h 1583140"/>
              <a:gd name="connsiteX44-17681" fmla="*/ 5498090 w 9662615"/>
              <a:gd name="connsiteY44-17682" fmla="*/ 1483173 h 1583140"/>
              <a:gd name="connsiteX45-17683" fmla="*/ 5444641 w 9662615"/>
              <a:gd name="connsiteY45-17684" fmla="*/ 1487602 h 1583140"/>
              <a:gd name="connsiteX46-17685" fmla="*/ 5299812 w 9662615"/>
              <a:gd name="connsiteY46-17686" fmla="*/ 1503362 h 1583140"/>
              <a:gd name="connsiteX47-17687" fmla="*/ 5245752 w 9662615"/>
              <a:gd name="connsiteY47-17688" fmla="*/ 1520612 h 1583140"/>
              <a:gd name="connsiteX48-17689" fmla="*/ 5177807 w 9662615"/>
              <a:gd name="connsiteY48-17690" fmla="*/ 1526802 h 1583140"/>
              <a:gd name="connsiteX49-17691" fmla="*/ 5113910 w 9662615"/>
              <a:gd name="connsiteY49-17692" fmla="*/ 1533205 h 1583140"/>
              <a:gd name="connsiteX50-17693" fmla="*/ 5059484 w 9662615"/>
              <a:gd name="connsiteY50-17694" fmla="*/ 1546802 h 1583140"/>
              <a:gd name="connsiteX51-17695" fmla="*/ 5038524 w 9662615"/>
              <a:gd name="connsiteY51-17696" fmla="*/ 1545675 h 1583140"/>
              <a:gd name="connsiteX52-17697" fmla="*/ 5026564 w 9662615"/>
              <a:gd name="connsiteY52-17698" fmla="*/ 1545376 h 1583140"/>
              <a:gd name="connsiteX53-17699" fmla="*/ 4969433 w 9662615"/>
              <a:gd name="connsiteY53-17700" fmla="*/ 1550865 h 1583140"/>
              <a:gd name="connsiteX54-17701" fmla="*/ 4929254 w 9662615"/>
              <a:gd name="connsiteY54-17702" fmla="*/ 1563452 h 1583140"/>
              <a:gd name="connsiteX55-17703" fmla="*/ 4871726 w 9662615"/>
              <a:gd name="connsiteY55-17704" fmla="*/ 1570584 h 1583140"/>
              <a:gd name="connsiteX56-17705" fmla="*/ 4843267 w 9662615"/>
              <a:gd name="connsiteY56-17706" fmla="*/ 1561459 h 1583140"/>
              <a:gd name="connsiteX57-17707" fmla="*/ 4821058 w 9662615"/>
              <a:gd name="connsiteY57-17708" fmla="*/ 1553078 h 1583140"/>
              <a:gd name="connsiteX58-17709" fmla="*/ 4791466 w 9662615"/>
              <a:gd name="connsiteY58-17710" fmla="*/ 1561324 h 1583140"/>
              <a:gd name="connsiteX59-17711" fmla="*/ 4784247 w 9662615"/>
              <a:gd name="connsiteY59-17712" fmla="*/ 1562342 h 1583140"/>
              <a:gd name="connsiteX60-17713" fmla="*/ 4739309 w 9662615"/>
              <a:gd name="connsiteY60-17714" fmla="*/ 1553948 h 1583140"/>
              <a:gd name="connsiteX61-17715" fmla="*/ 4697562 w 9662615"/>
              <a:gd name="connsiteY61-17716" fmla="*/ 1551206 h 1583140"/>
              <a:gd name="connsiteX62-17717" fmla="*/ 4650737 w 9662615"/>
              <a:gd name="connsiteY62-17718" fmla="*/ 1537381 h 1583140"/>
              <a:gd name="connsiteX63-17719" fmla="*/ 4583150 w 9662615"/>
              <a:gd name="connsiteY63-17720" fmla="*/ 1529064 h 1583140"/>
              <a:gd name="connsiteX64-17721" fmla="*/ 4521734 w 9662615"/>
              <a:gd name="connsiteY64-17722" fmla="*/ 1529359 h 1583140"/>
              <a:gd name="connsiteX65-17723" fmla="*/ 4382398 w 9662615"/>
              <a:gd name="connsiteY65-17724" fmla="*/ 1534108 h 1583140"/>
              <a:gd name="connsiteX66-17725" fmla="*/ 4221826 w 9662615"/>
              <a:gd name="connsiteY66-17726" fmla="*/ 1500972 h 1583140"/>
              <a:gd name="connsiteX67-17727" fmla="*/ 4096601 w 9662615"/>
              <a:gd name="connsiteY67-17728" fmla="*/ 1521563 h 1583140"/>
              <a:gd name="connsiteX68-17729" fmla="*/ 4002441 w 9662615"/>
              <a:gd name="connsiteY68-17730" fmla="*/ 1528912 h 1583140"/>
              <a:gd name="connsiteX69-17731" fmla="*/ 3833906 w 9662615"/>
              <a:gd name="connsiteY69-17732" fmla="*/ 1516637 h 1583140"/>
              <a:gd name="connsiteX70-17733" fmla="*/ 3763845 w 9662615"/>
              <a:gd name="connsiteY70-17734" fmla="*/ 1501782 h 1583140"/>
              <a:gd name="connsiteX71-17735" fmla="*/ 3641778 w 9662615"/>
              <a:gd name="connsiteY71-17736" fmla="*/ 1505446 h 1583140"/>
              <a:gd name="connsiteX72-17737" fmla="*/ 3565233 w 9662615"/>
              <a:gd name="connsiteY72-17738" fmla="*/ 1515122 h 1583140"/>
              <a:gd name="connsiteX73-17739" fmla="*/ 3560267 w 9662615"/>
              <a:gd name="connsiteY73-17740" fmla="*/ 1516288 h 1583140"/>
              <a:gd name="connsiteX74-17741" fmla="*/ 3540258 w 9662615"/>
              <a:gd name="connsiteY74-17742" fmla="*/ 1516976 h 1583140"/>
              <a:gd name="connsiteX75-17743" fmla="*/ 3534780 w 9662615"/>
              <a:gd name="connsiteY75-17744" fmla="*/ 1522141 h 1583140"/>
              <a:gd name="connsiteX76-17745" fmla="*/ 3504783 w 9662615"/>
              <a:gd name="connsiteY76-17746" fmla="*/ 1526739 h 1583140"/>
              <a:gd name="connsiteX77-17747" fmla="*/ 3430805 w 9662615"/>
              <a:gd name="connsiteY77-17748" fmla="*/ 1542521 h 1583140"/>
              <a:gd name="connsiteX78-17749" fmla="*/ 3292707 w 9662615"/>
              <a:gd name="connsiteY78-17750" fmla="*/ 1520490 h 1583140"/>
              <a:gd name="connsiteX79-17751" fmla="*/ 3187872 w 9662615"/>
              <a:gd name="connsiteY79-17752" fmla="*/ 1519991 h 1583140"/>
              <a:gd name="connsiteX80-17753" fmla="*/ 3148026 w 9662615"/>
              <a:gd name="connsiteY80-17754" fmla="*/ 1524777 h 1583140"/>
              <a:gd name="connsiteX81-17755" fmla="*/ 3092394 w 9662615"/>
              <a:gd name="connsiteY81-17756" fmla="*/ 1528115 h 1583140"/>
              <a:gd name="connsiteX82-17757" fmla="*/ 2994200 w 9662615"/>
              <a:gd name="connsiteY82-17758" fmla="*/ 1537857 h 1583140"/>
              <a:gd name="connsiteX83-17759" fmla="*/ 2862301 w 9662615"/>
              <a:gd name="connsiteY83-17760" fmla="*/ 1544250 h 1583140"/>
              <a:gd name="connsiteX84-17761" fmla="*/ 2766335 w 9662615"/>
              <a:gd name="connsiteY84-17762" fmla="*/ 1527662 h 1583140"/>
              <a:gd name="connsiteX85-17763" fmla="*/ 2757836 w 9662615"/>
              <a:gd name="connsiteY85-17764" fmla="*/ 1531371 h 1583140"/>
              <a:gd name="connsiteX86-17765" fmla="*/ 2691555 w 9662615"/>
              <a:gd name="connsiteY86-17766" fmla="*/ 1530283 h 1583140"/>
              <a:gd name="connsiteX87-17767" fmla="*/ 2491676 w 9662615"/>
              <a:gd name="connsiteY87-17768" fmla="*/ 1500859 h 1583140"/>
              <a:gd name="connsiteX88-17769" fmla="*/ 2378036 w 9662615"/>
              <a:gd name="connsiteY88-17770" fmla="*/ 1520645 h 1583140"/>
              <a:gd name="connsiteX89-17771" fmla="*/ 2284269 w 9662615"/>
              <a:gd name="connsiteY89-17772" fmla="*/ 1503068 h 1583140"/>
              <a:gd name="connsiteX90-17773" fmla="*/ 2207104 w 9662615"/>
              <a:gd name="connsiteY90-17774" fmla="*/ 1508888 h 1583140"/>
              <a:gd name="connsiteX91-17775" fmla="*/ 2149226 w 9662615"/>
              <a:gd name="connsiteY91-17776" fmla="*/ 1523409 h 1583140"/>
              <a:gd name="connsiteX92-17777" fmla="*/ 2084783 w 9662615"/>
              <a:gd name="connsiteY92-17778" fmla="*/ 1524245 h 1583140"/>
              <a:gd name="connsiteX93-17779" fmla="*/ 2070075 w 9662615"/>
              <a:gd name="connsiteY93-17780" fmla="*/ 1511285 h 1583140"/>
              <a:gd name="connsiteX94-17781" fmla="*/ 2001057 w 9662615"/>
              <a:gd name="connsiteY94-17782" fmla="*/ 1516449 h 1583140"/>
              <a:gd name="connsiteX95-17783" fmla="*/ 1896330 w 9662615"/>
              <a:gd name="connsiteY95-17784" fmla="*/ 1525725 h 1583140"/>
              <a:gd name="connsiteX96-17785" fmla="*/ 1835994 w 9662615"/>
              <a:gd name="connsiteY96-17786" fmla="*/ 1527678 h 1583140"/>
              <a:gd name="connsiteX97-17787" fmla="*/ 1671119 w 9662615"/>
              <a:gd name="connsiteY97-17788" fmla="*/ 1536701 h 1583140"/>
              <a:gd name="connsiteX98-17789" fmla="*/ 1601337 w 9662615"/>
              <a:gd name="connsiteY98-17790" fmla="*/ 1548552 h 1583140"/>
              <a:gd name="connsiteX99-17791" fmla="*/ 1407755 w 9662615"/>
              <a:gd name="connsiteY99-17792" fmla="*/ 1571444 h 1583140"/>
              <a:gd name="connsiteX100-17793" fmla="*/ 1271994 w 9662615"/>
              <a:gd name="connsiteY100-17794" fmla="*/ 1579471 h 1583140"/>
              <a:gd name="connsiteX101-17795" fmla="*/ 1249226 w 9662615"/>
              <a:gd name="connsiteY101-17796" fmla="*/ 1583140 h 1583140"/>
              <a:gd name="connsiteX102-17797" fmla="*/ 1217719 w 9662615"/>
              <a:gd name="connsiteY102-17798" fmla="*/ 1580863 h 1583140"/>
              <a:gd name="connsiteX103-17799" fmla="*/ 1091432 w 9662615"/>
              <a:gd name="connsiteY103-17800" fmla="*/ 1571003 h 1583140"/>
              <a:gd name="connsiteX104-17801" fmla="*/ 992039 w 9662615"/>
              <a:gd name="connsiteY104-17802" fmla="*/ 1556662 h 1583140"/>
              <a:gd name="connsiteX105-17803" fmla="*/ 868264 w 9662615"/>
              <a:gd name="connsiteY105-17804" fmla="*/ 1566392 h 1583140"/>
              <a:gd name="connsiteX106-17805" fmla="*/ 792765 w 9662615"/>
              <a:gd name="connsiteY106-17806" fmla="*/ 1563102 h 1583140"/>
              <a:gd name="connsiteX107-17807" fmla="*/ 669055 w 9662615"/>
              <a:gd name="connsiteY107-17808" fmla="*/ 1543638 h 1583140"/>
              <a:gd name="connsiteX108-17809" fmla="*/ 506152 w 9662615"/>
              <a:gd name="connsiteY108-17810" fmla="*/ 1549124 h 1583140"/>
              <a:gd name="connsiteX109-17811" fmla="*/ 472797 w 9662615"/>
              <a:gd name="connsiteY109-17812" fmla="*/ 1568904 h 1583140"/>
              <a:gd name="connsiteX110-17813" fmla="*/ 427864 w 9662615"/>
              <a:gd name="connsiteY110-17814" fmla="*/ 1580848 h 1583140"/>
              <a:gd name="connsiteX111-17815" fmla="*/ 408381 w 9662615"/>
              <a:gd name="connsiteY111-17816" fmla="*/ 1552940 h 1583140"/>
              <a:gd name="connsiteX112-17817" fmla="*/ 267163 w 9662615"/>
              <a:gd name="connsiteY112-17818" fmla="*/ 1531913 h 1583140"/>
              <a:gd name="connsiteX113-17819" fmla="*/ 196644 w 9662615"/>
              <a:gd name="connsiteY113-17820" fmla="*/ 1524565 h 1583140"/>
              <a:gd name="connsiteX114-17821" fmla="*/ 86819 w 9662615"/>
              <a:gd name="connsiteY114-17822" fmla="*/ 1519517 h 1583140"/>
              <a:gd name="connsiteX115-17823" fmla="*/ 53369 w 9662615"/>
              <a:gd name="connsiteY115-17824" fmla="*/ 1516853 h 1583140"/>
              <a:gd name="connsiteX116-17825" fmla="*/ 2359 w 9662615"/>
              <a:gd name="connsiteY116-17826" fmla="*/ 1515247 h 1583140"/>
              <a:gd name="connsiteX117-17827" fmla="*/ 0 w 9662615"/>
              <a:gd name="connsiteY117-17828" fmla="*/ 1514932 h 1583140"/>
              <a:gd name="connsiteX118-17829" fmla="*/ 0 w 9662615"/>
              <a:gd name="connsiteY118-17830" fmla="*/ 0 h 1583140"/>
              <a:gd name="connsiteX0-17831" fmla="*/ 0 w 9662615"/>
              <a:gd name="connsiteY0-17832" fmla="*/ 0 h 1583140"/>
              <a:gd name="connsiteX1-17833" fmla="*/ 9662615 w 9662615"/>
              <a:gd name="connsiteY1-17834" fmla="*/ 0 h 1583140"/>
              <a:gd name="connsiteX2-17835" fmla="*/ 9662615 w 9662615"/>
              <a:gd name="connsiteY2-17836" fmla="*/ 1280346 h 1583140"/>
              <a:gd name="connsiteX3-17837" fmla="*/ 9658420 w 9662615"/>
              <a:gd name="connsiteY3-17838" fmla="*/ 1280106 h 1583140"/>
              <a:gd name="connsiteX4-17839" fmla="*/ 9469546 w 9662615"/>
              <a:gd name="connsiteY4-17840" fmla="*/ 1289837 h 1583140"/>
              <a:gd name="connsiteX5-17841" fmla="*/ 9385895 w 9662615"/>
              <a:gd name="connsiteY5-17842" fmla="*/ 1269203 h 1583140"/>
              <a:gd name="connsiteX6-17843" fmla="*/ 9144767 w 9662615"/>
              <a:gd name="connsiteY6-17844" fmla="*/ 1264120 h 1583140"/>
              <a:gd name="connsiteX7-17845" fmla="*/ 8837252 w 9662615"/>
              <a:gd name="connsiteY7-17846" fmla="*/ 1350515 h 1583140"/>
              <a:gd name="connsiteX8-17847" fmla="*/ 8705466 w 9662615"/>
              <a:gd name="connsiteY8-17848" fmla="*/ 1342419 h 1583140"/>
              <a:gd name="connsiteX9-17849" fmla="*/ 8652221 w 9662615"/>
              <a:gd name="connsiteY9-17850" fmla="*/ 1326906 h 1583140"/>
              <a:gd name="connsiteX10-17851" fmla="*/ 8632312 w 9662615"/>
              <a:gd name="connsiteY10-17852" fmla="*/ 1326025 h 1583140"/>
              <a:gd name="connsiteX11-17853" fmla="*/ 8591582 w 9662615"/>
              <a:gd name="connsiteY11-17854" fmla="*/ 1341666 h 1583140"/>
              <a:gd name="connsiteX12-17855" fmla="*/ 8537336 w 9662615"/>
              <a:gd name="connsiteY12-17856" fmla="*/ 1341684 h 1583140"/>
              <a:gd name="connsiteX13-17857" fmla="*/ 8472508 w 9662615"/>
              <a:gd name="connsiteY13-17858" fmla="*/ 1363109 h 1583140"/>
              <a:gd name="connsiteX14-17859" fmla="*/ 8258477 w 9662615"/>
              <a:gd name="connsiteY14-17860" fmla="*/ 1370666 h 1583140"/>
              <a:gd name="connsiteX15-17861" fmla="*/ 8197961 w 9662615"/>
              <a:gd name="connsiteY15-17862" fmla="*/ 1392804 h 1583140"/>
              <a:gd name="connsiteX16-17863" fmla="*/ 8171196 w 9662615"/>
              <a:gd name="connsiteY16-17864" fmla="*/ 1397216 h 1583140"/>
              <a:gd name="connsiteX17-17865" fmla="*/ 8127667 w 9662615"/>
              <a:gd name="connsiteY17-17866" fmla="*/ 1418254 h 1583140"/>
              <a:gd name="connsiteX18-17867" fmla="*/ 7974579 w 9662615"/>
              <a:gd name="connsiteY18-17868" fmla="*/ 1383439 h 1583140"/>
              <a:gd name="connsiteX19-17869" fmla="*/ 7768351 w 9662615"/>
              <a:gd name="connsiteY19-17870" fmla="*/ 1395051 h 1583140"/>
              <a:gd name="connsiteX20-17871" fmla="*/ 7635985 w 9662615"/>
              <a:gd name="connsiteY20-17872" fmla="*/ 1386363 h 1583140"/>
              <a:gd name="connsiteX21-17873" fmla="*/ 7466069 w 9662615"/>
              <a:gd name="connsiteY21-17874" fmla="*/ 1377654 h 1583140"/>
              <a:gd name="connsiteX22-17875" fmla="*/ 7355642 w 9662615"/>
              <a:gd name="connsiteY22-17876" fmla="*/ 1407761 h 1583140"/>
              <a:gd name="connsiteX23-17877" fmla="*/ 7215220 w 9662615"/>
              <a:gd name="connsiteY23-17878" fmla="*/ 1397856 h 1583140"/>
              <a:gd name="connsiteX24-17879" fmla="*/ 7082147 w 9662615"/>
              <a:gd name="connsiteY24-17880" fmla="*/ 1406113 h 1583140"/>
              <a:gd name="connsiteX25-17881" fmla="*/ 6987129 w 9662615"/>
              <a:gd name="connsiteY25-17882" fmla="*/ 1404834 h 1583140"/>
              <a:gd name="connsiteX26-17883" fmla="*/ 6907567 w 9662615"/>
              <a:gd name="connsiteY26-17884" fmla="*/ 1419149 h 1583140"/>
              <a:gd name="connsiteX27-17885" fmla="*/ 6748428 w 9662615"/>
              <a:gd name="connsiteY27-17886" fmla="*/ 1420308 h 1583140"/>
              <a:gd name="connsiteX28-17887" fmla="*/ 6654257 w 9662615"/>
              <a:gd name="connsiteY28-17888" fmla="*/ 1424143 h 1583140"/>
              <a:gd name="connsiteX29-17889" fmla="*/ 6620123 w 9662615"/>
              <a:gd name="connsiteY29-17890" fmla="*/ 1430535 h 1583140"/>
              <a:gd name="connsiteX30-17891" fmla="*/ 6571355 w 9662615"/>
              <a:gd name="connsiteY30-17892" fmla="*/ 1436144 h 1583140"/>
              <a:gd name="connsiteX31-17893" fmla="*/ 6486557 w 9662615"/>
              <a:gd name="connsiteY31-17894" fmla="*/ 1449861 h 1583140"/>
              <a:gd name="connsiteX32-17895" fmla="*/ 6370419 w 9662615"/>
              <a:gd name="connsiteY32-17896" fmla="*/ 1461649 h 1583140"/>
              <a:gd name="connsiteX33-17897" fmla="*/ 6278839 w 9662615"/>
              <a:gd name="connsiteY33-17898" fmla="*/ 1449160 h 1583140"/>
              <a:gd name="connsiteX34-17899" fmla="*/ 6272455 w 9662615"/>
              <a:gd name="connsiteY34-17900" fmla="*/ 1453191 h 1583140"/>
              <a:gd name="connsiteX35-17901" fmla="*/ 6212659 w 9662615"/>
              <a:gd name="connsiteY35-17902" fmla="*/ 1454850 h 1583140"/>
              <a:gd name="connsiteX36-17903" fmla="*/ 6069317 w 9662615"/>
              <a:gd name="connsiteY36-17904" fmla="*/ 1445838 h 1583140"/>
              <a:gd name="connsiteX37-17905" fmla="*/ 5878477 w 9662615"/>
              <a:gd name="connsiteY37-17906" fmla="*/ 1439180 h 1583140"/>
              <a:gd name="connsiteX38-17907" fmla="*/ 5838387 w 9662615"/>
              <a:gd name="connsiteY38-17908" fmla="*/ 1444679 h 1583140"/>
              <a:gd name="connsiteX39-17909" fmla="*/ 5771136 w 9662615"/>
              <a:gd name="connsiteY39-17910" fmla="*/ 1453639 h 1583140"/>
              <a:gd name="connsiteX40-17911" fmla="*/ 5724081 w 9662615"/>
              <a:gd name="connsiteY40-17912" fmla="*/ 1470431 h 1583140"/>
              <a:gd name="connsiteX41-17913" fmla="*/ 5666577 w 9662615"/>
              <a:gd name="connsiteY41-17914" fmla="*/ 1473921 h 1583140"/>
              <a:gd name="connsiteX42-17915" fmla="*/ 5649068 w 9662615"/>
              <a:gd name="connsiteY42-17916" fmla="*/ 1461676 h 1583140"/>
              <a:gd name="connsiteX43-17917" fmla="*/ 5588902 w 9662615"/>
              <a:gd name="connsiteY43-17918" fmla="*/ 1469647 h 1583140"/>
              <a:gd name="connsiteX44-17919" fmla="*/ 5498090 w 9662615"/>
              <a:gd name="connsiteY44-17920" fmla="*/ 1483173 h 1583140"/>
              <a:gd name="connsiteX45-17921" fmla="*/ 5444641 w 9662615"/>
              <a:gd name="connsiteY45-17922" fmla="*/ 1487602 h 1583140"/>
              <a:gd name="connsiteX46-17923" fmla="*/ 5299812 w 9662615"/>
              <a:gd name="connsiteY46-17924" fmla="*/ 1503362 h 1583140"/>
              <a:gd name="connsiteX47-17925" fmla="*/ 5245752 w 9662615"/>
              <a:gd name="connsiteY47-17926" fmla="*/ 1520612 h 1583140"/>
              <a:gd name="connsiteX48-17927" fmla="*/ 5177807 w 9662615"/>
              <a:gd name="connsiteY48-17928" fmla="*/ 1526802 h 1583140"/>
              <a:gd name="connsiteX49-17929" fmla="*/ 5113910 w 9662615"/>
              <a:gd name="connsiteY49-17930" fmla="*/ 1533205 h 1583140"/>
              <a:gd name="connsiteX50-17931" fmla="*/ 5059484 w 9662615"/>
              <a:gd name="connsiteY50-17932" fmla="*/ 1546802 h 1583140"/>
              <a:gd name="connsiteX51-17933" fmla="*/ 5038524 w 9662615"/>
              <a:gd name="connsiteY51-17934" fmla="*/ 1545675 h 1583140"/>
              <a:gd name="connsiteX52-17935" fmla="*/ 5026564 w 9662615"/>
              <a:gd name="connsiteY52-17936" fmla="*/ 1545376 h 1583140"/>
              <a:gd name="connsiteX53-17937" fmla="*/ 4969433 w 9662615"/>
              <a:gd name="connsiteY53-17938" fmla="*/ 1550865 h 1583140"/>
              <a:gd name="connsiteX54-17939" fmla="*/ 4929254 w 9662615"/>
              <a:gd name="connsiteY54-17940" fmla="*/ 1563452 h 1583140"/>
              <a:gd name="connsiteX55-17941" fmla="*/ 4871726 w 9662615"/>
              <a:gd name="connsiteY55-17942" fmla="*/ 1570584 h 1583140"/>
              <a:gd name="connsiteX56-17943" fmla="*/ 4843267 w 9662615"/>
              <a:gd name="connsiteY56-17944" fmla="*/ 1561459 h 1583140"/>
              <a:gd name="connsiteX57-17945" fmla="*/ 4821058 w 9662615"/>
              <a:gd name="connsiteY57-17946" fmla="*/ 1553078 h 1583140"/>
              <a:gd name="connsiteX58-17947" fmla="*/ 4791466 w 9662615"/>
              <a:gd name="connsiteY58-17948" fmla="*/ 1561324 h 1583140"/>
              <a:gd name="connsiteX59-17949" fmla="*/ 4784247 w 9662615"/>
              <a:gd name="connsiteY59-17950" fmla="*/ 1562342 h 1583140"/>
              <a:gd name="connsiteX60-17951" fmla="*/ 4739309 w 9662615"/>
              <a:gd name="connsiteY60-17952" fmla="*/ 1553948 h 1583140"/>
              <a:gd name="connsiteX61-17953" fmla="*/ 4697562 w 9662615"/>
              <a:gd name="connsiteY61-17954" fmla="*/ 1551206 h 1583140"/>
              <a:gd name="connsiteX62-17955" fmla="*/ 4650737 w 9662615"/>
              <a:gd name="connsiteY62-17956" fmla="*/ 1537381 h 1583140"/>
              <a:gd name="connsiteX63-17957" fmla="*/ 4583150 w 9662615"/>
              <a:gd name="connsiteY63-17958" fmla="*/ 1529064 h 1583140"/>
              <a:gd name="connsiteX64-17959" fmla="*/ 4521734 w 9662615"/>
              <a:gd name="connsiteY64-17960" fmla="*/ 1529359 h 1583140"/>
              <a:gd name="connsiteX65-17961" fmla="*/ 4382398 w 9662615"/>
              <a:gd name="connsiteY65-17962" fmla="*/ 1534108 h 1583140"/>
              <a:gd name="connsiteX66-17963" fmla="*/ 4221826 w 9662615"/>
              <a:gd name="connsiteY66-17964" fmla="*/ 1500972 h 1583140"/>
              <a:gd name="connsiteX67-17965" fmla="*/ 4096601 w 9662615"/>
              <a:gd name="connsiteY67-17966" fmla="*/ 1521563 h 1583140"/>
              <a:gd name="connsiteX68-17967" fmla="*/ 4002441 w 9662615"/>
              <a:gd name="connsiteY68-17968" fmla="*/ 1528912 h 1583140"/>
              <a:gd name="connsiteX69-17969" fmla="*/ 3833906 w 9662615"/>
              <a:gd name="connsiteY69-17970" fmla="*/ 1516637 h 1583140"/>
              <a:gd name="connsiteX70-17971" fmla="*/ 3763845 w 9662615"/>
              <a:gd name="connsiteY70-17972" fmla="*/ 1501782 h 1583140"/>
              <a:gd name="connsiteX71-17973" fmla="*/ 3641778 w 9662615"/>
              <a:gd name="connsiteY71-17974" fmla="*/ 1505446 h 1583140"/>
              <a:gd name="connsiteX72-17975" fmla="*/ 3565233 w 9662615"/>
              <a:gd name="connsiteY72-17976" fmla="*/ 1515122 h 1583140"/>
              <a:gd name="connsiteX73-17977" fmla="*/ 3560267 w 9662615"/>
              <a:gd name="connsiteY73-17978" fmla="*/ 1516288 h 1583140"/>
              <a:gd name="connsiteX74-17979" fmla="*/ 3540258 w 9662615"/>
              <a:gd name="connsiteY74-17980" fmla="*/ 1516976 h 1583140"/>
              <a:gd name="connsiteX75-17981" fmla="*/ 3534780 w 9662615"/>
              <a:gd name="connsiteY75-17982" fmla="*/ 1522141 h 1583140"/>
              <a:gd name="connsiteX76-17983" fmla="*/ 3504783 w 9662615"/>
              <a:gd name="connsiteY76-17984" fmla="*/ 1526739 h 1583140"/>
              <a:gd name="connsiteX77-17985" fmla="*/ 3430805 w 9662615"/>
              <a:gd name="connsiteY77-17986" fmla="*/ 1542521 h 1583140"/>
              <a:gd name="connsiteX78-17987" fmla="*/ 3292707 w 9662615"/>
              <a:gd name="connsiteY78-17988" fmla="*/ 1520490 h 1583140"/>
              <a:gd name="connsiteX79-17989" fmla="*/ 3187872 w 9662615"/>
              <a:gd name="connsiteY79-17990" fmla="*/ 1519991 h 1583140"/>
              <a:gd name="connsiteX80-17991" fmla="*/ 3148026 w 9662615"/>
              <a:gd name="connsiteY80-17992" fmla="*/ 1524777 h 1583140"/>
              <a:gd name="connsiteX81-17993" fmla="*/ 3092394 w 9662615"/>
              <a:gd name="connsiteY81-17994" fmla="*/ 1528115 h 1583140"/>
              <a:gd name="connsiteX82-17995" fmla="*/ 2994200 w 9662615"/>
              <a:gd name="connsiteY82-17996" fmla="*/ 1537857 h 1583140"/>
              <a:gd name="connsiteX83-17997" fmla="*/ 2862301 w 9662615"/>
              <a:gd name="connsiteY83-17998" fmla="*/ 1544250 h 1583140"/>
              <a:gd name="connsiteX84-17999" fmla="*/ 2766335 w 9662615"/>
              <a:gd name="connsiteY84-18000" fmla="*/ 1527662 h 1583140"/>
              <a:gd name="connsiteX85-18001" fmla="*/ 2757836 w 9662615"/>
              <a:gd name="connsiteY85-18002" fmla="*/ 1531371 h 1583140"/>
              <a:gd name="connsiteX86-18003" fmla="*/ 2691555 w 9662615"/>
              <a:gd name="connsiteY86-18004" fmla="*/ 1530283 h 1583140"/>
              <a:gd name="connsiteX87-18005" fmla="*/ 2491676 w 9662615"/>
              <a:gd name="connsiteY87-18006" fmla="*/ 1500859 h 1583140"/>
              <a:gd name="connsiteX88-18007" fmla="*/ 2378036 w 9662615"/>
              <a:gd name="connsiteY88-18008" fmla="*/ 1520645 h 1583140"/>
              <a:gd name="connsiteX89-18009" fmla="*/ 2284269 w 9662615"/>
              <a:gd name="connsiteY89-18010" fmla="*/ 1503068 h 1583140"/>
              <a:gd name="connsiteX90-18011" fmla="*/ 2207104 w 9662615"/>
              <a:gd name="connsiteY90-18012" fmla="*/ 1508888 h 1583140"/>
              <a:gd name="connsiteX91-18013" fmla="*/ 2149226 w 9662615"/>
              <a:gd name="connsiteY91-18014" fmla="*/ 1523409 h 1583140"/>
              <a:gd name="connsiteX92-18015" fmla="*/ 2084783 w 9662615"/>
              <a:gd name="connsiteY92-18016" fmla="*/ 1524245 h 1583140"/>
              <a:gd name="connsiteX93-18017" fmla="*/ 2070075 w 9662615"/>
              <a:gd name="connsiteY93-18018" fmla="*/ 1511285 h 1583140"/>
              <a:gd name="connsiteX94-18019" fmla="*/ 2001057 w 9662615"/>
              <a:gd name="connsiteY94-18020" fmla="*/ 1516449 h 1583140"/>
              <a:gd name="connsiteX95-18021" fmla="*/ 1896330 w 9662615"/>
              <a:gd name="connsiteY95-18022" fmla="*/ 1525725 h 1583140"/>
              <a:gd name="connsiteX96-18023" fmla="*/ 1835994 w 9662615"/>
              <a:gd name="connsiteY96-18024" fmla="*/ 1527678 h 1583140"/>
              <a:gd name="connsiteX97-18025" fmla="*/ 1671119 w 9662615"/>
              <a:gd name="connsiteY97-18026" fmla="*/ 1536701 h 1583140"/>
              <a:gd name="connsiteX98-18027" fmla="*/ 1601337 w 9662615"/>
              <a:gd name="connsiteY98-18028" fmla="*/ 1548552 h 1583140"/>
              <a:gd name="connsiteX99-18029" fmla="*/ 1407755 w 9662615"/>
              <a:gd name="connsiteY99-18030" fmla="*/ 1571444 h 1583140"/>
              <a:gd name="connsiteX100-18031" fmla="*/ 1271994 w 9662615"/>
              <a:gd name="connsiteY100-18032" fmla="*/ 1579471 h 1583140"/>
              <a:gd name="connsiteX101-18033" fmla="*/ 1249226 w 9662615"/>
              <a:gd name="connsiteY101-18034" fmla="*/ 1583140 h 1583140"/>
              <a:gd name="connsiteX102-18035" fmla="*/ 1217719 w 9662615"/>
              <a:gd name="connsiteY102-18036" fmla="*/ 1580863 h 1583140"/>
              <a:gd name="connsiteX103-18037" fmla="*/ 1091432 w 9662615"/>
              <a:gd name="connsiteY103-18038" fmla="*/ 1571003 h 1583140"/>
              <a:gd name="connsiteX104-18039" fmla="*/ 992039 w 9662615"/>
              <a:gd name="connsiteY104-18040" fmla="*/ 1556662 h 1583140"/>
              <a:gd name="connsiteX105-18041" fmla="*/ 868264 w 9662615"/>
              <a:gd name="connsiteY105-18042" fmla="*/ 1566392 h 1583140"/>
              <a:gd name="connsiteX106-18043" fmla="*/ 792765 w 9662615"/>
              <a:gd name="connsiteY106-18044" fmla="*/ 1563102 h 1583140"/>
              <a:gd name="connsiteX107-18045" fmla="*/ 669055 w 9662615"/>
              <a:gd name="connsiteY107-18046" fmla="*/ 1543638 h 1583140"/>
              <a:gd name="connsiteX108-18047" fmla="*/ 506152 w 9662615"/>
              <a:gd name="connsiteY108-18048" fmla="*/ 1549124 h 1583140"/>
              <a:gd name="connsiteX109-18049" fmla="*/ 472797 w 9662615"/>
              <a:gd name="connsiteY109-18050" fmla="*/ 1568904 h 1583140"/>
              <a:gd name="connsiteX110-18051" fmla="*/ 427864 w 9662615"/>
              <a:gd name="connsiteY110-18052" fmla="*/ 1580848 h 1583140"/>
              <a:gd name="connsiteX111-18053" fmla="*/ 408381 w 9662615"/>
              <a:gd name="connsiteY111-18054" fmla="*/ 1552940 h 1583140"/>
              <a:gd name="connsiteX112-18055" fmla="*/ 267163 w 9662615"/>
              <a:gd name="connsiteY112-18056" fmla="*/ 1531913 h 1583140"/>
              <a:gd name="connsiteX113-18057" fmla="*/ 196644 w 9662615"/>
              <a:gd name="connsiteY113-18058" fmla="*/ 1524565 h 1583140"/>
              <a:gd name="connsiteX114-18059" fmla="*/ 86819 w 9662615"/>
              <a:gd name="connsiteY114-18060" fmla="*/ 1519517 h 1583140"/>
              <a:gd name="connsiteX115-18061" fmla="*/ 53369 w 9662615"/>
              <a:gd name="connsiteY115-18062" fmla="*/ 1516853 h 1583140"/>
              <a:gd name="connsiteX116-18063" fmla="*/ 2359 w 9662615"/>
              <a:gd name="connsiteY116-18064" fmla="*/ 1515247 h 1583140"/>
              <a:gd name="connsiteX117-18065" fmla="*/ 0 w 9662615"/>
              <a:gd name="connsiteY117-18066" fmla="*/ 1514932 h 1583140"/>
              <a:gd name="connsiteX118-18067" fmla="*/ 0 w 9662615"/>
              <a:gd name="connsiteY118-18068" fmla="*/ 0 h 1583140"/>
              <a:gd name="connsiteX0-18069" fmla="*/ 0 w 9662615"/>
              <a:gd name="connsiteY0-18070" fmla="*/ 0 h 1583140"/>
              <a:gd name="connsiteX1-18071" fmla="*/ 9662615 w 9662615"/>
              <a:gd name="connsiteY1-18072" fmla="*/ 0 h 1583140"/>
              <a:gd name="connsiteX2-18073" fmla="*/ 9662615 w 9662615"/>
              <a:gd name="connsiteY2-18074" fmla="*/ 1280346 h 1583140"/>
              <a:gd name="connsiteX3-18075" fmla="*/ 9658420 w 9662615"/>
              <a:gd name="connsiteY3-18076" fmla="*/ 1280106 h 1583140"/>
              <a:gd name="connsiteX4-18077" fmla="*/ 9469546 w 9662615"/>
              <a:gd name="connsiteY4-18078" fmla="*/ 1289837 h 1583140"/>
              <a:gd name="connsiteX5-18079" fmla="*/ 9385895 w 9662615"/>
              <a:gd name="connsiteY5-18080" fmla="*/ 1269203 h 1583140"/>
              <a:gd name="connsiteX6-18081" fmla="*/ 9144767 w 9662615"/>
              <a:gd name="connsiteY6-18082" fmla="*/ 1264120 h 1583140"/>
              <a:gd name="connsiteX7-18083" fmla="*/ 8837252 w 9662615"/>
              <a:gd name="connsiteY7-18084" fmla="*/ 1350515 h 1583140"/>
              <a:gd name="connsiteX8-18085" fmla="*/ 8705466 w 9662615"/>
              <a:gd name="connsiteY8-18086" fmla="*/ 1342419 h 1583140"/>
              <a:gd name="connsiteX9-18087" fmla="*/ 8652221 w 9662615"/>
              <a:gd name="connsiteY9-18088" fmla="*/ 1326906 h 1583140"/>
              <a:gd name="connsiteX10-18089" fmla="*/ 8632312 w 9662615"/>
              <a:gd name="connsiteY10-18090" fmla="*/ 1326025 h 1583140"/>
              <a:gd name="connsiteX11-18091" fmla="*/ 8591582 w 9662615"/>
              <a:gd name="connsiteY11-18092" fmla="*/ 1341666 h 1583140"/>
              <a:gd name="connsiteX12-18093" fmla="*/ 8537336 w 9662615"/>
              <a:gd name="connsiteY12-18094" fmla="*/ 1341684 h 1583140"/>
              <a:gd name="connsiteX13-18095" fmla="*/ 8472508 w 9662615"/>
              <a:gd name="connsiteY13-18096" fmla="*/ 1363109 h 1583140"/>
              <a:gd name="connsiteX14-18097" fmla="*/ 8258477 w 9662615"/>
              <a:gd name="connsiteY14-18098" fmla="*/ 1370666 h 1583140"/>
              <a:gd name="connsiteX15-18099" fmla="*/ 8197961 w 9662615"/>
              <a:gd name="connsiteY15-18100" fmla="*/ 1392804 h 1583140"/>
              <a:gd name="connsiteX16-18101" fmla="*/ 8171196 w 9662615"/>
              <a:gd name="connsiteY16-18102" fmla="*/ 1397216 h 1583140"/>
              <a:gd name="connsiteX17-18103" fmla="*/ 8127667 w 9662615"/>
              <a:gd name="connsiteY17-18104" fmla="*/ 1418254 h 1583140"/>
              <a:gd name="connsiteX18-18105" fmla="*/ 7974579 w 9662615"/>
              <a:gd name="connsiteY18-18106" fmla="*/ 1383439 h 1583140"/>
              <a:gd name="connsiteX19-18107" fmla="*/ 7768351 w 9662615"/>
              <a:gd name="connsiteY19-18108" fmla="*/ 1395051 h 1583140"/>
              <a:gd name="connsiteX20-18109" fmla="*/ 7635985 w 9662615"/>
              <a:gd name="connsiteY20-18110" fmla="*/ 1386363 h 1583140"/>
              <a:gd name="connsiteX21-18111" fmla="*/ 7466069 w 9662615"/>
              <a:gd name="connsiteY21-18112" fmla="*/ 1377654 h 1583140"/>
              <a:gd name="connsiteX22-18113" fmla="*/ 7355642 w 9662615"/>
              <a:gd name="connsiteY22-18114" fmla="*/ 1407761 h 1583140"/>
              <a:gd name="connsiteX23-18115" fmla="*/ 7215220 w 9662615"/>
              <a:gd name="connsiteY23-18116" fmla="*/ 1397856 h 1583140"/>
              <a:gd name="connsiteX24-18117" fmla="*/ 7082147 w 9662615"/>
              <a:gd name="connsiteY24-18118" fmla="*/ 1406113 h 1583140"/>
              <a:gd name="connsiteX25-18119" fmla="*/ 6987129 w 9662615"/>
              <a:gd name="connsiteY25-18120" fmla="*/ 1404834 h 1583140"/>
              <a:gd name="connsiteX26-18121" fmla="*/ 6907567 w 9662615"/>
              <a:gd name="connsiteY26-18122" fmla="*/ 1419149 h 1583140"/>
              <a:gd name="connsiteX27-18123" fmla="*/ 6748428 w 9662615"/>
              <a:gd name="connsiteY27-18124" fmla="*/ 1420308 h 1583140"/>
              <a:gd name="connsiteX28-18125" fmla="*/ 6654257 w 9662615"/>
              <a:gd name="connsiteY28-18126" fmla="*/ 1424143 h 1583140"/>
              <a:gd name="connsiteX29-18127" fmla="*/ 6620123 w 9662615"/>
              <a:gd name="connsiteY29-18128" fmla="*/ 1430535 h 1583140"/>
              <a:gd name="connsiteX30-18129" fmla="*/ 6571355 w 9662615"/>
              <a:gd name="connsiteY30-18130" fmla="*/ 1436144 h 1583140"/>
              <a:gd name="connsiteX31-18131" fmla="*/ 6486557 w 9662615"/>
              <a:gd name="connsiteY31-18132" fmla="*/ 1449861 h 1583140"/>
              <a:gd name="connsiteX32-18133" fmla="*/ 6370419 w 9662615"/>
              <a:gd name="connsiteY32-18134" fmla="*/ 1461649 h 1583140"/>
              <a:gd name="connsiteX33-18135" fmla="*/ 6278839 w 9662615"/>
              <a:gd name="connsiteY33-18136" fmla="*/ 1449160 h 1583140"/>
              <a:gd name="connsiteX34-18137" fmla="*/ 6272455 w 9662615"/>
              <a:gd name="connsiteY34-18138" fmla="*/ 1453191 h 1583140"/>
              <a:gd name="connsiteX35-18139" fmla="*/ 6212659 w 9662615"/>
              <a:gd name="connsiteY35-18140" fmla="*/ 1454850 h 1583140"/>
              <a:gd name="connsiteX36-18141" fmla="*/ 6069317 w 9662615"/>
              <a:gd name="connsiteY36-18142" fmla="*/ 1445838 h 1583140"/>
              <a:gd name="connsiteX37-18143" fmla="*/ 5878477 w 9662615"/>
              <a:gd name="connsiteY37-18144" fmla="*/ 1439180 h 1583140"/>
              <a:gd name="connsiteX38-18145" fmla="*/ 5838387 w 9662615"/>
              <a:gd name="connsiteY38-18146" fmla="*/ 1444679 h 1583140"/>
              <a:gd name="connsiteX39-18147" fmla="*/ 5771136 w 9662615"/>
              <a:gd name="connsiteY39-18148" fmla="*/ 1453639 h 1583140"/>
              <a:gd name="connsiteX40-18149" fmla="*/ 5724081 w 9662615"/>
              <a:gd name="connsiteY40-18150" fmla="*/ 1470431 h 1583140"/>
              <a:gd name="connsiteX41-18151" fmla="*/ 5666577 w 9662615"/>
              <a:gd name="connsiteY41-18152" fmla="*/ 1473921 h 1583140"/>
              <a:gd name="connsiteX42-18153" fmla="*/ 5649068 w 9662615"/>
              <a:gd name="connsiteY42-18154" fmla="*/ 1461676 h 1583140"/>
              <a:gd name="connsiteX43-18155" fmla="*/ 5588902 w 9662615"/>
              <a:gd name="connsiteY43-18156" fmla="*/ 1469647 h 1583140"/>
              <a:gd name="connsiteX44-18157" fmla="*/ 5498090 w 9662615"/>
              <a:gd name="connsiteY44-18158" fmla="*/ 1483173 h 1583140"/>
              <a:gd name="connsiteX45-18159" fmla="*/ 5444641 w 9662615"/>
              <a:gd name="connsiteY45-18160" fmla="*/ 1487602 h 1583140"/>
              <a:gd name="connsiteX46-18161" fmla="*/ 5299812 w 9662615"/>
              <a:gd name="connsiteY46-18162" fmla="*/ 1503362 h 1583140"/>
              <a:gd name="connsiteX47-18163" fmla="*/ 5245752 w 9662615"/>
              <a:gd name="connsiteY47-18164" fmla="*/ 1520612 h 1583140"/>
              <a:gd name="connsiteX48-18165" fmla="*/ 5177807 w 9662615"/>
              <a:gd name="connsiteY48-18166" fmla="*/ 1526802 h 1583140"/>
              <a:gd name="connsiteX49-18167" fmla="*/ 5113910 w 9662615"/>
              <a:gd name="connsiteY49-18168" fmla="*/ 1533205 h 1583140"/>
              <a:gd name="connsiteX50-18169" fmla="*/ 5059484 w 9662615"/>
              <a:gd name="connsiteY50-18170" fmla="*/ 1546802 h 1583140"/>
              <a:gd name="connsiteX51-18171" fmla="*/ 5038524 w 9662615"/>
              <a:gd name="connsiteY51-18172" fmla="*/ 1545675 h 1583140"/>
              <a:gd name="connsiteX52-18173" fmla="*/ 5026564 w 9662615"/>
              <a:gd name="connsiteY52-18174" fmla="*/ 1545376 h 1583140"/>
              <a:gd name="connsiteX53-18175" fmla="*/ 4969433 w 9662615"/>
              <a:gd name="connsiteY53-18176" fmla="*/ 1550865 h 1583140"/>
              <a:gd name="connsiteX54-18177" fmla="*/ 4929254 w 9662615"/>
              <a:gd name="connsiteY54-18178" fmla="*/ 1563452 h 1583140"/>
              <a:gd name="connsiteX55-18179" fmla="*/ 4871726 w 9662615"/>
              <a:gd name="connsiteY55-18180" fmla="*/ 1570584 h 1583140"/>
              <a:gd name="connsiteX56-18181" fmla="*/ 4843267 w 9662615"/>
              <a:gd name="connsiteY56-18182" fmla="*/ 1561459 h 1583140"/>
              <a:gd name="connsiteX57-18183" fmla="*/ 4821058 w 9662615"/>
              <a:gd name="connsiteY57-18184" fmla="*/ 1553078 h 1583140"/>
              <a:gd name="connsiteX58-18185" fmla="*/ 4791466 w 9662615"/>
              <a:gd name="connsiteY58-18186" fmla="*/ 1561324 h 1583140"/>
              <a:gd name="connsiteX59-18187" fmla="*/ 4784247 w 9662615"/>
              <a:gd name="connsiteY59-18188" fmla="*/ 1562342 h 1583140"/>
              <a:gd name="connsiteX60-18189" fmla="*/ 4739309 w 9662615"/>
              <a:gd name="connsiteY60-18190" fmla="*/ 1553948 h 1583140"/>
              <a:gd name="connsiteX61-18191" fmla="*/ 4697562 w 9662615"/>
              <a:gd name="connsiteY61-18192" fmla="*/ 1551206 h 1583140"/>
              <a:gd name="connsiteX62-18193" fmla="*/ 4650737 w 9662615"/>
              <a:gd name="connsiteY62-18194" fmla="*/ 1537381 h 1583140"/>
              <a:gd name="connsiteX63-18195" fmla="*/ 4583150 w 9662615"/>
              <a:gd name="connsiteY63-18196" fmla="*/ 1529064 h 1583140"/>
              <a:gd name="connsiteX64-18197" fmla="*/ 4521734 w 9662615"/>
              <a:gd name="connsiteY64-18198" fmla="*/ 1529359 h 1583140"/>
              <a:gd name="connsiteX65-18199" fmla="*/ 4382398 w 9662615"/>
              <a:gd name="connsiteY65-18200" fmla="*/ 1534108 h 1583140"/>
              <a:gd name="connsiteX66-18201" fmla="*/ 4221826 w 9662615"/>
              <a:gd name="connsiteY66-18202" fmla="*/ 1500972 h 1583140"/>
              <a:gd name="connsiteX67-18203" fmla="*/ 4096601 w 9662615"/>
              <a:gd name="connsiteY67-18204" fmla="*/ 1521563 h 1583140"/>
              <a:gd name="connsiteX68-18205" fmla="*/ 4002441 w 9662615"/>
              <a:gd name="connsiteY68-18206" fmla="*/ 1528912 h 1583140"/>
              <a:gd name="connsiteX69-18207" fmla="*/ 3833906 w 9662615"/>
              <a:gd name="connsiteY69-18208" fmla="*/ 1516637 h 1583140"/>
              <a:gd name="connsiteX70-18209" fmla="*/ 3763845 w 9662615"/>
              <a:gd name="connsiteY70-18210" fmla="*/ 1501782 h 1583140"/>
              <a:gd name="connsiteX71-18211" fmla="*/ 3641778 w 9662615"/>
              <a:gd name="connsiteY71-18212" fmla="*/ 1505446 h 1583140"/>
              <a:gd name="connsiteX72-18213" fmla="*/ 3565233 w 9662615"/>
              <a:gd name="connsiteY72-18214" fmla="*/ 1515122 h 1583140"/>
              <a:gd name="connsiteX73-18215" fmla="*/ 3560267 w 9662615"/>
              <a:gd name="connsiteY73-18216" fmla="*/ 1516288 h 1583140"/>
              <a:gd name="connsiteX74-18217" fmla="*/ 3540258 w 9662615"/>
              <a:gd name="connsiteY74-18218" fmla="*/ 1516976 h 1583140"/>
              <a:gd name="connsiteX75-18219" fmla="*/ 3534780 w 9662615"/>
              <a:gd name="connsiteY75-18220" fmla="*/ 1522141 h 1583140"/>
              <a:gd name="connsiteX76-18221" fmla="*/ 3504783 w 9662615"/>
              <a:gd name="connsiteY76-18222" fmla="*/ 1526739 h 1583140"/>
              <a:gd name="connsiteX77-18223" fmla="*/ 3430805 w 9662615"/>
              <a:gd name="connsiteY77-18224" fmla="*/ 1542521 h 1583140"/>
              <a:gd name="connsiteX78-18225" fmla="*/ 3292707 w 9662615"/>
              <a:gd name="connsiteY78-18226" fmla="*/ 1520490 h 1583140"/>
              <a:gd name="connsiteX79-18227" fmla="*/ 3187872 w 9662615"/>
              <a:gd name="connsiteY79-18228" fmla="*/ 1519991 h 1583140"/>
              <a:gd name="connsiteX80-18229" fmla="*/ 3148026 w 9662615"/>
              <a:gd name="connsiteY80-18230" fmla="*/ 1524777 h 1583140"/>
              <a:gd name="connsiteX81-18231" fmla="*/ 3092394 w 9662615"/>
              <a:gd name="connsiteY81-18232" fmla="*/ 1528115 h 1583140"/>
              <a:gd name="connsiteX82-18233" fmla="*/ 2994200 w 9662615"/>
              <a:gd name="connsiteY82-18234" fmla="*/ 1537857 h 1583140"/>
              <a:gd name="connsiteX83-18235" fmla="*/ 2862301 w 9662615"/>
              <a:gd name="connsiteY83-18236" fmla="*/ 1544250 h 1583140"/>
              <a:gd name="connsiteX84-18237" fmla="*/ 2766335 w 9662615"/>
              <a:gd name="connsiteY84-18238" fmla="*/ 1527662 h 1583140"/>
              <a:gd name="connsiteX85-18239" fmla="*/ 2757836 w 9662615"/>
              <a:gd name="connsiteY85-18240" fmla="*/ 1531371 h 1583140"/>
              <a:gd name="connsiteX86-18241" fmla="*/ 2691555 w 9662615"/>
              <a:gd name="connsiteY86-18242" fmla="*/ 1530283 h 1583140"/>
              <a:gd name="connsiteX87-18243" fmla="*/ 2491676 w 9662615"/>
              <a:gd name="connsiteY87-18244" fmla="*/ 1500859 h 1583140"/>
              <a:gd name="connsiteX88-18245" fmla="*/ 2378036 w 9662615"/>
              <a:gd name="connsiteY88-18246" fmla="*/ 1520645 h 1583140"/>
              <a:gd name="connsiteX89-18247" fmla="*/ 2284269 w 9662615"/>
              <a:gd name="connsiteY89-18248" fmla="*/ 1503068 h 1583140"/>
              <a:gd name="connsiteX90-18249" fmla="*/ 2207104 w 9662615"/>
              <a:gd name="connsiteY90-18250" fmla="*/ 1508888 h 1583140"/>
              <a:gd name="connsiteX91-18251" fmla="*/ 2149226 w 9662615"/>
              <a:gd name="connsiteY91-18252" fmla="*/ 1523409 h 1583140"/>
              <a:gd name="connsiteX92-18253" fmla="*/ 2084783 w 9662615"/>
              <a:gd name="connsiteY92-18254" fmla="*/ 1524245 h 1583140"/>
              <a:gd name="connsiteX93-18255" fmla="*/ 2070075 w 9662615"/>
              <a:gd name="connsiteY93-18256" fmla="*/ 1511285 h 1583140"/>
              <a:gd name="connsiteX94-18257" fmla="*/ 2001057 w 9662615"/>
              <a:gd name="connsiteY94-18258" fmla="*/ 1516449 h 1583140"/>
              <a:gd name="connsiteX95-18259" fmla="*/ 1896330 w 9662615"/>
              <a:gd name="connsiteY95-18260" fmla="*/ 1525725 h 1583140"/>
              <a:gd name="connsiteX96-18261" fmla="*/ 1835994 w 9662615"/>
              <a:gd name="connsiteY96-18262" fmla="*/ 1527678 h 1583140"/>
              <a:gd name="connsiteX97-18263" fmla="*/ 1671119 w 9662615"/>
              <a:gd name="connsiteY97-18264" fmla="*/ 1536701 h 1583140"/>
              <a:gd name="connsiteX98-18265" fmla="*/ 1601337 w 9662615"/>
              <a:gd name="connsiteY98-18266" fmla="*/ 1548552 h 1583140"/>
              <a:gd name="connsiteX99-18267" fmla="*/ 1407755 w 9662615"/>
              <a:gd name="connsiteY99-18268" fmla="*/ 1571444 h 1583140"/>
              <a:gd name="connsiteX100-18269" fmla="*/ 1271994 w 9662615"/>
              <a:gd name="connsiteY100-18270" fmla="*/ 1579471 h 1583140"/>
              <a:gd name="connsiteX101-18271" fmla="*/ 1249226 w 9662615"/>
              <a:gd name="connsiteY101-18272" fmla="*/ 1583140 h 1583140"/>
              <a:gd name="connsiteX102-18273" fmla="*/ 1217719 w 9662615"/>
              <a:gd name="connsiteY102-18274" fmla="*/ 1580863 h 1583140"/>
              <a:gd name="connsiteX103-18275" fmla="*/ 1091432 w 9662615"/>
              <a:gd name="connsiteY103-18276" fmla="*/ 1571003 h 1583140"/>
              <a:gd name="connsiteX104-18277" fmla="*/ 992039 w 9662615"/>
              <a:gd name="connsiteY104-18278" fmla="*/ 1556662 h 1583140"/>
              <a:gd name="connsiteX105-18279" fmla="*/ 868264 w 9662615"/>
              <a:gd name="connsiteY105-18280" fmla="*/ 1566392 h 1583140"/>
              <a:gd name="connsiteX106-18281" fmla="*/ 792765 w 9662615"/>
              <a:gd name="connsiteY106-18282" fmla="*/ 1563102 h 1583140"/>
              <a:gd name="connsiteX107-18283" fmla="*/ 669055 w 9662615"/>
              <a:gd name="connsiteY107-18284" fmla="*/ 1543638 h 1583140"/>
              <a:gd name="connsiteX108-18285" fmla="*/ 506152 w 9662615"/>
              <a:gd name="connsiteY108-18286" fmla="*/ 1549124 h 1583140"/>
              <a:gd name="connsiteX109-18287" fmla="*/ 472797 w 9662615"/>
              <a:gd name="connsiteY109-18288" fmla="*/ 1568904 h 1583140"/>
              <a:gd name="connsiteX110-18289" fmla="*/ 427864 w 9662615"/>
              <a:gd name="connsiteY110-18290" fmla="*/ 1580848 h 1583140"/>
              <a:gd name="connsiteX111-18291" fmla="*/ 408381 w 9662615"/>
              <a:gd name="connsiteY111-18292" fmla="*/ 1552940 h 1583140"/>
              <a:gd name="connsiteX112-18293" fmla="*/ 267163 w 9662615"/>
              <a:gd name="connsiteY112-18294" fmla="*/ 1531913 h 1583140"/>
              <a:gd name="connsiteX113-18295" fmla="*/ 196644 w 9662615"/>
              <a:gd name="connsiteY113-18296" fmla="*/ 1524565 h 1583140"/>
              <a:gd name="connsiteX114-18297" fmla="*/ 86819 w 9662615"/>
              <a:gd name="connsiteY114-18298" fmla="*/ 1519517 h 1583140"/>
              <a:gd name="connsiteX115-18299" fmla="*/ 53369 w 9662615"/>
              <a:gd name="connsiteY115-18300" fmla="*/ 1516853 h 1583140"/>
              <a:gd name="connsiteX116-18301" fmla="*/ 2359 w 9662615"/>
              <a:gd name="connsiteY116-18302" fmla="*/ 1515247 h 1583140"/>
              <a:gd name="connsiteX117-18303" fmla="*/ 0 w 9662615"/>
              <a:gd name="connsiteY117-18304" fmla="*/ 1514932 h 1583140"/>
              <a:gd name="connsiteX118-18305" fmla="*/ 0 w 9662615"/>
              <a:gd name="connsiteY118-18306" fmla="*/ 0 h 1583140"/>
              <a:gd name="connsiteX0-18307" fmla="*/ 0 w 9662615"/>
              <a:gd name="connsiteY0-18308" fmla="*/ 0 h 1583140"/>
              <a:gd name="connsiteX1-18309" fmla="*/ 9662615 w 9662615"/>
              <a:gd name="connsiteY1-18310" fmla="*/ 0 h 1583140"/>
              <a:gd name="connsiteX2-18311" fmla="*/ 9662615 w 9662615"/>
              <a:gd name="connsiteY2-18312" fmla="*/ 1280346 h 1583140"/>
              <a:gd name="connsiteX3-18313" fmla="*/ 9658420 w 9662615"/>
              <a:gd name="connsiteY3-18314" fmla="*/ 1280106 h 1583140"/>
              <a:gd name="connsiteX4-18315" fmla="*/ 9469546 w 9662615"/>
              <a:gd name="connsiteY4-18316" fmla="*/ 1289837 h 1583140"/>
              <a:gd name="connsiteX5-18317" fmla="*/ 9385895 w 9662615"/>
              <a:gd name="connsiteY5-18318" fmla="*/ 1269203 h 1583140"/>
              <a:gd name="connsiteX6-18319" fmla="*/ 9144767 w 9662615"/>
              <a:gd name="connsiteY6-18320" fmla="*/ 1264120 h 1583140"/>
              <a:gd name="connsiteX7-18321" fmla="*/ 8837252 w 9662615"/>
              <a:gd name="connsiteY7-18322" fmla="*/ 1350515 h 1583140"/>
              <a:gd name="connsiteX8-18323" fmla="*/ 8705466 w 9662615"/>
              <a:gd name="connsiteY8-18324" fmla="*/ 1342419 h 1583140"/>
              <a:gd name="connsiteX9-18325" fmla="*/ 8652221 w 9662615"/>
              <a:gd name="connsiteY9-18326" fmla="*/ 1326906 h 1583140"/>
              <a:gd name="connsiteX10-18327" fmla="*/ 8632312 w 9662615"/>
              <a:gd name="connsiteY10-18328" fmla="*/ 1326025 h 1583140"/>
              <a:gd name="connsiteX11-18329" fmla="*/ 8591582 w 9662615"/>
              <a:gd name="connsiteY11-18330" fmla="*/ 1341666 h 1583140"/>
              <a:gd name="connsiteX12-18331" fmla="*/ 8537336 w 9662615"/>
              <a:gd name="connsiteY12-18332" fmla="*/ 1341684 h 1583140"/>
              <a:gd name="connsiteX13-18333" fmla="*/ 8472508 w 9662615"/>
              <a:gd name="connsiteY13-18334" fmla="*/ 1363109 h 1583140"/>
              <a:gd name="connsiteX14-18335" fmla="*/ 8258477 w 9662615"/>
              <a:gd name="connsiteY14-18336" fmla="*/ 1370666 h 1583140"/>
              <a:gd name="connsiteX15-18337" fmla="*/ 8197961 w 9662615"/>
              <a:gd name="connsiteY15-18338" fmla="*/ 1392804 h 1583140"/>
              <a:gd name="connsiteX16-18339" fmla="*/ 8171196 w 9662615"/>
              <a:gd name="connsiteY16-18340" fmla="*/ 1397216 h 1583140"/>
              <a:gd name="connsiteX17-18341" fmla="*/ 8087910 w 9662615"/>
              <a:gd name="connsiteY17-18342" fmla="*/ 1386449 h 1583140"/>
              <a:gd name="connsiteX18-18343" fmla="*/ 7974579 w 9662615"/>
              <a:gd name="connsiteY18-18344" fmla="*/ 1383439 h 1583140"/>
              <a:gd name="connsiteX19-18345" fmla="*/ 7768351 w 9662615"/>
              <a:gd name="connsiteY19-18346" fmla="*/ 1395051 h 1583140"/>
              <a:gd name="connsiteX20-18347" fmla="*/ 7635985 w 9662615"/>
              <a:gd name="connsiteY20-18348" fmla="*/ 1386363 h 1583140"/>
              <a:gd name="connsiteX21-18349" fmla="*/ 7466069 w 9662615"/>
              <a:gd name="connsiteY21-18350" fmla="*/ 1377654 h 1583140"/>
              <a:gd name="connsiteX22-18351" fmla="*/ 7355642 w 9662615"/>
              <a:gd name="connsiteY22-18352" fmla="*/ 1407761 h 1583140"/>
              <a:gd name="connsiteX23-18353" fmla="*/ 7215220 w 9662615"/>
              <a:gd name="connsiteY23-18354" fmla="*/ 1397856 h 1583140"/>
              <a:gd name="connsiteX24-18355" fmla="*/ 7082147 w 9662615"/>
              <a:gd name="connsiteY24-18356" fmla="*/ 1406113 h 1583140"/>
              <a:gd name="connsiteX25-18357" fmla="*/ 6987129 w 9662615"/>
              <a:gd name="connsiteY25-18358" fmla="*/ 1404834 h 1583140"/>
              <a:gd name="connsiteX26-18359" fmla="*/ 6907567 w 9662615"/>
              <a:gd name="connsiteY26-18360" fmla="*/ 1419149 h 1583140"/>
              <a:gd name="connsiteX27-18361" fmla="*/ 6748428 w 9662615"/>
              <a:gd name="connsiteY27-18362" fmla="*/ 1420308 h 1583140"/>
              <a:gd name="connsiteX28-18363" fmla="*/ 6654257 w 9662615"/>
              <a:gd name="connsiteY28-18364" fmla="*/ 1424143 h 1583140"/>
              <a:gd name="connsiteX29-18365" fmla="*/ 6620123 w 9662615"/>
              <a:gd name="connsiteY29-18366" fmla="*/ 1430535 h 1583140"/>
              <a:gd name="connsiteX30-18367" fmla="*/ 6571355 w 9662615"/>
              <a:gd name="connsiteY30-18368" fmla="*/ 1436144 h 1583140"/>
              <a:gd name="connsiteX31-18369" fmla="*/ 6486557 w 9662615"/>
              <a:gd name="connsiteY31-18370" fmla="*/ 1449861 h 1583140"/>
              <a:gd name="connsiteX32-18371" fmla="*/ 6370419 w 9662615"/>
              <a:gd name="connsiteY32-18372" fmla="*/ 1461649 h 1583140"/>
              <a:gd name="connsiteX33-18373" fmla="*/ 6278839 w 9662615"/>
              <a:gd name="connsiteY33-18374" fmla="*/ 1449160 h 1583140"/>
              <a:gd name="connsiteX34-18375" fmla="*/ 6272455 w 9662615"/>
              <a:gd name="connsiteY34-18376" fmla="*/ 1453191 h 1583140"/>
              <a:gd name="connsiteX35-18377" fmla="*/ 6212659 w 9662615"/>
              <a:gd name="connsiteY35-18378" fmla="*/ 1454850 h 1583140"/>
              <a:gd name="connsiteX36-18379" fmla="*/ 6069317 w 9662615"/>
              <a:gd name="connsiteY36-18380" fmla="*/ 1445838 h 1583140"/>
              <a:gd name="connsiteX37-18381" fmla="*/ 5878477 w 9662615"/>
              <a:gd name="connsiteY37-18382" fmla="*/ 1439180 h 1583140"/>
              <a:gd name="connsiteX38-18383" fmla="*/ 5838387 w 9662615"/>
              <a:gd name="connsiteY38-18384" fmla="*/ 1444679 h 1583140"/>
              <a:gd name="connsiteX39-18385" fmla="*/ 5771136 w 9662615"/>
              <a:gd name="connsiteY39-18386" fmla="*/ 1453639 h 1583140"/>
              <a:gd name="connsiteX40-18387" fmla="*/ 5724081 w 9662615"/>
              <a:gd name="connsiteY40-18388" fmla="*/ 1470431 h 1583140"/>
              <a:gd name="connsiteX41-18389" fmla="*/ 5666577 w 9662615"/>
              <a:gd name="connsiteY41-18390" fmla="*/ 1473921 h 1583140"/>
              <a:gd name="connsiteX42-18391" fmla="*/ 5649068 w 9662615"/>
              <a:gd name="connsiteY42-18392" fmla="*/ 1461676 h 1583140"/>
              <a:gd name="connsiteX43-18393" fmla="*/ 5588902 w 9662615"/>
              <a:gd name="connsiteY43-18394" fmla="*/ 1469647 h 1583140"/>
              <a:gd name="connsiteX44-18395" fmla="*/ 5498090 w 9662615"/>
              <a:gd name="connsiteY44-18396" fmla="*/ 1483173 h 1583140"/>
              <a:gd name="connsiteX45-18397" fmla="*/ 5444641 w 9662615"/>
              <a:gd name="connsiteY45-18398" fmla="*/ 1487602 h 1583140"/>
              <a:gd name="connsiteX46-18399" fmla="*/ 5299812 w 9662615"/>
              <a:gd name="connsiteY46-18400" fmla="*/ 1503362 h 1583140"/>
              <a:gd name="connsiteX47-18401" fmla="*/ 5245752 w 9662615"/>
              <a:gd name="connsiteY47-18402" fmla="*/ 1520612 h 1583140"/>
              <a:gd name="connsiteX48-18403" fmla="*/ 5177807 w 9662615"/>
              <a:gd name="connsiteY48-18404" fmla="*/ 1526802 h 1583140"/>
              <a:gd name="connsiteX49-18405" fmla="*/ 5113910 w 9662615"/>
              <a:gd name="connsiteY49-18406" fmla="*/ 1533205 h 1583140"/>
              <a:gd name="connsiteX50-18407" fmla="*/ 5059484 w 9662615"/>
              <a:gd name="connsiteY50-18408" fmla="*/ 1546802 h 1583140"/>
              <a:gd name="connsiteX51-18409" fmla="*/ 5038524 w 9662615"/>
              <a:gd name="connsiteY51-18410" fmla="*/ 1545675 h 1583140"/>
              <a:gd name="connsiteX52-18411" fmla="*/ 5026564 w 9662615"/>
              <a:gd name="connsiteY52-18412" fmla="*/ 1545376 h 1583140"/>
              <a:gd name="connsiteX53-18413" fmla="*/ 4969433 w 9662615"/>
              <a:gd name="connsiteY53-18414" fmla="*/ 1550865 h 1583140"/>
              <a:gd name="connsiteX54-18415" fmla="*/ 4929254 w 9662615"/>
              <a:gd name="connsiteY54-18416" fmla="*/ 1563452 h 1583140"/>
              <a:gd name="connsiteX55-18417" fmla="*/ 4871726 w 9662615"/>
              <a:gd name="connsiteY55-18418" fmla="*/ 1570584 h 1583140"/>
              <a:gd name="connsiteX56-18419" fmla="*/ 4843267 w 9662615"/>
              <a:gd name="connsiteY56-18420" fmla="*/ 1561459 h 1583140"/>
              <a:gd name="connsiteX57-18421" fmla="*/ 4821058 w 9662615"/>
              <a:gd name="connsiteY57-18422" fmla="*/ 1553078 h 1583140"/>
              <a:gd name="connsiteX58-18423" fmla="*/ 4791466 w 9662615"/>
              <a:gd name="connsiteY58-18424" fmla="*/ 1561324 h 1583140"/>
              <a:gd name="connsiteX59-18425" fmla="*/ 4784247 w 9662615"/>
              <a:gd name="connsiteY59-18426" fmla="*/ 1562342 h 1583140"/>
              <a:gd name="connsiteX60-18427" fmla="*/ 4739309 w 9662615"/>
              <a:gd name="connsiteY60-18428" fmla="*/ 1553948 h 1583140"/>
              <a:gd name="connsiteX61-18429" fmla="*/ 4697562 w 9662615"/>
              <a:gd name="connsiteY61-18430" fmla="*/ 1551206 h 1583140"/>
              <a:gd name="connsiteX62-18431" fmla="*/ 4650737 w 9662615"/>
              <a:gd name="connsiteY62-18432" fmla="*/ 1537381 h 1583140"/>
              <a:gd name="connsiteX63-18433" fmla="*/ 4583150 w 9662615"/>
              <a:gd name="connsiteY63-18434" fmla="*/ 1529064 h 1583140"/>
              <a:gd name="connsiteX64-18435" fmla="*/ 4521734 w 9662615"/>
              <a:gd name="connsiteY64-18436" fmla="*/ 1529359 h 1583140"/>
              <a:gd name="connsiteX65-18437" fmla="*/ 4382398 w 9662615"/>
              <a:gd name="connsiteY65-18438" fmla="*/ 1534108 h 1583140"/>
              <a:gd name="connsiteX66-18439" fmla="*/ 4221826 w 9662615"/>
              <a:gd name="connsiteY66-18440" fmla="*/ 1500972 h 1583140"/>
              <a:gd name="connsiteX67-18441" fmla="*/ 4096601 w 9662615"/>
              <a:gd name="connsiteY67-18442" fmla="*/ 1521563 h 1583140"/>
              <a:gd name="connsiteX68-18443" fmla="*/ 4002441 w 9662615"/>
              <a:gd name="connsiteY68-18444" fmla="*/ 1528912 h 1583140"/>
              <a:gd name="connsiteX69-18445" fmla="*/ 3833906 w 9662615"/>
              <a:gd name="connsiteY69-18446" fmla="*/ 1516637 h 1583140"/>
              <a:gd name="connsiteX70-18447" fmla="*/ 3763845 w 9662615"/>
              <a:gd name="connsiteY70-18448" fmla="*/ 1501782 h 1583140"/>
              <a:gd name="connsiteX71-18449" fmla="*/ 3641778 w 9662615"/>
              <a:gd name="connsiteY71-18450" fmla="*/ 1505446 h 1583140"/>
              <a:gd name="connsiteX72-18451" fmla="*/ 3565233 w 9662615"/>
              <a:gd name="connsiteY72-18452" fmla="*/ 1515122 h 1583140"/>
              <a:gd name="connsiteX73-18453" fmla="*/ 3560267 w 9662615"/>
              <a:gd name="connsiteY73-18454" fmla="*/ 1516288 h 1583140"/>
              <a:gd name="connsiteX74-18455" fmla="*/ 3540258 w 9662615"/>
              <a:gd name="connsiteY74-18456" fmla="*/ 1516976 h 1583140"/>
              <a:gd name="connsiteX75-18457" fmla="*/ 3534780 w 9662615"/>
              <a:gd name="connsiteY75-18458" fmla="*/ 1522141 h 1583140"/>
              <a:gd name="connsiteX76-18459" fmla="*/ 3504783 w 9662615"/>
              <a:gd name="connsiteY76-18460" fmla="*/ 1526739 h 1583140"/>
              <a:gd name="connsiteX77-18461" fmla="*/ 3430805 w 9662615"/>
              <a:gd name="connsiteY77-18462" fmla="*/ 1542521 h 1583140"/>
              <a:gd name="connsiteX78-18463" fmla="*/ 3292707 w 9662615"/>
              <a:gd name="connsiteY78-18464" fmla="*/ 1520490 h 1583140"/>
              <a:gd name="connsiteX79-18465" fmla="*/ 3187872 w 9662615"/>
              <a:gd name="connsiteY79-18466" fmla="*/ 1519991 h 1583140"/>
              <a:gd name="connsiteX80-18467" fmla="*/ 3148026 w 9662615"/>
              <a:gd name="connsiteY80-18468" fmla="*/ 1524777 h 1583140"/>
              <a:gd name="connsiteX81-18469" fmla="*/ 3092394 w 9662615"/>
              <a:gd name="connsiteY81-18470" fmla="*/ 1528115 h 1583140"/>
              <a:gd name="connsiteX82-18471" fmla="*/ 2994200 w 9662615"/>
              <a:gd name="connsiteY82-18472" fmla="*/ 1537857 h 1583140"/>
              <a:gd name="connsiteX83-18473" fmla="*/ 2862301 w 9662615"/>
              <a:gd name="connsiteY83-18474" fmla="*/ 1544250 h 1583140"/>
              <a:gd name="connsiteX84-18475" fmla="*/ 2766335 w 9662615"/>
              <a:gd name="connsiteY84-18476" fmla="*/ 1527662 h 1583140"/>
              <a:gd name="connsiteX85-18477" fmla="*/ 2757836 w 9662615"/>
              <a:gd name="connsiteY85-18478" fmla="*/ 1531371 h 1583140"/>
              <a:gd name="connsiteX86-18479" fmla="*/ 2691555 w 9662615"/>
              <a:gd name="connsiteY86-18480" fmla="*/ 1530283 h 1583140"/>
              <a:gd name="connsiteX87-18481" fmla="*/ 2491676 w 9662615"/>
              <a:gd name="connsiteY87-18482" fmla="*/ 1500859 h 1583140"/>
              <a:gd name="connsiteX88-18483" fmla="*/ 2378036 w 9662615"/>
              <a:gd name="connsiteY88-18484" fmla="*/ 1520645 h 1583140"/>
              <a:gd name="connsiteX89-18485" fmla="*/ 2284269 w 9662615"/>
              <a:gd name="connsiteY89-18486" fmla="*/ 1503068 h 1583140"/>
              <a:gd name="connsiteX90-18487" fmla="*/ 2207104 w 9662615"/>
              <a:gd name="connsiteY90-18488" fmla="*/ 1508888 h 1583140"/>
              <a:gd name="connsiteX91-18489" fmla="*/ 2149226 w 9662615"/>
              <a:gd name="connsiteY91-18490" fmla="*/ 1523409 h 1583140"/>
              <a:gd name="connsiteX92-18491" fmla="*/ 2084783 w 9662615"/>
              <a:gd name="connsiteY92-18492" fmla="*/ 1524245 h 1583140"/>
              <a:gd name="connsiteX93-18493" fmla="*/ 2070075 w 9662615"/>
              <a:gd name="connsiteY93-18494" fmla="*/ 1511285 h 1583140"/>
              <a:gd name="connsiteX94-18495" fmla="*/ 2001057 w 9662615"/>
              <a:gd name="connsiteY94-18496" fmla="*/ 1516449 h 1583140"/>
              <a:gd name="connsiteX95-18497" fmla="*/ 1896330 w 9662615"/>
              <a:gd name="connsiteY95-18498" fmla="*/ 1525725 h 1583140"/>
              <a:gd name="connsiteX96-18499" fmla="*/ 1835994 w 9662615"/>
              <a:gd name="connsiteY96-18500" fmla="*/ 1527678 h 1583140"/>
              <a:gd name="connsiteX97-18501" fmla="*/ 1671119 w 9662615"/>
              <a:gd name="connsiteY97-18502" fmla="*/ 1536701 h 1583140"/>
              <a:gd name="connsiteX98-18503" fmla="*/ 1601337 w 9662615"/>
              <a:gd name="connsiteY98-18504" fmla="*/ 1548552 h 1583140"/>
              <a:gd name="connsiteX99-18505" fmla="*/ 1407755 w 9662615"/>
              <a:gd name="connsiteY99-18506" fmla="*/ 1571444 h 1583140"/>
              <a:gd name="connsiteX100-18507" fmla="*/ 1271994 w 9662615"/>
              <a:gd name="connsiteY100-18508" fmla="*/ 1579471 h 1583140"/>
              <a:gd name="connsiteX101-18509" fmla="*/ 1249226 w 9662615"/>
              <a:gd name="connsiteY101-18510" fmla="*/ 1583140 h 1583140"/>
              <a:gd name="connsiteX102-18511" fmla="*/ 1217719 w 9662615"/>
              <a:gd name="connsiteY102-18512" fmla="*/ 1580863 h 1583140"/>
              <a:gd name="connsiteX103-18513" fmla="*/ 1091432 w 9662615"/>
              <a:gd name="connsiteY103-18514" fmla="*/ 1571003 h 1583140"/>
              <a:gd name="connsiteX104-18515" fmla="*/ 992039 w 9662615"/>
              <a:gd name="connsiteY104-18516" fmla="*/ 1556662 h 1583140"/>
              <a:gd name="connsiteX105-18517" fmla="*/ 868264 w 9662615"/>
              <a:gd name="connsiteY105-18518" fmla="*/ 1566392 h 1583140"/>
              <a:gd name="connsiteX106-18519" fmla="*/ 792765 w 9662615"/>
              <a:gd name="connsiteY106-18520" fmla="*/ 1563102 h 1583140"/>
              <a:gd name="connsiteX107-18521" fmla="*/ 669055 w 9662615"/>
              <a:gd name="connsiteY107-18522" fmla="*/ 1543638 h 1583140"/>
              <a:gd name="connsiteX108-18523" fmla="*/ 506152 w 9662615"/>
              <a:gd name="connsiteY108-18524" fmla="*/ 1549124 h 1583140"/>
              <a:gd name="connsiteX109-18525" fmla="*/ 472797 w 9662615"/>
              <a:gd name="connsiteY109-18526" fmla="*/ 1568904 h 1583140"/>
              <a:gd name="connsiteX110-18527" fmla="*/ 427864 w 9662615"/>
              <a:gd name="connsiteY110-18528" fmla="*/ 1580848 h 1583140"/>
              <a:gd name="connsiteX111-18529" fmla="*/ 408381 w 9662615"/>
              <a:gd name="connsiteY111-18530" fmla="*/ 1552940 h 1583140"/>
              <a:gd name="connsiteX112-18531" fmla="*/ 267163 w 9662615"/>
              <a:gd name="connsiteY112-18532" fmla="*/ 1531913 h 1583140"/>
              <a:gd name="connsiteX113-18533" fmla="*/ 196644 w 9662615"/>
              <a:gd name="connsiteY113-18534" fmla="*/ 1524565 h 1583140"/>
              <a:gd name="connsiteX114-18535" fmla="*/ 86819 w 9662615"/>
              <a:gd name="connsiteY114-18536" fmla="*/ 1519517 h 1583140"/>
              <a:gd name="connsiteX115-18537" fmla="*/ 53369 w 9662615"/>
              <a:gd name="connsiteY115-18538" fmla="*/ 1516853 h 1583140"/>
              <a:gd name="connsiteX116-18539" fmla="*/ 2359 w 9662615"/>
              <a:gd name="connsiteY116-18540" fmla="*/ 1515247 h 1583140"/>
              <a:gd name="connsiteX117-18541" fmla="*/ 0 w 9662615"/>
              <a:gd name="connsiteY117-18542" fmla="*/ 1514932 h 1583140"/>
              <a:gd name="connsiteX118-18543" fmla="*/ 0 w 9662615"/>
              <a:gd name="connsiteY118-18544" fmla="*/ 0 h 1583140"/>
              <a:gd name="connsiteX0-18545" fmla="*/ 0 w 9662615"/>
              <a:gd name="connsiteY0-18546" fmla="*/ 0 h 1583140"/>
              <a:gd name="connsiteX1-18547" fmla="*/ 9662615 w 9662615"/>
              <a:gd name="connsiteY1-18548" fmla="*/ 0 h 1583140"/>
              <a:gd name="connsiteX2-18549" fmla="*/ 9662615 w 9662615"/>
              <a:gd name="connsiteY2-18550" fmla="*/ 1280346 h 1583140"/>
              <a:gd name="connsiteX3-18551" fmla="*/ 9658420 w 9662615"/>
              <a:gd name="connsiteY3-18552" fmla="*/ 1280106 h 1583140"/>
              <a:gd name="connsiteX4-18553" fmla="*/ 9469546 w 9662615"/>
              <a:gd name="connsiteY4-18554" fmla="*/ 1289837 h 1583140"/>
              <a:gd name="connsiteX5-18555" fmla="*/ 9385895 w 9662615"/>
              <a:gd name="connsiteY5-18556" fmla="*/ 1269203 h 1583140"/>
              <a:gd name="connsiteX6-18557" fmla="*/ 9144767 w 9662615"/>
              <a:gd name="connsiteY6-18558" fmla="*/ 1264120 h 1583140"/>
              <a:gd name="connsiteX7-18559" fmla="*/ 8837252 w 9662615"/>
              <a:gd name="connsiteY7-18560" fmla="*/ 1350515 h 1583140"/>
              <a:gd name="connsiteX8-18561" fmla="*/ 8705466 w 9662615"/>
              <a:gd name="connsiteY8-18562" fmla="*/ 1342419 h 1583140"/>
              <a:gd name="connsiteX9-18563" fmla="*/ 8652221 w 9662615"/>
              <a:gd name="connsiteY9-18564" fmla="*/ 1326906 h 1583140"/>
              <a:gd name="connsiteX10-18565" fmla="*/ 8632312 w 9662615"/>
              <a:gd name="connsiteY10-18566" fmla="*/ 1326025 h 1583140"/>
              <a:gd name="connsiteX11-18567" fmla="*/ 8591582 w 9662615"/>
              <a:gd name="connsiteY11-18568" fmla="*/ 1341666 h 1583140"/>
              <a:gd name="connsiteX12-18569" fmla="*/ 8537336 w 9662615"/>
              <a:gd name="connsiteY12-18570" fmla="*/ 1341684 h 1583140"/>
              <a:gd name="connsiteX13-18571" fmla="*/ 8472508 w 9662615"/>
              <a:gd name="connsiteY13-18572" fmla="*/ 1363109 h 1583140"/>
              <a:gd name="connsiteX14-18573" fmla="*/ 8278355 w 9662615"/>
              <a:gd name="connsiteY14-18574" fmla="*/ 1386569 h 1583140"/>
              <a:gd name="connsiteX15-18575" fmla="*/ 8197961 w 9662615"/>
              <a:gd name="connsiteY15-18576" fmla="*/ 1392804 h 1583140"/>
              <a:gd name="connsiteX16-18577" fmla="*/ 8171196 w 9662615"/>
              <a:gd name="connsiteY16-18578" fmla="*/ 1397216 h 1583140"/>
              <a:gd name="connsiteX17-18579" fmla="*/ 8087910 w 9662615"/>
              <a:gd name="connsiteY17-18580" fmla="*/ 1386449 h 1583140"/>
              <a:gd name="connsiteX18-18581" fmla="*/ 7974579 w 9662615"/>
              <a:gd name="connsiteY18-18582" fmla="*/ 1383439 h 1583140"/>
              <a:gd name="connsiteX19-18583" fmla="*/ 7768351 w 9662615"/>
              <a:gd name="connsiteY19-18584" fmla="*/ 1395051 h 1583140"/>
              <a:gd name="connsiteX20-18585" fmla="*/ 7635985 w 9662615"/>
              <a:gd name="connsiteY20-18586" fmla="*/ 1386363 h 1583140"/>
              <a:gd name="connsiteX21-18587" fmla="*/ 7466069 w 9662615"/>
              <a:gd name="connsiteY21-18588" fmla="*/ 1377654 h 1583140"/>
              <a:gd name="connsiteX22-18589" fmla="*/ 7355642 w 9662615"/>
              <a:gd name="connsiteY22-18590" fmla="*/ 1407761 h 1583140"/>
              <a:gd name="connsiteX23-18591" fmla="*/ 7215220 w 9662615"/>
              <a:gd name="connsiteY23-18592" fmla="*/ 1397856 h 1583140"/>
              <a:gd name="connsiteX24-18593" fmla="*/ 7082147 w 9662615"/>
              <a:gd name="connsiteY24-18594" fmla="*/ 1406113 h 1583140"/>
              <a:gd name="connsiteX25-18595" fmla="*/ 6987129 w 9662615"/>
              <a:gd name="connsiteY25-18596" fmla="*/ 1404834 h 1583140"/>
              <a:gd name="connsiteX26-18597" fmla="*/ 6907567 w 9662615"/>
              <a:gd name="connsiteY26-18598" fmla="*/ 1419149 h 1583140"/>
              <a:gd name="connsiteX27-18599" fmla="*/ 6748428 w 9662615"/>
              <a:gd name="connsiteY27-18600" fmla="*/ 1420308 h 1583140"/>
              <a:gd name="connsiteX28-18601" fmla="*/ 6654257 w 9662615"/>
              <a:gd name="connsiteY28-18602" fmla="*/ 1424143 h 1583140"/>
              <a:gd name="connsiteX29-18603" fmla="*/ 6620123 w 9662615"/>
              <a:gd name="connsiteY29-18604" fmla="*/ 1430535 h 1583140"/>
              <a:gd name="connsiteX30-18605" fmla="*/ 6571355 w 9662615"/>
              <a:gd name="connsiteY30-18606" fmla="*/ 1436144 h 1583140"/>
              <a:gd name="connsiteX31-18607" fmla="*/ 6486557 w 9662615"/>
              <a:gd name="connsiteY31-18608" fmla="*/ 1449861 h 1583140"/>
              <a:gd name="connsiteX32-18609" fmla="*/ 6370419 w 9662615"/>
              <a:gd name="connsiteY32-18610" fmla="*/ 1461649 h 1583140"/>
              <a:gd name="connsiteX33-18611" fmla="*/ 6278839 w 9662615"/>
              <a:gd name="connsiteY33-18612" fmla="*/ 1449160 h 1583140"/>
              <a:gd name="connsiteX34-18613" fmla="*/ 6272455 w 9662615"/>
              <a:gd name="connsiteY34-18614" fmla="*/ 1453191 h 1583140"/>
              <a:gd name="connsiteX35-18615" fmla="*/ 6212659 w 9662615"/>
              <a:gd name="connsiteY35-18616" fmla="*/ 1454850 h 1583140"/>
              <a:gd name="connsiteX36-18617" fmla="*/ 6069317 w 9662615"/>
              <a:gd name="connsiteY36-18618" fmla="*/ 1445838 h 1583140"/>
              <a:gd name="connsiteX37-18619" fmla="*/ 5878477 w 9662615"/>
              <a:gd name="connsiteY37-18620" fmla="*/ 1439180 h 1583140"/>
              <a:gd name="connsiteX38-18621" fmla="*/ 5838387 w 9662615"/>
              <a:gd name="connsiteY38-18622" fmla="*/ 1444679 h 1583140"/>
              <a:gd name="connsiteX39-18623" fmla="*/ 5771136 w 9662615"/>
              <a:gd name="connsiteY39-18624" fmla="*/ 1453639 h 1583140"/>
              <a:gd name="connsiteX40-18625" fmla="*/ 5724081 w 9662615"/>
              <a:gd name="connsiteY40-18626" fmla="*/ 1470431 h 1583140"/>
              <a:gd name="connsiteX41-18627" fmla="*/ 5666577 w 9662615"/>
              <a:gd name="connsiteY41-18628" fmla="*/ 1473921 h 1583140"/>
              <a:gd name="connsiteX42-18629" fmla="*/ 5649068 w 9662615"/>
              <a:gd name="connsiteY42-18630" fmla="*/ 1461676 h 1583140"/>
              <a:gd name="connsiteX43-18631" fmla="*/ 5588902 w 9662615"/>
              <a:gd name="connsiteY43-18632" fmla="*/ 1469647 h 1583140"/>
              <a:gd name="connsiteX44-18633" fmla="*/ 5498090 w 9662615"/>
              <a:gd name="connsiteY44-18634" fmla="*/ 1483173 h 1583140"/>
              <a:gd name="connsiteX45-18635" fmla="*/ 5444641 w 9662615"/>
              <a:gd name="connsiteY45-18636" fmla="*/ 1487602 h 1583140"/>
              <a:gd name="connsiteX46-18637" fmla="*/ 5299812 w 9662615"/>
              <a:gd name="connsiteY46-18638" fmla="*/ 1503362 h 1583140"/>
              <a:gd name="connsiteX47-18639" fmla="*/ 5245752 w 9662615"/>
              <a:gd name="connsiteY47-18640" fmla="*/ 1520612 h 1583140"/>
              <a:gd name="connsiteX48-18641" fmla="*/ 5177807 w 9662615"/>
              <a:gd name="connsiteY48-18642" fmla="*/ 1526802 h 1583140"/>
              <a:gd name="connsiteX49-18643" fmla="*/ 5113910 w 9662615"/>
              <a:gd name="connsiteY49-18644" fmla="*/ 1533205 h 1583140"/>
              <a:gd name="connsiteX50-18645" fmla="*/ 5059484 w 9662615"/>
              <a:gd name="connsiteY50-18646" fmla="*/ 1546802 h 1583140"/>
              <a:gd name="connsiteX51-18647" fmla="*/ 5038524 w 9662615"/>
              <a:gd name="connsiteY51-18648" fmla="*/ 1545675 h 1583140"/>
              <a:gd name="connsiteX52-18649" fmla="*/ 5026564 w 9662615"/>
              <a:gd name="connsiteY52-18650" fmla="*/ 1545376 h 1583140"/>
              <a:gd name="connsiteX53-18651" fmla="*/ 4969433 w 9662615"/>
              <a:gd name="connsiteY53-18652" fmla="*/ 1550865 h 1583140"/>
              <a:gd name="connsiteX54-18653" fmla="*/ 4929254 w 9662615"/>
              <a:gd name="connsiteY54-18654" fmla="*/ 1563452 h 1583140"/>
              <a:gd name="connsiteX55-18655" fmla="*/ 4871726 w 9662615"/>
              <a:gd name="connsiteY55-18656" fmla="*/ 1570584 h 1583140"/>
              <a:gd name="connsiteX56-18657" fmla="*/ 4843267 w 9662615"/>
              <a:gd name="connsiteY56-18658" fmla="*/ 1561459 h 1583140"/>
              <a:gd name="connsiteX57-18659" fmla="*/ 4821058 w 9662615"/>
              <a:gd name="connsiteY57-18660" fmla="*/ 1553078 h 1583140"/>
              <a:gd name="connsiteX58-18661" fmla="*/ 4791466 w 9662615"/>
              <a:gd name="connsiteY58-18662" fmla="*/ 1561324 h 1583140"/>
              <a:gd name="connsiteX59-18663" fmla="*/ 4784247 w 9662615"/>
              <a:gd name="connsiteY59-18664" fmla="*/ 1562342 h 1583140"/>
              <a:gd name="connsiteX60-18665" fmla="*/ 4739309 w 9662615"/>
              <a:gd name="connsiteY60-18666" fmla="*/ 1553948 h 1583140"/>
              <a:gd name="connsiteX61-18667" fmla="*/ 4697562 w 9662615"/>
              <a:gd name="connsiteY61-18668" fmla="*/ 1551206 h 1583140"/>
              <a:gd name="connsiteX62-18669" fmla="*/ 4650737 w 9662615"/>
              <a:gd name="connsiteY62-18670" fmla="*/ 1537381 h 1583140"/>
              <a:gd name="connsiteX63-18671" fmla="*/ 4583150 w 9662615"/>
              <a:gd name="connsiteY63-18672" fmla="*/ 1529064 h 1583140"/>
              <a:gd name="connsiteX64-18673" fmla="*/ 4521734 w 9662615"/>
              <a:gd name="connsiteY64-18674" fmla="*/ 1529359 h 1583140"/>
              <a:gd name="connsiteX65-18675" fmla="*/ 4382398 w 9662615"/>
              <a:gd name="connsiteY65-18676" fmla="*/ 1534108 h 1583140"/>
              <a:gd name="connsiteX66-18677" fmla="*/ 4221826 w 9662615"/>
              <a:gd name="connsiteY66-18678" fmla="*/ 1500972 h 1583140"/>
              <a:gd name="connsiteX67-18679" fmla="*/ 4096601 w 9662615"/>
              <a:gd name="connsiteY67-18680" fmla="*/ 1521563 h 1583140"/>
              <a:gd name="connsiteX68-18681" fmla="*/ 4002441 w 9662615"/>
              <a:gd name="connsiteY68-18682" fmla="*/ 1528912 h 1583140"/>
              <a:gd name="connsiteX69-18683" fmla="*/ 3833906 w 9662615"/>
              <a:gd name="connsiteY69-18684" fmla="*/ 1516637 h 1583140"/>
              <a:gd name="connsiteX70-18685" fmla="*/ 3763845 w 9662615"/>
              <a:gd name="connsiteY70-18686" fmla="*/ 1501782 h 1583140"/>
              <a:gd name="connsiteX71-18687" fmla="*/ 3641778 w 9662615"/>
              <a:gd name="connsiteY71-18688" fmla="*/ 1505446 h 1583140"/>
              <a:gd name="connsiteX72-18689" fmla="*/ 3565233 w 9662615"/>
              <a:gd name="connsiteY72-18690" fmla="*/ 1515122 h 1583140"/>
              <a:gd name="connsiteX73-18691" fmla="*/ 3560267 w 9662615"/>
              <a:gd name="connsiteY73-18692" fmla="*/ 1516288 h 1583140"/>
              <a:gd name="connsiteX74-18693" fmla="*/ 3540258 w 9662615"/>
              <a:gd name="connsiteY74-18694" fmla="*/ 1516976 h 1583140"/>
              <a:gd name="connsiteX75-18695" fmla="*/ 3534780 w 9662615"/>
              <a:gd name="connsiteY75-18696" fmla="*/ 1522141 h 1583140"/>
              <a:gd name="connsiteX76-18697" fmla="*/ 3504783 w 9662615"/>
              <a:gd name="connsiteY76-18698" fmla="*/ 1526739 h 1583140"/>
              <a:gd name="connsiteX77-18699" fmla="*/ 3430805 w 9662615"/>
              <a:gd name="connsiteY77-18700" fmla="*/ 1542521 h 1583140"/>
              <a:gd name="connsiteX78-18701" fmla="*/ 3292707 w 9662615"/>
              <a:gd name="connsiteY78-18702" fmla="*/ 1520490 h 1583140"/>
              <a:gd name="connsiteX79-18703" fmla="*/ 3187872 w 9662615"/>
              <a:gd name="connsiteY79-18704" fmla="*/ 1519991 h 1583140"/>
              <a:gd name="connsiteX80-18705" fmla="*/ 3148026 w 9662615"/>
              <a:gd name="connsiteY80-18706" fmla="*/ 1524777 h 1583140"/>
              <a:gd name="connsiteX81-18707" fmla="*/ 3092394 w 9662615"/>
              <a:gd name="connsiteY81-18708" fmla="*/ 1528115 h 1583140"/>
              <a:gd name="connsiteX82-18709" fmla="*/ 2994200 w 9662615"/>
              <a:gd name="connsiteY82-18710" fmla="*/ 1537857 h 1583140"/>
              <a:gd name="connsiteX83-18711" fmla="*/ 2862301 w 9662615"/>
              <a:gd name="connsiteY83-18712" fmla="*/ 1544250 h 1583140"/>
              <a:gd name="connsiteX84-18713" fmla="*/ 2766335 w 9662615"/>
              <a:gd name="connsiteY84-18714" fmla="*/ 1527662 h 1583140"/>
              <a:gd name="connsiteX85-18715" fmla="*/ 2757836 w 9662615"/>
              <a:gd name="connsiteY85-18716" fmla="*/ 1531371 h 1583140"/>
              <a:gd name="connsiteX86-18717" fmla="*/ 2691555 w 9662615"/>
              <a:gd name="connsiteY86-18718" fmla="*/ 1530283 h 1583140"/>
              <a:gd name="connsiteX87-18719" fmla="*/ 2491676 w 9662615"/>
              <a:gd name="connsiteY87-18720" fmla="*/ 1500859 h 1583140"/>
              <a:gd name="connsiteX88-18721" fmla="*/ 2378036 w 9662615"/>
              <a:gd name="connsiteY88-18722" fmla="*/ 1520645 h 1583140"/>
              <a:gd name="connsiteX89-18723" fmla="*/ 2284269 w 9662615"/>
              <a:gd name="connsiteY89-18724" fmla="*/ 1503068 h 1583140"/>
              <a:gd name="connsiteX90-18725" fmla="*/ 2207104 w 9662615"/>
              <a:gd name="connsiteY90-18726" fmla="*/ 1508888 h 1583140"/>
              <a:gd name="connsiteX91-18727" fmla="*/ 2149226 w 9662615"/>
              <a:gd name="connsiteY91-18728" fmla="*/ 1523409 h 1583140"/>
              <a:gd name="connsiteX92-18729" fmla="*/ 2084783 w 9662615"/>
              <a:gd name="connsiteY92-18730" fmla="*/ 1524245 h 1583140"/>
              <a:gd name="connsiteX93-18731" fmla="*/ 2070075 w 9662615"/>
              <a:gd name="connsiteY93-18732" fmla="*/ 1511285 h 1583140"/>
              <a:gd name="connsiteX94-18733" fmla="*/ 2001057 w 9662615"/>
              <a:gd name="connsiteY94-18734" fmla="*/ 1516449 h 1583140"/>
              <a:gd name="connsiteX95-18735" fmla="*/ 1896330 w 9662615"/>
              <a:gd name="connsiteY95-18736" fmla="*/ 1525725 h 1583140"/>
              <a:gd name="connsiteX96-18737" fmla="*/ 1835994 w 9662615"/>
              <a:gd name="connsiteY96-18738" fmla="*/ 1527678 h 1583140"/>
              <a:gd name="connsiteX97-18739" fmla="*/ 1671119 w 9662615"/>
              <a:gd name="connsiteY97-18740" fmla="*/ 1536701 h 1583140"/>
              <a:gd name="connsiteX98-18741" fmla="*/ 1601337 w 9662615"/>
              <a:gd name="connsiteY98-18742" fmla="*/ 1548552 h 1583140"/>
              <a:gd name="connsiteX99-18743" fmla="*/ 1407755 w 9662615"/>
              <a:gd name="connsiteY99-18744" fmla="*/ 1571444 h 1583140"/>
              <a:gd name="connsiteX100-18745" fmla="*/ 1271994 w 9662615"/>
              <a:gd name="connsiteY100-18746" fmla="*/ 1579471 h 1583140"/>
              <a:gd name="connsiteX101-18747" fmla="*/ 1249226 w 9662615"/>
              <a:gd name="connsiteY101-18748" fmla="*/ 1583140 h 1583140"/>
              <a:gd name="connsiteX102-18749" fmla="*/ 1217719 w 9662615"/>
              <a:gd name="connsiteY102-18750" fmla="*/ 1580863 h 1583140"/>
              <a:gd name="connsiteX103-18751" fmla="*/ 1091432 w 9662615"/>
              <a:gd name="connsiteY103-18752" fmla="*/ 1571003 h 1583140"/>
              <a:gd name="connsiteX104-18753" fmla="*/ 992039 w 9662615"/>
              <a:gd name="connsiteY104-18754" fmla="*/ 1556662 h 1583140"/>
              <a:gd name="connsiteX105-18755" fmla="*/ 868264 w 9662615"/>
              <a:gd name="connsiteY105-18756" fmla="*/ 1566392 h 1583140"/>
              <a:gd name="connsiteX106-18757" fmla="*/ 792765 w 9662615"/>
              <a:gd name="connsiteY106-18758" fmla="*/ 1563102 h 1583140"/>
              <a:gd name="connsiteX107-18759" fmla="*/ 669055 w 9662615"/>
              <a:gd name="connsiteY107-18760" fmla="*/ 1543638 h 1583140"/>
              <a:gd name="connsiteX108-18761" fmla="*/ 506152 w 9662615"/>
              <a:gd name="connsiteY108-18762" fmla="*/ 1549124 h 1583140"/>
              <a:gd name="connsiteX109-18763" fmla="*/ 472797 w 9662615"/>
              <a:gd name="connsiteY109-18764" fmla="*/ 1568904 h 1583140"/>
              <a:gd name="connsiteX110-18765" fmla="*/ 427864 w 9662615"/>
              <a:gd name="connsiteY110-18766" fmla="*/ 1580848 h 1583140"/>
              <a:gd name="connsiteX111-18767" fmla="*/ 408381 w 9662615"/>
              <a:gd name="connsiteY111-18768" fmla="*/ 1552940 h 1583140"/>
              <a:gd name="connsiteX112-18769" fmla="*/ 267163 w 9662615"/>
              <a:gd name="connsiteY112-18770" fmla="*/ 1531913 h 1583140"/>
              <a:gd name="connsiteX113-18771" fmla="*/ 196644 w 9662615"/>
              <a:gd name="connsiteY113-18772" fmla="*/ 1524565 h 1583140"/>
              <a:gd name="connsiteX114-18773" fmla="*/ 86819 w 9662615"/>
              <a:gd name="connsiteY114-18774" fmla="*/ 1519517 h 1583140"/>
              <a:gd name="connsiteX115-18775" fmla="*/ 53369 w 9662615"/>
              <a:gd name="connsiteY115-18776" fmla="*/ 1516853 h 1583140"/>
              <a:gd name="connsiteX116-18777" fmla="*/ 2359 w 9662615"/>
              <a:gd name="connsiteY116-18778" fmla="*/ 1515247 h 1583140"/>
              <a:gd name="connsiteX117-18779" fmla="*/ 0 w 9662615"/>
              <a:gd name="connsiteY117-18780" fmla="*/ 1514932 h 1583140"/>
              <a:gd name="connsiteX118-18781" fmla="*/ 0 w 9662615"/>
              <a:gd name="connsiteY118-18782" fmla="*/ 0 h 1583140"/>
              <a:gd name="connsiteX0-18783" fmla="*/ 0 w 9662615"/>
              <a:gd name="connsiteY0-18784" fmla="*/ 0 h 1583140"/>
              <a:gd name="connsiteX1-18785" fmla="*/ 9662615 w 9662615"/>
              <a:gd name="connsiteY1-18786" fmla="*/ 0 h 1583140"/>
              <a:gd name="connsiteX2-18787" fmla="*/ 9662615 w 9662615"/>
              <a:gd name="connsiteY2-18788" fmla="*/ 1280346 h 1583140"/>
              <a:gd name="connsiteX3-18789" fmla="*/ 9658420 w 9662615"/>
              <a:gd name="connsiteY3-18790" fmla="*/ 1280106 h 1583140"/>
              <a:gd name="connsiteX4-18791" fmla="*/ 9469546 w 9662615"/>
              <a:gd name="connsiteY4-18792" fmla="*/ 1289837 h 1583140"/>
              <a:gd name="connsiteX5-18793" fmla="*/ 9385895 w 9662615"/>
              <a:gd name="connsiteY5-18794" fmla="*/ 1269203 h 1583140"/>
              <a:gd name="connsiteX6-18795" fmla="*/ 9144767 w 9662615"/>
              <a:gd name="connsiteY6-18796" fmla="*/ 1264120 h 1583140"/>
              <a:gd name="connsiteX7-18797" fmla="*/ 8837252 w 9662615"/>
              <a:gd name="connsiteY7-18798" fmla="*/ 1350515 h 1583140"/>
              <a:gd name="connsiteX8-18799" fmla="*/ 8705466 w 9662615"/>
              <a:gd name="connsiteY8-18800" fmla="*/ 1342419 h 1583140"/>
              <a:gd name="connsiteX9-18801" fmla="*/ 8652221 w 9662615"/>
              <a:gd name="connsiteY9-18802" fmla="*/ 1326906 h 1583140"/>
              <a:gd name="connsiteX10-18803" fmla="*/ 8632312 w 9662615"/>
              <a:gd name="connsiteY10-18804" fmla="*/ 1326025 h 1583140"/>
              <a:gd name="connsiteX11-18805" fmla="*/ 8591582 w 9662615"/>
              <a:gd name="connsiteY11-18806" fmla="*/ 1341666 h 1583140"/>
              <a:gd name="connsiteX12-18807" fmla="*/ 8537336 w 9662615"/>
              <a:gd name="connsiteY12-18808" fmla="*/ 1341684 h 1583140"/>
              <a:gd name="connsiteX13-18809" fmla="*/ 8472508 w 9662615"/>
              <a:gd name="connsiteY13-18810" fmla="*/ 1363109 h 1583140"/>
              <a:gd name="connsiteX14-18811" fmla="*/ 8278355 w 9662615"/>
              <a:gd name="connsiteY14-18812" fmla="*/ 1386569 h 1583140"/>
              <a:gd name="connsiteX15-18813" fmla="*/ 8197961 w 9662615"/>
              <a:gd name="connsiteY15-18814" fmla="*/ 1392804 h 1583140"/>
              <a:gd name="connsiteX16-18815" fmla="*/ 8171196 w 9662615"/>
              <a:gd name="connsiteY16-18816" fmla="*/ 1397216 h 1583140"/>
              <a:gd name="connsiteX17-18817" fmla="*/ 8087910 w 9662615"/>
              <a:gd name="connsiteY17-18818" fmla="*/ 1386449 h 1583140"/>
              <a:gd name="connsiteX18-18819" fmla="*/ 7974579 w 9662615"/>
              <a:gd name="connsiteY18-18820" fmla="*/ 1383439 h 1583140"/>
              <a:gd name="connsiteX19-18821" fmla="*/ 7768351 w 9662615"/>
              <a:gd name="connsiteY19-18822" fmla="*/ 1395051 h 1583140"/>
              <a:gd name="connsiteX20-18823" fmla="*/ 7635985 w 9662615"/>
              <a:gd name="connsiteY20-18824" fmla="*/ 1386363 h 1583140"/>
              <a:gd name="connsiteX21-18825" fmla="*/ 7466069 w 9662615"/>
              <a:gd name="connsiteY21-18826" fmla="*/ 1377654 h 1583140"/>
              <a:gd name="connsiteX22-18827" fmla="*/ 7355642 w 9662615"/>
              <a:gd name="connsiteY22-18828" fmla="*/ 1407761 h 1583140"/>
              <a:gd name="connsiteX23-18829" fmla="*/ 7215220 w 9662615"/>
              <a:gd name="connsiteY23-18830" fmla="*/ 1397856 h 1583140"/>
              <a:gd name="connsiteX24-18831" fmla="*/ 7082147 w 9662615"/>
              <a:gd name="connsiteY24-18832" fmla="*/ 1406113 h 1583140"/>
              <a:gd name="connsiteX25-18833" fmla="*/ 6987129 w 9662615"/>
              <a:gd name="connsiteY25-18834" fmla="*/ 1404834 h 1583140"/>
              <a:gd name="connsiteX26-18835" fmla="*/ 6907567 w 9662615"/>
              <a:gd name="connsiteY26-18836" fmla="*/ 1419149 h 1583140"/>
              <a:gd name="connsiteX27-18837" fmla="*/ 6748428 w 9662615"/>
              <a:gd name="connsiteY27-18838" fmla="*/ 1420308 h 1583140"/>
              <a:gd name="connsiteX28-18839" fmla="*/ 6654257 w 9662615"/>
              <a:gd name="connsiteY28-18840" fmla="*/ 1424143 h 1583140"/>
              <a:gd name="connsiteX29-18841" fmla="*/ 6620123 w 9662615"/>
              <a:gd name="connsiteY29-18842" fmla="*/ 1430535 h 1583140"/>
              <a:gd name="connsiteX30-18843" fmla="*/ 6571355 w 9662615"/>
              <a:gd name="connsiteY30-18844" fmla="*/ 1436144 h 1583140"/>
              <a:gd name="connsiteX31-18845" fmla="*/ 6486557 w 9662615"/>
              <a:gd name="connsiteY31-18846" fmla="*/ 1449861 h 1583140"/>
              <a:gd name="connsiteX32-18847" fmla="*/ 6370419 w 9662615"/>
              <a:gd name="connsiteY32-18848" fmla="*/ 1461649 h 1583140"/>
              <a:gd name="connsiteX33-18849" fmla="*/ 6278839 w 9662615"/>
              <a:gd name="connsiteY33-18850" fmla="*/ 1449160 h 1583140"/>
              <a:gd name="connsiteX34-18851" fmla="*/ 6272455 w 9662615"/>
              <a:gd name="connsiteY34-18852" fmla="*/ 1453191 h 1583140"/>
              <a:gd name="connsiteX35-18853" fmla="*/ 6212659 w 9662615"/>
              <a:gd name="connsiteY35-18854" fmla="*/ 1454850 h 1583140"/>
              <a:gd name="connsiteX36-18855" fmla="*/ 6069317 w 9662615"/>
              <a:gd name="connsiteY36-18856" fmla="*/ 1445838 h 1583140"/>
              <a:gd name="connsiteX37-18857" fmla="*/ 5878477 w 9662615"/>
              <a:gd name="connsiteY37-18858" fmla="*/ 1439180 h 1583140"/>
              <a:gd name="connsiteX38-18859" fmla="*/ 5838387 w 9662615"/>
              <a:gd name="connsiteY38-18860" fmla="*/ 1444679 h 1583140"/>
              <a:gd name="connsiteX39-18861" fmla="*/ 5771136 w 9662615"/>
              <a:gd name="connsiteY39-18862" fmla="*/ 1453639 h 1583140"/>
              <a:gd name="connsiteX40-18863" fmla="*/ 5724081 w 9662615"/>
              <a:gd name="connsiteY40-18864" fmla="*/ 1470431 h 1583140"/>
              <a:gd name="connsiteX41-18865" fmla="*/ 5666577 w 9662615"/>
              <a:gd name="connsiteY41-18866" fmla="*/ 1473921 h 1583140"/>
              <a:gd name="connsiteX42-18867" fmla="*/ 5649068 w 9662615"/>
              <a:gd name="connsiteY42-18868" fmla="*/ 1461676 h 1583140"/>
              <a:gd name="connsiteX43-18869" fmla="*/ 5588902 w 9662615"/>
              <a:gd name="connsiteY43-18870" fmla="*/ 1469647 h 1583140"/>
              <a:gd name="connsiteX44-18871" fmla="*/ 5498090 w 9662615"/>
              <a:gd name="connsiteY44-18872" fmla="*/ 1483173 h 1583140"/>
              <a:gd name="connsiteX45-18873" fmla="*/ 5444641 w 9662615"/>
              <a:gd name="connsiteY45-18874" fmla="*/ 1487602 h 1583140"/>
              <a:gd name="connsiteX46-18875" fmla="*/ 5299812 w 9662615"/>
              <a:gd name="connsiteY46-18876" fmla="*/ 1503362 h 1583140"/>
              <a:gd name="connsiteX47-18877" fmla="*/ 5245752 w 9662615"/>
              <a:gd name="connsiteY47-18878" fmla="*/ 1520612 h 1583140"/>
              <a:gd name="connsiteX48-18879" fmla="*/ 5177807 w 9662615"/>
              <a:gd name="connsiteY48-18880" fmla="*/ 1526802 h 1583140"/>
              <a:gd name="connsiteX49-18881" fmla="*/ 5113910 w 9662615"/>
              <a:gd name="connsiteY49-18882" fmla="*/ 1533205 h 1583140"/>
              <a:gd name="connsiteX50-18883" fmla="*/ 5059484 w 9662615"/>
              <a:gd name="connsiteY50-18884" fmla="*/ 1546802 h 1583140"/>
              <a:gd name="connsiteX51-18885" fmla="*/ 5038524 w 9662615"/>
              <a:gd name="connsiteY51-18886" fmla="*/ 1545675 h 1583140"/>
              <a:gd name="connsiteX52-18887" fmla="*/ 5026564 w 9662615"/>
              <a:gd name="connsiteY52-18888" fmla="*/ 1545376 h 1583140"/>
              <a:gd name="connsiteX53-18889" fmla="*/ 4969433 w 9662615"/>
              <a:gd name="connsiteY53-18890" fmla="*/ 1550865 h 1583140"/>
              <a:gd name="connsiteX54-18891" fmla="*/ 4929254 w 9662615"/>
              <a:gd name="connsiteY54-18892" fmla="*/ 1563452 h 1583140"/>
              <a:gd name="connsiteX55-18893" fmla="*/ 4871726 w 9662615"/>
              <a:gd name="connsiteY55-18894" fmla="*/ 1570584 h 1583140"/>
              <a:gd name="connsiteX56-18895" fmla="*/ 4843267 w 9662615"/>
              <a:gd name="connsiteY56-18896" fmla="*/ 1561459 h 1583140"/>
              <a:gd name="connsiteX57-18897" fmla="*/ 4821058 w 9662615"/>
              <a:gd name="connsiteY57-18898" fmla="*/ 1553078 h 1583140"/>
              <a:gd name="connsiteX58-18899" fmla="*/ 4791466 w 9662615"/>
              <a:gd name="connsiteY58-18900" fmla="*/ 1561324 h 1583140"/>
              <a:gd name="connsiteX59-18901" fmla="*/ 4784247 w 9662615"/>
              <a:gd name="connsiteY59-18902" fmla="*/ 1562342 h 1583140"/>
              <a:gd name="connsiteX60-18903" fmla="*/ 4739309 w 9662615"/>
              <a:gd name="connsiteY60-18904" fmla="*/ 1553948 h 1583140"/>
              <a:gd name="connsiteX61-18905" fmla="*/ 4697562 w 9662615"/>
              <a:gd name="connsiteY61-18906" fmla="*/ 1551206 h 1583140"/>
              <a:gd name="connsiteX62-18907" fmla="*/ 4650737 w 9662615"/>
              <a:gd name="connsiteY62-18908" fmla="*/ 1537381 h 1583140"/>
              <a:gd name="connsiteX63-18909" fmla="*/ 4583150 w 9662615"/>
              <a:gd name="connsiteY63-18910" fmla="*/ 1529064 h 1583140"/>
              <a:gd name="connsiteX64-18911" fmla="*/ 4521734 w 9662615"/>
              <a:gd name="connsiteY64-18912" fmla="*/ 1529359 h 1583140"/>
              <a:gd name="connsiteX65-18913" fmla="*/ 4382398 w 9662615"/>
              <a:gd name="connsiteY65-18914" fmla="*/ 1534108 h 1583140"/>
              <a:gd name="connsiteX66-18915" fmla="*/ 4221826 w 9662615"/>
              <a:gd name="connsiteY66-18916" fmla="*/ 1500972 h 1583140"/>
              <a:gd name="connsiteX67-18917" fmla="*/ 4096601 w 9662615"/>
              <a:gd name="connsiteY67-18918" fmla="*/ 1521563 h 1583140"/>
              <a:gd name="connsiteX68-18919" fmla="*/ 4002441 w 9662615"/>
              <a:gd name="connsiteY68-18920" fmla="*/ 1528912 h 1583140"/>
              <a:gd name="connsiteX69-18921" fmla="*/ 3833906 w 9662615"/>
              <a:gd name="connsiteY69-18922" fmla="*/ 1516637 h 1583140"/>
              <a:gd name="connsiteX70-18923" fmla="*/ 3763845 w 9662615"/>
              <a:gd name="connsiteY70-18924" fmla="*/ 1501782 h 1583140"/>
              <a:gd name="connsiteX71-18925" fmla="*/ 3641778 w 9662615"/>
              <a:gd name="connsiteY71-18926" fmla="*/ 1505446 h 1583140"/>
              <a:gd name="connsiteX72-18927" fmla="*/ 3565233 w 9662615"/>
              <a:gd name="connsiteY72-18928" fmla="*/ 1515122 h 1583140"/>
              <a:gd name="connsiteX73-18929" fmla="*/ 3560267 w 9662615"/>
              <a:gd name="connsiteY73-18930" fmla="*/ 1516288 h 1583140"/>
              <a:gd name="connsiteX74-18931" fmla="*/ 3540258 w 9662615"/>
              <a:gd name="connsiteY74-18932" fmla="*/ 1516976 h 1583140"/>
              <a:gd name="connsiteX75-18933" fmla="*/ 3534780 w 9662615"/>
              <a:gd name="connsiteY75-18934" fmla="*/ 1522141 h 1583140"/>
              <a:gd name="connsiteX76-18935" fmla="*/ 3504783 w 9662615"/>
              <a:gd name="connsiteY76-18936" fmla="*/ 1526739 h 1583140"/>
              <a:gd name="connsiteX77-18937" fmla="*/ 3430805 w 9662615"/>
              <a:gd name="connsiteY77-18938" fmla="*/ 1542521 h 1583140"/>
              <a:gd name="connsiteX78-18939" fmla="*/ 3292707 w 9662615"/>
              <a:gd name="connsiteY78-18940" fmla="*/ 1520490 h 1583140"/>
              <a:gd name="connsiteX79-18941" fmla="*/ 3187872 w 9662615"/>
              <a:gd name="connsiteY79-18942" fmla="*/ 1519991 h 1583140"/>
              <a:gd name="connsiteX80-18943" fmla="*/ 3148026 w 9662615"/>
              <a:gd name="connsiteY80-18944" fmla="*/ 1524777 h 1583140"/>
              <a:gd name="connsiteX81-18945" fmla="*/ 3092394 w 9662615"/>
              <a:gd name="connsiteY81-18946" fmla="*/ 1528115 h 1583140"/>
              <a:gd name="connsiteX82-18947" fmla="*/ 2994200 w 9662615"/>
              <a:gd name="connsiteY82-18948" fmla="*/ 1537857 h 1583140"/>
              <a:gd name="connsiteX83-18949" fmla="*/ 2862301 w 9662615"/>
              <a:gd name="connsiteY83-18950" fmla="*/ 1544250 h 1583140"/>
              <a:gd name="connsiteX84-18951" fmla="*/ 2766335 w 9662615"/>
              <a:gd name="connsiteY84-18952" fmla="*/ 1527662 h 1583140"/>
              <a:gd name="connsiteX85-18953" fmla="*/ 2757836 w 9662615"/>
              <a:gd name="connsiteY85-18954" fmla="*/ 1531371 h 1583140"/>
              <a:gd name="connsiteX86-18955" fmla="*/ 2691555 w 9662615"/>
              <a:gd name="connsiteY86-18956" fmla="*/ 1530283 h 1583140"/>
              <a:gd name="connsiteX87-18957" fmla="*/ 2491676 w 9662615"/>
              <a:gd name="connsiteY87-18958" fmla="*/ 1500859 h 1583140"/>
              <a:gd name="connsiteX88-18959" fmla="*/ 2378036 w 9662615"/>
              <a:gd name="connsiteY88-18960" fmla="*/ 1520645 h 1583140"/>
              <a:gd name="connsiteX89-18961" fmla="*/ 2284269 w 9662615"/>
              <a:gd name="connsiteY89-18962" fmla="*/ 1503068 h 1583140"/>
              <a:gd name="connsiteX90-18963" fmla="*/ 2207104 w 9662615"/>
              <a:gd name="connsiteY90-18964" fmla="*/ 1508888 h 1583140"/>
              <a:gd name="connsiteX91-18965" fmla="*/ 2149226 w 9662615"/>
              <a:gd name="connsiteY91-18966" fmla="*/ 1523409 h 1583140"/>
              <a:gd name="connsiteX92-18967" fmla="*/ 2084783 w 9662615"/>
              <a:gd name="connsiteY92-18968" fmla="*/ 1524245 h 1583140"/>
              <a:gd name="connsiteX93-18969" fmla="*/ 2070075 w 9662615"/>
              <a:gd name="connsiteY93-18970" fmla="*/ 1511285 h 1583140"/>
              <a:gd name="connsiteX94-18971" fmla="*/ 2001057 w 9662615"/>
              <a:gd name="connsiteY94-18972" fmla="*/ 1516449 h 1583140"/>
              <a:gd name="connsiteX95-18973" fmla="*/ 1896330 w 9662615"/>
              <a:gd name="connsiteY95-18974" fmla="*/ 1525725 h 1583140"/>
              <a:gd name="connsiteX96-18975" fmla="*/ 1835994 w 9662615"/>
              <a:gd name="connsiteY96-18976" fmla="*/ 1527678 h 1583140"/>
              <a:gd name="connsiteX97-18977" fmla="*/ 1671119 w 9662615"/>
              <a:gd name="connsiteY97-18978" fmla="*/ 1536701 h 1583140"/>
              <a:gd name="connsiteX98-18979" fmla="*/ 1601337 w 9662615"/>
              <a:gd name="connsiteY98-18980" fmla="*/ 1548552 h 1583140"/>
              <a:gd name="connsiteX99-18981" fmla="*/ 1407755 w 9662615"/>
              <a:gd name="connsiteY99-18982" fmla="*/ 1571444 h 1583140"/>
              <a:gd name="connsiteX100-18983" fmla="*/ 1271994 w 9662615"/>
              <a:gd name="connsiteY100-18984" fmla="*/ 1579471 h 1583140"/>
              <a:gd name="connsiteX101-18985" fmla="*/ 1249226 w 9662615"/>
              <a:gd name="connsiteY101-18986" fmla="*/ 1583140 h 1583140"/>
              <a:gd name="connsiteX102-18987" fmla="*/ 1217719 w 9662615"/>
              <a:gd name="connsiteY102-18988" fmla="*/ 1580863 h 1583140"/>
              <a:gd name="connsiteX103-18989" fmla="*/ 1091432 w 9662615"/>
              <a:gd name="connsiteY103-18990" fmla="*/ 1571003 h 1583140"/>
              <a:gd name="connsiteX104-18991" fmla="*/ 992039 w 9662615"/>
              <a:gd name="connsiteY104-18992" fmla="*/ 1556662 h 1583140"/>
              <a:gd name="connsiteX105-18993" fmla="*/ 868264 w 9662615"/>
              <a:gd name="connsiteY105-18994" fmla="*/ 1566392 h 1583140"/>
              <a:gd name="connsiteX106-18995" fmla="*/ 792765 w 9662615"/>
              <a:gd name="connsiteY106-18996" fmla="*/ 1563102 h 1583140"/>
              <a:gd name="connsiteX107-18997" fmla="*/ 669055 w 9662615"/>
              <a:gd name="connsiteY107-18998" fmla="*/ 1543638 h 1583140"/>
              <a:gd name="connsiteX108-18999" fmla="*/ 506152 w 9662615"/>
              <a:gd name="connsiteY108-19000" fmla="*/ 1549124 h 1583140"/>
              <a:gd name="connsiteX109-19001" fmla="*/ 472797 w 9662615"/>
              <a:gd name="connsiteY109-19002" fmla="*/ 1568904 h 1583140"/>
              <a:gd name="connsiteX110-19003" fmla="*/ 427864 w 9662615"/>
              <a:gd name="connsiteY110-19004" fmla="*/ 1580848 h 1583140"/>
              <a:gd name="connsiteX111-19005" fmla="*/ 408381 w 9662615"/>
              <a:gd name="connsiteY111-19006" fmla="*/ 1552940 h 1583140"/>
              <a:gd name="connsiteX112-19007" fmla="*/ 267163 w 9662615"/>
              <a:gd name="connsiteY112-19008" fmla="*/ 1531913 h 1583140"/>
              <a:gd name="connsiteX113-19009" fmla="*/ 196644 w 9662615"/>
              <a:gd name="connsiteY113-19010" fmla="*/ 1524565 h 1583140"/>
              <a:gd name="connsiteX114-19011" fmla="*/ 86819 w 9662615"/>
              <a:gd name="connsiteY114-19012" fmla="*/ 1519517 h 1583140"/>
              <a:gd name="connsiteX115-19013" fmla="*/ 53369 w 9662615"/>
              <a:gd name="connsiteY115-19014" fmla="*/ 1516853 h 1583140"/>
              <a:gd name="connsiteX116-19015" fmla="*/ 2359 w 9662615"/>
              <a:gd name="connsiteY116-19016" fmla="*/ 1515247 h 1583140"/>
              <a:gd name="connsiteX117-19017" fmla="*/ 0 w 9662615"/>
              <a:gd name="connsiteY117-19018" fmla="*/ 1514932 h 1583140"/>
              <a:gd name="connsiteX118-19019" fmla="*/ 0 w 9662615"/>
              <a:gd name="connsiteY118-19020" fmla="*/ 0 h 1583140"/>
              <a:gd name="connsiteX0-19021" fmla="*/ 0 w 9662615"/>
              <a:gd name="connsiteY0-19022" fmla="*/ 0 h 1583140"/>
              <a:gd name="connsiteX1-19023" fmla="*/ 9662615 w 9662615"/>
              <a:gd name="connsiteY1-19024" fmla="*/ 0 h 1583140"/>
              <a:gd name="connsiteX2-19025" fmla="*/ 9662615 w 9662615"/>
              <a:gd name="connsiteY2-19026" fmla="*/ 1280346 h 1583140"/>
              <a:gd name="connsiteX3-19027" fmla="*/ 9658420 w 9662615"/>
              <a:gd name="connsiteY3-19028" fmla="*/ 1280106 h 1583140"/>
              <a:gd name="connsiteX4-19029" fmla="*/ 9469546 w 9662615"/>
              <a:gd name="connsiteY4-19030" fmla="*/ 1289837 h 1583140"/>
              <a:gd name="connsiteX5-19031" fmla="*/ 9385895 w 9662615"/>
              <a:gd name="connsiteY5-19032" fmla="*/ 1269203 h 1583140"/>
              <a:gd name="connsiteX6-19033" fmla="*/ 9144767 w 9662615"/>
              <a:gd name="connsiteY6-19034" fmla="*/ 1264120 h 1583140"/>
              <a:gd name="connsiteX7-19035" fmla="*/ 8837252 w 9662615"/>
              <a:gd name="connsiteY7-19036" fmla="*/ 1350515 h 1583140"/>
              <a:gd name="connsiteX8-19037" fmla="*/ 8705466 w 9662615"/>
              <a:gd name="connsiteY8-19038" fmla="*/ 1342419 h 1583140"/>
              <a:gd name="connsiteX9-19039" fmla="*/ 8652221 w 9662615"/>
              <a:gd name="connsiteY9-19040" fmla="*/ 1326906 h 1583140"/>
              <a:gd name="connsiteX10-19041" fmla="*/ 8632312 w 9662615"/>
              <a:gd name="connsiteY10-19042" fmla="*/ 1326025 h 1583140"/>
              <a:gd name="connsiteX11-19043" fmla="*/ 8591582 w 9662615"/>
              <a:gd name="connsiteY11-19044" fmla="*/ 1341666 h 1583140"/>
              <a:gd name="connsiteX12-19045" fmla="*/ 8537336 w 9662615"/>
              <a:gd name="connsiteY12-19046" fmla="*/ 1341684 h 1583140"/>
              <a:gd name="connsiteX13-19047" fmla="*/ 8472508 w 9662615"/>
              <a:gd name="connsiteY13-19048" fmla="*/ 1363109 h 1583140"/>
              <a:gd name="connsiteX14-19049" fmla="*/ 8278355 w 9662615"/>
              <a:gd name="connsiteY14-19050" fmla="*/ 1386569 h 1583140"/>
              <a:gd name="connsiteX15-19051" fmla="*/ 8197961 w 9662615"/>
              <a:gd name="connsiteY15-19052" fmla="*/ 1392804 h 1583140"/>
              <a:gd name="connsiteX16-19053" fmla="*/ 8171196 w 9662615"/>
              <a:gd name="connsiteY16-19054" fmla="*/ 1397216 h 1583140"/>
              <a:gd name="connsiteX17-19055" fmla="*/ 8087910 w 9662615"/>
              <a:gd name="connsiteY17-19056" fmla="*/ 1386449 h 1583140"/>
              <a:gd name="connsiteX18-19057" fmla="*/ 7974579 w 9662615"/>
              <a:gd name="connsiteY18-19058" fmla="*/ 1383439 h 1583140"/>
              <a:gd name="connsiteX19-19059" fmla="*/ 7768351 w 9662615"/>
              <a:gd name="connsiteY19-19060" fmla="*/ 1395051 h 1583140"/>
              <a:gd name="connsiteX20-19061" fmla="*/ 7635985 w 9662615"/>
              <a:gd name="connsiteY20-19062" fmla="*/ 1386363 h 1583140"/>
              <a:gd name="connsiteX21-19063" fmla="*/ 7466069 w 9662615"/>
              <a:gd name="connsiteY21-19064" fmla="*/ 1377654 h 1583140"/>
              <a:gd name="connsiteX22-19065" fmla="*/ 7355642 w 9662615"/>
              <a:gd name="connsiteY22-19066" fmla="*/ 1407761 h 1583140"/>
              <a:gd name="connsiteX23-19067" fmla="*/ 7215220 w 9662615"/>
              <a:gd name="connsiteY23-19068" fmla="*/ 1397856 h 1583140"/>
              <a:gd name="connsiteX24-19069" fmla="*/ 7082147 w 9662615"/>
              <a:gd name="connsiteY24-19070" fmla="*/ 1406113 h 1583140"/>
              <a:gd name="connsiteX25-19071" fmla="*/ 6987129 w 9662615"/>
              <a:gd name="connsiteY25-19072" fmla="*/ 1404834 h 1583140"/>
              <a:gd name="connsiteX26-19073" fmla="*/ 6907567 w 9662615"/>
              <a:gd name="connsiteY26-19074" fmla="*/ 1419149 h 1583140"/>
              <a:gd name="connsiteX27-19075" fmla="*/ 6748428 w 9662615"/>
              <a:gd name="connsiteY27-19076" fmla="*/ 1420308 h 1583140"/>
              <a:gd name="connsiteX28-19077" fmla="*/ 6654257 w 9662615"/>
              <a:gd name="connsiteY28-19078" fmla="*/ 1424143 h 1583140"/>
              <a:gd name="connsiteX29-19079" fmla="*/ 6620123 w 9662615"/>
              <a:gd name="connsiteY29-19080" fmla="*/ 1430535 h 1583140"/>
              <a:gd name="connsiteX30-19081" fmla="*/ 6571355 w 9662615"/>
              <a:gd name="connsiteY30-19082" fmla="*/ 1436144 h 1583140"/>
              <a:gd name="connsiteX31-19083" fmla="*/ 6486557 w 9662615"/>
              <a:gd name="connsiteY31-19084" fmla="*/ 1449861 h 1583140"/>
              <a:gd name="connsiteX32-19085" fmla="*/ 6370419 w 9662615"/>
              <a:gd name="connsiteY32-19086" fmla="*/ 1461649 h 1583140"/>
              <a:gd name="connsiteX33-19087" fmla="*/ 6278839 w 9662615"/>
              <a:gd name="connsiteY33-19088" fmla="*/ 1449160 h 1583140"/>
              <a:gd name="connsiteX34-19089" fmla="*/ 6272455 w 9662615"/>
              <a:gd name="connsiteY34-19090" fmla="*/ 1453191 h 1583140"/>
              <a:gd name="connsiteX35-19091" fmla="*/ 6212659 w 9662615"/>
              <a:gd name="connsiteY35-19092" fmla="*/ 1454850 h 1583140"/>
              <a:gd name="connsiteX36-19093" fmla="*/ 6069317 w 9662615"/>
              <a:gd name="connsiteY36-19094" fmla="*/ 1445838 h 1583140"/>
              <a:gd name="connsiteX37-19095" fmla="*/ 5878477 w 9662615"/>
              <a:gd name="connsiteY37-19096" fmla="*/ 1439180 h 1583140"/>
              <a:gd name="connsiteX38-19097" fmla="*/ 5838387 w 9662615"/>
              <a:gd name="connsiteY38-19098" fmla="*/ 1444679 h 1583140"/>
              <a:gd name="connsiteX39-19099" fmla="*/ 5771136 w 9662615"/>
              <a:gd name="connsiteY39-19100" fmla="*/ 1453639 h 1583140"/>
              <a:gd name="connsiteX40-19101" fmla="*/ 5724081 w 9662615"/>
              <a:gd name="connsiteY40-19102" fmla="*/ 1470431 h 1583140"/>
              <a:gd name="connsiteX41-19103" fmla="*/ 5666577 w 9662615"/>
              <a:gd name="connsiteY41-19104" fmla="*/ 1473921 h 1583140"/>
              <a:gd name="connsiteX42-19105" fmla="*/ 5649068 w 9662615"/>
              <a:gd name="connsiteY42-19106" fmla="*/ 1461676 h 1583140"/>
              <a:gd name="connsiteX43-19107" fmla="*/ 5588902 w 9662615"/>
              <a:gd name="connsiteY43-19108" fmla="*/ 1469647 h 1583140"/>
              <a:gd name="connsiteX44-19109" fmla="*/ 5498090 w 9662615"/>
              <a:gd name="connsiteY44-19110" fmla="*/ 1483173 h 1583140"/>
              <a:gd name="connsiteX45-19111" fmla="*/ 5444641 w 9662615"/>
              <a:gd name="connsiteY45-19112" fmla="*/ 1487602 h 1583140"/>
              <a:gd name="connsiteX46-19113" fmla="*/ 5299812 w 9662615"/>
              <a:gd name="connsiteY46-19114" fmla="*/ 1503362 h 1583140"/>
              <a:gd name="connsiteX47-19115" fmla="*/ 5245752 w 9662615"/>
              <a:gd name="connsiteY47-19116" fmla="*/ 1520612 h 1583140"/>
              <a:gd name="connsiteX48-19117" fmla="*/ 5177807 w 9662615"/>
              <a:gd name="connsiteY48-19118" fmla="*/ 1526802 h 1583140"/>
              <a:gd name="connsiteX49-19119" fmla="*/ 5113910 w 9662615"/>
              <a:gd name="connsiteY49-19120" fmla="*/ 1533205 h 1583140"/>
              <a:gd name="connsiteX50-19121" fmla="*/ 5059484 w 9662615"/>
              <a:gd name="connsiteY50-19122" fmla="*/ 1546802 h 1583140"/>
              <a:gd name="connsiteX51-19123" fmla="*/ 5038524 w 9662615"/>
              <a:gd name="connsiteY51-19124" fmla="*/ 1545675 h 1583140"/>
              <a:gd name="connsiteX52-19125" fmla="*/ 5026564 w 9662615"/>
              <a:gd name="connsiteY52-19126" fmla="*/ 1545376 h 1583140"/>
              <a:gd name="connsiteX53-19127" fmla="*/ 4969433 w 9662615"/>
              <a:gd name="connsiteY53-19128" fmla="*/ 1550865 h 1583140"/>
              <a:gd name="connsiteX54-19129" fmla="*/ 4929254 w 9662615"/>
              <a:gd name="connsiteY54-19130" fmla="*/ 1563452 h 1583140"/>
              <a:gd name="connsiteX55-19131" fmla="*/ 4871726 w 9662615"/>
              <a:gd name="connsiteY55-19132" fmla="*/ 1570584 h 1583140"/>
              <a:gd name="connsiteX56-19133" fmla="*/ 4843267 w 9662615"/>
              <a:gd name="connsiteY56-19134" fmla="*/ 1561459 h 1583140"/>
              <a:gd name="connsiteX57-19135" fmla="*/ 4821058 w 9662615"/>
              <a:gd name="connsiteY57-19136" fmla="*/ 1553078 h 1583140"/>
              <a:gd name="connsiteX58-19137" fmla="*/ 4791466 w 9662615"/>
              <a:gd name="connsiteY58-19138" fmla="*/ 1561324 h 1583140"/>
              <a:gd name="connsiteX59-19139" fmla="*/ 4784247 w 9662615"/>
              <a:gd name="connsiteY59-19140" fmla="*/ 1562342 h 1583140"/>
              <a:gd name="connsiteX60-19141" fmla="*/ 4739309 w 9662615"/>
              <a:gd name="connsiteY60-19142" fmla="*/ 1553948 h 1583140"/>
              <a:gd name="connsiteX61-19143" fmla="*/ 4697562 w 9662615"/>
              <a:gd name="connsiteY61-19144" fmla="*/ 1551206 h 1583140"/>
              <a:gd name="connsiteX62-19145" fmla="*/ 4650737 w 9662615"/>
              <a:gd name="connsiteY62-19146" fmla="*/ 1537381 h 1583140"/>
              <a:gd name="connsiteX63-19147" fmla="*/ 4583150 w 9662615"/>
              <a:gd name="connsiteY63-19148" fmla="*/ 1529064 h 1583140"/>
              <a:gd name="connsiteX64-19149" fmla="*/ 4521734 w 9662615"/>
              <a:gd name="connsiteY64-19150" fmla="*/ 1529359 h 1583140"/>
              <a:gd name="connsiteX65-19151" fmla="*/ 4382398 w 9662615"/>
              <a:gd name="connsiteY65-19152" fmla="*/ 1534108 h 1583140"/>
              <a:gd name="connsiteX66-19153" fmla="*/ 4221826 w 9662615"/>
              <a:gd name="connsiteY66-19154" fmla="*/ 1500972 h 1583140"/>
              <a:gd name="connsiteX67-19155" fmla="*/ 4096601 w 9662615"/>
              <a:gd name="connsiteY67-19156" fmla="*/ 1521563 h 1583140"/>
              <a:gd name="connsiteX68-19157" fmla="*/ 4002441 w 9662615"/>
              <a:gd name="connsiteY68-19158" fmla="*/ 1528912 h 1583140"/>
              <a:gd name="connsiteX69-19159" fmla="*/ 3833906 w 9662615"/>
              <a:gd name="connsiteY69-19160" fmla="*/ 1516637 h 1583140"/>
              <a:gd name="connsiteX70-19161" fmla="*/ 3763845 w 9662615"/>
              <a:gd name="connsiteY70-19162" fmla="*/ 1501782 h 1583140"/>
              <a:gd name="connsiteX71-19163" fmla="*/ 3641778 w 9662615"/>
              <a:gd name="connsiteY71-19164" fmla="*/ 1505446 h 1583140"/>
              <a:gd name="connsiteX72-19165" fmla="*/ 3565233 w 9662615"/>
              <a:gd name="connsiteY72-19166" fmla="*/ 1515122 h 1583140"/>
              <a:gd name="connsiteX73-19167" fmla="*/ 3560267 w 9662615"/>
              <a:gd name="connsiteY73-19168" fmla="*/ 1516288 h 1583140"/>
              <a:gd name="connsiteX74-19169" fmla="*/ 3540258 w 9662615"/>
              <a:gd name="connsiteY74-19170" fmla="*/ 1516976 h 1583140"/>
              <a:gd name="connsiteX75-19171" fmla="*/ 3534780 w 9662615"/>
              <a:gd name="connsiteY75-19172" fmla="*/ 1522141 h 1583140"/>
              <a:gd name="connsiteX76-19173" fmla="*/ 3504783 w 9662615"/>
              <a:gd name="connsiteY76-19174" fmla="*/ 1526739 h 1583140"/>
              <a:gd name="connsiteX77-19175" fmla="*/ 3430805 w 9662615"/>
              <a:gd name="connsiteY77-19176" fmla="*/ 1542521 h 1583140"/>
              <a:gd name="connsiteX78-19177" fmla="*/ 3292707 w 9662615"/>
              <a:gd name="connsiteY78-19178" fmla="*/ 1520490 h 1583140"/>
              <a:gd name="connsiteX79-19179" fmla="*/ 3187872 w 9662615"/>
              <a:gd name="connsiteY79-19180" fmla="*/ 1519991 h 1583140"/>
              <a:gd name="connsiteX80-19181" fmla="*/ 3148026 w 9662615"/>
              <a:gd name="connsiteY80-19182" fmla="*/ 1524777 h 1583140"/>
              <a:gd name="connsiteX81-19183" fmla="*/ 3092394 w 9662615"/>
              <a:gd name="connsiteY81-19184" fmla="*/ 1528115 h 1583140"/>
              <a:gd name="connsiteX82-19185" fmla="*/ 2994200 w 9662615"/>
              <a:gd name="connsiteY82-19186" fmla="*/ 1537857 h 1583140"/>
              <a:gd name="connsiteX83-19187" fmla="*/ 2862301 w 9662615"/>
              <a:gd name="connsiteY83-19188" fmla="*/ 1544250 h 1583140"/>
              <a:gd name="connsiteX84-19189" fmla="*/ 2766335 w 9662615"/>
              <a:gd name="connsiteY84-19190" fmla="*/ 1527662 h 1583140"/>
              <a:gd name="connsiteX85-19191" fmla="*/ 2757836 w 9662615"/>
              <a:gd name="connsiteY85-19192" fmla="*/ 1531371 h 1583140"/>
              <a:gd name="connsiteX86-19193" fmla="*/ 2691555 w 9662615"/>
              <a:gd name="connsiteY86-19194" fmla="*/ 1530283 h 1583140"/>
              <a:gd name="connsiteX87-19195" fmla="*/ 2491676 w 9662615"/>
              <a:gd name="connsiteY87-19196" fmla="*/ 1500859 h 1583140"/>
              <a:gd name="connsiteX88-19197" fmla="*/ 2378036 w 9662615"/>
              <a:gd name="connsiteY88-19198" fmla="*/ 1520645 h 1583140"/>
              <a:gd name="connsiteX89-19199" fmla="*/ 2284269 w 9662615"/>
              <a:gd name="connsiteY89-19200" fmla="*/ 1503068 h 1583140"/>
              <a:gd name="connsiteX90-19201" fmla="*/ 2207104 w 9662615"/>
              <a:gd name="connsiteY90-19202" fmla="*/ 1508888 h 1583140"/>
              <a:gd name="connsiteX91-19203" fmla="*/ 2149226 w 9662615"/>
              <a:gd name="connsiteY91-19204" fmla="*/ 1523409 h 1583140"/>
              <a:gd name="connsiteX92-19205" fmla="*/ 2084783 w 9662615"/>
              <a:gd name="connsiteY92-19206" fmla="*/ 1524245 h 1583140"/>
              <a:gd name="connsiteX93-19207" fmla="*/ 2070075 w 9662615"/>
              <a:gd name="connsiteY93-19208" fmla="*/ 1511285 h 1583140"/>
              <a:gd name="connsiteX94-19209" fmla="*/ 2001057 w 9662615"/>
              <a:gd name="connsiteY94-19210" fmla="*/ 1516449 h 1583140"/>
              <a:gd name="connsiteX95-19211" fmla="*/ 1896330 w 9662615"/>
              <a:gd name="connsiteY95-19212" fmla="*/ 1525725 h 1583140"/>
              <a:gd name="connsiteX96-19213" fmla="*/ 1835994 w 9662615"/>
              <a:gd name="connsiteY96-19214" fmla="*/ 1527678 h 1583140"/>
              <a:gd name="connsiteX97-19215" fmla="*/ 1671119 w 9662615"/>
              <a:gd name="connsiteY97-19216" fmla="*/ 1536701 h 1583140"/>
              <a:gd name="connsiteX98-19217" fmla="*/ 1601337 w 9662615"/>
              <a:gd name="connsiteY98-19218" fmla="*/ 1548552 h 1583140"/>
              <a:gd name="connsiteX99-19219" fmla="*/ 1407755 w 9662615"/>
              <a:gd name="connsiteY99-19220" fmla="*/ 1571444 h 1583140"/>
              <a:gd name="connsiteX100-19221" fmla="*/ 1271994 w 9662615"/>
              <a:gd name="connsiteY100-19222" fmla="*/ 1579471 h 1583140"/>
              <a:gd name="connsiteX101-19223" fmla="*/ 1249226 w 9662615"/>
              <a:gd name="connsiteY101-19224" fmla="*/ 1583140 h 1583140"/>
              <a:gd name="connsiteX102-19225" fmla="*/ 1217719 w 9662615"/>
              <a:gd name="connsiteY102-19226" fmla="*/ 1580863 h 1583140"/>
              <a:gd name="connsiteX103-19227" fmla="*/ 1091432 w 9662615"/>
              <a:gd name="connsiteY103-19228" fmla="*/ 1571003 h 1583140"/>
              <a:gd name="connsiteX104-19229" fmla="*/ 992039 w 9662615"/>
              <a:gd name="connsiteY104-19230" fmla="*/ 1556662 h 1583140"/>
              <a:gd name="connsiteX105-19231" fmla="*/ 868264 w 9662615"/>
              <a:gd name="connsiteY105-19232" fmla="*/ 1566392 h 1583140"/>
              <a:gd name="connsiteX106-19233" fmla="*/ 792765 w 9662615"/>
              <a:gd name="connsiteY106-19234" fmla="*/ 1563102 h 1583140"/>
              <a:gd name="connsiteX107-19235" fmla="*/ 669055 w 9662615"/>
              <a:gd name="connsiteY107-19236" fmla="*/ 1543638 h 1583140"/>
              <a:gd name="connsiteX108-19237" fmla="*/ 506152 w 9662615"/>
              <a:gd name="connsiteY108-19238" fmla="*/ 1549124 h 1583140"/>
              <a:gd name="connsiteX109-19239" fmla="*/ 472797 w 9662615"/>
              <a:gd name="connsiteY109-19240" fmla="*/ 1568904 h 1583140"/>
              <a:gd name="connsiteX110-19241" fmla="*/ 427864 w 9662615"/>
              <a:gd name="connsiteY110-19242" fmla="*/ 1580848 h 1583140"/>
              <a:gd name="connsiteX111-19243" fmla="*/ 408381 w 9662615"/>
              <a:gd name="connsiteY111-19244" fmla="*/ 1552940 h 1583140"/>
              <a:gd name="connsiteX112-19245" fmla="*/ 267163 w 9662615"/>
              <a:gd name="connsiteY112-19246" fmla="*/ 1531913 h 1583140"/>
              <a:gd name="connsiteX113-19247" fmla="*/ 196644 w 9662615"/>
              <a:gd name="connsiteY113-19248" fmla="*/ 1524565 h 1583140"/>
              <a:gd name="connsiteX114-19249" fmla="*/ 86819 w 9662615"/>
              <a:gd name="connsiteY114-19250" fmla="*/ 1519517 h 1583140"/>
              <a:gd name="connsiteX115-19251" fmla="*/ 53369 w 9662615"/>
              <a:gd name="connsiteY115-19252" fmla="*/ 1516853 h 1583140"/>
              <a:gd name="connsiteX116-19253" fmla="*/ 2359 w 9662615"/>
              <a:gd name="connsiteY116-19254" fmla="*/ 1515247 h 1583140"/>
              <a:gd name="connsiteX117-19255" fmla="*/ 0 w 9662615"/>
              <a:gd name="connsiteY117-19256" fmla="*/ 1514932 h 1583140"/>
              <a:gd name="connsiteX118-19257" fmla="*/ 0 w 9662615"/>
              <a:gd name="connsiteY118-19258" fmla="*/ 0 h 1583140"/>
              <a:gd name="connsiteX0-19259" fmla="*/ 0 w 9662615"/>
              <a:gd name="connsiteY0-19260" fmla="*/ 0 h 1583140"/>
              <a:gd name="connsiteX1-19261" fmla="*/ 9662615 w 9662615"/>
              <a:gd name="connsiteY1-19262" fmla="*/ 0 h 1583140"/>
              <a:gd name="connsiteX2-19263" fmla="*/ 9662615 w 9662615"/>
              <a:gd name="connsiteY2-19264" fmla="*/ 1280346 h 1583140"/>
              <a:gd name="connsiteX3-19265" fmla="*/ 9658420 w 9662615"/>
              <a:gd name="connsiteY3-19266" fmla="*/ 1280106 h 1583140"/>
              <a:gd name="connsiteX4-19267" fmla="*/ 9469546 w 9662615"/>
              <a:gd name="connsiteY4-19268" fmla="*/ 1289837 h 1583140"/>
              <a:gd name="connsiteX5-19269" fmla="*/ 9385895 w 9662615"/>
              <a:gd name="connsiteY5-19270" fmla="*/ 1269203 h 1583140"/>
              <a:gd name="connsiteX6-19271" fmla="*/ 9144767 w 9662615"/>
              <a:gd name="connsiteY6-19272" fmla="*/ 1264120 h 1583140"/>
              <a:gd name="connsiteX7-19273" fmla="*/ 8837252 w 9662615"/>
              <a:gd name="connsiteY7-19274" fmla="*/ 1350515 h 1583140"/>
              <a:gd name="connsiteX8-19275" fmla="*/ 8705466 w 9662615"/>
              <a:gd name="connsiteY8-19276" fmla="*/ 1342419 h 1583140"/>
              <a:gd name="connsiteX9-19277" fmla="*/ 8652221 w 9662615"/>
              <a:gd name="connsiteY9-19278" fmla="*/ 1326906 h 1583140"/>
              <a:gd name="connsiteX10-19279" fmla="*/ 8632312 w 9662615"/>
              <a:gd name="connsiteY10-19280" fmla="*/ 1326025 h 1583140"/>
              <a:gd name="connsiteX11-19281" fmla="*/ 8591582 w 9662615"/>
              <a:gd name="connsiteY11-19282" fmla="*/ 1341666 h 1583140"/>
              <a:gd name="connsiteX12-19283" fmla="*/ 8537336 w 9662615"/>
              <a:gd name="connsiteY12-19284" fmla="*/ 1341684 h 1583140"/>
              <a:gd name="connsiteX13-19285" fmla="*/ 8472508 w 9662615"/>
              <a:gd name="connsiteY13-19286" fmla="*/ 1363109 h 1583140"/>
              <a:gd name="connsiteX14-19287" fmla="*/ 8278355 w 9662615"/>
              <a:gd name="connsiteY14-19288" fmla="*/ 1386569 h 1583140"/>
              <a:gd name="connsiteX15-19289" fmla="*/ 8197961 w 9662615"/>
              <a:gd name="connsiteY15-19290" fmla="*/ 1392804 h 1583140"/>
              <a:gd name="connsiteX16-19291" fmla="*/ 8171196 w 9662615"/>
              <a:gd name="connsiteY16-19292" fmla="*/ 1397216 h 1583140"/>
              <a:gd name="connsiteX17-19293" fmla="*/ 8087910 w 9662615"/>
              <a:gd name="connsiteY17-19294" fmla="*/ 1386449 h 1583140"/>
              <a:gd name="connsiteX18-19295" fmla="*/ 7974579 w 9662615"/>
              <a:gd name="connsiteY18-19296" fmla="*/ 1383439 h 1583140"/>
              <a:gd name="connsiteX19-19297" fmla="*/ 7768351 w 9662615"/>
              <a:gd name="connsiteY19-19298" fmla="*/ 1395051 h 1583140"/>
              <a:gd name="connsiteX20-19299" fmla="*/ 7635985 w 9662615"/>
              <a:gd name="connsiteY20-19300" fmla="*/ 1386363 h 1583140"/>
              <a:gd name="connsiteX21-19301" fmla="*/ 7466069 w 9662615"/>
              <a:gd name="connsiteY21-19302" fmla="*/ 1377654 h 1583140"/>
              <a:gd name="connsiteX22-19303" fmla="*/ 7355642 w 9662615"/>
              <a:gd name="connsiteY22-19304" fmla="*/ 1407761 h 1583140"/>
              <a:gd name="connsiteX23-19305" fmla="*/ 7215220 w 9662615"/>
              <a:gd name="connsiteY23-19306" fmla="*/ 1397856 h 1583140"/>
              <a:gd name="connsiteX24-19307" fmla="*/ 7082147 w 9662615"/>
              <a:gd name="connsiteY24-19308" fmla="*/ 1406113 h 1583140"/>
              <a:gd name="connsiteX25-19309" fmla="*/ 6987129 w 9662615"/>
              <a:gd name="connsiteY25-19310" fmla="*/ 1404834 h 1583140"/>
              <a:gd name="connsiteX26-19311" fmla="*/ 6907567 w 9662615"/>
              <a:gd name="connsiteY26-19312" fmla="*/ 1419149 h 1583140"/>
              <a:gd name="connsiteX27-19313" fmla="*/ 6748428 w 9662615"/>
              <a:gd name="connsiteY27-19314" fmla="*/ 1420308 h 1583140"/>
              <a:gd name="connsiteX28-19315" fmla="*/ 6654257 w 9662615"/>
              <a:gd name="connsiteY28-19316" fmla="*/ 1424143 h 1583140"/>
              <a:gd name="connsiteX29-19317" fmla="*/ 6620123 w 9662615"/>
              <a:gd name="connsiteY29-19318" fmla="*/ 1430535 h 1583140"/>
              <a:gd name="connsiteX30-19319" fmla="*/ 6571355 w 9662615"/>
              <a:gd name="connsiteY30-19320" fmla="*/ 1436144 h 1583140"/>
              <a:gd name="connsiteX31-19321" fmla="*/ 6486557 w 9662615"/>
              <a:gd name="connsiteY31-19322" fmla="*/ 1449861 h 1583140"/>
              <a:gd name="connsiteX32-19323" fmla="*/ 6370419 w 9662615"/>
              <a:gd name="connsiteY32-19324" fmla="*/ 1461649 h 1583140"/>
              <a:gd name="connsiteX33-19325" fmla="*/ 6278839 w 9662615"/>
              <a:gd name="connsiteY33-19326" fmla="*/ 1449160 h 1583140"/>
              <a:gd name="connsiteX34-19327" fmla="*/ 6272455 w 9662615"/>
              <a:gd name="connsiteY34-19328" fmla="*/ 1453191 h 1583140"/>
              <a:gd name="connsiteX35-19329" fmla="*/ 6212659 w 9662615"/>
              <a:gd name="connsiteY35-19330" fmla="*/ 1454850 h 1583140"/>
              <a:gd name="connsiteX36-19331" fmla="*/ 6069317 w 9662615"/>
              <a:gd name="connsiteY36-19332" fmla="*/ 1445838 h 1583140"/>
              <a:gd name="connsiteX37-19333" fmla="*/ 5878477 w 9662615"/>
              <a:gd name="connsiteY37-19334" fmla="*/ 1439180 h 1583140"/>
              <a:gd name="connsiteX38-19335" fmla="*/ 5838387 w 9662615"/>
              <a:gd name="connsiteY38-19336" fmla="*/ 1444679 h 1583140"/>
              <a:gd name="connsiteX39-19337" fmla="*/ 5771136 w 9662615"/>
              <a:gd name="connsiteY39-19338" fmla="*/ 1453639 h 1583140"/>
              <a:gd name="connsiteX40-19339" fmla="*/ 5724081 w 9662615"/>
              <a:gd name="connsiteY40-19340" fmla="*/ 1470431 h 1583140"/>
              <a:gd name="connsiteX41-19341" fmla="*/ 5666577 w 9662615"/>
              <a:gd name="connsiteY41-19342" fmla="*/ 1473921 h 1583140"/>
              <a:gd name="connsiteX42-19343" fmla="*/ 5649068 w 9662615"/>
              <a:gd name="connsiteY42-19344" fmla="*/ 1461676 h 1583140"/>
              <a:gd name="connsiteX43-19345" fmla="*/ 5588902 w 9662615"/>
              <a:gd name="connsiteY43-19346" fmla="*/ 1469647 h 1583140"/>
              <a:gd name="connsiteX44-19347" fmla="*/ 5498090 w 9662615"/>
              <a:gd name="connsiteY44-19348" fmla="*/ 1483173 h 1583140"/>
              <a:gd name="connsiteX45-19349" fmla="*/ 5444641 w 9662615"/>
              <a:gd name="connsiteY45-19350" fmla="*/ 1487602 h 1583140"/>
              <a:gd name="connsiteX46-19351" fmla="*/ 5299812 w 9662615"/>
              <a:gd name="connsiteY46-19352" fmla="*/ 1503362 h 1583140"/>
              <a:gd name="connsiteX47-19353" fmla="*/ 5245752 w 9662615"/>
              <a:gd name="connsiteY47-19354" fmla="*/ 1520612 h 1583140"/>
              <a:gd name="connsiteX48-19355" fmla="*/ 5177807 w 9662615"/>
              <a:gd name="connsiteY48-19356" fmla="*/ 1526802 h 1583140"/>
              <a:gd name="connsiteX49-19357" fmla="*/ 5113910 w 9662615"/>
              <a:gd name="connsiteY49-19358" fmla="*/ 1533205 h 1583140"/>
              <a:gd name="connsiteX50-19359" fmla="*/ 5059484 w 9662615"/>
              <a:gd name="connsiteY50-19360" fmla="*/ 1546802 h 1583140"/>
              <a:gd name="connsiteX51-19361" fmla="*/ 5038524 w 9662615"/>
              <a:gd name="connsiteY51-19362" fmla="*/ 1545675 h 1583140"/>
              <a:gd name="connsiteX52-19363" fmla="*/ 5026564 w 9662615"/>
              <a:gd name="connsiteY52-19364" fmla="*/ 1545376 h 1583140"/>
              <a:gd name="connsiteX53-19365" fmla="*/ 4969433 w 9662615"/>
              <a:gd name="connsiteY53-19366" fmla="*/ 1550865 h 1583140"/>
              <a:gd name="connsiteX54-19367" fmla="*/ 4929254 w 9662615"/>
              <a:gd name="connsiteY54-19368" fmla="*/ 1563452 h 1583140"/>
              <a:gd name="connsiteX55-19369" fmla="*/ 4871726 w 9662615"/>
              <a:gd name="connsiteY55-19370" fmla="*/ 1570584 h 1583140"/>
              <a:gd name="connsiteX56-19371" fmla="*/ 4843267 w 9662615"/>
              <a:gd name="connsiteY56-19372" fmla="*/ 1561459 h 1583140"/>
              <a:gd name="connsiteX57-19373" fmla="*/ 4821058 w 9662615"/>
              <a:gd name="connsiteY57-19374" fmla="*/ 1553078 h 1583140"/>
              <a:gd name="connsiteX58-19375" fmla="*/ 4791466 w 9662615"/>
              <a:gd name="connsiteY58-19376" fmla="*/ 1561324 h 1583140"/>
              <a:gd name="connsiteX59-19377" fmla="*/ 4784247 w 9662615"/>
              <a:gd name="connsiteY59-19378" fmla="*/ 1562342 h 1583140"/>
              <a:gd name="connsiteX60-19379" fmla="*/ 4739309 w 9662615"/>
              <a:gd name="connsiteY60-19380" fmla="*/ 1553948 h 1583140"/>
              <a:gd name="connsiteX61-19381" fmla="*/ 4697562 w 9662615"/>
              <a:gd name="connsiteY61-19382" fmla="*/ 1551206 h 1583140"/>
              <a:gd name="connsiteX62-19383" fmla="*/ 4650737 w 9662615"/>
              <a:gd name="connsiteY62-19384" fmla="*/ 1537381 h 1583140"/>
              <a:gd name="connsiteX63-19385" fmla="*/ 4583150 w 9662615"/>
              <a:gd name="connsiteY63-19386" fmla="*/ 1529064 h 1583140"/>
              <a:gd name="connsiteX64-19387" fmla="*/ 4521734 w 9662615"/>
              <a:gd name="connsiteY64-19388" fmla="*/ 1529359 h 1583140"/>
              <a:gd name="connsiteX65-19389" fmla="*/ 4382398 w 9662615"/>
              <a:gd name="connsiteY65-19390" fmla="*/ 1534108 h 1583140"/>
              <a:gd name="connsiteX66-19391" fmla="*/ 4221826 w 9662615"/>
              <a:gd name="connsiteY66-19392" fmla="*/ 1500972 h 1583140"/>
              <a:gd name="connsiteX67-19393" fmla="*/ 4096601 w 9662615"/>
              <a:gd name="connsiteY67-19394" fmla="*/ 1521563 h 1583140"/>
              <a:gd name="connsiteX68-19395" fmla="*/ 4002441 w 9662615"/>
              <a:gd name="connsiteY68-19396" fmla="*/ 1528912 h 1583140"/>
              <a:gd name="connsiteX69-19397" fmla="*/ 3833906 w 9662615"/>
              <a:gd name="connsiteY69-19398" fmla="*/ 1516637 h 1583140"/>
              <a:gd name="connsiteX70-19399" fmla="*/ 3763845 w 9662615"/>
              <a:gd name="connsiteY70-19400" fmla="*/ 1501782 h 1583140"/>
              <a:gd name="connsiteX71-19401" fmla="*/ 3641778 w 9662615"/>
              <a:gd name="connsiteY71-19402" fmla="*/ 1505446 h 1583140"/>
              <a:gd name="connsiteX72-19403" fmla="*/ 3565233 w 9662615"/>
              <a:gd name="connsiteY72-19404" fmla="*/ 1515122 h 1583140"/>
              <a:gd name="connsiteX73-19405" fmla="*/ 3560267 w 9662615"/>
              <a:gd name="connsiteY73-19406" fmla="*/ 1516288 h 1583140"/>
              <a:gd name="connsiteX74-19407" fmla="*/ 3540258 w 9662615"/>
              <a:gd name="connsiteY74-19408" fmla="*/ 1516976 h 1583140"/>
              <a:gd name="connsiteX75-19409" fmla="*/ 3534780 w 9662615"/>
              <a:gd name="connsiteY75-19410" fmla="*/ 1522141 h 1583140"/>
              <a:gd name="connsiteX76-19411" fmla="*/ 3504783 w 9662615"/>
              <a:gd name="connsiteY76-19412" fmla="*/ 1526739 h 1583140"/>
              <a:gd name="connsiteX77-19413" fmla="*/ 3430805 w 9662615"/>
              <a:gd name="connsiteY77-19414" fmla="*/ 1542521 h 1583140"/>
              <a:gd name="connsiteX78-19415" fmla="*/ 3292707 w 9662615"/>
              <a:gd name="connsiteY78-19416" fmla="*/ 1520490 h 1583140"/>
              <a:gd name="connsiteX79-19417" fmla="*/ 3187872 w 9662615"/>
              <a:gd name="connsiteY79-19418" fmla="*/ 1519991 h 1583140"/>
              <a:gd name="connsiteX80-19419" fmla="*/ 3148026 w 9662615"/>
              <a:gd name="connsiteY80-19420" fmla="*/ 1524777 h 1583140"/>
              <a:gd name="connsiteX81-19421" fmla="*/ 3092394 w 9662615"/>
              <a:gd name="connsiteY81-19422" fmla="*/ 1528115 h 1583140"/>
              <a:gd name="connsiteX82-19423" fmla="*/ 2994200 w 9662615"/>
              <a:gd name="connsiteY82-19424" fmla="*/ 1537857 h 1583140"/>
              <a:gd name="connsiteX83-19425" fmla="*/ 2862301 w 9662615"/>
              <a:gd name="connsiteY83-19426" fmla="*/ 1544250 h 1583140"/>
              <a:gd name="connsiteX84-19427" fmla="*/ 2766335 w 9662615"/>
              <a:gd name="connsiteY84-19428" fmla="*/ 1527662 h 1583140"/>
              <a:gd name="connsiteX85-19429" fmla="*/ 2757836 w 9662615"/>
              <a:gd name="connsiteY85-19430" fmla="*/ 1531371 h 1583140"/>
              <a:gd name="connsiteX86-19431" fmla="*/ 2691555 w 9662615"/>
              <a:gd name="connsiteY86-19432" fmla="*/ 1530283 h 1583140"/>
              <a:gd name="connsiteX87-19433" fmla="*/ 2491676 w 9662615"/>
              <a:gd name="connsiteY87-19434" fmla="*/ 1500859 h 1583140"/>
              <a:gd name="connsiteX88-19435" fmla="*/ 2378036 w 9662615"/>
              <a:gd name="connsiteY88-19436" fmla="*/ 1520645 h 1583140"/>
              <a:gd name="connsiteX89-19437" fmla="*/ 2284269 w 9662615"/>
              <a:gd name="connsiteY89-19438" fmla="*/ 1503068 h 1583140"/>
              <a:gd name="connsiteX90-19439" fmla="*/ 2207104 w 9662615"/>
              <a:gd name="connsiteY90-19440" fmla="*/ 1508888 h 1583140"/>
              <a:gd name="connsiteX91-19441" fmla="*/ 2149226 w 9662615"/>
              <a:gd name="connsiteY91-19442" fmla="*/ 1523409 h 1583140"/>
              <a:gd name="connsiteX92-19443" fmla="*/ 2084783 w 9662615"/>
              <a:gd name="connsiteY92-19444" fmla="*/ 1524245 h 1583140"/>
              <a:gd name="connsiteX93-19445" fmla="*/ 2070075 w 9662615"/>
              <a:gd name="connsiteY93-19446" fmla="*/ 1511285 h 1583140"/>
              <a:gd name="connsiteX94-19447" fmla="*/ 2001057 w 9662615"/>
              <a:gd name="connsiteY94-19448" fmla="*/ 1516449 h 1583140"/>
              <a:gd name="connsiteX95-19449" fmla="*/ 1896330 w 9662615"/>
              <a:gd name="connsiteY95-19450" fmla="*/ 1525725 h 1583140"/>
              <a:gd name="connsiteX96-19451" fmla="*/ 1835994 w 9662615"/>
              <a:gd name="connsiteY96-19452" fmla="*/ 1527678 h 1583140"/>
              <a:gd name="connsiteX97-19453" fmla="*/ 1671119 w 9662615"/>
              <a:gd name="connsiteY97-19454" fmla="*/ 1536701 h 1583140"/>
              <a:gd name="connsiteX98-19455" fmla="*/ 1601337 w 9662615"/>
              <a:gd name="connsiteY98-19456" fmla="*/ 1548552 h 1583140"/>
              <a:gd name="connsiteX99-19457" fmla="*/ 1407755 w 9662615"/>
              <a:gd name="connsiteY99-19458" fmla="*/ 1571444 h 1583140"/>
              <a:gd name="connsiteX100-19459" fmla="*/ 1271994 w 9662615"/>
              <a:gd name="connsiteY100-19460" fmla="*/ 1579471 h 1583140"/>
              <a:gd name="connsiteX101-19461" fmla="*/ 1249226 w 9662615"/>
              <a:gd name="connsiteY101-19462" fmla="*/ 1583140 h 1583140"/>
              <a:gd name="connsiteX102-19463" fmla="*/ 1217719 w 9662615"/>
              <a:gd name="connsiteY102-19464" fmla="*/ 1580863 h 1583140"/>
              <a:gd name="connsiteX103-19465" fmla="*/ 1091432 w 9662615"/>
              <a:gd name="connsiteY103-19466" fmla="*/ 1571003 h 1583140"/>
              <a:gd name="connsiteX104-19467" fmla="*/ 992039 w 9662615"/>
              <a:gd name="connsiteY104-19468" fmla="*/ 1556662 h 1583140"/>
              <a:gd name="connsiteX105-19469" fmla="*/ 868264 w 9662615"/>
              <a:gd name="connsiteY105-19470" fmla="*/ 1566392 h 1583140"/>
              <a:gd name="connsiteX106-19471" fmla="*/ 792765 w 9662615"/>
              <a:gd name="connsiteY106-19472" fmla="*/ 1563102 h 1583140"/>
              <a:gd name="connsiteX107-19473" fmla="*/ 669055 w 9662615"/>
              <a:gd name="connsiteY107-19474" fmla="*/ 1543638 h 1583140"/>
              <a:gd name="connsiteX108-19475" fmla="*/ 506152 w 9662615"/>
              <a:gd name="connsiteY108-19476" fmla="*/ 1549124 h 1583140"/>
              <a:gd name="connsiteX109-19477" fmla="*/ 472797 w 9662615"/>
              <a:gd name="connsiteY109-19478" fmla="*/ 1568904 h 1583140"/>
              <a:gd name="connsiteX110-19479" fmla="*/ 427864 w 9662615"/>
              <a:gd name="connsiteY110-19480" fmla="*/ 1580848 h 1583140"/>
              <a:gd name="connsiteX111-19481" fmla="*/ 408381 w 9662615"/>
              <a:gd name="connsiteY111-19482" fmla="*/ 1552940 h 1583140"/>
              <a:gd name="connsiteX112-19483" fmla="*/ 267163 w 9662615"/>
              <a:gd name="connsiteY112-19484" fmla="*/ 1531913 h 1583140"/>
              <a:gd name="connsiteX113-19485" fmla="*/ 196644 w 9662615"/>
              <a:gd name="connsiteY113-19486" fmla="*/ 1524565 h 1583140"/>
              <a:gd name="connsiteX114-19487" fmla="*/ 86819 w 9662615"/>
              <a:gd name="connsiteY114-19488" fmla="*/ 1519517 h 1583140"/>
              <a:gd name="connsiteX115-19489" fmla="*/ 53369 w 9662615"/>
              <a:gd name="connsiteY115-19490" fmla="*/ 1516853 h 1583140"/>
              <a:gd name="connsiteX116-19491" fmla="*/ 2359 w 9662615"/>
              <a:gd name="connsiteY116-19492" fmla="*/ 1515247 h 1583140"/>
              <a:gd name="connsiteX117-19493" fmla="*/ 0 w 9662615"/>
              <a:gd name="connsiteY117-19494" fmla="*/ 1514932 h 1583140"/>
              <a:gd name="connsiteX118-19495" fmla="*/ 0 w 9662615"/>
              <a:gd name="connsiteY118-19496" fmla="*/ 0 h 1583140"/>
              <a:gd name="connsiteX0-19497" fmla="*/ 0 w 9662615"/>
              <a:gd name="connsiteY0-19498" fmla="*/ 0 h 1583140"/>
              <a:gd name="connsiteX1-19499" fmla="*/ 9662615 w 9662615"/>
              <a:gd name="connsiteY1-19500" fmla="*/ 0 h 1583140"/>
              <a:gd name="connsiteX2-19501" fmla="*/ 9662615 w 9662615"/>
              <a:gd name="connsiteY2-19502" fmla="*/ 1280346 h 1583140"/>
              <a:gd name="connsiteX3-19503" fmla="*/ 9658420 w 9662615"/>
              <a:gd name="connsiteY3-19504" fmla="*/ 1280106 h 1583140"/>
              <a:gd name="connsiteX4-19505" fmla="*/ 9469546 w 9662615"/>
              <a:gd name="connsiteY4-19506" fmla="*/ 1289837 h 1583140"/>
              <a:gd name="connsiteX5-19507" fmla="*/ 9385895 w 9662615"/>
              <a:gd name="connsiteY5-19508" fmla="*/ 1269203 h 1583140"/>
              <a:gd name="connsiteX6-19509" fmla="*/ 9144767 w 9662615"/>
              <a:gd name="connsiteY6-19510" fmla="*/ 1264120 h 1583140"/>
              <a:gd name="connsiteX7-19511" fmla="*/ 8976400 w 9662615"/>
              <a:gd name="connsiteY7-19512" fmla="*/ 1326661 h 1583140"/>
              <a:gd name="connsiteX8-19513" fmla="*/ 8705466 w 9662615"/>
              <a:gd name="connsiteY8-19514" fmla="*/ 1342419 h 1583140"/>
              <a:gd name="connsiteX9-19515" fmla="*/ 8652221 w 9662615"/>
              <a:gd name="connsiteY9-19516" fmla="*/ 1326906 h 1583140"/>
              <a:gd name="connsiteX10-19517" fmla="*/ 8632312 w 9662615"/>
              <a:gd name="connsiteY10-19518" fmla="*/ 1326025 h 1583140"/>
              <a:gd name="connsiteX11-19519" fmla="*/ 8591582 w 9662615"/>
              <a:gd name="connsiteY11-19520" fmla="*/ 1341666 h 1583140"/>
              <a:gd name="connsiteX12-19521" fmla="*/ 8537336 w 9662615"/>
              <a:gd name="connsiteY12-19522" fmla="*/ 1341684 h 1583140"/>
              <a:gd name="connsiteX13-19523" fmla="*/ 8472508 w 9662615"/>
              <a:gd name="connsiteY13-19524" fmla="*/ 1363109 h 1583140"/>
              <a:gd name="connsiteX14-19525" fmla="*/ 8278355 w 9662615"/>
              <a:gd name="connsiteY14-19526" fmla="*/ 1386569 h 1583140"/>
              <a:gd name="connsiteX15-19527" fmla="*/ 8197961 w 9662615"/>
              <a:gd name="connsiteY15-19528" fmla="*/ 1392804 h 1583140"/>
              <a:gd name="connsiteX16-19529" fmla="*/ 8171196 w 9662615"/>
              <a:gd name="connsiteY16-19530" fmla="*/ 1397216 h 1583140"/>
              <a:gd name="connsiteX17-19531" fmla="*/ 8087910 w 9662615"/>
              <a:gd name="connsiteY17-19532" fmla="*/ 1386449 h 1583140"/>
              <a:gd name="connsiteX18-19533" fmla="*/ 7974579 w 9662615"/>
              <a:gd name="connsiteY18-19534" fmla="*/ 1383439 h 1583140"/>
              <a:gd name="connsiteX19-19535" fmla="*/ 7768351 w 9662615"/>
              <a:gd name="connsiteY19-19536" fmla="*/ 1395051 h 1583140"/>
              <a:gd name="connsiteX20-19537" fmla="*/ 7635985 w 9662615"/>
              <a:gd name="connsiteY20-19538" fmla="*/ 1386363 h 1583140"/>
              <a:gd name="connsiteX21-19539" fmla="*/ 7466069 w 9662615"/>
              <a:gd name="connsiteY21-19540" fmla="*/ 1377654 h 1583140"/>
              <a:gd name="connsiteX22-19541" fmla="*/ 7355642 w 9662615"/>
              <a:gd name="connsiteY22-19542" fmla="*/ 1407761 h 1583140"/>
              <a:gd name="connsiteX23-19543" fmla="*/ 7215220 w 9662615"/>
              <a:gd name="connsiteY23-19544" fmla="*/ 1397856 h 1583140"/>
              <a:gd name="connsiteX24-19545" fmla="*/ 7082147 w 9662615"/>
              <a:gd name="connsiteY24-19546" fmla="*/ 1406113 h 1583140"/>
              <a:gd name="connsiteX25-19547" fmla="*/ 6987129 w 9662615"/>
              <a:gd name="connsiteY25-19548" fmla="*/ 1404834 h 1583140"/>
              <a:gd name="connsiteX26-19549" fmla="*/ 6907567 w 9662615"/>
              <a:gd name="connsiteY26-19550" fmla="*/ 1419149 h 1583140"/>
              <a:gd name="connsiteX27-19551" fmla="*/ 6748428 w 9662615"/>
              <a:gd name="connsiteY27-19552" fmla="*/ 1420308 h 1583140"/>
              <a:gd name="connsiteX28-19553" fmla="*/ 6654257 w 9662615"/>
              <a:gd name="connsiteY28-19554" fmla="*/ 1424143 h 1583140"/>
              <a:gd name="connsiteX29-19555" fmla="*/ 6620123 w 9662615"/>
              <a:gd name="connsiteY29-19556" fmla="*/ 1430535 h 1583140"/>
              <a:gd name="connsiteX30-19557" fmla="*/ 6571355 w 9662615"/>
              <a:gd name="connsiteY30-19558" fmla="*/ 1436144 h 1583140"/>
              <a:gd name="connsiteX31-19559" fmla="*/ 6486557 w 9662615"/>
              <a:gd name="connsiteY31-19560" fmla="*/ 1449861 h 1583140"/>
              <a:gd name="connsiteX32-19561" fmla="*/ 6370419 w 9662615"/>
              <a:gd name="connsiteY32-19562" fmla="*/ 1461649 h 1583140"/>
              <a:gd name="connsiteX33-19563" fmla="*/ 6278839 w 9662615"/>
              <a:gd name="connsiteY33-19564" fmla="*/ 1449160 h 1583140"/>
              <a:gd name="connsiteX34-19565" fmla="*/ 6272455 w 9662615"/>
              <a:gd name="connsiteY34-19566" fmla="*/ 1453191 h 1583140"/>
              <a:gd name="connsiteX35-19567" fmla="*/ 6212659 w 9662615"/>
              <a:gd name="connsiteY35-19568" fmla="*/ 1454850 h 1583140"/>
              <a:gd name="connsiteX36-19569" fmla="*/ 6069317 w 9662615"/>
              <a:gd name="connsiteY36-19570" fmla="*/ 1445838 h 1583140"/>
              <a:gd name="connsiteX37-19571" fmla="*/ 5878477 w 9662615"/>
              <a:gd name="connsiteY37-19572" fmla="*/ 1439180 h 1583140"/>
              <a:gd name="connsiteX38-19573" fmla="*/ 5838387 w 9662615"/>
              <a:gd name="connsiteY38-19574" fmla="*/ 1444679 h 1583140"/>
              <a:gd name="connsiteX39-19575" fmla="*/ 5771136 w 9662615"/>
              <a:gd name="connsiteY39-19576" fmla="*/ 1453639 h 1583140"/>
              <a:gd name="connsiteX40-19577" fmla="*/ 5724081 w 9662615"/>
              <a:gd name="connsiteY40-19578" fmla="*/ 1470431 h 1583140"/>
              <a:gd name="connsiteX41-19579" fmla="*/ 5666577 w 9662615"/>
              <a:gd name="connsiteY41-19580" fmla="*/ 1473921 h 1583140"/>
              <a:gd name="connsiteX42-19581" fmla="*/ 5649068 w 9662615"/>
              <a:gd name="connsiteY42-19582" fmla="*/ 1461676 h 1583140"/>
              <a:gd name="connsiteX43-19583" fmla="*/ 5588902 w 9662615"/>
              <a:gd name="connsiteY43-19584" fmla="*/ 1469647 h 1583140"/>
              <a:gd name="connsiteX44-19585" fmla="*/ 5498090 w 9662615"/>
              <a:gd name="connsiteY44-19586" fmla="*/ 1483173 h 1583140"/>
              <a:gd name="connsiteX45-19587" fmla="*/ 5444641 w 9662615"/>
              <a:gd name="connsiteY45-19588" fmla="*/ 1487602 h 1583140"/>
              <a:gd name="connsiteX46-19589" fmla="*/ 5299812 w 9662615"/>
              <a:gd name="connsiteY46-19590" fmla="*/ 1503362 h 1583140"/>
              <a:gd name="connsiteX47-19591" fmla="*/ 5245752 w 9662615"/>
              <a:gd name="connsiteY47-19592" fmla="*/ 1520612 h 1583140"/>
              <a:gd name="connsiteX48-19593" fmla="*/ 5177807 w 9662615"/>
              <a:gd name="connsiteY48-19594" fmla="*/ 1526802 h 1583140"/>
              <a:gd name="connsiteX49-19595" fmla="*/ 5113910 w 9662615"/>
              <a:gd name="connsiteY49-19596" fmla="*/ 1533205 h 1583140"/>
              <a:gd name="connsiteX50-19597" fmla="*/ 5059484 w 9662615"/>
              <a:gd name="connsiteY50-19598" fmla="*/ 1546802 h 1583140"/>
              <a:gd name="connsiteX51-19599" fmla="*/ 5038524 w 9662615"/>
              <a:gd name="connsiteY51-19600" fmla="*/ 1545675 h 1583140"/>
              <a:gd name="connsiteX52-19601" fmla="*/ 5026564 w 9662615"/>
              <a:gd name="connsiteY52-19602" fmla="*/ 1545376 h 1583140"/>
              <a:gd name="connsiteX53-19603" fmla="*/ 4969433 w 9662615"/>
              <a:gd name="connsiteY53-19604" fmla="*/ 1550865 h 1583140"/>
              <a:gd name="connsiteX54-19605" fmla="*/ 4929254 w 9662615"/>
              <a:gd name="connsiteY54-19606" fmla="*/ 1563452 h 1583140"/>
              <a:gd name="connsiteX55-19607" fmla="*/ 4871726 w 9662615"/>
              <a:gd name="connsiteY55-19608" fmla="*/ 1570584 h 1583140"/>
              <a:gd name="connsiteX56-19609" fmla="*/ 4843267 w 9662615"/>
              <a:gd name="connsiteY56-19610" fmla="*/ 1561459 h 1583140"/>
              <a:gd name="connsiteX57-19611" fmla="*/ 4821058 w 9662615"/>
              <a:gd name="connsiteY57-19612" fmla="*/ 1553078 h 1583140"/>
              <a:gd name="connsiteX58-19613" fmla="*/ 4791466 w 9662615"/>
              <a:gd name="connsiteY58-19614" fmla="*/ 1561324 h 1583140"/>
              <a:gd name="connsiteX59-19615" fmla="*/ 4784247 w 9662615"/>
              <a:gd name="connsiteY59-19616" fmla="*/ 1562342 h 1583140"/>
              <a:gd name="connsiteX60-19617" fmla="*/ 4739309 w 9662615"/>
              <a:gd name="connsiteY60-19618" fmla="*/ 1553948 h 1583140"/>
              <a:gd name="connsiteX61-19619" fmla="*/ 4697562 w 9662615"/>
              <a:gd name="connsiteY61-19620" fmla="*/ 1551206 h 1583140"/>
              <a:gd name="connsiteX62-19621" fmla="*/ 4650737 w 9662615"/>
              <a:gd name="connsiteY62-19622" fmla="*/ 1537381 h 1583140"/>
              <a:gd name="connsiteX63-19623" fmla="*/ 4583150 w 9662615"/>
              <a:gd name="connsiteY63-19624" fmla="*/ 1529064 h 1583140"/>
              <a:gd name="connsiteX64-19625" fmla="*/ 4521734 w 9662615"/>
              <a:gd name="connsiteY64-19626" fmla="*/ 1529359 h 1583140"/>
              <a:gd name="connsiteX65-19627" fmla="*/ 4382398 w 9662615"/>
              <a:gd name="connsiteY65-19628" fmla="*/ 1534108 h 1583140"/>
              <a:gd name="connsiteX66-19629" fmla="*/ 4221826 w 9662615"/>
              <a:gd name="connsiteY66-19630" fmla="*/ 1500972 h 1583140"/>
              <a:gd name="connsiteX67-19631" fmla="*/ 4096601 w 9662615"/>
              <a:gd name="connsiteY67-19632" fmla="*/ 1521563 h 1583140"/>
              <a:gd name="connsiteX68-19633" fmla="*/ 4002441 w 9662615"/>
              <a:gd name="connsiteY68-19634" fmla="*/ 1528912 h 1583140"/>
              <a:gd name="connsiteX69-19635" fmla="*/ 3833906 w 9662615"/>
              <a:gd name="connsiteY69-19636" fmla="*/ 1516637 h 1583140"/>
              <a:gd name="connsiteX70-19637" fmla="*/ 3763845 w 9662615"/>
              <a:gd name="connsiteY70-19638" fmla="*/ 1501782 h 1583140"/>
              <a:gd name="connsiteX71-19639" fmla="*/ 3641778 w 9662615"/>
              <a:gd name="connsiteY71-19640" fmla="*/ 1505446 h 1583140"/>
              <a:gd name="connsiteX72-19641" fmla="*/ 3565233 w 9662615"/>
              <a:gd name="connsiteY72-19642" fmla="*/ 1515122 h 1583140"/>
              <a:gd name="connsiteX73-19643" fmla="*/ 3560267 w 9662615"/>
              <a:gd name="connsiteY73-19644" fmla="*/ 1516288 h 1583140"/>
              <a:gd name="connsiteX74-19645" fmla="*/ 3540258 w 9662615"/>
              <a:gd name="connsiteY74-19646" fmla="*/ 1516976 h 1583140"/>
              <a:gd name="connsiteX75-19647" fmla="*/ 3534780 w 9662615"/>
              <a:gd name="connsiteY75-19648" fmla="*/ 1522141 h 1583140"/>
              <a:gd name="connsiteX76-19649" fmla="*/ 3504783 w 9662615"/>
              <a:gd name="connsiteY76-19650" fmla="*/ 1526739 h 1583140"/>
              <a:gd name="connsiteX77-19651" fmla="*/ 3430805 w 9662615"/>
              <a:gd name="connsiteY77-19652" fmla="*/ 1542521 h 1583140"/>
              <a:gd name="connsiteX78-19653" fmla="*/ 3292707 w 9662615"/>
              <a:gd name="connsiteY78-19654" fmla="*/ 1520490 h 1583140"/>
              <a:gd name="connsiteX79-19655" fmla="*/ 3187872 w 9662615"/>
              <a:gd name="connsiteY79-19656" fmla="*/ 1519991 h 1583140"/>
              <a:gd name="connsiteX80-19657" fmla="*/ 3148026 w 9662615"/>
              <a:gd name="connsiteY80-19658" fmla="*/ 1524777 h 1583140"/>
              <a:gd name="connsiteX81-19659" fmla="*/ 3092394 w 9662615"/>
              <a:gd name="connsiteY81-19660" fmla="*/ 1528115 h 1583140"/>
              <a:gd name="connsiteX82-19661" fmla="*/ 2994200 w 9662615"/>
              <a:gd name="connsiteY82-19662" fmla="*/ 1537857 h 1583140"/>
              <a:gd name="connsiteX83-19663" fmla="*/ 2862301 w 9662615"/>
              <a:gd name="connsiteY83-19664" fmla="*/ 1544250 h 1583140"/>
              <a:gd name="connsiteX84-19665" fmla="*/ 2766335 w 9662615"/>
              <a:gd name="connsiteY84-19666" fmla="*/ 1527662 h 1583140"/>
              <a:gd name="connsiteX85-19667" fmla="*/ 2757836 w 9662615"/>
              <a:gd name="connsiteY85-19668" fmla="*/ 1531371 h 1583140"/>
              <a:gd name="connsiteX86-19669" fmla="*/ 2691555 w 9662615"/>
              <a:gd name="connsiteY86-19670" fmla="*/ 1530283 h 1583140"/>
              <a:gd name="connsiteX87-19671" fmla="*/ 2491676 w 9662615"/>
              <a:gd name="connsiteY87-19672" fmla="*/ 1500859 h 1583140"/>
              <a:gd name="connsiteX88-19673" fmla="*/ 2378036 w 9662615"/>
              <a:gd name="connsiteY88-19674" fmla="*/ 1520645 h 1583140"/>
              <a:gd name="connsiteX89-19675" fmla="*/ 2284269 w 9662615"/>
              <a:gd name="connsiteY89-19676" fmla="*/ 1503068 h 1583140"/>
              <a:gd name="connsiteX90-19677" fmla="*/ 2207104 w 9662615"/>
              <a:gd name="connsiteY90-19678" fmla="*/ 1508888 h 1583140"/>
              <a:gd name="connsiteX91-19679" fmla="*/ 2149226 w 9662615"/>
              <a:gd name="connsiteY91-19680" fmla="*/ 1523409 h 1583140"/>
              <a:gd name="connsiteX92-19681" fmla="*/ 2084783 w 9662615"/>
              <a:gd name="connsiteY92-19682" fmla="*/ 1524245 h 1583140"/>
              <a:gd name="connsiteX93-19683" fmla="*/ 2070075 w 9662615"/>
              <a:gd name="connsiteY93-19684" fmla="*/ 1511285 h 1583140"/>
              <a:gd name="connsiteX94-19685" fmla="*/ 2001057 w 9662615"/>
              <a:gd name="connsiteY94-19686" fmla="*/ 1516449 h 1583140"/>
              <a:gd name="connsiteX95-19687" fmla="*/ 1896330 w 9662615"/>
              <a:gd name="connsiteY95-19688" fmla="*/ 1525725 h 1583140"/>
              <a:gd name="connsiteX96-19689" fmla="*/ 1835994 w 9662615"/>
              <a:gd name="connsiteY96-19690" fmla="*/ 1527678 h 1583140"/>
              <a:gd name="connsiteX97-19691" fmla="*/ 1671119 w 9662615"/>
              <a:gd name="connsiteY97-19692" fmla="*/ 1536701 h 1583140"/>
              <a:gd name="connsiteX98-19693" fmla="*/ 1601337 w 9662615"/>
              <a:gd name="connsiteY98-19694" fmla="*/ 1548552 h 1583140"/>
              <a:gd name="connsiteX99-19695" fmla="*/ 1407755 w 9662615"/>
              <a:gd name="connsiteY99-19696" fmla="*/ 1571444 h 1583140"/>
              <a:gd name="connsiteX100-19697" fmla="*/ 1271994 w 9662615"/>
              <a:gd name="connsiteY100-19698" fmla="*/ 1579471 h 1583140"/>
              <a:gd name="connsiteX101-19699" fmla="*/ 1249226 w 9662615"/>
              <a:gd name="connsiteY101-19700" fmla="*/ 1583140 h 1583140"/>
              <a:gd name="connsiteX102-19701" fmla="*/ 1217719 w 9662615"/>
              <a:gd name="connsiteY102-19702" fmla="*/ 1580863 h 1583140"/>
              <a:gd name="connsiteX103-19703" fmla="*/ 1091432 w 9662615"/>
              <a:gd name="connsiteY103-19704" fmla="*/ 1571003 h 1583140"/>
              <a:gd name="connsiteX104-19705" fmla="*/ 992039 w 9662615"/>
              <a:gd name="connsiteY104-19706" fmla="*/ 1556662 h 1583140"/>
              <a:gd name="connsiteX105-19707" fmla="*/ 868264 w 9662615"/>
              <a:gd name="connsiteY105-19708" fmla="*/ 1566392 h 1583140"/>
              <a:gd name="connsiteX106-19709" fmla="*/ 792765 w 9662615"/>
              <a:gd name="connsiteY106-19710" fmla="*/ 1563102 h 1583140"/>
              <a:gd name="connsiteX107-19711" fmla="*/ 669055 w 9662615"/>
              <a:gd name="connsiteY107-19712" fmla="*/ 1543638 h 1583140"/>
              <a:gd name="connsiteX108-19713" fmla="*/ 506152 w 9662615"/>
              <a:gd name="connsiteY108-19714" fmla="*/ 1549124 h 1583140"/>
              <a:gd name="connsiteX109-19715" fmla="*/ 472797 w 9662615"/>
              <a:gd name="connsiteY109-19716" fmla="*/ 1568904 h 1583140"/>
              <a:gd name="connsiteX110-19717" fmla="*/ 427864 w 9662615"/>
              <a:gd name="connsiteY110-19718" fmla="*/ 1580848 h 1583140"/>
              <a:gd name="connsiteX111-19719" fmla="*/ 408381 w 9662615"/>
              <a:gd name="connsiteY111-19720" fmla="*/ 1552940 h 1583140"/>
              <a:gd name="connsiteX112-19721" fmla="*/ 267163 w 9662615"/>
              <a:gd name="connsiteY112-19722" fmla="*/ 1531913 h 1583140"/>
              <a:gd name="connsiteX113-19723" fmla="*/ 196644 w 9662615"/>
              <a:gd name="connsiteY113-19724" fmla="*/ 1524565 h 1583140"/>
              <a:gd name="connsiteX114-19725" fmla="*/ 86819 w 9662615"/>
              <a:gd name="connsiteY114-19726" fmla="*/ 1519517 h 1583140"/>
              <a:gd name="connsiteX115-19727" fmla="*/ 53369 w 9662615"/>
              <a:gd name="connsiteY115-19728" fmla="*/ 1516853 h 1583140"/>
              <a:gd name="connsiteX116-19729" fmla="*/ 2359 w 9662615"/>
              <a:gd name="connsiteY116-19730" fmla="*/ 1515247 h 1583140"/>
              <a:gd name="connsiteX117-19731" fmla="*/ 0 w 9662615"/>
              <a:gd name="connsiteY117-19732" fmla="*/ 1514932 h 1583140"/>
              <a:gd name="connsiteX118-19733" fmla="*/ 0 w 9662615"/>
              <a:gd name="connsiteY118-19734" fmla="*/ 0 h 1583140"/>
              <a:gd name="connsiteX0-19735" fmla="*/ 0 w 9662615"/>
              <a:gd name="connsiteY0-19736" fmla="*/ 0 h 1583140"/>
              <a:gd name="connsiteX1-19737" fmla="*/ 9662615 w 9662615"/>
              <a:gd name="connsiteY1-19738" fmla="*/ 0 h 1583140"/>
              <a:gd name="connsiteX2-19739" fmla="*/ 9662615 w 9662615"/>
              <a:gd name="connsiteY2-19740" fmla="*/ 1280346 h 1583140"/>
              <a:gd name="connsiteX3-19741" fmla="*/ 9658420 w 9662615"/>
              <a:gd name="connsiteY3-19742" fmla="*/ 1280106 h 1583140"/>
              <a:gd name="connsiteX4-19743" fmla="*/ 9469546 w 9662615"/>
              <a:gd name="connsiteY4-19744" fmla="*/ 1289837 h 1583140"/>
              <a:gd name="connsiteX5-19745" fmla="*/ 9385895 w 9662615"/>
              <a:gd name="connsiteY5-19746" fmla="*/ 1269203 h 1583140"/>
              <a:gd name="connsiteX6-19747" fmla="*/ 9144767 w 9662615"/>
              <a:gd name="connsiteY6-19748" fmla="*/ 1264120 h 1583140"/>
              <a:gd name="connsiteX7-19749" fmla="*/ 8976400 w 9662615"/>
              <a:gd name="connsiteY7-19750" fmla="*/ 1326661 h 1583140"/>
              <a:gd name="connsiteX8-19751" fmla="*/ 8784979 w 9662615"/>
              <a:gd name="connsiteY8-19752" fmla="*/ 1342419 h 1583140"/>
              <a:gd name="connsiteX9-19753" fmla="*/ 8652221 w 9662615"/>
              <a:gd name="connsiteY9-19754" fmla="*/ 1326906 h 1583140"/>
              <a:gd name="connsiteX10-19755" fmla="*/ 8632312 w 9662615"/>
              <a:gd name="connsiteY10-19756" fmla="*/ 1326025 h 1583140"/>
              <a:gd name="connsiteX11-19757" fmla="*/ 8591582 w 9662615"/>
              <a:gd name="connsiteY11-19758" fmla="*/ 1341666 h 1583140"/>
              <a:gd name="connsiteX12-19759" fmla="*/ 8537336 w 9662615"/>
              <a:gd name="connsiteY12-19760" fmla="*/ 1341684 h 1583140"/>
              <a:gd name="connsiteX13-19761" fmla="*/ 8472508 w 9662615"/>
              <a:gd name="connsiteY13-19762" fmla="*/ 1363109 h 1583140"/>
              <a:gd name="connsiteX14-19763" fmla="*/ 8278355 w 9662615"/>
              <a:gd name="connsiteY14-19764" fmla="*/ 1386569 h 1583140"/>
              <a:gd name="connsiteX15-19765" fmla="*/ 8197961 w 9662615"/>
              <a:gd name="connsiteY15-19766" fmla="*/ 1392804 h 1583140"/>
              <a:gd name="connsiteX16-19767" fmla="*/ 8171196 w 9662615"/>
              <a:gd name="connsiteY16-19768" fmla="*/ 1397216 h 1583140"/>
              <a:gd name="connsiteX17-19769" fmla="*/ 8087910 w 9662615"/>
              <a:gd name="connsiteY17-19770" fmla="*/ 1386449 h 1583140"/>
              <a:gd name="connsiteX18-19771" fmla="*/ 7974579 w 9662615"/>
              <a:gd name="connsiteY18-19772" fmla="*/ 1383439 h 1583140"/>
              <a:gd name="connsiteX19-19773" fmla="*/ 7768351 w 9662615"/>
              <a:gd name="connsiteY19-19774" fmla="*/ 1395051 h 1583140"/>
              <a:gd name="connsiteX20-19775" fmla="*/ 7635985 w 9662615"/>
              <a:gd name="connsiteY20-19776" fmla="*/ 1386363 h 1583140"/>
              <a:gd name="connsiteX21-19777" fmla="*/ 7466069 w 9662615"/>
              <a:gd name="connsiteY21-19778" fmla="*/ 1377654 h 1583140"/>
              <a:gd name="connsiteX22-19779" fmla="*/ 7355642 w 9662615"/>
              <a:gd name="connsiteY22-19780" fmla="*/ 1407761 h 1583140"/>
              <a:gd name="connsiteX23-19781" fmla="*/ 7215220 w 9662615"/>
              <a:gd name="connsiteY23-19782" fmla="*/ 1397856 h 1583140"/>
              <a:gd name="connsiteX24-19783" fmla="*/ 7082147 w 9662615"/>
              <a:gd name="connsiteY24-19784" fmla="*/ 1406113 h 1583140"/>
              <a:gd name="connsiteX25-19785" fmla="*/ 6987129 w 9662615"/>
              <a:gd name="connsiteY25-19786" fmla="*/ 1404834 h 1583140"/>
              <a:gd name="connsiteX26-19787" fmla="*/ 6907567 w 9662615"/>
              <a:gd name="connsiteY26-19788" fmla="*/ 1419149 h 1583140"/>
              <a:gd name="connsiteX27-19789" fmla="*/ 6748428 w 9662615"/>
              <a:gd name="connsiteY27-19790" fmla="*/ 1420308 h 1583140"/>
              <a:gd name="connsiteX28-19791" fmla="*/ 6654257 w 9662615"/>
              <a:gd name="connsiteY28-19792" fmla="*/ 1424143 h 1583140"/>
              <a:gd name="connsiteX29-19793" fmla="*/ 6620123 w 9662615"/>
              <a:gd name="connsiteY29-19794" fmla="*/ 1430535 h 1583140"/>
              <a:gd name="connsiteX30-19795" fmla="*/ 6571355 w 9662615"/>
              <a:gd name="connsiteY30-19796" fmla="*/ 1436144 h 1583140"/>
              <a:gd name="connsiteX31-19797" fmla="*/ 6486557 w 9662615"/>
              <a:gd name="connsiteY31-19798" fmla="*/ 1449861 h 1583140"/>
              <a:gd name="connsiteX32-19799" fmla="*/ 6370419 w 9662615"/>
              <a:gd name="connsiteY32-19800" fmla="*/ 1461649 h 1583140"/>
              <a:gd name="connsiteX33-19801" fmla="*/ 6278839 w 9662615"/>
              <a:gd name="connsiteY33-19802" fmla="*/ 1449160 h 1583140"/>
              <a:gd name="connsiteX34-19803" fmla="*/ 6272455 w 9662615"/>
              <a:gd name="connsiteY34-19804" fmla="*/ 1453191 h 1583140"/>
              <a:gd name="connsiteX35-19805" fmla="*/ 6212659 w 9662615"/>
              <a:gd name="connsiteY35-19806" fmla="*/ 1454850 h 1583140"/>
              <a:gd name="connsiteX36-19807" fmla="*/ 6069317 w 9662615"/>
              <a:gd name="connsiteY36-19808" fmla="*/ 1445838 h 1583140"/>
              <a:gd name="connsiteX37-19809" fmla="*/ 5878477 w 9662615"/>
              <a:gd name="connsiteY37-19810" fmla="*/ 1439180 h 1583140"/>
              <a:gd name="connsiteX38-19811" fmla="*/ 5838387 w 9662615"/>
              <a:gd name="connsiteY38-19812" fmla="*/ 1444679 h 1583140"/>
              <a:gd name="connsiteX39-19813" fmla="*/ 5771136 w 9662615"/>
              <a:gd name="connsiteY39-19814" fmla="*/ 1453639 h 1583140"/>
              <a:gd name="connsiteX40-19815" fmla="*/ 5724081 w 9662615"/>
              <a:gd name="connsiteY40-19816" fmla="*/ 1470431 h 1583140"/>
              <a:gd name="connsiteX41-19817" fmla="*/ 5666577 w 9662615"/>
              <a:gd name="connsiteY41-19818" fmla="*/ 1473921 h 1583140"/>
              <a:gd name="connsiteX42-19819" fmla="*/ 5649068 w 9662615"/>
              <a:gd name="connsiteY42-19820" fmla="*/ 1461676 h 1583140"/>
              <a:gd name="connsiteX43-19821" fmla="*/ 5588902 w 9662615"/>
              <a:gd name="connsiteY43-19822" fmla="*/ 1469647 h 1583140"/>
              <a:gd name="connsiteX44-19823" fmla="*/ 5498090 w 9662615"/>
              <a:gd name="connsiteY44-19824" fmla="*/ 1483173 h 1583140"/>
              <a:gd name="connsiteX45-19825" fmla="*/ 5444641 w 9662615"/>
              <a:gd name="connsiteY45-19826" fmla="*/ 1487602 h 1583140"/>
              <a:gd name="connsiteX46-19827" fmla="*/ 5299812 w 9662615"/>
              <a:gd name="connsiteY46-19828" fmla="*/ 1503362 h 1583140"/>
              <a:gd name="connsiteX47-19829" fmla="*/ 5245752 w 9662615"/>
              <a:gd name="connsiteY47-19830" fmla="*/ 1520612 h 1583140"/>
              <a:gd name="connsiteX48-19831" fmla="*/ 5177807 w 9662615"/>
              <a:gd name="connsiteY48-19832" fmla="*/ 1526802 h 1583140"/>
              <a:gd name="connsiteX49-19833" fmla="*/ 5113910 w 9662615"/>
              <a:gd name="connsiteY49-19834" fmla="*/ 1533205 h 1583140"/>
              <a:gd name="connsiteX50-19835" fmla="*/ 5059484 w 9662615"/>
              <a:gd name="connsiteY50-19836" fmla="*/ 1546802 h 1583140"/>
              <a:gd name="connsiteX51-19837" fmla="*/ 5038524 w 9662615"/>
              <a:gd name="connsiteY51-19838" fmla="*/ 1545675 h 1583140"/>
              <a:gd name="connsiteX52-19839" fmla="*/ 5026564 w 9662615"/>
              <a:gd name="connsiteY52-19840" fmla="*/ 1545376 h 1583140"/>
              <a:gd name="connsiteX53-19841" fmla="*/ 4969433 w 9662615"/>
              <a:gd name="connsiteY53-19842" fmla="*/ 1550865 h 1583140"/>
              <a:gd name="connsiteX54-19843" fmla="*/ 4929254 w 9662615"/>
              <a:gd name="connsiteY54-19844" fmla="*/ 1563452 h 1583140"/>
              <a:gd name="connsiteX55-19845" fmla="*/ 4871726 w 9662615"/>
              <a:gd name="connsiteY55-19846" fmla="*/ 1570584 h 1583140"/>
              <a:gd name="connsiteX56-19847" fmla="*/ 4843267 w 9662615"/>
              <a:gd name="connsiteY56-19848" fmla="*/ 1561459 h 1583140"/>
              <a:gd name="connsiteX57-19849" fmla="*/ 4821058 w 9662615"/>
              <a:gd name="connsiteY57-19850" fmla="*/ 1553078 h 1583140"/>
              <a:gd name="connsiteX58-19851" fmla="*/ 4791466 w 9662615"/>
              <a:gd name="connsiteY58-19852" fmla="*/ 1561324 h 1583140"/>
              <a:gd name="connsiteX59-19853" fmla="*/ 4784247 w 9662615"/>
              <a:gd name="connsiteY59-19854" fmla="*/ 1562342 h 1583140"/>
              <a:gd name="connsiteX60-19855" fmla="*/ 4739309 w 9662615"/>
              <a:gd name="connsiteY60-19856" fmla="*/ 1553948 h 1583140"/>
              <a:gd name="connsiteX61-19857" fmla="*/ 4697562 w 9662615"/>
              <a:gd name="connsiteY61-19858" fmla="*/ 1551206 h 1583140"/>
              <a:gd name="connsiteX62-19859" fmla="*/ 4650737 w 9662615"/>
              <a:gd name="connsiteY62-19860" fmla="*/ 1537381 h 1583140"/>
              <a:gd name="connsiteX63-19861" fmla="*/ 4583150 w 9662615"/>
              <a:gd name="connsiteY63-19862" fmla="*/ 1529064 h 1583140"/>
              <a:gd name="connsiteX64-19863" fmla="*/ 4521734 w 9662615"/>
              <a:gd name="connsiteY64-19864" fmla="*/ 1529359 h 1583140"/>
              <a:gd name="connsiteX65-19865" fmla="*/ 4382398 w 9662615"/>
              <a:gd name="connsiteY65-19866" fmla="*/ 1534108 h 1583140"/>
              <a:gd name="connsiteX66-19867" fmla="*/ 4221826 w 9662615"/>
              <a:gd name="connsiteY66-19868" fmla="*/ 1500972 h 1583140"/>
              <a:gd name="connsiteX67-19869" fmla="*/ 4096601 w 9662615"/>
              <a:gd name="connsiteY67-19870" fmla="*/ 1521563 h 1583140"/>
              <a:gd name="connsiteX68-19871" fmla="*/ 4002441 w 9662615"/>
              <a:gd name="connsiteY68-19872" fmla="*/ 1528912 h 1583140"/>
              <a:gd name="connsiteX69-19873" fmla="*/ 3833906 w 9662615"/>
              <a:gd name="connsiteY69-19874" fmla="*/ 1516637 h 1583140"/>
              <a:gd name="connsiteX70-19875" fmla="*/ 3763845 w 9662615"/>
              <a:gd name="connsiteY70-19876" fmla="*/ 1501782 h 1583140"/>
              <a:gd name="connsiteX71-19877" fmla="*/ 3641778 w 9662615"/>
              <a:gd name="connsiteY71-19878" fmla="*/ 1505446 h 1583140"/>
              <a:gd name="connsiteX72-19879" fmla="*/ 3565233 w 9662615"/>
              <a:gd name="connsiteY72-19880" fmla="*/ 1515122 h 1583140"/>
              <a:gd name="connsiteX73-19881" fmla="*/ 3560267 w 9662615"/>
              <a:gd name="connsiteY73-19882" fmla="*/ 1516288 h 1583140"/>
              <a:gd name="connsiteX74-19883" fmla="*/ 3540258 w 9662615"/>
              <a:gd name="connsiteY74-19884" fmla="*/ 1516976 h 1583140"/>
              <a:gd name="connsiteX75-19885" fmla="*/ 3534780 w 9662615"/>
              <a:gd name="connsiteY75-19886" fmla="*/ 1522141 h 1583140"/>
              <a:gd name="connsiteX76-19887" fmla="*/ 3504783 w 9662615"/>
              <a:gd name="connsiteY76-19888" fmla="*/ 1526739 h 1583140"/>
              <a:gd name="connsiteX77-19889" fmla="*/ 3430805 w 9662615"/>
              <a:gd name="connsiteY77-19890" fmla="*/ 1542521 h 1583140"/>
              <a:gd name="connsiteX78-19891" fmla="*/ 3292707 w 9662615"/>
              <a:gd name="connsiteY78-19892" fmla="*/ 1520490 h 1583140"/>
              <a:gd name="connsiteX79-19893" fmla="*/ 3187872 w 9662615"/>
              <a:gd name="connsiteY79-19894" fmla="*/ 1519991 h 1583140"/>
              <a:gd name="connsiteX80-19895" fmla="*/ 3148026 w 9662615"/>
              <a:gd name="connsiteY80-19896" fmla="*/ 1524777 h 1583140"/>
              <a:gd name="connsiteX81-19897" fmla="*/ 3092394 w 9662615"/>
              <a:gd name="connsiteY81-19898" fmla="*/ 1528115 h 1583140"/>
              <a:gd name="connsiteX82-19899" fmla="*/ 2994200 w 9662615"/>
              <a:gd name="connsiteY82-19900" fmla="*/ 1537857 h 1583140"/>
              <a:gd name="connsiteX83-19901" fmla="*/ 2862301 w 9662615"/>
              <a:gd name="connsiteY83-19902" fmla="*/ 1544250 h 1583140"/>
              <a:gd name="connsiteX84-19903" fmla="*/ 2766335 w 9662615"/>
              <a:gd name="connsiteY84-19904" fmla="*/ 1527662 h 1583140"/>
              <a:gd name="connsiteX85-19905" fmla="*/ 2757836 w 9662615"/>
              <a:gd name="connsiteY85-19906" fmla="*/ 1531371 h 1583140"/>
              <a:gd name="connsiteX86-19907" fmla="*/ 2691555 w 9662615"/>
              <a:gd name="connsiteY86-19908" fmla="*/ 1530283 h 1583140"/>
              <a:gd name="connsiteX87-19909" fmla="*/ 2491676 w 9662615"/>
              <a:gd name="connsiteY87-19910" fmla="*/ 1500859 h 1583140"/>
              <a:gd name="connsiteX88-19911" fmla="*/ 2378036 w 9662615"/>
              <a:gd name="connsiteY88-19912" fmla="*/ 1520645 h 1583140"/>
              <a:gd name="connsiteX89-19913" fmla="*/ 2284269 w 9662615"/>
              <a:gd name="connsiteY89-19914" fmla="*/ 1503068 h 1583140"/>
              <a:gd name="connsiteX90-19915" fmla="*/ 2207104 w 9662615"/>
              <a:gd name="connsiteY90-19916" fmla="*/ 1508888 h 1583140"/>
              <a:gd name="connsiteX91-19917" fmla="*/ 2149226 w 9662615"/>
              <a:gd name="connsiteY91-19918" fmla="*/ 1523409 h 1583140"/>
              <a:gd name="connsiteX92-19919" fmla="*/ 2084783 w 9662615"/>
              <a:gd name="connsiteY92-19920" fmla="*/ 1524245 h 1583140"/>
              <a:gd name="connsiteX93-19921" fmla="*/ 2070075 w 9662615"/>
              <a:gd name="connsiteY93-19922" fmla="*/ 1511285 h 1583140"/>
              <a:gd name="connsiteX94-19923" fmla="*/ 2001057 w 9662615"/>
              <a:gd name="connsiteY94-19924" fmla="*/ 1516449 h 1583140"/>
              <a:gd name="connsiteX95-19925" fmla="*/ 1896330 w 9662615"/>
              <a:gd name="connsiteY95-19926" fmla="*/ 1525725 h 1583140"/>
              <a:gd name="connsiteX96-19927" fmla="*/ 1835994 w 9662615"/>
              <a:gd name="connsiteY96-19928" fmla="*/ 1527678 h 1583140"/>
              <a:gd name="connsiteX97-19929" fmla="*/ 1671119 w 9662615"/>
              <a:gd name="connsiteY97-19930" fmla="*/ 1536701 h 1583140"/>
              <a:gd name="connsiteX98-19931" fmla="*/ 1601337 w 9662615"/>
              <a:gd name="connsiteY98-19932" fmla="*/ 1548552 h 1583140"/>
              <a:gd name="connsiteX99-19933" fmla="*/ 1407755 w 9662615"/>
              <a:gd name="connsiteY99-19934" fmla="*/ 1571444 h 1583140"/>
              <a:gd name="connsiteX100-19935" fmla="*/ 1271994 w 9662615"/>
              <a:gd name="connsiteY100-19936" fmla="*/ 1579471 h 1583140"/>
              <a:gd name="connsiteX101-19937" fmla="*/ 1249226 w 9662615"/>
              <a:gd name="connsiteY101-19938" fmla="*/ 1583140 h 1583140"/>
              <a:gd name="connsiteX102-19939" fmla="*/ 1217719 w 9662615"/>
              <a:gd name="connsiteY102-19940" fmla="*/ 1580863 h 1583140"/>
              <a:gd name="connsiteX103-19941" fmla="*/ 1091432 w 9662615"/>
              <a:gd name="connsiteY103-19942" fmla="*/ 1571003 h 1583140"/>
              <a:gd name="connsiteX104-19943" fmla="*/ 992039 w 9662615"/>
              <a:gd name="connsiteY104-19944" fmla="*/ 1556662 h 1583140"/>
              <a:gd name="connsiteX105-19945" fmla="*/ 868264 w 9662615"/>
              <a:gd name="connsiteY105-19946" fmla="*/ 1566392 h 1583140"/>
              <a:gd name="connsiteX106-19947" fmla="*/ 792765 w 9662615"/>
              <a:gd name="connsiteY106-19948" fmla="*/ 1563102 h 1583140"/>
              <a:gd name="connsiteX107-19949" fmla="*/ 669055 w 9662615"/>
              <a:gd name="connsiteY107-19950" fmla="*/ 1543638 h 1583140"/>
              <a:gd name="connsiteX108-19951" fmla="*/ 506152 w 9662615"/>
              <a:gd name="connsiteY108-19952" fmla="*/ 1549124 h 1583140"/>
              <a:gd name="connsiteX109-19953" fmla="*/ 472797 w 9662615"/>
              <a:gd name="connsiteY109-19954" fmla="*/ 1568904 h 1583140"/>
              <a:gd name="connsiteX110-19955" fmla="*/ 427864 w 9662615"/>
              <a:gd name="connsiteY110-19956" fmla="*/ 1580848 h 1583140"/>
              <a:gd name="connsiteX111-19957" fmla="*/ 408381 w 9662615"/>
              <a:gd name="connsiteY111-19958" fmla="*/ 1552940 h 1583140"/>
              <a:gd name="connsiteX112-19959" fmla="*/ 267163 w 9662615"/>
              <a:gd name="connsiteY112-19960" fmla="*/ 1531913 h 1583140"/>
              <a:gd name="connsiteX113-19961" fmla="*/ 196644 w 9662615"/>
              <a:gd name="connsiteY113-19962" fmla="*/ 1524565 h 1583140"/>
              <a:gd name="connsiteX114-19963" fmla="*/ 86819 w 9662615"/>
              <a:gd name="connsiteY114-19964" fmla="*/ 1519517 h 1583140"/>
              <a:gd name="connsiteX115-19965" fmla="*/ 53369 w 9662615"/>
              <a:gd name="connsiteY115-19966" fmla="*/ 1516853 h 1583140"/>
              <a:gd name="connsiteX116-19967" fmla="*/ 2359 w 9662615"/>
              <a:gd name="connsiteY116-19968" fmla="*/ 1515247 h 1583140"/>
              <a:gd name="connsiteX117-19969" fmla="*/ 0 w 9662615"/>
              <a:gd name="connsiteY117-19970" fmla="*/ 1514932 h 1583140"/>
              <a:gd name="connsiteX118-19971" fmla="*/ 0 w 9662615"/>
              <a:gd name="connsiteY118-19972" fmla="*/ 0 h 1583140"/>
              <a:gd name="connsiteX0-19973" fmla="*/ 0 w 9662615"/>
              <a:gd name="connsiteY0-19974" fmla="*/ 0 h 1583140"/>
              <a:gd name="connsiteX1-19975" fmla="*/ 9662615 w 9662615"/>
              <a:gd name="connsiteY1-19976" fmla="*/ 0 h 1583140"/>
              <a:gd name="connsiteX2-19977" fmla="*/ 9662615 w 9662615"/>
              <a:gd name="connsiteY2-19978" fmla="*/ 1280346 h 1583140"/>
              <a:gd name="connsiteX3-19979" fmla="*/ 9658420 w 9662615"/>
              <a:gd name="connsiteY3-19980" fmla="*/ 1280106 h 1583140"/>
              <a:gd name="connsiteX4-19981" fmla="*/ 9469546 w 9662615"/>
              <a:gd name="connsiteY4-19982" fmla="*/ 1289837 h 1583140"/>
              <a:gd name="connsiteX5-19983" fmla="*/ 9385895 w 9662615"/>
              <a:gd name="connsiteY5-19984" fmla="*/ 1269203 h 1583140"/>
              <a:gd name="connsiteX6-19985" fmla="*/ 9144767 w 9662615"/>
              <a:gd name="connsiteY6-19986" fmla="*/ 1264120 h 1583140"/>
              <a:gd name="connsiteX7-19987" fmla="*/ 8976400 w 9662615"/>
              <a:gd name="connsiteY7-19988" fmla="*/ 1326661 h 1583140"/>
              <a:gd name="connsiteX8-19989" fmla="*/ 8784979 w 9662615"/>
              <a:gd name="connsiteY8-19990" fmla="*/ 1342419 h 1583140"/>
              <a:gd name="connsiteX9-19991" fmla="*/ 8695953 w 9662615"/>
              <a:gd name="connsiteY9-19992" fmla="*/ 1346784 h 1583140"/>
              <a:gd name="connsiteX10-19993" fmla="*/ 8632312 w 9662615"/>
              <a:gd name="connsiteY10-19994" fmla="*/ 1326025 h 1583140"/>
              <a:gd name="connsiteX11-19995" fmla="*/ 8591582 w 9662615"/>
              <a:gd name="connsiteY11-19996" fmla="*/ 1341666 h 1583140"/>
              <a:gd name="connsiteX12-19997" fmla="*/ 8537336 w 9662615"/>
              <a:gd name="connsiteY12-19998" fmla="*/ 1341684 h 1583140"/>
              <a:gd name="connsiteX13-19999" fmla="*/ 8472508 w 9662615"/>
              <a:gd name="connsiteY13-20000" fmla="*/ 1363109 h 1583140"/>
              <a:gd name="connsiteX14-20001" fmla="*/ 8278355 w 9662615"/>
              <a:gd name="connsiteY14-20002" fmla="*/ 1386569 h 1583140"/>
              <a:gd name="connsiteX15-20003" fmla="*/ 8197961 w 9662615"/>
              <a:gd name="connsiteY15-20004" fmla="*/ 1392804 h 1583140"/>
              <a:gd name="connsiteX16-20005" fmla="*/ 8171196 w 9662615"/>
              <a:gd name="connsiteY16-20006" fmla="*/ 1397216 h 1583140"/>
              <a:gd name="connsiteX17-20007" fmla="*/ 8087910 w 9662615"/>
              <a:gd name="connsiteY17-20008" fmla="*/ 1386449 h 1583140"/>
              <a:gd name="connsiteX18-20009" fmla="*/ 7974579 w 9662615"/>
              <a:gd name="connsiteY18-20010" fmla="*/ 1383439 h 1583140"/>
              <a:gd name="connsiteX19-20011" fmla="*/ 7768351 w 9662615"/>
              <a:gd name="connsiteY19-20012" fmla="*/ 1395051 h 1583140"/>
              <a:gd name="connsiteX20-20013" fmla="*/ 7635985 w 9662615"/>
              <a:gd name="connsiteY20-20014" fmla="*/ 1386363 h 1583140"/>
              <a:gd name="connsiteX21-20015" fmla="*/ 7466069 w 9662615"/>
              <a:gd name="connsiteY21-20016" fmla="*/ 1377654 h 1583140"/>
              <a:gd name="connsiteX22-20017" fmla="*/ 7355642 w 9662615"/>
              <a:gd name="connsiteY22-20018" fmla="*/ 1407761 h 1583140"/>
              <a:gd name="connsiteX23-20019" fmla="*/ 7215220 w 9662615"/>
              <a:gd name="connsiteY23-20020" fmla="*/ 1397856 h 1583140"/>
              <a:gd name="connsiteX24-20021" fmla="*/ 7082147 w 9662615"/>
              <a:gd name="connsiteY24-20022" fmla="*/ 1406113 h 1583140"/>
              <a:gd name="connsiteX25-20023" fmla="*/ 6987129 w 9662615"/>
              <a:gd name="connsiteY25-20024" fmla="*/ 1404834 h 1583140"/>
              <a:gd name="connsiteX26-20025" fmla="*/ 6907567 w 9662615"/>
              <a:gd name="connsiteY26-20026" fmla="*/ 1419149 h 1583140"/>
              <a:gd name="connsiteX27-20027" fmla="*/ 6748428 w 9662615"/>
              <a:gd name="connsiteY27-20028" fmla="*/ 1420308 h 1583140"/>
              <a:gd name="connsiteX28-20029" fmla="*/ 6654257 w 9662615"/>
              <a:gd name="connsiteY28-20030" fmla="*/ 1424143 h 1583140"/>
              <a:gd name="connsiteX29-20031" fmla="*/ 6620123 w 9662615"/>
              <a:gd name="connsiteY29-20032" fmla="*/ 1430535 h 1583140"/>
              <a:gd name="connsiteX30-20033" fmla="*/ 6571355 w 9662615"/>
              <a:gd name="connsiteY30-20034" fmla="*/ 1436144 h 1583140"/>
              <a:gd name="connsiteX31-20035" fmla="*/ 6486557 w 9662615"/>
              <a:gd name="connsiteY31-20036" fmla="*/ 1449861 h 1583140"/>
              <a:gd name="connsiteX32-20037" fmla="*/ 6370419 w 9662615"/>
              <a:gd name="connsiteY32-20038" fmla="*/ 1461649 h 1583140"/>
              <a:gd name="connsiteX33-20039" fmla="*/ 6278839 w 9662615"/>
              <a:gd name="connsiteY33-20040" fmla="*/ 1449160 h 1583140"/>
              <a:gd name="connsiteX34-20041" fmla="*/ 6272455 w 9662615"/>
              <a:gd name="connsiteY34-20042" fmla="*/ 1453191 h 1583140"/>
              <a:gd name="connsiteX35-20043" fmla="*/ 6212659 w 9662615"/>
              <a:gd name="connsiteY35-20044" fmla="*/ 1454850 h 1583140"/>
              <a:gd name="connsiteX36-20045" fmla="*/ 6069317 w 9662615"/>
              <a:gd name="connsiteY36-20046" fmla="*/ 1445838 h 1583140"/>
              <a:gd name="connsiteX37-20047" fmla="*/ 5878477 w 9662615"/>
              <a:gd name="connsiteY37-20048" fmla="*/ 1439180 h 1583140"/>
              <a:gd name="connsiteX38-20049" fmla="*/ 5838387 w 9662615"/>
              <a:gd name="connsiteY38-20050" fmla="*/ 1444679 h 1583140"/>
              <a:gd name="connsiteX39-20051" fmla="*/ 5771136 w 9662615"/>
              <a:gd name="connsiteY39-20052" fmla="*/ 1453639 h 1583140"/>
              <a:gd name="connsiteX40-20053" fmla="*/ 5724081 w 9662615"/>
              <a:gd name="connsiteY40-20054" fmla="*/ 1470431 h 1583140"/>
              <a:gd name="connsiteX41-20055" fmla="*/ 5666577 w 9662615"/>
              <a:gd name="connsiteY41-20056" fmla="*/ 1473921 h 1583140"/>
              <a:gd name="connsiteX42-20057" fmla="*/ 5649068 w 9662615"/>
              <a:gd name="connsiteY42-20058" fmla="*/ 1461676 h 1583140"/>
              <a:gd name="connsiteX43-20059" fmla="*/ 5588902 w 9662615"/>
              <a:gd name="connsiteY43-20060" fmla="*/ 1469647 h 1583140"/>
              <a:gd name="connsiteX44-20061" fmla="*/ 5498090 w 9662615"/>
              <a:gd name="connsiteY44-20062" fmla="*/ 1483173 h 1583140"/>
              <a:gd name="connsiteX45-20063" fmla="*/ 5444641 w 9662615"/>
              <a:gd name="connsiteY45-20064" fmla="*/ 1487602 h 1583140"/>
              <a:gd name="connsiteX46-20065" fmla="*/ 5299812 w 9662615"/>
              <a:gd name="connsiteY46-20066" fmla="*/ 1503362 h 1583140"/>
              <a:gd name="connsiteX47-20067" fmla="*/ 5245752 w 9662615"/>
              <a:gd name="connsiteY47-20068" fmla="*/ 1520612 h 1583140"/>
              <a:gd name="connsiteX48-20069" fmla="*/ 5177807 w 9662615"/>
              <a:gd name="connsiteY48-20070" fmla="*/ 1526802 h 1583140"/>
              <a:gd name="connsiteX49-20071" fmla="*/ 5113910 w 9662615"/>
              <a:gd name="connsiteY49-20072" fmla="*/ 1533205 h 1583140"/>
              <a:gd name="connsiteX50-20073" fmla="*/ 5059484 w 9662615"/>
              <a:gd name="connsiteY50-20074" fmla="*/ 1546802 h 1583140"/>
              <a:gd name="connsiteX51-20075" fmla="*/ 5038524 w 9662615"/>
              <a:gd name="connsiteY51-20076" fmla="*/ 1545675 h 1583140"/>
              <a:gd name="connsiteX52-20077" fmla="*/ 5026564 w 9662615"/>
              <a:gd name="connsiteY52-20078" fmla="*/ 1545376 h 1583140"/>
              <a:gd name="connsiteX53-20079" fmla="*/ 4969433 w 9662615"/>
              <a:gd name="connsiteY53-20080" fmla="*/ 1550865 h 1583140"/>
              <a:gd name="connsiteX54-20081" fmla="*/ 4929254 w 9662615"/>
              <a:gd name="connsiteY54-20082" fmla="*/ 1563452 h 1583140"/>
              <a:gd name="connsiteX55-20083" fmla="*/ 4871726 w 9662615"/>
              <a:gd name="connsiteY55-20084" fmla="*/ 1570584 h 1583140"/>
              <a:gd name="connsiteX56-20085" fmla="*/ 4843267 w 9662615"/>
              <a:gd name="connsiteY56-20086" fmla="*/ 1561459 h 1583140"/>
              <a:gd name="connsiteX57-20087" fmla="*/ 4821058 w 9662615"/>
              <a:gd name="connsiteY57-20088" fmla="*/ 1553078 h 1583140"/>
              <a:gd name="connsiteX58-20089" fmla="*/ 4791466 w 9662615"/>
              <a:gd name="connsiteY58-20090" fmla="*/ 1561324 h 1583140"/>
              <a:gd name="connsiteX59-20091" fmla="*/ 4784247 w 9662615"/>
              <a:gd name="connsiteY59-20092" fmla="*/ 1562342 h 1583140"/>
              <a:gd name="connsiteX60-20093" fmla="*/ 4739309 w 9662615"/>
              <a:gd name="connsiteY60-20094" fmla="*/ 1553948 h 1583140"/>
              <a:gd name="connsiteX61-20095" fmla="*/ 4697562 w 9662615"/>
              <a:gd name="connsiteY61-20096" fmla="*/ 1551206 h 1583140"/>
              <a:gd name="connsiteX62-20097" fmla="*/ 4650737 w 9662615"/>
              <a:gd name="connsiteY62-20098" fmla="*/ 1537381 h 1583140"/>
              <a:gd name="connsiteX63-20099" fmla="*/ 4583150 w 9662615"/>
              <a:gd name="connsiteY63-20100" fmla="*/ 1529064 h 1583140"/>
              <a:gd name="connsiteX64-20101" fmla="*/ 4521734 w 9662615"/>
              <a:gd name="connsiteY64-20102" fmla="*/ 1529359 h 1583140"/>
              <a:gd name="connsiteX65-20103" fmla="*/ 4382398 w 9662615"/>
              <a:gd name="connsiteY65-20104" fmla="*/ 1534108 h 1583140"/>
              <a:gd name="connsiteX66-20105" fmla="*/ 4221826 w 9662615"/>
              <a:gd name="connsiteY66-20106" fmla="*/ 1500972 h 1583140"/>
              <a:gd name="connsiteX67-20107" fmla="*/ 4096601 w 9662615"/>
              <a:gd name="connsiteY67-20108" fmla="*/ 1521563 h 1583140"/>
              <a:gd name="connsiteX68-20109" fmla="*/ 4002441 w 9662615"/>
              <a:gd name="connsiteY68-20110" fmla="*/ 1528912 h 1583140"/>
              <a:gd name="connsiteX69-20111" fmla="*/ 3833906 w 9662615"/>
              <a:gd name="connsiteY69-20112" fmla="*/ 1516637 h 1583140"/>
              <a:gd name="connsiteX70-20113" fmla="*/ 3763845 w 9662615"/>
              <a:gd name="connsiteY70-20114" fmla="*/ 1501782 h 1583140"/>
              <a:gd name="connsiteX71-20115" fmla="*/ 3641778 w 9662615"/>
              <a:gd name="connsiteY71-20116" fmla="*/ 1505446 h 1583140"/>
              <a:gd name="connsiteX72-20117" fmla="*/ 3565233 w 9662615"/>
              <a:gd name="connsiteY72-20118" fmla="*/ 1515122 h 1583140"/>
              <a:gd name="connsiteX73-20119" fmla="*/ 3560267 w 9662615"/>
              <a:gd name="connsiteY73-20120" fmla="*/ 1516288 h 1583140"/>
              <a:gd name="connsiteX74-20121" fmla="*/ 3540258 w 9662615"/>
              <a:gd name="connsiteY74-20122" fmla="*/ 1516976 h 1583140"/>
              <a:gd name="connsiteX75-20123" fmla="*/ 3534780 w 9662615"/>
              <a:gd name="connsiteY75-20124" fmla="*/ 1522141 h 1583140"/>
              <a:gd name="connsiteX76-20125" fmla="*/ 3504783 w 9662615"/>
              <a:gd name="connsiteY76-20126" fmla="*/ 1526739 h 1583140"/>
              <a:gd name="connsiteX77-20127" fmla="*/ 3430805 w 9662615"/>
              <a:gd name="connsiteY77-20128" fmla="*/ 1542521 h 1583140"/>
              <a:gd name="connsiteX78-20129" fmla="*/ 3292707 w 9662615"/>
              <a:gd name="connsiteY78-20130" fmla="*/ 1520490 h 1583140"/>
              <a:gd name="connsiteX79-20131" fmla="*/ 3187872 w 9662615"/>
              <a:gd name="connsiteY79-20132" fmla="*/ 1519991 h 1583140"/>
              <a:gd name="connsiteX80-20133" fmla="*/ 3148026 w 9662615"/>
              <a:gd name="connsiteY80-20134" fmla="*/ 1524777 h 1583140"/>
              <a:gd name="connsiteX81-20135" fmla="*/ 3092394 w 9662615"/>
              <a:gd name="connsiteY81-20136" fmla="*/ 1528115 h 1583140"/>
              <a:gd name="connsiteX82-20137" fmla="*/ 2994200 w 9662615"/>
              <a:gd name="connsiteY82-20138" fmla="*/ 1537857 h 1583140"/>
              <a:gd name="connsiteX83-20139" fmla="*/ 2862301 w 9662615"/>
              <a:gd name="connsiteY83-20140" fmla="*/ 1544250 h 1583140"/>
              <a:gd name="connsiteX84-20141" fmla="*/ 2766335 w 9662615"/>
              <a:gd name="connsiteY84-20142" fmla="*/ 1527662 h 1583140"/>
              <a:gd name="connsiteX85-20143" fmla="*/ 2757836 w 9662615"/>
              <a:gd name="connsiteY85-20144" fmla="*/ 1531371 h 1583140"/>
              <a:gd name="connsiteX86-20145" fmla="*/ 2691555 w 9662615"/>
              <a:gd name="connsiteY86-20146" fmla="*/ 1530283 h 1583140"/>
              <a:gd name="connsiteX87-20147" fmla="*/ 2491676 w 9662615"/>
              <a:gd name="connsiteY87-20148" fmla="*/ 1500859 h 1583140"/>
              <a:gd name="connsiteX88-20149" fmla="*/ 2378036 w 9662615"/>
              <a:gd name="connsiteY88-20150" fmla="*/ 1520645 h 1583140"/>
              <a:gd name="connsiteX89-20151" fmla="*/ 2284269 w 9662615"/>
              <a:gd name="connsiteY89-20152" fmla="*/ 1503068 h 1583140"/>
              <a:gd name="connsiteX90-20153" fmla="*/ 2207104 w 9662615"/>
              <a:gd name="connsiteY90-20154" fmla="*/ 1508888 h 1583140"/>
              <a:gd name="connsiteX91-20155" fmla="*/ 2149226 w 9662615"/>
              <a:gd name="connsiteY91-20156" fmla="*/ 1523409 h 1583140"/>
              <a:gd name="connsiteX92-20157" fmla="*/ 2084783 w 9662615"/>
              <a:gd name="connsiteY92-20158" fmla="*/ 1524245 h 1583140"/>
              <a:gd name="connsiteX93-20159" fmla="*/ 2070075 w 9662615"/>
              <a:gd name="connsiteY93-20160" fmla="*/ 1511285 h 1583140"/>
              <a:gd name="connsiteX94-20161" fmla="*/ 2001057 w 9662615"/>
              <a:gd name="connsiteY94-20162" fmla="*/ 1516449 h 1583140"/>
              <a:gd name="connsiteX95-20163" fmla="*/ 1896330 w 9662615"/>
              <a:gd name="connsiteY95-20164" fmla="*/ 1525725 h 1583140"/>
              <a:gd name="connsiteX96-20165" fmla="*/ 1835994 w 9662615"/>
              <a:gd name="connsiteY96-20166" fmla="*/ 1527678 h 1583140"/>
              <a:gd name="connsiteX97-20167" fmla="*/ 1671119 w 9662615"/>
              <a:gd name="connsiteY97-20168" fmla="*/ 1536701 h 1583140"/>
              <a:gd name="connsiteX98-20169" fmla="*/ 1601337 w 9662615"/>
              <a:gd name="connsiteY98-20170" fmla="*/ 1548552 h 1583140"/>
              <a:gd name="connsiteX99-20171" fmla="*/ 1407755 w 9662615"/>
              <a:gd name="connsiteY99-20172" fmla="*/ 1571444 h 1583140"/>
              <a:gd name="connsiteX100-20173" fmla="*/ 1271994 w 9662615"/>
              <a:gd name="connsiteY100-20174" fmla="*/ 1579471 h 1583140"/>
              <a:gd name="connsiteX101-20175" fmla="*/ 1249226 w 9662615"/>
              <a:gd name="connsiteY101-20176" fmla="*/ 1583140 h 1583140"/>
              <a:gd name="connsiteX102-20177" fmla="*/ 1217719 w 9662615"/>
              <a:gd name="connsiteY102-20178" fmla="*/ 1580863 h 1583140"/>
              <a:gd name="connsiteX103-20179" fmla="*/ 1091432 w 9662615"/>
              <a:gd name="connsiteY103-20180" fmla="*/ 1571003 h 1583140"/>
              <a:gd name="connsiteX104-20181" fmla="*/ 992039 w 9662615"/>
              <a:gd name="connsiteY104-20182" fmla="*/ 1556662 h 1583140"/>
              <a:gd name="connsiteX105-20183" fmla="*/ 868264 w 9662615"/>
              <a:gd name="connsiteY105-20184" fmla="*/ 1566392 h 1583140"/>
              <a:gd name="connsiteX106-20185" fmla="*/ 792765 w 9662615"/>
              <a:gd name="connsiteY106-20186" fmla="*/ 1563102 h 1583140"/>
              <a:gd name="connsiteX107-20187" fmla="*/ 669055 w 9662615"/>
              <a:gd name="connsiteY107-20188" fmla="*/ 1543638 h 1583140"/>
              <a:gd name="connsiteX108-20189" fmla="*/ 506152 w 9662615"/>
              <a:gd name="connsiteY108-20190" fmla="*/ 1549124 h 1583140"/>
              <a:gd name="connsiteX109-20191" fmla="*/ 472797 w 9662615"/>
              <a:gd name="connsiteY109-20192" fmla="*/ 1568904 h 1583140"/>
              <a:gd name="connsiteX110-20193" fmla="*/ 427864 w 9662615"/>
              <a:gd name="connsiteY110-20194" fmla="*/ 1580848 h 1583140"/>
              <a:gd name="connsiteX111-20195" fmla="*/ 408381 w 9662615"/>
              <a:gd name="connsiteY111-20196" fmla="*/ 1552940 h 1583140"/>
              <a:gd name="connsiteX112-20197" fmla="*/ 267163 w 9662615"/>
              <a:gd name="connsiteY112-20198" fmla="*/ 1531913 h 1583140"/>
              <a:gd name="connsiteX113-20199" fmla="*/ 196644 w 9662615"/>
              <a:gd name="connsiteY113-20200" fmla="*/ 1524565 h 1583140"/>
              <a:gd name="connsiteX114-20201" fmla="*/ 86819 w 9662615"/>
              <a:gd name="connsiteY114-20202" fmla="*/ 1519517 h 1583140"/>
              <a:gd name="connsiteX115-20203" fmla="*/ 53369 w 9662615"/>
              <a:gd name="connsiteY115-20204" fmla="*/ 1516853 h 1583140"/>
              <a:gd name="connsiteX116-20205" fmla="*/ 2359 w 9662615"/>
              <a:gd name="connsiteY116-20206" fmla="*/ 1515247 h 1583140"/>
              <a:gd name="connsiteX117-20207" fmla="*/ 0 w 9662615"/>
              <a:gd name="connsiteY117-20208" fmla="*/ 1514932 h 1583140"/>
              <a:gd name="connsiteX118-20209" fmla="*/ 0 w 9662615"/>
              <a:gd name="connsiteY118-20210" fmla="*/ 0 h 1583140"/>
              <a:gd name="connsiteX0-20211" fmla="*/ 0 w 9662615"/>
              <a:gd name="connsiteY0-20212" fmla="*/ 0 h 1583140"/>
              <a:gd name="connsiteX1-20213" fmla="*/ 9662615 w 9662615"/>
              <a:gd name="connsiteY1-20214" fmla="*/ 0 h 1583140"/>
              <a:gd name="connsiteX2-20215" fmla="*/ 9662615 w 9662615"/>
              <a:gd name="connsiteY2-20216" fmla="*/ 1280346 h 1583140"/>
              <a:gd name="connsiteX3-20217" fmla="*/ 9658420 w 9662615"/>
              <a:gd name="connsiteY3-20218" fmla="*/ 1280106 h 1583140"/>
              <a:gd name="connsiteX4-20219" fmla="*/ 9469546 w 9662615"/>
              <a:gd name="connsiteY4-20220" fmla="*/ 1289837 h 1583140"/>
              <a:gd name="connsiteX5-20221" fmla="*/ 9385895 w 9662615"/>
              <a:gd name="connsiteY5-20222" fmla="*/ 1269203 h 1583140"/>
              <a:gd name="connsiteX6-20223" fmla="*/ 9144767 w 9662615"/>
              <a:gd name="connsiteY6-20224" fmla="*/ 1264120 h 1583140"/>
              <a:gd name="connsiteX7-20225" fmla="*/ 8976400 w 9662615"/>
              <a:gd name="connsiteY7-20226" fmla="*/ 1326661 h 1583140"/>
              <a:gd name="connsiteX8-20227" fmla="*/ 8784979 w 9662615"/>
              <a:gd name="connsiteY8-20228" fmla="*/ 1342419 h 1583140"/>
              <a:gd name="connsiteX9-20229" fmla="*/ 8695953 w 9662615"/>
              <a:gd name="connsiteY9-20230" fmla="*/ 1346784 h 1583140"/>
              <a:gd name="connsiteX10-20231" fmla="*/ 8652191 w 9662615"/>
              <a:gd name="connsiteY10-20232" fmla="*/ 1345903 h 1583140"/>
              <a:gd name="connsiteX11-20233" fmla="*/ 8591582 w 9662615"/>
              <a:gd name="connsiteY11-20234" fmla="*/ 1341666 h 1583140"/>
              <a:gd name="connsiteX12-20235" fmla="*/ 8537336 w 9662615"/>
              <a:gd name="connsiteY12-20236" fmla="*/ 1341684 h 1583140"/>
              <a:gd name="connsiteX13-20237" fmla="*/ 8472508 w 9662615"/>
              <a:gd name="connsiteY13-20238" fmla="*/ 1363109 h 1583140"/>
              <a:gd name="connsiteX14-20239" fmla="*/ 8278355 w 9662615"/>
              <a:gd name="connsiteY14-20240" fmla="*/ 1386569 h 1583140"/>
              <a:gd name="connsiteX15-20241" fmla="*/ 8197961 w 9662615"/>
              <a:gd name="connsiteY15-20242" fmla="*/ 1392804 h 1583140"/>
              <a:gd name="connsiteX16-20243" fmla="*/ 8171196 w 9662615"/>
              <a:gd name="connsiteY16-20244" fmla="*/ 1397216 h 1583140"/>
              <a:gd name="connsiteX17-20245" fmla="*/ 8087910 w 9662615"/>
              <a:gd name="connsiteY17-20246" fmla="*/ 1386449 h 1583140"/>
              <a:gd name="connsiteX18-20247" fmla="*/ 7974579 w 9662615"/>
              <a:gd name="connsiteY18-20248" fmla="*/ 1383439 h 1583140"/>
              <a:gd name="connsiteX19-20249" fmla="*/ 7768351 w 9662615"/>
              <a:gd name="connsiteY19-20250" fmla="*/ 1395051 h 1583140"/>
              <a:gd name="connsiteX20-20251" fmla="*/ 7635985 w 9662615"/>
              <a:gd name="connsiteY20-20252" fmla="*/ 1386363 h 1583140"/>
              <a:gd name="connsiteX21-20253" fmla="*/ 7466069 w 9662615"/>
              <a:gd name="connsiteY21-20254" fmla="*/ 1377654 h 1583140"/>
              <a:gd name="connsiteX22-20255" fmla="*/ 7355642 w 9662615"/>
              <a:gd name="connsiteY22-20256" fmla="*/ 1407761 h 1583140"/>
              <a:gd name="connsiteX23-20257" fmla="*/ 7215220 w 9662615"/>
              <a:gd name="connsiteY23-20258" fmla="*/ 1397856 h 1583140"/>
              <a:gd name="connsiteX24-20259" fmla="*/ 7082147 w 9662615"/>
              <a:gd name="connsiteY24-20260" fmla="*/ 1406113 h 1583140"/>
              <a:gd name="connsiteX25-20261" fmla="*/ 6987129 w 9662615"/>
              <a:gd name="connsiteY25-20262" fmla="*/ 1404834 h 1583140"/>
              <a:gd name="connsiteX26-20263" fmla="*/ 6907567 w 9662615"/>
              <a:gd name="connsiteY26-20264" fmla="*/ 1419149 h 1583140"/>
              <a:gd name="connsiteX27-20265" fmla="*/ 6748428 w 9662615"/>
              <a:gd name="connsiteY27-20266" fmla="*/ 1420308 h 1583140"/>
              <a:gd name="connsiteX28-20267" fmla="*/ 6654257 w 9662615"/>
              <a:gd name="connsiteY28-20268" fmla="*/ 1424143 h 1583140"/>
              <a:gd name="connsiteX29-20269" fmla="*/ 6620123 w 9662615"/>
              <a:gd name="connsiteY29-20270" fmla="*/ 1430535 h 1583140"/>
              <a:gd name="connsiteX30-20271" fmla="*/ 6571355 w 9662615"/>
              <a:gd name="connsiteY30-20272" fmla="*/ 1436144 h 1583140"/>
              <a:gd name="connsiteX31-20273" fmla="*/ 6486557 w 9662615"/>
              <a:gd name="connsiteY31-20274" fmla="*/ 1449861 h 1583140"/>
              <a:gd name="connsiteX32-20275" fmla="*/ 6370419 w 9662615"/>
              <a:gd name="connsiteY32-20276" fmla="*/ 1461649 h 1583140"/>
              <a:gd name="connsiteX33-20277" fmla="*/ 6278839 w 9662615"/>
              <a:gd name="connsiteY33-20278" fmla="*/ 1449160 h 1583140"/>
              <a:gd name="connsiteX34-20279" fmla="*/ 6272455 w 9662615"/>
              <a:gd name="connsiteY34-20280" fmla="*/ 1453191 h 1583140"/>
              <a:gd name="connsiteX35-20281" fmla="*/ 6212659 w 9662615"/>
              <a:gd name="connsiteY35-20282" fmla="*/ 1454850 h 1583140"/>
              <a:gd name="connsiteX36-20283" fmla="*/ 6069317 w 9662615"/>
              <a:gd name="connsiteY36-20284" fmla="*/ 1445838 h 1583140"/>
              <a:gd name="connsiteX37-20285" fmla="*/ 5878477 w 9662615"/>
              <a:gd name="connsiteY37-20286" fmla="*/ 1439180 h 1583140"/>
              <a:gd name="connsiteX38-20287" fmla="*/ 5838387 w 9662615"/>
              <a:gd name="connsiteY38-20288" fmla="*/ 1444679 h 1583140"/>
              <a:gd name="connsiteX39-20289" fmla="*/ 5771136 w 9662615"/>
              <a:gd name="connsiteY39-20290" fmla="*/ 1453639 h 1583140"/>
              <a:gd name="connsiteX40-20291" fmla="*/ 5724081 w 9662615"/>
              <a:gd name="connsiteY40-20292" fmla="*/ 1470431 h 1583140"/>
              <a:gd name="connsiteX41-20293" fmla="*/ 5666577 w 9662615"/>
              <a:gd name="connsiteY41-20294" fmla="*/ 1473921 h 1583140"/>
              <a:gd name="connsiteX42-20295" fmla="*/ 5649068 w 9662615"/>
              <a:gd name="connsiteY42-20296" fmla="*/ 1461676 h 1583140"/>
              <a:gd name="connsiteX43-20297" fmla="*/ 5588902 w 9662615"/>
              <a:gd name="connsiteY43-20298" fmla="*/ 1469647 h 1583140"/>
              <a:gd name="connsiteX44-20299" fmla="*/ 5498090 w 9662615"/>
              <a:gd name="connsiteY44-20300" fmla="*/ 1483173 h 1583140"/>
              <a:gd name="connsiteX45-20301" fmla="*/ 5444641 w 9662615"/>
              <a:gd name="connsiteY45-20302" fmla="*/ 1487602 h 1583140"/>
              <a:gd name="connsiteX46-20303" fmla="*/ 5299812 w 9662615"/>
              <a:gd name="connsiteY46-20304" fmla="*/ 1503362 h 1583140"/>
              <a:gd name="connsiteX47-20305" fmla="*/ 5245752 w 9662615"/>
              <a:gd name="connsiteY47-20306" fmla="*/ 1520612 h 1583140"/>
              <a:gd name="connsiteX48-20307" fmla="*/ 5177807 w 9662615"/>
              <a:gd name="connsiteY48-20308" fmla="*/ 1526802 h 1583140"/>
              <a:gd name="connsiteX49-20309" fmla="*/ 5113910 w 9662615"/>
              <a:gd name="connsiteY49-20310" fmla="*/ 1533205 h 1583140"/>
              <a:gd name="connsiteX50-20311" fmla="*/ 5059484 w 9662615"/>
              <a:gd name="connsiteY50-20312" fmla="*/ 1546802 h 1583140"/>
              <a:gd name="connsiteX51-20313" fmla="*/ 5038524 w 9662615"/>
              <a:gd name="connsiteY51-20314" fmla="*/ 1545675 h 1583140"/>
              <a:gd name="connsiteX52-20315" fmla="*/ 5026564 w 9662615"/>
              <a:gd name="connsiteY52-20316" fmla="*/ 1545376 h 1583140"/>
              <a:gd name="connsiteX53-20317" fmla="*/ 4969433 w 9662615"/>
              <a:gd name="connsiteY53-20318" fmla="*/ 1550865 h 1583140"/>
              <a:gd name="connsiteX54-20319" fmla="*/ 4929254 w 9662615"/>
              <a:gd name="connsiteY54-20320" fmla="*/ 1563452 h 1583140"/>
              <a:gd name="connsiteX55-20321" fmla="*/ 4871726 w 9662615"/>
              <a:gd name="connsiteY55-20322" fmla="*/ 1570584 h 1583140"/>
              <a:gd name="connsiteX56-20323" fmla="*/ 4843267 w 9662615"/>
              <a:gd name="connsiteY56-20324" fmla="*/ 1561459 h 1583140"/>
              <a:gd name="connsiteX57-20325" fmla="*/ 4821058 w 9662615"/>
              <a:gd name="connsiteY57-20326" fmla="*/ 1553078 h 1583140"/>
              <a:gd name="connsiteX58-20327" fmla="*/ 4791466 w 9662615"/>
              <a:gd name="connsiteY58-20328" fmla="*/ 1561324 h 1583140"/>
              <a:gd name="connsiteX59-20329" fmla="*/ 4784247 w 9662615"/>
              <a:gd name="connsiteY59-20330" fmla="*/ 1562342 h 1583140"/>
              <a:gd name="connsiteX60-20331" fmla="*/ 4739309 w 9662615"/>
              <a:gd name="connsiteY60-20332" fmla="*/ 1553948 h 1583140"/>
              <a:gd name="connsiteX61-20333" fmla="*/ 4697562 w 9662615"/>
              <a:gd name="connsiteY61-20334" fmla="*/ 1551206 h 1583140"/>
              <a:gd name="connsiteX62-20335" fmla="*/ 4650737 w 9662615"/>
              <a:gd name="connsiteY62-20336" fmla="*/ 1537381 h 1583140"/>
              <a:gd name="connsiteX63-20337" fmla="*/ 4583150 w 9662615"/>
              <a:gd name="connsiteY63-20338" fmla="*/ 1529064 h 1583140"/>
              <a:gd name="connsiteX64-20339" fmla="*/ 4521734 w 9662615"/>
              <a:gd name="connsiteY64-20340" fmla="*/ 1529359 h 1583140"/>
              <a:gd name="connsiteX65-20341" fmla="*/ 4382398 w 9662615"/>
              <a:gd name="connsiteY65-20342" fmla="*/ 1534108 h 1583140"/>
              <a:gd name="connsiteX66-20343" fmla="*/ 4221826 w 9662615"/>
              <a:gd name="connsiteY66-20344" fmla="*/ 1500972 h 1583140"/>
              <a:gd name="connsiteX67-20345" fmla="*/ 4096601 w 9662615"/>
              <a:gd name="connsiteY67-20346" fmla="*/ 1521563 h 1583140"/>
              <a:gd name="connsiteX68-20347" fmla="*/ 4002441 w 9662615"/>
              <a:gd name="connsiteY68-20348" fmla="*/ 1528912 h 1583140"/>
              <a:gd name="connsiteX69-20349" fmla="*/ 3833906 w 9662615"/>
              <a:gd name="connsiteY69-20350" fmla="*/ 1516637 h 1583140"/>
              <a:gd name="connsiteX70-20351" fmla="*/ 3763845 w 9662615"/>
              <a:gd name="connsiteY70-20352" fmla="*/ 1501782 h 1583140"/>
              <a:gd name="connsiteX71-20353" fmla="*/ 3641778 w 9662615"/>
              <a:gd name="connsiteY71-20354" fmla="*/ 1505446 h 1583140"/>
              <a:gd name="connsiteX72-20355" fmla="*/ 3565233 w 9662615"/>
              <a:gd name="connsiteY72-20356" fmla="*/ 1515122 h 1583140"/>
              <a:gd name="connsiteX73-20357" fmla="*/ 3560267 w 9662615"/>
              <a:gd name="connsiteY73-20358" fmla="*/ 1516288 h 1583140"/>
              <a:gd name="connsiteX74-20359" fmla="*/ 3540258 w 9662615"/>
              <a:gd name="connsiteY74-20360" fmla="*/ 1516976 h 1583140"/>
              <a:gd name="connsiteX75-20361" fmla="*/ 3534780 w 9662615"/>
              <a:gd name="connsiteY75-20362" fmla="*/ 1522141 h 1583140"/>
              <a:gd name="connsiteX76-20363" fmla="*/ 3504783 w 9662615"/>
              <a:gd name="connsiteY76-20364" fmla="*/ 1526739 h 1583140"/>
              <a:gd name="connsiteX77-20365" fmla="*/ 3430805 w 9662615"/>
              <a:gd name="connsiteY77-20366" fmla="*/ 1542521 h 1583140"/>
              <a:gd name="connsiteX78-20367" fmla="*/ 3292707 w 9662615"/>
              <a:gd name="connsiteY78-20368" fmla="*/ 1520490 h 1583140"/>
              <a:gd name="connsiteX79-20369" fmla="*/ 3187872 w 9662615"/>
              <a:gd name="connsiteY79-20370" fmla="*/ 1519991 h 1583140"/>
              <a:gd name="connsiteX80-20371" fmla="*/ 3148026 w 9662615"/>
              <a:gd name="connsiteY80-20372" fmla="*/ 1524777 h 1583140"/>
              <a:gd name="connsiteX81-20373" fmla="*/ 3092394 w 9662615"/>
              <a:gd name="connsiteY81-20374" fmla="*/ 1528115 h 1583140"/>
              <a:gd name="connsiteX82-20375" fmla="*/ 2994200 w 9662615"/>
              <a:gd name="connsiteY82-20376" fmla="*/ 1537857 h 1583140"/>
              <a:gd name="connsiteX83-20377" fmla="*/ 2862301 w 9662615"/>
              <a:gd name="connsiteY83-20378" fmla="*/ 1544250 h 1583140"/>
              <a:gd name="connsiteX84-20379" fmla="*/ 2766335 w 9662615"/>
              <a:gd name="connsiteY84-20380" fmla="*/ 1527662 h 1583140"/>
              <a:gd name="connsiteX85-20381" fmla="*/ 2757836 w 9662615"/>
              <a:gd name="connsiteY85-20382" fmla="*/ 1531371 h 1583140"/>
              <a:gd name="connsiteX86-20383" fmla="*/ 2691555 w 9662615"/>
              <a:gd name="connsiteY86-20384" fmla="*/ 1530283 h 1583140"/>
              <a:gd name="connsiteX87-20385" fmla="*/ 2491676 w 9662615"/>
              <a:gd name="connsiteY87-20386" fmla="*/ 1500859 h 1583140"/>
              <a:gd name="connsiteX88-20387" fmla="*/ 2378036 w 9662615"/>
              <a:gd name="connsiteY88-20388" fmla="*/ 1520645 h 1583140"/>
              <a:gd name="connsiteX89-20389" fmla="*/ 2284269 w 9662615"/>
              <a:gd name="connsiteY89-20390" fmla="*/ 1503068 h 1583140"/>
              <a:gd name="connsiteX90-20391" fmla="*/ 2207104 w 9662615"/>
              <a:gd name="connsiteY90-20392" fmla="*/ 1508888 h 1583140"/>
              <a:gd name="connsiteX91-20393" fmla="*/ 2149226 w 9662615"/>
              <a:gd name="connsiteY91-20394" fmla="*/ 1523409 h 1583140"/>
              <a:gd name="connsiteX92-20395" fmla="*/ 2084783 w 9662615"/>
              <a:gd name="connsiteY92-20396" fmla="*/ 1524245 h 1583140"/>
              <a:gd name="connsiteX93-20397" fmla="*/ 2070075 w 9662615"/>
              <a:gd name="connsiteY93-20398" fmla="*/ 1511285 h 1583140"/>
              <a:gd name="connsiteX94-20399" fmla="*/ 2001057 w 9662615"/>
              <a:gd name="connsiteY94-20400" fmla="*/ 1516449 h 1583140"/>
              <a:gd name="connsiteX95-20401" fmla="*/ 1896330 w 9662615"/>
              <a:gd name="connsiteY95-20402" fmla="*/ 1525725 h 1583140"/>
              <a:gd name="connsiteX96-20403" fmla="*/ 1835994 w 9662615"/>
              <a:gd name="connsiteY96-20404" fmla="*/ 1527678 h 1583140"/>
              <a:gd name="connsiteX97-20405" fmla="*/ 1671119 w 9662615"/>
              <a:gd name="connsiteY97-20406" fmla="*/ 1536701 h 1583140"/>
              <a:gd name="connsiteX98-20407" fmla="*/ 1601337 w 9662615"/>
              <a:gd name="connsiteY98-20408" fmla="*/ 1548552 h 1583140"/>
              <a:gd name="connsiteX99-20409" fmla="*/ 1407755 w 9662615"/>
              <a:gd name="connsiteY99-20410" fmla="*/ 1571444 h 1583140"/>
              <a:gd name="connsiteX100-20411" fmla="*/ 1271994 w 9662615"/>
              <a:gd name="connsiteY100-20412" fmla="*/ 1579471 h 1583140"/>
              <a:gd name="connsiteX101-20413" fmla="*/ 1249226 w 9662615"/>
              <a:gd name="connsiteY101-20414" fmla="*/ 1583140 h 1583140"/>
              <a:gd name="connsiteX102-20415" fmla="*/ 1217719 w 9662615"/>
              <a:gd name="connsiteY102-20416" fmla="*/ 1580863 h 1583140"/>
              <a:gd name="connsiteX103-20417" fmla="*/ 1091432 w 9662615"/>
              <a:gd name="connsiteY103-20418" fmla="*/ 1571003 h 1583140"/>
              <a:gd name="connsiteX104-20419" fmla="*/ 992039 w 9662615"/>
              <a:gd name="connsiteY104-20420" fmla="*/ 1556662 h 1583140"/>
              <a:gd name="connsiteX105-20421" fmla="*/ 868264 w 9662615"/>
              <a:gd name="connsiteY105-20422" fmla="*/ 1566392 h 1583140"/>
              <a:gd name="connsiteX106-20423" fmla="*/ 792765 w 9662615"/>
              <a:gd name="connsiteY106-20424" fmla="*/ 1563102 h 1583140"/>
              <a:gd name="connsiteX107-20425" fmla="*/ 669055 w 9662615"/>
              <a:gd name="connsiteY107-20426" fmla="*/ 1543638 h 1583140"/>
              <a:gd name="connsiteX108-20427" fmla="*/ 506152 w 9662615"/>
              <a:gd name="connsiteY108-20428" fmla="*/ 1549124 h 1583140"/>
              <a:gd name="connsiteX109-20429" fmla="*/ 472797 w 9662615"/>
              <a:gd name="connsiteY109-20430" fmla="*/ 1568904 h 1583140"/>
              <a:gd name="connsiteX110-20431" fmla="*/ 427864 w 9662615"/>
              <a:gd name="connsiteY110-20432" fmla="*/ 1580848 h 1583140"/>
              <a:gd name="connsiteX111-20433" fmla="*/ 408381 w 9662615"/>
              <a:gd name="connsiteY111-20434" fmla="*/ 1552940 h 1583140"/>
              <a:gd name="connsiteX112-20435" fmla="*/ 267163 w 9662615"/>
              <a:gd name="connsiteY112-20436" fmla="*/ 1531913 h 1583140"/>
              <a:gd name="connsiteX113-20437" fmla="*/ 196644 w 9662615"/>
              <a:gd name="connsiteY113-20438" fmla="*/ 1524565 h 1583140"/>
              <a:gd name="connsiteX114-20439" fmla="*/ 86819 w 9662615"/>
              <a:gd name="connsiteY114-20440" fmla="*/ 1519517 h 1583140"/>
              <a:gd name="connsiteX115-20441" fmla="*/ 53369 w 9662615"/>
              <a:gd name="connsiteY115-20442" fmla="*/ 1516853 h 1583140"/>
              <a:gd name="connsiteX116-20443" fmla="*/ 2359 w 9662615"/>
              <a:gd name="connsiteY116-20444" fmla="*/ 1515247 h 1583140"/>
              <a:gd name="connsiteX117-20445" fmla="*/ 0 w 9662615"/>
              <a:gd name="connsiteY117-20446" fmla="*/ 1514932 h 1583140"/>
              <a:gd name="connsiteX118-20447" fmla="*/ 0 w 9662615"/>
              <a:gd name="connsiteY118-20448" fmla="*/ 0 h 1583140"/>
              <a:gd name="connsiteX0-20449" fmla="*/ 0 w 9662615"/>
              <a:gd name="connsiteY0-20450" fmla="*/ 0 h 1583140"/>
              <a:gd name="connsiteX1-20451" fmla="*/ 9662615 w 9662615"/>
              <a:gd name="connsiteY1-20452" fmla="*/ 0 h 1583140"/>
              <a:gd name="connsiteX2-20453" fmla="*/ 9662615 w 9662615"/>
              <a:gd name="connsiteY2-20454" fmla="*/ 1280346 h 1583140"/>
              <a:gd name="connsiteX3-20455" fmla="*/ 9658420 w 9662615"/>
              <a:gd name="connsiteY3-20456" fmla="*/ 1280106 h 1583140"/>
              <a:gd name="connsiteX4-20457" fmla="*/ 9469546 w 9662615"/>
              <a:gd name="connsiteY4-20458" fmla="*/ 1289837 h 1583140"/>
              <a:gd name="connsiteX5-20459" fmla="*/ 9385895 w 9662615"/>
              <a:gd name="connsiteY5-20460" fmla="*/ 1269203 h 1583140"/>
              <a:gd name="connsiteX6-20461" fmla="*/ 9144767 w 9662615"/>
              <a:gd name="connsiteY6-20462" fmla="*/ 1264120 h 1583140"/>
              <a:gd name="connsiteX7-20463" fmla="*/ 8976400 w 9662615"/>
              <a:gd name="connsiteY7-20464" fmla="*/ 1326661 h 1583140"/>
              <a:gd name="connsiteX8-20465" fmla="*/ 8784979 w 9662615"/>
              <a:gd name="connsiteY8-20466" fmla="*/ 1342419 h 1583140"/>
              <a:gd name="connsiteX9-20467" fmla="*/ 8695953 w 9662615"/>
              <a:gd name="connsiteY9-20468" fmla="*/ 1346784 h 1583140"/>
              <a:gd name="connsiteX10-20469" fmla="*/ 8652191 w 9662615"/>
              <a:gd name="connsiteY10-20470" fmla="*/ 1345903 h 1583140"/>
              <a:gd name="connsiteX11-20471" fmla="*/ 8591582 w 9662615"/>
              <a:gd name="connsiteY11-20472" fmla="*/ 1341666 h 1583140"/>
              <a:gd name="connsiteX12-20473" fmla="*/ 8537336 w 9662615"/>
              <a:gd name="connsiteY12-20474" fmla="*/ 1341684 h 1583140"/>
              <a:gd name="connsiteX13-20475" fmla="*/ 8416849 w 9662615"/>
              <a:gd name="connsiteY13-20476" fmla="*/ 1367085 h 1583140"/>
              <a:gd name="connsiteX14-20477" fmla="*/ 8278355 w 9662615"/>
              <a:gd name="connsiteY14-20478" fmla="*/ 1386569 h 1583140"/>
              <a:gd name="connsiteX15-20479" fmla="*/ 8197961 w 9662615"/>
              <a:gd name="connsiteY15-20480" fmla="*/ 1392804 h 1583140"/>
              <a:gd name="connsiteX16-20481" fmla="*/ 8171196 w 9662615"/>
              <a:gd name="connsiteY16-20482" fmla="*/ 1397216 h 1583140"/>
              <a:gd name="connsiteX17-20483" fmla="*/ 8087910 w 9662615"/>
              <a:gd name="connsiteY17-20484" fmla="*/ 1386449 h 1583140"/>
              <a:gd name="connsiteX18-20485" fmla="*/ 7974579 w 9662615"/>
              <a:gd name="connsiteY18-20486" fmla="*/ 1383439 h 1583140"/>
              <a:gd name="connsiteX19-20487" fmla="*/ 7768351 w 9662615"/>
              <a:gd name="connsiteY19-20488" fmla="*/ 1395051 h 1583140"/>
              <a:gd name="connsiteX20-20489" fmla="*/ 7635985 w 9662615"/>
              <a:gd name="connsiteY20-20490" fmla="*/ 1386363 h 1583140"/>
              <a:gd name="connsiteX21-20491" fmla="*/ 7466069 w 9662615"/>
              <a:gd name="connsiteY21-20492" fmla="*/ 1377654 h 1583140"/>
              <a:gd name="connsiteX22-20493" fmla="*/ 7355642 w 9662615"/>
              <a:gd name="connsiteY22-20494" fmla="*/ 1407761 h 1583140"/>
              <a:gd name="connsiteX23-20495" fmla="*/ 7215220 w 9662615"/>
              <a:gd name="connsiteY23-20496" fmla="*/ 1397856 h 1583140"/>
              <a:gd name="connsiteX24-20497" fmla="*/ 7082147 w 9662615"/>
              <a:gd name="connsiteY24-20498" fmla="*/ 1406113 h 1583140"/>
              <a:gd name="connsiteX25-20499" fmla="*/ 6987129 w 9662615"/>
              <a:gd name="connsiteY25-20500" fmla="*/ 1404834 h 1583140"/>
              <a:gd name="connsiteX26-20501" fmla="*/ 6907567 w 9662615"/>
              <a:gd name="connsiteY26-20502" fmla="*/ 1419149 h 1583140"/>
              <a:gd name="connsiteX27-20503" fmla="*/ 6748428 w 9662615"/>
              <a:gd name="connsiteY27-20504" fmla="*/ 1420308 h 1583140"/>
              <a:gd name="connsiteX28-20505" fmla="*/ 6654257 w 9662615"/>
              <a:gd name="connsiteY28-20506" fmla="*/ 1424143 h 1583140"/>
              <a:gd name="connsiteX29-20507" fmla="*/ 6620123 w 9662615"/>
              <a:gd name="connsiteY29-20508" fmla="*/ 1430535 h 1583140"/>
              <a:gd name="connsiteX30-20509" fmla="*/ 6571355 w 9662615"/>
              <a:gd name="connsiteY30-20510" fmla="*/ 1436144 h 1583140"/>
              <a:gd name="connsiteX31-20511" fmla="*/ 6486557 w 9662615"/>
              <a:gd name="connsiteY31-20512" fmla="*/ 1449861 h 1583140"/>
              <a:gd name="connsiteX32-20513" fmla="*/ 6370419 w 9662615"/>
              <a:gd name="connsiteY32-20514" fmla="*/ 1461649 h 1583140"/>
              <a:gd name="connsiteX33-20515" fmla="*/ 6278839 w 9662615"/>
              <a:gd name="connsiteY33-20516" fmla="*/ 1449160 h 1583140"/>
              <a:gd name="connsiteX34-20517" fmla="*/ 6272455 w 9662615"/>
              <a:gd name="connsiteY34-20518" fmla="*/ 1453191 h 1583140"/>
              <a:gd name="connsiteX35-20519" fmla="*/ 6212659 w 9662615"/>
              <a:gd name="connsiteY35-20520" fmla="*/ 1454850 h 1583140"/>
              <a:gd name="connsiteX36-20521" fmla="*/ 6069317 w 9662615"/>
              <a:gd name="connsiteY36-20522" fmla="*/ 1445838 h 1583140"/>
              <a:gd name="connsiteX37-20523" fmla="*/ 5878477 w 9662615"/>
              <a:gd name="connsiteY37-20524" fmla="*/ 1439180 h 1583140"/>
              <a:gd name="connsiteX38-20525" fmla="*/ 5838387 w 9662615"/>
              <a:gd name="connsiteY38-20526" fmla="*/ 1444679 h 1583140"/>
              <a:gd name="connsiteX39-20527" fmla="*/ 5771136 w 9662615"/>
              <a:gd name="connsiteY39-20528" fmla="*/ 1453639 h 1583140"/>
              <a:gd name="connsiteX40-20529" fmla="*/ 5724081 w 9662615"/>
              <a:gd name="connsiteY40-20530" fmla="*/ 1470431 h 1583140"/>
              <a:gd name="connsiteX41-20531" fmla="*/ 5666577 w 9662615"/>
              <a:gd name="connsiteY41-20532" fmla="*/ 1473921 h 1583140"/>
              <a:gd name="connsiteX42-20533" fmla="*/ 5649068 w 9662615"/>
              <a:gd name="connsiteY42-20534" fmla="*/ 1461676 h 1583140"/>
              <a:gd name="connsiteX43-20535" fmla="*/ 5588902 w 9662615"/>
              <a:gd name="connsiteY43-20536" fmla="*/ 1469647 h 1583140"/>
              <a:gd name="connsiteX44-20537" fmla="*/ 5498090 w 9662615"/>
              <a:gd name="connsiteY44-20538" fmla="*/ 1483173 h 1583140"/>
              <a:gd name="connsiteX45-20539" fmla="*/ 5444641 w 9662615"/>
              <a:gd name="connsiteY45-20540" fmla="*/ 1487602 h 1583140"/>
              <a:gd name="connsiteX46-20541" fmla="*/ 5299812 w 9662615"/>
              <a:gd name="connsiteY46-20542" fmla="*/ 1503362 h 1583140"/>
              <a:gd name="connsiteX47-20543" fmla="*/ 5245752 w 9662615"/>
              <a:gd name="connsiteY47-20544" fmla="*/ 1520612 h 1583140"/>
              <a:gd name="connsiteX48-20545" fmla="*/ 5177807 w 9662615"/>
              <a:gd name="connsiteY48-20546" fmla="*/ 1526802 h 1583140"/>
              <a:gd name="connsiteX49-20547" fmla="*/ 5113910 w 9662615"/>
              <a:gd name="connsiteY49-20548" fmla="*/ 1533205 h 1583140"/>
              <a:gd name="connsiteX50-20549" fmla="*/ 5059484 w 9662615"/>
              <a:gd name="connsiteY50-20550" fmla="*/ 1546802 h 1583140"/>
              <a:gd name="connsiteX51-20551" fmla="*/ 5038524 w 9662615"/>
              <a:gd name="connsiteY51-20552" fmla="*/ 1545675 h 1583140"/>
              <a:gd name="connsiteX52-20553" fmla="*/ 5026564 w 9662615"/>
              <a:gd name="connsiteY52-20554" fmla="*/ 1545376 h 1583140"/>
              <a:gd name="connsiteX53-20555" fmla="*/ 4969433 w 9662615"/>
              <a:gd name="connsiteY53-20556" fmla="*/ 1550865 h 1583140"/>
              <a:gd name="connsiteX54-20557" fmla="*/ 4929254 w 9662615"/>
              <a:gd name="connsiteY54-20558" fmla="*/ 1563452 h 1583140"/>
              <a:gd name="connsiteX55-20559" fmla="*/ 4871726 w 9662615"/>
              <a:gd name="connsiteY55-20560" fmla="*/ 1570584 h 1583140"/>
              <a:gd name="connsiteX56-20561" fmla="*/ 4843267 w 9662615"/>
              <a:gd name="connsiteY56-20562" fmla="*/ 1561459 h 1583140"/>
              <a:gd name="connsiteX57-20563" fmla="*/ 4821058 w 9662615"/>
              <a:gd name="connsiteY57-20564" fmla="*/ 1553078 h 1583140"/>
              <a:gd name="connsiteX58-20565" fmla="*/ 4791466 w 9662615"/>
              <a:gd name="connsiteY58-20566" fmla="*/ 1561324 h 1583140"/>
              <a:gd name="connsiteX59-20567" fmla="*/ 4784247 w 9662615"/>
              <a:gd name="connsiteY59-20568" fmla="*/ 1562342 h 1583140"/>
              <a:gd name="connsiteX60-20569" fmla="*/ 4739309 w 9662615"/>
              <a:gd name="connsiteY60-20570" fmla="*/ 1553948 h 1583140"/>
              <a:gd name="connsiteX61-20571" fmla="*/ 4697562 w 9662615"/>
              <a:gd name="connsiteY61-20572" fmla="*/ 1551206 h 1583140"/>
              <a:gd name="connsiteX62-20573" fmla="*/ 4650737 w 9662615"/>
              <a:gd name="connsiteY62-20574" fmla="*/ 1537381 h 1583140"/>
              <a:gd name="connsiteX63-20575" fmla="*/ 4583150 w 9662615"/>
              <a:gd name="connsiteY63-20576" fmla="*/ 1529064 h 1583140"/>
              <a:gd name="connsiteX64-20577" fmla="*/ 4521734 w 9662615"/>
              <a:gd name="connsiteY64-20578" fmla="*/ 1529359 h 1583140"/>
              <a:gd name="connsiteX65-20579" fmla="*/ 4382398 w 9662615"/>
              <a:gd name="connsiteY65-20580" fmla="*/ 1534108 h 1583140"/>
              <a:gd name="connsiteX66-20581" fmla="*/ 4221826 w 9662615"/>
              <a:gd name="connsiteY66-20582" fmla="*/ 1500972 h 1583140"/>
              <a:gd name="connsiteX67-20583" fmla="*/ 4096601 w 9662615"/>
              <a:gd name="connsiteY67-20584" fmla="*/ 1521563 h 1583140"/>
              <a:gd name="connsiteX68-20585" fmla="*/ 4002441 w 9662615"/>
              <a:gd name="connsiteY68-20586" fmla="*/ 1528912 h 1583140"/>
              <a:gd name="connsiteX69-20587" fmla="*/ 3833906 w 9662615"/>
              <a:gd name="connsiteY69-20588" fmla="*/ 1516637 h 1583140"/>
              <a:gd name="connsiteX70-20589" fmla="*/ 3763845 w 9662615"/>
              <a:gd name="connsiteY70-20590" fmla="*/ 1501782 h 1583140"/>
              <a:gd name="connsiteX71-20591" fmla="*/ 3641778 w 9662615"/>
              <a:gd name="connsiteY71-20592" fmla="*/ 1505446 h 1583140"/>
              <a:gd name="connsiteX72-20593" fmla="*/ 3565233 w 9662615"/>
              <a:gd name="connsiteY72-20594" fmla="*/ 1515122 h 1583140"/>
              <a:gd name="connsiteX73-20595" fmla="*/ 3560267 w 9662615"/>
              <a:gd name="connsiteY73-20596" fmla="*/ 1516288 h 1583140"/>
              <a:gd name="connsiteX74-20597" fmla="*/ 3540258 w 9662615"/>
              <a:gd name="connsiteY74-20598" fmla="*/ 1516976 h 1583140"/>
              <a:gd name="connsiteX75-20599" fmla="*/ 3534780 w 9662615"/>
              <a:gd name="connsiteY75-20600" fmla="*/ 1522141 h 1583140"/>
              <a:gd name="connsiteX76-20601" fmla="*/ 3504783 w 9662615"/>
              <a:gd name="connsiteY76-20602" fmla="*/ 1526739 h 1583140"/>
              <a:gd name="connsiteX77-20603" fmla="*/ 3430805 w 9662615"/>
              <a:gd name="connsiteY77-20604" fmla="*/ 1542521 h 1583140"/>
              <a:gd name="connsiteX78-20605" fmla="*/ 3292707 w 9662615"/>
              <a:gd name="connsiteY78-20606" fmla="*/ 1520490 h 1583140"/>
              <a:gd name="connsiteX79-20607" fmla="*/ 3187872 w 9662615"/>
              <a:gd name="connsiteY79-20608" fmla="*/ 1519991 h 1583140"/>
              <a:gd name="connsiteX80-20609" fmla="*/ 3148026 w 9662615"/>
              <a:gd name="connsiteY80-20610" fmla="*/ 1524777 h 1583140"/>
              <a:gd name="connsiteX81-20611" fmla="*/ 3092394 w 9662615"/>
              <a:gd name="connsiteY81-20612" fmla="*/ 1528115 h 1583140"/>
              <a:gd name="connsiteX82-20613" fmla="*/ 2994200 w 9662615"/>
              <a:gd name="connsiteY82-20614" fmla="*/ 1537857 h 1583140"/>
              <a:gd name="connsiteX83-20615" fmla="*/ 2862301 w 9662615"/>
              <a:gd name="connsiteY83-20616" fmla="*/ 1544250 h 1583140"/>
              <a:gd name="connsiteX84-20617" fmla="*/ 2766335 w 9662615"/>
              <a:gd name="connsiteY84-20618" fmla="*/ 1527662 h 1583140"/>
              <a:gd name="connsiteX85-20619" fmla="*/ 2757836 w 9662615"/>
              <a:gd name="connsiteY85-20620" fmla="*/ 1531371 h 1583140"/>
              <a:gd name="connsiteX86-20621" fmla="*/ 2691555 w 9662615"/>
              <a:gd name="connsiteY86-20622" fmla="*/ 1530283 h 1583140"/>
              <a:gd name="connsiteX87-20623" fmla="*/ 2491676 w 9662615"/>
              <a:gd name="connsiteY87-20624" fmla="*/ 1500859 h 1583140"/>
              <a:gd name="connsiteX88-20625" fmla="*/ 2378036 w 9662615"/>
              <a:gd name="connsiteY88-20626" fmla="*/ 1520645 h 1583140"/>
              <a:gd name="connsiteX89-20627" fmla="*/ 2284269 w 9662615"/>
              <a:gd name="connsiteY89-20628" fmla="*/ 1503068 h 1583140"/>
              <a:gd name="connsiteX90-20629" fmla="*/ 2207104 w 9662615"/>
              <a:gd name="connsiteY90-20630" fmla="*/ 1508888 h 1583140"/>
              <a:gd name="connsiteX91-20631" fmla="*/ 2149226 w 9662615"/>
              <a:gd name="connsiteY91-20632" fmla="*/ 1523409 h 1583140"/>
              <a:gd name="connsiteX92-20633" fmla="*/ 2084783 w 9662615"/>
              <a:gd name="connsiteY92-20634" fmla="*/ 1524245 h 1583140"/>
              <a:gd name="connsiteX93-20635" fmla="*/ 2070075 w 9662615"/>
              <a:gd name="connsiteY93-20636" fmla="*/ 1511285 h 1583140"/>
              <a:gd name="connsiteX94-20637" fmla="*/ 2001057 w 9662615"/>
              <a:gd name="connsiteY94-20638" fmla="*/ 1516449 h 1583140"/>
              <a:gd name="connsiteX95-20639" fmla="*/ 1896330 w 9662615"/>
              <a:gd name="connsiteY95-20640" fmla="*/ 1525725 h 1583140"/>
              <a:gd name="connsiteX96-20641" fmla="*/ 1835994 w 9662615"/>
              <a:gd name="connsiteY96-20642" fmla="*/ 1527678 h 1583140"/>
              <a:gd name="connsiteX97-20643" fmla="*/ 1671119 w 9662615"/>
              <a:gd name="connsiteY97-20644" fmla="*/ 1536701 h 1583140"/>
              <a:gd name="connsiteX98-20645" fmla="*/ 1601337 w 9662615"/>
              <a:gd name="connsiteY98-20646" fmla="*/ 1548552 h 1583140"/>
              <a:gd name="connsiteX99-20647" fmla="*/ 1407755 w 9662615"/>
              <a:gd name="connsiteY99-20648" fmla="*/ 1571444 h 1583140"/>
              <a:gd name="connsiteX100-20649" fmla="*/ 1271994 w 9662615"/>
              <a:gd name="connsiteY100-20650" fmla="*/ 1579471 h 1583140"/>
              <a:gd name="connsiteX101-20651" fmla="*/ 1249226 w 9662615"/>
              <a:gd name="connsiteY101-20652" fmla="*/ 1583140 h 1583140"/>
              <a:gd name="connsiteX102-20653" fmla="*/ 1217719 w 9662615"/>
              <a:gd name="connsiteY102-20654" fmla="*/ 1580863 h 1583140"/>
              <a:gd name="connsiteX103-20655" fmla="*/ 1091432 w 9662615"/>
              <a:gd name="connsiteY103-20656" fmla="*/ 1571003 h 1583140"/>
              <a:gd name="connsiteX104-20657" fmla="*/ 992039 w 9662615"/>
              <a:gd name="connsiteY104-20658" fmla="*/ 1556662 h 1583140"/>
              <a:gd name="connsiteX105-20659" fmla="*/ 868264 w 9662615"/>
              <a:gd name="connsiteY105-20660" fmla="*/ 1566392 h 1583140"/>
              <a:gd name="connsiteX106-20661" fmla="*/ 792765 w 9662615"/>
              <a:gd name="connsiteY106-20662" fmla="*/ 1563102 h 1583140"/>
              <a:gd name="connsiteX107-20663" fmla="*/ 669055 w 9662615"/>
              <a:gd name="connsiteY107-20664" fmla="*/ 1543638 h 1583140"/>
              <a:gd name="connsiteX108-20665" fmla="*/ 506152 w 9662615"/>
              <a:gd name="connsiteY108-20666" fmla="*/ 1549124 h 1583140"/>
              <a:gd name="connsiteX109-20667" fmla="*/ 472797 w 9662615"/>
              <a:gd name="connsiteY109-20668" fmla="*/ 1568904 h 1583140"/>
              <a:gd name="connsiteX110-20669" fmla="*/ 427864 w 9662615"/>
              <a:gd name="connsiteY110-20670" fmla="*/ 1580848 h 1583140"/>
              <a:gd name="connsiteX111-20671" fmla="*/ 408381 w 9662615"/>
              <a:gd name="connsiteY111-20672" fmla="*/ 1552940 h 1583140"/>
              <a:gd name="connsiteX112-20673" fmla="*/ 267163 w 9662615"/>
              <a:gd name="connsiteY112-20674" fmla="*/ 1531913 h 1583140"/>
              <a:gd name="connsiteX113-20675" fmla="*/ 196644 w 9662615"/>
              <a:gd name="connsiteY113-20676" fmla="*/ 1524565 h 1583140"/>
              <a:gd name="connsiteX114-20677" fmla="*/ 86819 w 9662615"/>
              <a:gd name="connsiteY114-20678" fmla="*/ 1519517 h 1583140"/>
              <a:gd name="connsiteX115-20679" fmla="*/ 53369 w 9662615"/>
              <a:gd name="connsiteY115-20680" fmla="*/ 1516853 h 1583140"/>
              <a:gd name="connsiteX116-20681" fmla="*/ 2359 w 9662615"/>
              <a:gd name="connsiteY116-20682" fmla="*/ 1515247 h 1583140"/>
              <a:gd name="connsiteX117-20683" fmla="*/ 0 w 9662615"/>
              <a:gd name="connsiteY117-20684" fmla="*/ 1514932 h 1583140"/>
              <a:gd name="connsiteX118-20685" fmla="*/ 0 w 9662615"/>
              <a:gd name="connsiteY118-20686" fmla="*/ 0 h 1583140"/>
              <a:gd name="connsiteX0-20687" fmla="*/ 0 w 9662615"/>
              <a:gd name="connsiteY0-20688" fmla="*/ 0 h 1583140"/>
              <a:gd name="connsiteX1-20689" fmla="*/ 9662615 w 9662615"/>
              <a:gd name="connsiteY1-20690" fmla="*/ 0 h 1583140"/>
              <a:gd name="connsiteX2-20691" fmla="*/ 9662615 w 9662615"/>
              <a:gd name="connsiteY2-20692" fmla="*/ 1280346 h 1583140"/>
              <a:gd name="connsiteX3-20693" fmla="*/ 9658420 w 9662615"/>
              <a:gd name="connsiteY3-20694" fmla="*/ 1280106 h 1583140"/>
              <a:gd name="connsiteX4-20695" fmla="*/ 9469546 w 9662615"/>
              <a:gd name="connsiteY4-20696" fmla="*/ 1289837 h 1583140"/>
              <a:gd name="connsiteX5-20697" fmla="*/ 9385895 w 9662615"/>
              <a:gd name="connsiteY5-20698" fmla="*/ 1269203 h 1583140"/>
              <a:gd name="connsiteX6-20699" fmla="*/ 9144767 w 9662615"/>
              <a:gd name="connsiteY6-20700" fmla="*/ 1264120 h 1583140"/>
              <a:gd name="connsiteX7-20701" fmla="*/ 8976400 w 9662615"/>
              <a:gd name="connsiteY7-20702" fmla="*/ 1326661 h 1583140"/>
              <a:gd name="connsiteX8-20703" fmla="*/ 8784979 w 9662615"/>
              <a:gd name="connsiteY8-20704" fmla="*/ 1342419 h 1583140"/>
              <a:gd name="connsiteX9-20705" fmla="*/ 8695953 w 9662615"/>
              <a:gd name="connsiteY9-20706" fmla="*/ 1346784 h 1583140"/>
              <a:gd name="connsiteX10-20707" fmla="*/ 8652191 w 9662615"/>
              <a:gd name="connsiteY10-20708" fmla="*/ 1345903 h 1583140"/>
              <a:gd name="connsiteX11-20709" fmla="*/ 8591582 w 9662615"/>
              <a:gd name="connsiteY11-20710" fmla="*/ 1341666 h 1583140"/>
              <a:gd name="connsiteX12-20711" fmla="*/ 8537336 w 9662615"/>
              <a:gd name="connsiteY12-20712" fmla="*/ 1341684 h 1583140"/>
              <a:gd name="connsiteX13-20713" fmla="*/ 8416849 w 9662615"/>
              <a:gd name="connsiteY13-20714" fmla="*/ 1367085 h 1583140"/>
              <a:gd name="connsiteX14-20715" fmla="*/ 8278355 w 9662615"/>
              <a:gd name="connsiteY14-20716" fmla="*/ 1386569 h 1583140"/>
              <a:gd name="connsiteX15-20717" fmla="*/ 8197961 w 9662615"/>
              <a:gd name="connsiteY15-20718" fmla="*/ 1392804 h 1583140"/>
              <a:gd name="connsiteX16-20719" fmla="*/ 8171196 w 9662615"/>
              <a:gd name="connsiteY16-20720" fmla="*/ 1397216 h 1583140"/>
              <a:gd name="connsiteX17-20721" fmla="*/ 8087910 w 9662615"/>
              <a:gd name="connsiteY17-20722" fmla="*/ 1386449 h 1583140"/>
              <a:gd name="connsiteX18-20723" fmla="*/ 7974579 w 9662615"/>
              <a:gd name="connsiteY18-20724" fmla="*/ 1383439 h 1583140"/>
              <a:gd name="connsiteX19-20725" fmla="*/ 7768351 w 9662615"/>
              <a:gd name="connsiteY19-20726" fmla="*/ 1395051 h 1583140"/>
              <a:gd name="connsiteX20-20727" fmla="*/ 7635985 w 9662615"/>
              <a:gd name="connsiteY20-20728" fmla="*/ 1386363 h 1583140"/>
              <a:gd name="connsiteX21-20729" fmla="*/ 7466069 w 9662615"/>
              <a:gd name="connsiteY21-20730" fmla="*/ 1377654 h 1583140"/>
              <a:gd name="connsiteX22-20731" fmla="*/ 7355642 w 9662615"/>
              <a:gd name="connsiteY22-20732" fmla="*/ 1407761 h 1583140"/>
              <a:gd name="connsiteX23-20733" fmla="*/ 7215220 w 9662615"/>
              <a:gd name="connsiteY23-20734" fmla="*/ 1397856 h 1583140"/>
              <a:gd name="connsiteX24-20735" fmla="*/ 7082147 w 9662615"/>
              <a:gd name="connsiteY24-20736" fmla="*/ 1406113 h 1583140"/>
              <a:gd name="connsiteX25-20737" fmla="*/ 6987129 w 9662615"/>
              <a:gd name="connsiteY25-20738" fmla="*/ 1404834 h 1583140"/>
              <a:gd name="connsiteX26-20739" fmla="*/ 6907567 w 9662615"/>
              <a:gd name="connsiteY26-20740" fmla="*/ 1419149 h 1583140"/>
              <a:gd name="connsiteX27-20741" fmla="*/ 6748428 w 9662615"/>
              <a:gd name="connsiteY27-20742" fmla="*/ 1420308 h 1583140"/>
              <a:gd name="connsiteX28-20743" fmla="*/ 6654257 w 9662615"/>
              <a:gd name="connsiteY28-20744" fmla="*/ 1424143 h 1583140"/>
              <a:gd name="connsiteX29-20745" fmla="*/ 6620123 w 9662615"/>
              <a:gd name="connsiteY29-20746" fmla="*/ 1430535 h 1583140"/>
              <a:gd name="connsiteX30-20747" fmla="*/ 6571355 w 9662615"/>
              <a:gd name="connsiteY30-20748" fmla="*/ 1436144 h 1583140"/>
              <a:gd name="connsiteX31-20749" fmla="*/ 6486557 w 9662615"/>
              <a:gd name="connsiteY31-20750" fmla="*/ 1449861 h 1583140"/>
              <a:gd name="connsiteX32-20751" fmla="*/ 6370419 w 9662615"/>
              <a:gd name="connsiteY32-20752" fmla="*/ 1461649 h 1583140"/>
              <a:gd name="connsiteX33-20753" fmla="*/ 6278839 w 9662615"/>
              <a:gd name="connsiteY33-20754" fmla="*/ 1449160 h 1583140"/>
              <a:gd name="connsiteX34-20755" fmla="*/ 6272455 w 9662615"/>
              <a:gd name="connsiteY34-20756" fmla="*/ 1453191 h 1583140"/>
              <a:gd name="connsiteX35-20757" fmla="*/ 6212659 w 9662615"/>
              <a:gd name="connsiteY35-20758" fmla="*/ 1454850 h 1583140"/>
              <a:gd name="connsiteX36-20759" fmla="*/ 6069317 w 9662615"/>
              <a:gd name="connsiteY36-20760" fmla="*/ 1445838 h 1583140"/>
              <a:gd name="connsiteX37-20761" fmla="*/ 5878477 w 9662615"/>
              <a:gd name="connsiteY37-20762" fmla="*/ 1439180 h 1583140"/>
              <a:gd name="connsiteX38-20763" fmla="*/ 5838387 w 9662615"/>
              <a:gd name="connsiteY38-20764" fmla="*/ 1444679 h 1583140"/>
              <a:gd name="connsiteX39-20765" fmla="*/ 5771136 w 9662615"/>
              <a:gd name="connsiteY39-20766" fmla="*/ 1453639 h 1583140"/>
              <a:gd name="connsiteX40-20767" fmla="*/ 5724081 w 9662615"/>
              <a:gd name="connsiteY40-20768" fmla="*/ 1470431 h 1583140"/>
              <a:gd name="connsiteX41-20769" fmla="*/ 5666577 w 9662615"/>
              <a:gd name="connsiteY41-20770" fmla="*/ 1473921 h 1583140"/>
              <a:gd name="connsiteX42-20771" fmla="*/ 5649068 w 9662615"/>
              <a:gd name="connsiteY42-20772" fmla="*/ 1461676 h 1583140"/>
              <a:gd name="connsiteX43-20773" fmla="*/ 5588902 w 9662615"/>
              <a:gd name="connsiteY43-20774" fmla="*/ 1469647 h 1583140"/>
              <a:gd name="connsiteX44-20775" fmla="*/ 5498090 w 9662615"/>
              <a:gd name="connsiteY44-20776" fmla="*/ 1483173 h 1583140"/>
              <a:gd name="connsiteX45-20777" fmla="*/ 5444641 w 9662615"/>
              <a:gd name="connsiteY45-20778" fmla="*/ 1487602 h 1583140"/>
              <a:gd name="connsiteX46-20779" fmla="*/ 5299812 w 9662615"/>
              <a:gd name="connsiteY46-20780" fmla="*/ 1503362 h 1583140"/>
              <a:gd name="connsiteX47-20781" fmla="*/ 5245752 w 9662615"/>
              <a:gd name="connsiteY47-20782" fmla="*/ 1520612 h 1583140"/>
              <a:gd name="connsiteX48-20783" fmla="*/ 5177807 w 9662615"/>
              <a:gd name="connsiteY48-20784" fmla="*/ 1526802 h 1583140"/>
              <a:gd name="connsiteX49-20785" fmla="*/ 5113910 w 9662615"/>
              <a:gd name="connsiteY49-20786" fmla="*/ 1533205 h 1583140"/>
              <a:gd name="connsiteX50-20787" fmla="*/ 5059484 w 9662615"/>
              <a:gd name="connsiteY50-20788" fmla="*/ 1546802 h 1583140"/>
              <a:gd name="connsiteX51-20789" fmla="*/ 5038524 w 9662615"/>
              <a:gd name="connsiteY51-20790" fmla="*/ 1545675 h 1583140"/>
              <a:gd name="connsiteX52-20791" fmla="*/ 5026564 w 9662615"/>
              <a:gd name="connsiteY52-20792" fmla="*/ 1545376 h 1583140"/>
              <a:gd name="connsiteX53-20793" fmla="*/ 4969433 w 9662615"/>
              <a:gd name="connsiteY53-20794" fmla="*/ 1550865 h 1583140"/>
              <a:gd name="connsiteX54-20795" fmla="*/ 4929254 w 9662615"/>
              <a:gd name="connsiteY54-20796" fmla="*/ 1563452 h 1583140"/>
              <a:gd name="connsiteX55-20797" fmla="*/ 4871726 w 9662615"/>
              <a:gd name="connsiteY55-20798" fmla="*/ 1570584 h 1583140"/>
              <a:gd name="connsiteX56-20799" fmla="*/ 4843267 w 9662615"/>
              <a:gd name="connsiteY56-20800" fmla="*/ 1561459 h 1583140"/>
              <a:gd name="connsiteX57-20801" fmla="*/ 4821058 w 9662615"/>
              <a:gd name="connsiteY57-20802" fmla="*/ 1553078 h 1583140"/>
              <a:gd name="connsiteX58-20803" fmla="*/ 4791466 w 9662615"/>
              <a:gd name="connsiteY58-20804" fmla="*/ 1561324 h 1583140"/>
              <a:gd name="connsiteX59-20805" fmla="*/ 4784247 w 9662615"/>
              <a:gd name="connsiteY59-20806" fmla="*/ 1562342 h 1583140"/>
              <a:gd name="connsiteX60-20807" fmla="*/ 4739309 w 9662615"/>
              <a:gd name="connsiteY60-20808" fmla="*/ 1553948 h 1583140"/>
              <a:gd name="connsiteX61-20809" fmla="*/ 4697562 w 9662615"/>
              <a:gd name="connsiteY61-20810" fmla="*/ 1551206 h 1583140"/>
              <a:gd name="connsiteX62-20811" fmla="*/ 4650737 w 9662615"/>
              <a:gd name="connsiteY62-20812" fmla="*/ 1537381 h 1583140"/>
              <a:gd name="connsiteX63-20813" fmla="*/ 4583150 w 9662615"/>
              <a:gd name="connsiteY63-20814" fmla="*/ 1529064 h 1583140"/>
              <a:gd name="connsiteX64-20815" fmla="*/ 4521734 w 9662615"/>
              <a:gd name="connsiteY64-20816" fmla="*/ 1529359 h 1583140"/>
              <a:gd name="connsiteX65-20817" fmla="*/ 4382398 w 9662615"/>
              <a:gd name="connsiteY65-20818" fmla="*/ 1534108 h 1583140"/>
              <a:gd name="connsiteX66-20819" fmla="*/ 4221826 w 9662615"/>
              <a:gd name="connsiteY66-20820" fmla="*/ 1500972 h 1583140"/>
              <a:gd name="connsiteX67-20821" fmla="*/ 4096601 w 9662615"/>
              <a:gd name="connsiteY67-20822" fmla="*/ 1521563 h 1583140"/>
              <a:gd name="connsiteX68-20823" fmla="*/ 4002441 w 9662615"/>
              <a:gd name="connsiteY68-20824" fmla="*/ 1528912 h 1583140"/>
              <a:gd name="connsiteX69-20825" fmla="*/ 3833906 w 9662615"/>
              <a:gd name="connsiteY69-20826" fmla="*/ 1516637 h 1583140"/>
              <a:gd name="connsiteX70-20827" fmla="*/ 3763845 w 9662615"/>
              <a:gd name="connsiteY70-20828" fmla="*/ 1501782 h 1583140"/>
              <a:gd name="connsiteX71-20829" fmla="*/ 3641778 w 9662615"/>
              <a:gd name="connsiteY71-20830" fmla="*/ 1505446 h 1583140"/>
              <a:gd name="connsiteX72-20831" fmla="*/ 3565233 w 9662615"/>
              <a:gd name="connsiteY72-20832" fmla="*/ 1515122 h 1583140"/>
              <a:gd name="connsiteX73-20833" fmla="*/ 3560267 w 9662615"/>
              <a:gd name="connsiteY73-20834" fmla="*/ 1516288 h 1583140"/>
              <a:gd name="connsiteX74-20835" fmla="*/ 3540258 w 9662615"/>
              <a:gd name="connsiteY74-20836" fmla="*/ 1516976 h 1583140"/>
              <a:gd name="connsiteX75-20837" fmla="*/ 3534780 w 9662615"/>
              <a:gd name="connsiteY75-20838" fmla="*/ 1522141 h 1583140"/>
              <a:gd name="connsiteX76-20839" fmla="*/ 3504783 w 9662615"/>
              <a:gd name="connsiteY76-20840" fmla="*/ 1526739 h 1583140"/>
              <a:gd name="connsiteX77-20841" fmla="*/ 3430805 w 9662615"/>
              <a:gd name="connsiteY77-20842" fmla="*/ 1542521 h 1583140"/>
              <a:gd name="connsiteX78-20843" fmla="*/ 3292707 w 9662615"/>
              <a:gd name="connsiteY78-20844" fmla="*/ 1520490 h 1583140"/>
              <a:gd name="connsiteX79-20845" fmla="*/ 3187872 w 9662615"/>
              <a:gd name="connsiteY79-20846" fmla="*/ 1519991 h 1583140"/>
              <a:gd name="connsiteX80-20847" fmla="*/ 3148026 w 9662615"/>
              <a:gd name="connsiteY80-20848" fmla="*/ 1524777 h 1583140"/>
              <a:gd name="connsiteX81-20849" fmla="*/ 3092394 w 9662615"/>
              <a:gd name="connsiteY81-20850" fmla="*/ 1528115 h 1583140"/>
              <a:gd name="connsiteX82-20851" fmla="*/ 2994200 w 9662615"/>
              <a:gd name="connsiteY82-20852" fmla="*/ 1537857 h 1583140"/>
              <a:gd name="connsiteX83-20853" fmla="*/ 2862301 w 9662615"/>
              <a:gd name="connsiteY83-20854" fmla="*/ 1544250 h 1583140"/>
              <a:gd name="connsiteX84-20855" fmla="*/ 2766335 w 9662615"/>
              <a:gd name="connsiteY84-20856" fmla="*/ 1527662 h 1583140"/>
              <a:gd name="connsiteX85-20857" fmla="*/ 2757836 w 9662615"/>
              <a:gd name="connsiteY85-20858" fmla="*/ 1531371 h 1583140"/>
              <a:gd name="connsiteX86-20859" fmla="*/ 2691555 w 9662615"/>
              <a:gd name="connsiteY86-20860" fmla="*/ 1530283 h 1583140"/>
              <a:gd name="connsiteX87-20861" fmla="*/ 2491676 w 9662615"/>
              <a:gd name="connsiteY87-20862" fmla="*/ 1500859 h 1583140"/>
              <a:gd name="connsiteX88-20863" fmla="*/ 2378036 w 9662615"/>
              <a:gd name="connsiteY88-20864" fmla="*/ 1520645 h 1583140"/>
              <a:gd name="connsiteX89-20865" fmla="*/ 2284269 w 9662615"/>
              <a:gd name="connsiteY89-20866" fmla="*/ 1503068 h 1583140"/>
              <a:gd name="connsiteX90-20867" fmla="*/ 2207104 w 9662615"/>
              <a:gd name="connsiteY90-20868" fmla="*/ 1508888 h 1583140"/>
              <a:gd name="connsiteX91-20869" fmla="*/ 2149226 w 9662615"/>
              <a:gd name="connsiteY91-20870" fmla="*/ 1523409 h 1583140"/>
              <a:gd name="connsiteX92-20871" fmla="*/ 2084783 w 9662615"/>
              <a:gd name="connsiteY92-20872" fmla="*/ 1524245 h 1583140"/>
              <a:gd name="connsiteX93-20873" fmla="*/ 2070075 w 9662615"/>
              <a:gd name="connsiteY93-20874" fmla="*/ 1511285 h 1583140"/>
              <a:gd name="connsiteX94-20875" fmla="*/ 2001057 w 9662615"/>
              <a:gd name="connsiteY94-20876" fmla="*/ 1516449 h 1583140"/>
              <a:gd name="connsiteX95-20877" fmla="*/ 1896330 w 9662615"/>
              <a:gd name="connsiteY95-20878" fmla="*/ 1525725 h 1583140"/>
              <a:gd name="connsiteX96-20879" fmla="*/ 1835994 w 9662615"/>
              <a:gd name="connsiteY96-20880" fmla="*/ 1527678 h 1583140"/>
              <a:gd name="connsiteX97-20881" fmla="*/ 1671119 w 9662615"/>
              <a:gd name="connsiteY97-20882" fmla="*/ 1536701 h 1583140"/>
              <a:gd name="connsiteX98-20883" fmla="*/ 1601337 w 9662615"/>
              <a:gd name="connsiteY98-20884" fmla="*/ 1548552 h 1583140"/>
              <a:gd name="connsiteX99-20885" fmla="*/ 1407755 w 9662615"/>
              <a:gd name="connsiteY99-20886" fmla="*/ 1571444 h 1583140"/>
              <a:gd name="connsiteX100-20887" fmla="*/ 1271994 w 9662615"/>
              <a:gd name="connsiteY100-20888" fmla="*/ 1579471 h 1583140"/>
              <a:gd name="connsiteX101-20889" fmla="*/ 1249226 w 9662615"/>
              <a:gd name="connsiteY101-20890" fmla="*/ 1583140 h 1583140"/>
              <a:gd name="connsiteX102-20891" fmla="*/ 1217719 w 9662615"/>
              <a:gd name="connsiteY102-20892" fmla="*/ 1580863 h 1583140"/>
              <a:gd name="connsiteX103-20893" fmla="*/ 1091432 w 9662615"/>
              <a:gd name="connsiteY103-20894" fmla="*/ 1571003 h 1583140"/>
              <a:gd name="connsiteX104-20895" fmla="*/ 992039 w 9662615"/>
              <a:gd name="connsiteY104-20896" fmla="*/ 1556662 h 1583140"/>
              <a:gd name="connsiteX105-20897" fmla="*/ 868264 w 9662615"/>
              <a:gd name="connsiteY105-20898" fmla="*/ 1566392 h 1583140"/>
              <a:gd name="connsiteX106-20899" fmla="*/ 792765 w 9662615"/>
              <a:gd name="connsiteY106-20900" fmla="*/ 1563102 h 1583140"/>
              <a:gd name="connsiteX107-20901" fmla="*/ 669055 w 9662615"/>
              <a:gd name="connsiteY107-20902" fmla="*/ 1543638 h 1583140"/>
              <a:gd name="connsiteX108-20903" fmla="*/ 506152 w 9662615"/>
              <a:gd name="connsiteY108-20904" fmla="*/ 1549124 h 1583140"/>
              <a:gd name="connsiteX109-20905" fmla="*/ 472797 w 9662615"/>
              <a:gd name="connsiteY109-20906" fmla="*/ 1568904 h 1583140"/>
              <a:gd name="connsiteX110-20907" fmla="*/ 427864 w 9662615"/>
              <a:gd name="connsiteY110-20908" fmla="*/ 1580848 h 1583140"/>
              <a:gd name="connsiteX111-20909" fmla="*/ 408381 w 9662615"/>
              <a:gd name="connsiteY111-20910" fmla="*/ 1552940 h 1583140"/>
              <a:gd name="connsiteX112-20911" fmla="*/ 267163 w 9662615"/>
              <a:gd name="connsiteY112-20912" fmla="*/ 1531913 h 1583140"/>
              <a:gd name="connsiteX113-20913" fmla="*/ 196644 w 9662615"/>
              <a:gd name="connsiteY113-20914" fmla="*/ 1524565 h 1583140"/>
              <a:gd name="connsiteX114-20915" fmla="*/ 86819 w 9662615"/>
              <a:gd name="connsiteY114-20916" fmla="*/ 1519517 h 1583140"/>
              <a:gd name="connsiteX115-20917" fmla="*/ 53369 w 9662615"/>
              <a:gd name="connsiteY115-20918" fmla="*/ 1516853 h 1583140"/>
              <a:gd name="connsiteX116-20919" fmla="*/ 2359 w 9662615"/>
              <a:gd name="connsiteY116-20920" fmla="*/ 1515247 h 1583140"/>
              <a:gd name="connsiteX117-20921" fmla="*/ 0 w 9662615"/>
              <a:gd name="connsiteY117-20922" fmla="*/ 1514932 h 1583140"/>
              <a:gd name="connsiteX118-20923" fmla="*/ 0 w 9662615"/>
              <a:gd name="connsiteY118-20924" fmla="*/ 0 h 1583140"/>
              <a:gd name="connsiteX0-20925" fmla="*/ 0 w 9662615"/>
              <a:gd name="connsiteY0-20926" fmla="*/ 0 h 1583140"/>
              <a:gd name="connsiteX1-20927" fmla="*/ 9662615 w 9662615"/>
              <a:gd name="connsiteY1-20928" fmla="*/ 0 h 1583140"/>
              <a:gd name="connsiteX2-20929" fmla="*/ 9662615 w 9662615"/>
              <a:gd name="connsiteY2-20930" fmla="*/ 1280346 h 1583140"/>
              <a:gd name="connsiteX3-20931" fmla="*/ 9658420 w 9662615"/>
              <a:gd name="connsiteY3-20932" fmla="*/ 1280106 h 1583140"/>
              <a:gd name="connsiteX4-20933" fmla="*/ 9469546 w 9662615"/>
              <a:gd name="connsiteY4-20934" fmla="*/ 1289837 h 1583140"/>
              <a:gd name="connsiteX5-20935" fmla="*/ 9326260 w 9662615"/>
              <a:gd name="connsiteY5-20936" fmla="*/ 1277155 h 1583140"/>
              <a:gd name="connsiteX6-20937" fmla="*/ 9144767 w 9662615"/>
              <a:gd name="connsiteY6-20938" fmla="*/ 1264120 h 1583140"/>
              <a:gd name="connsiteX7-20939" fmla="*/ 8976400 w 9662615"/>
              <a:gd name="connsiteY7-20940" fmla="*/ 1326661 h 1583140"/>
              <a:gd name="connsiteX8-20941" fmla="*/ 8784979 w 9662615"/>
              <a:gd name="connsiteY8-20942" fmla="*/ 1342419 h 1583140"/>
              <a:gd name="connsiteX9-20943" fmla="*/ 8695953 w 9662615"/>
              <a:gd name="connsiteY9-20944" fmla="*/ 1346784 h 1583140"/>
              <a:gd name="connsiteX10-20945" fmla="*/ 8652191 w 9662615"/>
              <a:gd name="connsiteY10-20946" fmla="*/ 1345903 h 1583140"/>
              <a:gd name="connsiteX11-20947" fmla="*/ 8591582 w 9662615"/>
              <a:gd name="connsiteY11-20948" fmla="*/ 1341666 h 1583140"/>
              <a:gd name="connsiteX12-20949" fmla="*/ 8537336 w 9662615"/>
              <a:gd name="connsiteY12-20950" fmla="*/ 1341684 h 1583140"/>
              <a:gd name="connsiteX13-20951" fmla="*/ 8416849 w 9662615"/>
              <a:gd name="connsiteY13-20952" fmla="*/ 1367085 h 1583140"/>
              <a:gd name="connsiteX14-20953" fmla="*/ 8278355 w 9662615"/>
              <a:gd name="connsiteY14-20954" fmla="*/ 1386569 h 1583140"/>
              <a:gd name="connsiteX15-20955" fmla="*/ 8197961 w 9662615"/>
              <a:gd name="connsiteY15-20956" fmla="*/ 1392804 h 1583140"/>
              <a:gd name="connsiteX16-20957" fmla="*/ 8171196 w 9662615"/>
              <a:gd name="connsiteY16-20958" fmla="*/ 1397216 h 1583140"/>
              <a:gd name="connsiteX17-20959" fmla="*/ 8087910 w 9662615"/>
              <a:gd name="connsiteY17-20960" fmla="*/ 1386449 h 1583140"/>
              <a:gd name="connsiteX18-20961" fmla="*/ 7974579 w 9662615"/>
              <a:gd name="connsiteY18-20962" fmla="*/ 1383439 h 1583140"/>
              <a:gd name="connsiteX19-20963" fmla="*/ 7768351 w 9662615"/>
              <a:gd name="connsiteY19-20964" fmla="*/ 1395051 h 1583140"/>
              <a:gd name="connsiteX20-20965" fmla="*/ 7635985 w 9662615"/>
              <a:gd name="connsiteY20-20966" fmla="*/ 1386363 h 1583140"/>
              <a:gd name="connsiteX21-20967" fmla="*/ 7466069 w 9662615"/>
              <a:gd name="connsiteY21-20968" fmla="*/ 1377654 h 1583140"/>
              <a:gd name="connsiteX22-20969" fmla="*/ 7355642 w 9662615"/>
              <a:gd name="connsiteY22-20970" fmla="*/ 1407761 h 1583140"/>
              <a:gd name="connsiteX23-20971" fmla="*/ 7215220 w 9662615"/>
              <a:gd name="connsiteY23-20972" fmla="*/ 1397856 h 1583140"/>
              <a:gd name="connsiteX24-20973" fmla="*/ 7082147 w 9662615"/>
              <a:gd name="connsiteY24-20974" fmla="*/ 1406113 h 1583140"/>
              <a:gd name="connsiteX25-20975" fmla="*/ 6987129 w 9662615"/>
              <a:gd name="connsiteY25-20976" fmla="*/ 1404834 h 1583140"/>
              <a:gd name="connsiteX26-20977" fmla="*/ 6907567 w 9662615"/>
              <a:gd name="connsiteY26-20978" fmla="*/ 1419149 h 1583140"/>
              <a:gd name="connsiteX27-20979" fmla="*/ 6748428 w 9662615"/>
              <a:gd name="connsiteY27-20980" fmla="*/ 1420308 h 1583140"/>
              <a:gd name="connsiteX28-20981" fmla="*/ 6654257 w 9662615"/>
              <a:gd name="connsiteY28-20982" fmla="*/ 1424143 h 1583140"/>
              <a:gd name="connsiteX29-20983" fmla="*/ 6620123 w 9662615"/>
              <a:gd name="connsiteY29-20984" fmla="*/ 1430535 h 1583140"/>
              <a:gd name="connsiteX30-20985" fmla="*/ 6571355 w 9662615"/>
              <a:gd name="connsiteY30-20986" fmla="*/ 1436144 h 1583140"/>
              <a:gd name="connsiteX31-20987" fmla="*/ 6486557 w 9662615"/>
              <a:gd name="connsiteY31-20988" fmla="*/ 1449861 h 1583140"/>
              <a:gd name="connsiteX32-20989" fmla="*/ 6370419 w 9662615"/>
              <a:gd name="connsiteY32-20990" fmla="*/ 1461649 h 1583140"/>
              <a:gd name="connsiteX33-20991" fmla="*/ 6278839 w 9662615"/>
              <a:gd name="connsiteY33-20992" fmla="*/ 1449160 h 1583140"/>
              <a:gd name="connsiteX34-20993" fmla="*/ 6272455 w 9662615"/>
              <a:gd name="connsiteY34-20994" fmla="*/ 1453191 h 1583140"/>
              <a:gd name="connsiteX35-20995" fmla="*/ 6212659 w 9662615"/>
              <a:gd name="connsiteY35-20996" fmla="*/ 1454850 h 1583140"/>
              <a:gd name="connsiteX36-20997" fmla="*/ 6069317 w 9662615"/>
              <a:gd name="connsiteY36-20998" fmla="*/ 1445838 h 1583140"/>
              <a:gd name="connsiteX37-20999" fmla="*/ 5878477 w 9662615"/>
              <a:gd name="connsiteY37-21000" fmla="*/ 1439180 h 1583140"/>
              <a:gd name="connsiteX38-21001" fmla="*/ 5838387 w 9662615"/>
              <a:gd name="connsiteY38-21002" fmla="*/ 1444679 h 1583140"/>
              <a:gd name="connsiteX39-21003" fmla="*/ 5771136 w 9662615"/>
              <a:gd name="connsiteY39-21004" fmla="*/ 1453639 h 1583140"/>
              <a:gd name="connsiteX40-21005" fmla="*/ 5724081 w 9662615"/>
              <a:gd name="connsiteY40-21006" fmla="*/ 1470431 h 1583140"/>
              <a:gd name="connsiteX41-21007" fmla="*/ 5666577 w 9662615"/>
              <a:gd name="connsiteY41-21008" fmla="*/ 1473921 h 1583140"/>
              <a:gd name="connsiteX42-21009" fmla="*/ 5649068 w 9662615"/>
              <a:gd name="connsiteY42-21010" fmla="*/ 1461676 h 1583140"/>
              <a:gd name="connsiteX43-21011" fmla="*/ 5588902 w 9662615"/>
              <a:gd name="connsiteY43-21012" fmla="*/ 1469647 h 1583140"/>
              <a:gd name="connsiteX44-21013" fmla="*/ 5498090 w 9662615"/>
              <a:gd name="connsiteY44-21014" fmla="*/ 1483173 h 1583140"/>
              <a:gd name="connsiteX45-21015" fmla="*/ 5444641 w 9662615"/>
              <a:gd name="connsiteY45-21016" fmla="*/ 1487602 h 1583140"/>
              <a:gd name="connsiteX46-21017" fmla="*/ 5299812 w 9662615"/>
              <a:gd name="connsiteY46-21018" fmla="*/ 1503362 h 1583140"/>
              <a:gd name="connsiteX47-21019" fmla="*/ 5245752 w 9662615"/>
              <a:gd name="connsiteY47-21020" fmla="*/ 1520612 h 1583140"/>
              <a:gd name="connsiteX48-21021" fmla="*/ 5177807 w 9662615"/>
              <a:gd name="connsiteY48-21022" fmla="*/ 1526802 h 1583140"/>
              <a:gd name="connsiteX49-21023" fmla="*/ 5113910 w 9662615"/>
              <a:gd name="connsiteY49-21024" fmla="*/ 1533205 h 1583140"/>
              <a:gd name="connsiteX50-21025" fmla="*/ 5059484 w 9662615"/>
              <a:gd name="connsiteY50-21026" fmla="*/ 1546802 h 1583140"/>
              <a:gd name="connsiteX51-21027" fmla="*/ 5038524 w 9662615"/>
              <a:gd name="connsiteY51-21028" fmla="*/ 1545675 h 1583140"/>
              <a:gd name="connsiteX52-21029" fmla="*/ 5026564 w 9662615"/>
              <a:gd name="connsiteY52-21030" fmla="*/ 1545376 h 1583140"/>
              <a:gd name="connsiteX53-21031" fmla="*/ 4969433 w 9662615"/>
              <a:gd name="connsiteY53-21032" fmla="*/ 1550865 h 1583140"/>
              <a:gd name="connsiteX54-21033" fmla="*/ 4929254 w 9662615"/>
              <a:gd name="connsiteY54-21034" fmla="*/ 1563452 h 1583140"/>
              <a:gd name="connsiteX55-21035" fmla="*/ 4871726 w 9662615"/>
              <a:gd name="connsiteY55-21036" fmla="*/ 1570584 h 1583140"/>
              <a:gd name="connsiteX56-21037" fmla="*/ 4843267 w 9662615"/>
              <a:gd name="connsiteY56-21038" fmla="*/ 1561459 h 1583140"/>
              <a:gd name="connsiteX57-21039" fmla="*/ 4821058 w 9662615"/>
              <a:gd name="connsiteY57-21040" fmla="*/ 1553078 h 1583140"/>
              <a:gd name="connsiteX58-21041" fmla="*/ 4791466 w 9662615"/>
              <a:gd name="connsiteY58-21042" fmla="*/ 1561324 h 1583140"/>
              <a:gd name="connsiteX59-21043" fmla="*/ 4784247 w 9662615"/>
              <a:gd name="connsiteY59-21044" fmla="*/ 1562342 h 1583140"/>
              <a:gd name="connsiteX60-21045" fmla="*/ 4739309 w 9662615"/>
              <a:gd name="connsiteY60-21046" fmla="*/ 1553948 h 1583140"/>
              <a:gd name="connsiteX61-21047" fmla="*/ 4697562 w 9662615"/>
              <a:gd name="connsiteY61-21048" fmla="*/ 1551206 h 1583140"/>
              <a:gd name="connsiteX62-21049" fmla="*/ 4650737 w 9662615"/>
              <a:gd name="connsiteY62-21050" fmla="*/ 1537381 h 1583140"/>
              <a:gd name="connsiteX63-21051" fmla="*/ 4583150 w 9662615"/>
              <a:gd name="connsiteY63-21052" fmla="*/ 1529064 h 1583140"/>
              <a:gd name="connsiteX64-21053" fmla="*/ 4521734 w 9662615"/>
              <a:gd name="connsiteY64-21054" fmla="*/ 1529359 h 1583140"/>
              <a:gd name="connsiteX65-21055" fmla="*/ 4382398 w 9662615"/>
              <a:gd name="connsiteY65-21056" fmla="*/ 1534108 h 1583140"/>
              <a:gd name="connsiteX66-21057" fmla="*/ 4221826 w 9662615"/>
              <a:gd name="connsiteY66-21058" fmla="*/ 1500972 h 1583140"/>
              <a:gd name="connsiteX67-21059" fmla="*/ 4096601 w 9662615"/>
              <a:gd name="connsiteY67-21060" fmla="*/ 1521563 h 1583140"/>
              <a:gd name="connsiteX68-21061" fmla="*/ 4002441 w 9662615"/>
              <a:gd name="connsiteY68-21062" fmla="*/ 1528912 h 1583140"/>
              <a:gd name="connsiteX69-21063" fmla="*/ 3833906 w 9662615"/>
              <a:gd name="connsiteY69-21064" fmla="*/ 1516637 h 1583140"/>
              <a:gd name="connsiteX70-21065" fmla="*/ 3763845 w 9662615"/>
              <a:gd name="connsiteY70-21066" fmla="*/ 1501782 h 1583140"/>
              <a:gd name="connsiteX71-21067" fmla="*/ 3641778 w 9662615"/>
              <a:gd name="connsiteY71-21068" fmla="*/ 1505446 h 1583140"/>
              <a:gd name="connsiteX72-21069" fmla="*/ 3565233 w 9662615"/>
              <a:gd name="connsiteY72-21070" fmla="*/ 1515122 h 1583140"/>
              <a:gd name="connsiteX73-21071" fmla="*/ 3560267 w 9662615"/>
              <a:gd name="connsiteY73-21072" fmla="*/ 1516288 h 1583140"/>
              <a:gd name="connsiteX74-21073" fmla="*/ 3540258 w 9662615"/>
              <a:gd name="connsiteY74-21074" fmla="*/ 1516976 h 1583140"/>
              <a:gd name="connsiteX75-21075" fmla="*/ 3534780 w 9662615"/>
              <a:gd name="connsiteY75-21076" fmla="*/ 1522141 h 1583140"/>
              <a:gd name="connsiteX76-21077" fmla="*/ 3504783 w 9662615"/>
              <a:gd name="connsiteY76-21078" fmla="*/ 1526739 h 1583140"/>
              <a:gd name="connsiteX77-21079" fmla="*/ 3430805 w 9662615"/>
              <a:gd name="connsiteY77-21080" fmla="*/ 1542521 h 1583140"/>
              <a:gd name="connsiteX78-21081" fmla="*/ 3292707 w 9662615"/>
              <a:gd name="connsiteY78-21082" fmla="*/ 1520490 h 1583140"/>
              <a:gd name="connsiteX79-21083" fmla="*/ 3187872 w 9662615"/>
              <a:gd name="connsiteY79-21084" fmla="*/ 1519991 h 1583140"/>
              <a:gd name="connsiteX80-21085" fmla="*/ 3148026 w 9662615"/>
              <a:gd name="connsiteY80-21086" fmla="*/ 1524777 h 1583140"/>
              <a:gd name="connsiteX81-21087" fmla="*/ 3092394 w 9662615"/>
              <a:gd name="connsiteY81-21088" fmla="*/ 1528115 h 1583140"/>
              <a:gd name="connsiteX82-21089" fmla="*/ 2994200 w 9662615"/>
              <a:gd name="connsiteY82-21090" fmla="*/ 1537857 h 1583140"/>
              <a:gd name="connsiteX83-21091" fmla="*/ 2862301 w 9662615"/>
              <a:gd name="connsiteY83-21092" fmla="*/ 1544250 h 1583140"/>
              <a:gd name="connsiteX84-21093" fmla="*/ 2766335 w 9662615"/>
              <a:gd name="connsiteY84-21094" fmla="*/ 1527662 h 1583140"/>
              <a:gd name="connsiteX85-21095" fmla="*/ 2757836 w 9662615"/>
              <a:gd name="connsiteY85-21096" fmla="*/ 1531371 h 1583140"/>
              <a:gd name="connsiteX86-21097" fmla="*/ 2691555 w 9662615"/>
              <a:gd name="connsiteY86-21098" fmla="*/ 1530283 h 1583140"/>
              <a:gd name="connsiteX87-21099" fmla="*/ 2491676 w 9662615"/>
              <a:gd name="connsiteY87-21100" fmla="*/ 1500859 h 1583140"/>
              <a:gd name="connsiteX88-21101" fmla="*/ 2378036 w 9662615"/>
              <a:gd name="connsiteY88-21102" fmla="*/ 1520645 h 1583140"/>
              <a:gd name="connsiteX89-21103" fmla="*/ 2284269 w 9662615"/>
              <a:gd name="connsiteY89-21104" fmla="*/ 1503068 h 1583140"/>
              <a:gd name="connsiteX90-21105" fmla="*/ 2207104 w 9662615"/>
              <a:gd name="connsiteY90-21106" fmla="*/ 1508888 h 1583140"/>
              <a:gd name="connsiteX91-21107" fmla="*/ 2149226 w 9662615"/>
              <a:gd name="connsiteY91-21108" fmla="*/ 1523409 h 1583140"/>
              <a:gd name="connsiteX92-21109" fmla="*/ 2084783 w 9662615"/>
              <a:gd name="connsiteY92-21110" fmla="*/ 1524245 h 1583140"/>
              <a:gd name="connsiteX93-21111" fmla="*/ 2070075 w 9662615"/>
              <a:gd name="connsiteY93-21112" fmla="*/ 1511285 h 1583140"/>
              <a:gd name="connsiteX94-21113" fmla="*/ 2001057 w 9662615"/>
              <a:gd name="connsiteY94-21114" fmla="*/ 1516449 h 1583140"/>
              <a:gd name="connsiteX95-21115" fmla="*/ 1896330 w 9662615"/>
              <a:gd name="connsiteY95-21116" fmla="*/ 1525725 h 1583140"/>
              <a:gd name="connsiteX96-21117" fmla="*/ 1835994 w 9662615"/>
              <a:gd name="connsiteY96-21118" fmla="*/ 1527678 h 1583140"/>
              <a:gd name="connsiteX97-21119" fmla="*/ 1671119 w 9662615"/>
              <a:gd name="connsiteY97-21120" fmla="*/ 1536701 h 1583140"/>
              <a:gd name="connsiteX98-21121" fmla="*/ 1601337 w 9662615"/>
              <a:gd name="connsiteY98-21122" fmla="*/ 1548552 h 1583140"/>
              <a:gd name="connsiteX99-21123" fmla="*/ 1407755 w 9662615"/>
              <a:gd name="connsiteY99-21124" fmla="*/ 1571444 h 1583140"/>
              <a:gd name="connsiteX100-21125" fmla="*/ 1271994 w 9662615"/>
              <a:gd name="connsiteY100-21126" fmla="*/ 1579471 h 1583140"/>
              <a:gd name="connsiteX101-21127" fmla="*/ 1249226 w 9662615"/>
              <a:gd name="connsiteY101-21128" fmla="*/ 1583140 h 1583140"/>
              <a:gd name="connsiteX102-21129" fmla="*/ 1217719 w 9662615"/>
              <a:gd name="connsiteY102-21130" fmla="*/ 1580863 h 1583140"/>
              <a:gd name="connsiteX103-21131" fmla="*/ 1091432 w 9662615"/>
              <a:gd name="connsiteY103-21132" fmla="*/ 1571003 h 1583140"/>
              <a:gd name="connsiteX104-21133" fmla="*/ 992039 w 9662615"/>
              <a:gd name="connsiteY104-21134" fmla="*/ 1556662 h 1583140"/>
              <a:gd name="connsiteX105-21135" fmla="*/ 868264 w 9662615"/>
              <a:gd name="connsiteY105-21136" fmla="*/ 1566392 h 1583140"/>
              <a:gd name="connsiteX106-21137" fmla="*/ 792765 w 9662615"/>
              <a:gd name="connsiteY106-21138" fmla="*/ 1563102 h 1583140"/>
              <a:gd name="connsiteX107-21139" fmla="*/ 669055 w 9662615"/>
              <a:gd name="connsiteY107-21140" fmla="*/ 1543638 h 1583140"/>
              <a:gd name="connsiteX108-21141" fmla="*/ 506152 w 9662615"/>
              <a:gd name="connsiteY108-21142" fmla="*/ 1549124 h 1583140"/>
              <a:gd name="connsiteX109-21143" fmla="*/ 472797 w 9662615"/>
              <a:gd name="connsiteY109-21144" fmla="*/ 1568904 h 1583140"/>
              <a:gd name="connsiteX110-21145" fmla="*/ 427864 w 9662615"/>
              <a:gd name="connsiteY110-21146" fmla="*/ 1580848 h 1583140"/>
              <a:gd name="connsiteX111-21147" fmla="*/ 408381 w 9662615"/>
              <a:gd name="connsiteY111-21148" fmla="*/ 1552940 h 1583140"/>
              <a:gd name="connsiteX112-21149" fmla="*/ 267163 w 9662615"/>
              <a:gd name="connsiteY112-21150" fmla="*/ 1531913 h 1583140"/>
              <a:gd name="connsiteX113-21151" fmla="*/ 196644 w 9662615"/>
              <a:gd name="connsiteY113-21152" fmla="*/ 1524565 h 1583140"/>
              <a:gd name="connsiteX114-21153" fmla="*/ 86819 w 9662615"/>
              <a:gd name="connsiteY114-21154" fmla="*/ 1519517 h 1583140"/>
              <a:gd name="connsiteX115-21155" fmla="*/ 53369 w 9662615"/>
              <a:gd name="connsiteY115-21156" fmla="*/ 1516853 h 1583140"/>
              <a:gd name="connsiteX116-21157" fmla="*/ 2359 w 9662615"/>
              <a:gd name="connsiteY116-21158" fmla="*/ 1515247 h 1583140"/>
              <a:gd name="connsiteX117-21159" fmla="*/ 0 w 9662615"/>
              <a:gd name="connsiteY117-21160" fmla="*/ 1514932 h 1583140"/>
              <a:gd name="connsiteX118-21161" fmla="*/ 0 w 9662615"/>
              <a:gd name="connsiteY118-21162" fmla="*/ 0 h 1583140"/>
              <a:gd name="connsiteX0-21163" fmla="*/ 0 w 9662615"/>
              <a:gd name="connsiteY0-21164" fmla="*/ 0 h 1583140"/>
              <a:gd name="connsiteX1-21165" fmla="*/ 9662615 w 9662615"/>
              <a:gd name="connsiteY1-21166" fmla="*/ 0 h 1583140"/>
              <a:gd name="connsiteX2-21167" fmla="*/ 9662615 w 9662615"/>
              <a:gd name="connsiteY2-21168" fmla="*/ 1280346 h 1583140"/>
              <a:gd name="connsiteX3-21169" fmla="*/ 9658420 w 9662615"/>
              <a:gd name="connsiteY3-21170" fmla="*/ 1280106 h 1583140"/>
              <a:gd name="connsiteX4-21171" fmla="*/ 9469546 w 9662615"/>
              <a:gd name="connsiteY4-21172" fmla="*/ 1289837 h 1583140"/>
              <a:gd name="connsiteX5-21173" fmla="*/ 9326260 w 9662615"/>
              <a:gd name="connsiteY5-21174" fmla="*/ 1277155 h 1583140"/>
              <a:gd name="connsiteX6-21175" fmla="*/ 9144767 w 9662615"/>
              <a:gd name="connsiteY6-21176" fmla="*/ 1264120 h 1583140"/>
              <a:gd name="connsiteX7-21177" fmla="*/ 8976400 w 9662615"/>
              <a:gd name="connsiteY7-21178" fmla="*/ 1326661 h 1583140"/>
              <a:gd name="connsiteX8-21179" fmla="*/ 8828711 w 9662615"/>
              <a:gd name="connsiteY8-21180" fmla="*/ 1346394 h 1583140"/>
              <a:gd name="connsiteX9-21181" fmla="*/ 8695953 w 9662615"/>
              <a:gd name="connsiteY9-21182" fmla="*/ 1346784 h 1583140"/>
              <a:gd name="connsiteX10-21183" fmla="*/ 8652191 w 9662615"/>
              <a:gd name="connsiteY10-21184" fmla="*/ 1345903 h 1583140"/>
              <a:gd name="connsiteX11-21185" fmla="*/ 8591582 w 9662615"/>
              <a:gd name="connsiteY11-21186" fmla="*/ 1341666 h 1583140"/>
              <a:gd name="connsiteX12-21187" fmla="*/ 8537336 w 9662615"/>
              <a:gd name="connsiteY12-21188" fmla="*/ 1341684 h 1583140"/>
              <a:gd name="connsiteX13-21189" fmla="*/ 8416849 w 9662615"/>
              <a:gd name="connsiteY13-21190" fmla="*/ 1367085 h 1583140"/>
              <a:gd name="connsiteX14-21191" fmla="*/ 8278355 w 9662615"/>
              <a:gd name="connsiteY14-21192" fmla="*/ 1386569 h 1583140"/>
              <a:gd name="connsiteX15-21193" fmla="*/ 8197961 w 9662615"/>
              <a:gd name="connsiteY15-21194" fmla="*/ 1392804 h 1583140"/>
              <a:gd name="connsiteX16-21195" fmla="*/ 8171196 w 9662615"/>
              <a:gd name="connsiteY16-21196" fmla="*/ 1397216 h 1583140"/>
              <a:gd name="connsiteX17-21197" fmla="*/ 8087910 w 9662615"/>
              <a:gd name="connsiteY17-21198" fmla="*/ 1386449 h 1583140"/>
              <a:gd name="connsiteX18-21199" fmla="*/ 7974579 w 9662615"/>
              <a:gd name="connsiteY18-21200" fmla="*/ 1383439 h 1583140"/>
              <a:gd name="connsiteX19-21201" fmla="*/ 7768351 w 9662615"/>
              <a:gd name="connsiteY19-21202" fmla="*/ 1395051 h 1583140"/>
              <a:gd name="connsiteX20-21203" fmla="*/ 7635985 w 9662615"/>
              <a:gd name="connsiteY20-21204" fmla="*/ 1386363 h 1583140"/>
              <a:gd name="connsiteX21-21205" fmla="*/ 7466069 w 9662615"/>
              <a:gd name="connsiteY21-21206" fmla="*/ 1377654 h 1583140"/>
              <a:gd name="connsiteX22-21207" fmla="*/ 7355642 w 9662615"/>
              <a:gd name="connsiteY22-21208" fmla="*/ 1407761 h 1583140"/>
              <a:gd name="connsiteX23-21209" fmla="*/ 7215220 w 9662615"/>
              <a:gd name="connsiteY23-21210" fmla="*/ 1397856 h 1583140"/>
              <a:gd name="connsiteX24-21211" fmla="*/ 7082147 w 9662615"/>
              <a:gd name="connsiteY24-21212" fmla="*/ 1406113 h 1583140"/>
              <a:gd name="connsiteX25-21213" fmla="*/ 6987129 w 9662615"/>
              <a:gd name="connsiteY25-21214" fmla="*/ 1404834 h 1583140"/>
              <a:gd name="connsiteX26-21215" fmla="*/ 6907567 w 9662615"/>
              <a:gd name="connsiteY26-21216" fmla="*/ 1419149 h 1583140"/>
              <a:gd name="connsiteX27-21217" fmla="*/ 6748428 w 9662615"/>
              <a:gd name="connsiteY27-21218" fmla="*/ 1420308 h 1583140"/>
              <a:gd name="connsiteX28-21219" fmla="*/ 6654257 w 9662615"/>
              <a:gd name="connsiteY28-21220" fmla="*/ 1424143 h 1583140"/>
              <a:gd name="connsiteX29-21221" fmla="*/ 6620123 w 9662615"/>
              <a:gd name="connsiteY29-21222" fmla="*/ 1430535 h 1583140"/>
              <a:gd name="connsiteX30-21223" fmla="*/ 6571355 w 9662615"/>
              <a:gd name="connsiteY30-21224" fmla="*/ 1436144 h 1583140"/>
              <a:gd name="connsiteX31-21225" fmla="*/ 6486557 w 9662615"/>
              <a:gd name="connsiteY31-21226" fmla="*/ 1449861 h 1583140"/>
              <a:gd name="connsiteX32-21227" fmla="*/ 6370419 w 9662615"/>
              <a:gd name="connsiteY32-21228" fmla="*/ 1461649 h 1583140"/>
              <a:gd name="connsiteX33-21229" fmla="*/ 6278839 w 9662615"/>
              <a:gd name="connsiteY33-21230" fmla="*/ 1449160 h 1583140"/>
              <a:gd name="connsiteX34-21231" fmla="*/ 6272455 w 9662615"/>
              <a:gd name="connsiteY34-21232" fmla="*/ 1453191 h 1583140"/>
              <a:gd name="connsiteX35-21233" fmla="*/ 6212659 w 9662615"/>
              <a:gd name="connsiteY35-21234" fmla="*/ 1454850 h 1583140"/>
              <a:gd name="connsiteX36-21235" fmla="*/ 6069317 w 9662615"/>
              <a:gd name="connsiteY36-21236" fmla="*/ 1445838 h 1583140"/>
              <a:gd name="connsiteX37-21237" fmla="*/ 5878477 w 9662615"/>
              <a:gd name="connsiteY37-21238" fmla="*/ 1439180 h 1583140"/>
              <a:gd name="connsiteX38-21239" fmla="*/ 5838387 w 9662615"/>
              <a:gd name="connsiteY38-21240" fmla="*/ 1444679 h 1583140"/>
              <a:gd name="connsiteX39-21241" fmla="*/ 5771136 w 9662615"/>
              <a:gd name="connsiteY39-21242" fmla="*/ 1453639 h 1583140"/>
              <a:gd name="connsiteX40-21243" fmla="*/ 5724081 w 9662615"/>
              <a:gd name="connsiteY40-21244" fmla="*/ 1470431 h 1583140"/>
              <a:gd name="connsiteX41-21245" fmla="*/ 5666577 w 9662615"/>
              <a:gd name="connsiteY41-21246" fmla="*/ 1473921 h 1583140"/>
              <a:gd name="connsiteX42-21247" fmla="*/ 5649068 w 9662615"/>
              <a:gd name="connsiteY42-21248" fmla="*/ 1461676 h 1583140"/>
              <a:gd name="connsiteX43-21249" fmla="*/ 5588902 w 9662615"/>
              <a:gd name="connsiteY43-21250" fmla="*/ 1469647 h 1583140"/>
              <a:gd name="connsiteX44-21251" fmla="*/ 5498090 w 9662615"/>
              <a:gd name="connsiteY44-21252" fmla="*/ 1483173 h 1583140"/>
              <a:gd name="connsiteX45-21253" fmla="*/ 5444641 w 9662615"/>
              <a:gd name="connsiteY45-21254" fmla="*/ 1487602 h 1583140"/>
              <a:gd name="connsiteX46-21255" fmla="*/ 5299812 w 9662615"/>
              <a:gd name="connsiteY46-21256" fmla="*/ 1503362 h 1583140"/>
              <a:gd name="connsiteX47-21257" fmla="*/ 5245752 w 9662615"/>
              <a:gd name="connsiteY47-21258" fmla="*/ 1520612 h 1583140"/>
              <a:gd name="connsiteX48-21259" fmla="*/ 5177807 w 9662615"/>
              <a:gd name="connsiteY48-21260" fmla="*/ 1526802 h 1583140"/>
              <a:gd name="connsiteX49-21261" fmla="*/ 5113910 w 9662615"/>
              <a:gd name="connsiteY49-21262" fmla="*/ 1533205 h 1583140"/>
              <a:gd name="connsiteX50-21263" fmla="*/ 5059484 w 9662615"/>
              <a:gd name="connsiteY50-21264" fmla="*/ 1546802 h 1583140"/>
              <a:gd name="connsiteX51-21265" fmla="*/ 5038524 w 9662615"/>
              <a:gd name="connsiteY51-21266" fmla="*/ 1545675 h 1583140"/>
              <a:gd name="connsiteX52-21267" fmla="*/ 5026564 w 9662615"/>
              <a:gd name="connsiteY52-21268" fmla="*/ 1545376 h 1583140"/>
              <a:gd name="connsiteX53-21269" fmla="*/ 4969433 w 9662615"/>
              <a:gd name="connsiteY53-21270" fmla="*/ 1550865 h 1583140"/>
              <a:gd name="connsiteX54-21271" fmla="*/ 4929254 w 9662615"/>
              <a:gd name="connsiteY54-21272" fmla="*/ 1563452 h 1583140"/>
              <a:gd name="connsiteX55-21273" fmla="*/ 4871726 w 9662615"/>
              <a:gd name="connsiteY55-21274" fmla="*/ 1570584 h 1583140"/>
              <a:gd name="connsiteX56-21275" fmla="*/ 4843267 w 9662615"/>
              <a:gd name="connsiteY56-21276" fmla="*/ 1561459 h 1583140"/>
              <a:gd name="connsiteX57-21277" fmla="*/ 4821058 w 9662615"/>
              <a:gd name="connsiteY57-21278" fmla="*/ 1553078 h 1583140"/>
              <a:gd name="connsiteX58-21279" fmla="*/ 4791466 w 9662615"/>
              <a:gd name="connsiteY58-21280" fmla="*/ 1561324 h 1583140"/>
              <a:gd name="connsiteX59-21281" fmla="*/ 4784247 w 9662615"/>
              <a:gd name="connsiteY59-21282" fmla="*/ 1562342 h 1583140"/>
              <a:gd name="connsiteX60-21283" fmla="*/ 4739309 w 9662615"/>
              <a:gd name="connsiteY60-21284" fmla="*/ 1553948 h 1583140"/>
              <a:gd name="connsiteX61-21285" fmla="*/ 4697562 w 9662615"/>
              <a:gd name="connsiteY61-21286" fmla="*/ 1551206 h 1583140"/>
              <a:gd name="connsiteX62-21287" fmla="*/ 4650737 w 9662615"/>
              <a:gd name="connsiteY62-21288" fmla="*/ 1537381 h 1583140"/>
              <a:gd name="connsiteX63-21289" fmla="*/ 4583150 w 9662615"/>
              <a:gd name="connsiteY63-21290" fmla="*/ 1529064 h 1583140"/>
              <a:gd name="connsiteX64-21291" fmla="*/ 4521734 w 9662615"/>
              <a:gd name="connsiteY64-21292" fmla="*/ 1529359 h 1583140"/>
              <a:gd name="connsiteX65-21293" fmla="*/ 4382398 w 9662615"/>
              <a:gd name="connsiteY65-21294" fmla="*/ 1534108 h 1583140"/>
              <a:gd name="connsiteX66-21295" fmla="*/ 4221826 w 9662615"/>
              <a:gd name="connsiteY66-21296" fmla="*/ 1500972 h 1583140"/>
              <a:gd name="connsiteX67-21297" fmla="*/ 4096601 w 9662615"/>
              <a:gd name="connsiteY67-21298" fmla="*/ 1521563 h 1583140"/>
              <a:gd name="connsiteX68-21299" fmla="*/ 4002441 w 9662615"/>
              <a:gd name="connsiteY68-21300" fmla="*/ 1528912 h 1583140"/>
              <a:gd name="connsiteX69-21301" fmla="*/ 3833906 w 9662615"/>
              <a:gd name="connsiteY69-21302" fmla="*/ 1516637 h 1583140"/>
              <a:gd name="connsiteX70-21303" fmla="*/ 3763845 w 9662615"/>
              <a:gd name="connsiteY70-21304" fmla="*/ 1501782 h 1583140"/>
              <a:gd name="connsiteX71-21305" fmla="*/ 3641778 w 9662615"/>
              <a:gd name="connsiteY71-21306" fmla="*/ 1505446 h 1583140"/>
              <a:gd name="connsiteX72-21307" fmla="*/ 3565233 w 9662615"/>
              <a:gd name="connsiteY72-21308" fmla="*/ 1515122 h 1583140"/>
              <a:gd name="connsiteX73-21309" fmla="*/ 3560267 w 9662615"/>
              <a:gd name="connsiteY73-21310" fmla="*/ 1516288 h 1583140"/>
              <a:gd name="connsiteX74-21311" fmla="*/ 3540258 w 9662615"/>
              <a:gd name="connsiteY74-21312" fmla="*/ 1516976 h 1583140"/>
              <a:gd name="connsiteX75-21313" fmla="*/ 3534780 w 9662615"/>
              <a:gd name="connsiteY75-21314" fmla="*/ 1522141 h 1583140"/>
              <a:gd name="connsiteX76-21315" fmla="*/ 3504783 w 9662615"/>
              <a:gd name="connsiteY76-21316" fmla="*/ 1526739 h 1583140"/>
              <a:gd name="connsiteX77-21317" fmla="*/ 3430805 w 9662615"/>
              <a:gd name="connsiteY77-21318" fmla="*/ 1542521 h 1583140"/>
              <a:gd name="connsiteX78-21319" fmla="*/ 3292707 w 9662615"/>
              <a:gd name="connsiteY78-21320" fmla="*/ 1520490 h 1583140"/>
              <a:gd name="connsiteX79-21321" fmla="*/ 3187872 w 9662615"/>
              <a:gd name="connsiteY79-21322" fmla="*/ 1519991 h 1583140"/>
              <a:gd name="connsiteX80-21323" fmla="*/ 3148026 w 9662615"/>
              <a:gd name="connsiteY80-21324" fmla="*/ 1524777 h 1583140"/>
              <a:gd name="connsiteX81-21325" fmla="*/ 3092394 w 9662615"/>
              <a:gd name="connsiteY81-21326" fmla="*/ 1528115 h 1583140"/>
              <a:gd name="connsiteX82-21327" fmla="*/ 2994200 w 9662615"/>
              <a:gd name="connsiteY82-21328" fmla="*/ 1537857 h 1583140"/>
              <a:gd name="connsiteX83-21329" fmla="*/ 2862301 w 9662615"/>
              <a:gd name="connsiteY83-21330" fmla="*/ 1544250 h 1583140"/>
              <a:gd name="connsiteX84-21331" fmla="*/ 2766335 w 9662615"/>
              <a:gd name="connsiteY84-21332" fmla="*/ 1527662 h 1583140"/>
              <a:gd name="connsiteX85-21333" fmla="*/ 2757836 w 9662615"/>
              <a:gd name="connsiteY85-21334" fmla="*/ 1531371 h 1583140"/>
              <a:gd name="connsiteX86-21335" fmla="*/ 2691555 w 9662615"/>
              <a:gd name="connsiteY86-21336" fmla="*/ 1530283 h 1583140"/>
              <a:gd name="connsiteX87-21337" fmla="*/ 2491676 w 9662615"/>
              <a:gd name="connsiteY87-21338" fmla="*/ 1500859 h 1583140"/>
              <a:gd name="connsiteX88-21339" fmla="*/ 2378036 w 9662615"/>
              <a:gd name="connsiteY88-21340" fmla="*/ 1520645 h 1583140"/>
              <a:gd name="connsiteX89-21341" fmla="*/ 2284269 w 9662615"/>
              <a:gd name="connsiteY89-21342" fmla="*/ 1503068 h 1583140"/>
              <a:gd name="connsiteX90-21343" fmla="*/ 2207104 w 9662615"/>
              <a:gd name="connsiteY90-21344" fmla="*/ 1508888 h 1583140"/>
              <a:gd name="connsiteX91-21345" fmla="*/ 2149226 w 9662615"/>
              <a:gd name="connsiteY91-21346" fmla="*/ 1523409 h 1583140"/>
              <a:gd name="connsiteX92-21347" fmla="*/ 2084783 w 9662615"/>
              <a:gd name="connsiteY92-21348" fmla="*/ 1524245 h 1583140"/>
              <a:gd name="connsiteX93-21349" fmla="*/ 2070075 w 9662615"/>
              <a:gd name="connsiteY93-21350" fmla="*/ 1511285 h 1583140"/>
              <a:gd name="connsiteX94-21351" fmla="*/ 2001057 w 9662615"/>
              <a:gd name="connsiteY94-21352" fmla="*/ 1516449 h 1583140"/>
              <a:gd name="connsiteX95-21353" fmla="*/ 1896330 w 9662615"/>
              <a:gd name="connsiteY95-21354" fmla="*/ 1525725 h 1583140"/>
              <a:gd name="connsiteX96-21355" fmla="*/ 1835994 w 9662615"/>
              <a:gd name="connsiteY96-21356" fmla="*/ 1527678 h 1583140"/>
              <a:gd name="connsiteX97-21357" fmla="*/ 1671119 w 9662615"/>
              <a:gd name="connsiteY97-21358" fmla="*/ 1536701 h 1583140"/>
              <a:gd name="connsiteX98-21359" fmla="*/ 1601337 w 9662615"/>
              <a:gd name="connsiteY98-21360" fmla="*/ 1548552 h 1583140"/>
              <a:gd name="connsiteX99-21361" fmla="*/ 1407755 w 9662615"/>
              <a:gd name="connsiteY99-21362" fmla="*/ 1571444 h 1583140"/>
              <a:gd name="connsiteX100-21363" fmla="*/ 1271994 w 9662615"/>
              <a:gd name="connsiteY100-21364" fmla="*/ 1579471 h 1583140"/>
              <a:gd name="connsiteX101-21365" fmla="*/ 1249226 w 9662615"/>
              <a:gd name="connsiteY101-21366" fmla="*/ 1583140 h 1583140"/>
              <a:gd name="connsiteX102-21367" fmla="*/ 1217719 w 9662615"/>
              <a:gd name="connsiteY102-21368" fmla="*/ 1580863 h 1583140"/>
              <a:gd name="connsiteX103-21369" fmla="*/ 1091432 w 9662615"/>
              <a:gd name="connsiteY103-21370" fmla="*/ 1571003 h 1583140"/>
              <a:gd name="connsiteX104-21371" fmla="*/ 992039 w 9662615"/>
              <a:gd name="connsiteY104-21372" fmla="*/ 1556662 h 1583140"/>
              <a:gd name="connsiteX105-21373" fmla="*/ 868264 w 9662615"/>
              <a:gd name="connsiteY105-21374" fmla="*/ 1566392 h 1583140"/>
              <a:gd name="connsiteX106-21375" fmla="*/ 792765 w 9662615"/>
              <a:gd name="connsiteY106-21376" fmla="*/ 1563102 h 1583140"/>
              <a:gd name="connsiteX107-21377" fmla="*/ 669055 w 9662615"/>
              <a:gd name="connsiteY107-21378" fmla="*/ 1543638 h 1583140"/>
              <a:gd name="connsiteX108-21379" fmla="*/ 506152 w 9662615"/>
              <a:gd name="connsiteY108-21380" fmla="*/ 1549124 h 1583140"/>
              <a:gd name="connsiteX109-21381" fmla="*/ 472797 w 9662615"/>
              <a:gd name="connsiteY109-21382" fmla="*/ 1568904 h 1583140"/>
              <a:gd name="connsiteX110-21383" fmla="*/ 427864 w 9662615"/>
              <a:gd name="connsiteY110-21384" fmla="*/ 1580848 h 1583140"/>
              <a:gd name="connsiteX111-21385" fmla="*/ 408381 w 9662615"/>
              <a:gd name="connsiteY111-21386" fmla="*/ 1552940 h 1583140"/>
              <a:gd name="connsiteX112-21387" fmla="*/ 267163 w 9662615"/>
              <a:gd name="connsiteY112-21388" fmla="*/ 1531913 h 1583140"/>
              <a:gd name="connsiteX113-21389" fmla="*/ 196644 w 9662615"/>
              <a:gd name="connsiteY113-21390" fmla="*/ 1524565 h 1583140"/>
              <a:gd name="connsiteX114-21391" fmla="*/ 86819 w 9662615"/>
              <a:gd name="connsiteY114-21392" fmla="*/ 1519517 h 1583140"/>
              <a:gd name="connsiteX115-21393" fmla="*/ 53369 w 9662615"/>
              <a:gd name="connsiteY115-21394" fmla="*/ 1516853 h 1583140"/>
              <a:gd name="connsiteX116-21395" fmla="*/ 2359 w 9662615"/>
              <a:gd name="connsiteY116-21396" fmla="*/ 1515247 h 1583140"/>
              <a:gd name="connsiteX117-21397" fmla="*/ 0 w 9662615"/>
              <a:gd name="connsiteY117-21398" fmla="*/ 1514932 h 1583140"/>
              <a:gd name="connsiteX118-21399" fmla="*/ 0 w 9662615"/>
              <a:gd name="connsiteY118-21400" fmla="*/ 0 h 1583140"/>
              <a:gd name="connsiteX0-21401" fmla="*/ 0 w 9662615"/>
              <a:gd name="connsiteY0-21402" fmla="*/ 0 h 1583140"/>
              <a:gd name="connsiteX1-21403" fmla="*/ 9662615 w 9662615"/>
              <a:gd name="connsiteY1-21404" fmla="*/ 0 h 1583140"/>
              <a:gd name="connsiteX2-21405" fmla="*/ 9662615 w 9662615"/>
              <a:gd name="connsiteY2-21406" fmla="*/ 1280346 h 1583140"/>
              <a:gd name="connsiteX3-21407" fmla="*/ 9658420 w 9662615"/>
              <a:gd name="connsiteY3-21408" fmla="*/ 1280106 h 1583140"/>
              <a:gd name="connsiteX4-21409" fmla="*/ 9469546 w 9662615"/>
              <a:gd name="connsiteY4-21410" fmla="*/ 1289837 h 1583140"/>
              <a:gd name="connsiteX5-21411" fmla="*/ 9326260 w 9662615"/>
              <a:gd name="connsiteY5-21412" fmla="*/ 1277155 h 1583140"/>
              <a:gd name="connsiteX6-21413" fmla="*/ 9144767 w 9662615"/>
              <a:gd name="connsiteY6-21414" fmla="*/ 1264120 h 1583140"/>
              <a:gd name="connsiteX7-21415" fmla="*/ 8976400 w 9662615"/>
              <a:gd name="connsiteY7-21416" fmla="*/ 1326661 h 1583140"/>
              <a:gd name="connsiteX8-21417" fmla="*/ 8828711 w 9662615"/>
              <a:gd name="connsiteY8-21418" fmla="*/ 1346394 h 1583140"/>
              <a:gd name="connsiteX9-21419" fmla="*/ 8695953 w 9662615"/>
              <a:gd name="connsiteY9-21420" fmla="*/ 1346784 h 1583140"/>
              <a:gd name="connsiteX10-21421" fmla="*/ 8652191 w 9662615"/>
              <a:gd name="connsiteY10-21422" fmla="*/ 1345903 h 1583140"/>
              <a:gd name="connsiteX11-21423" fmla="*/ 8591582 w 9662615"/>
              <a:gd name="connsiteY11-21424" fmla="*/ 1341666 h 1583140"/>
              <a:gd name="connsiteX12-21425" fmla="*/ 8537336 w 9662615"/>
              <a:gd name="connsiteY12-21426" fmla="*/ 1341684 h 1583140"/>
              <a:gd name="connsiteX13-21427" fmla="*/ 8416849 w 9662615"/>
              <a:gd name="connsiteY13-21428" fmla="*/ 1367085 h 1583140"/>
              <a:gd name="connsiteX14-21429" fmla="*/ 8278355 w 9662615"/>
              <a:gd name="connsiteY14-21430" fmla="*/ 1386569 h 1583140"/>
              <a:gd name="connsiteX15-21431" fmla="*/ 8197961 w 9662615"/>
              <a:gd name="connsiteY15-21432" fmla="*/ 1392804 h 1583140"/>
              <a:gd name="connsiteX16-21433" fmla="*/ 8171196 w 9662615"/>
              <a:gd name="connsiteY16-21434" fmla="*/ 1397216 h 1583140"/>
              <a:gd name="connsiteX17-21435" fmla="*/ 8087910 w 9662615"/>
              <a:gd name="connsiteY17-21436" fmla="*/ 1386449 h 1583140"/>
              <a:gd name="connsiteX18-21437" fmla="*/ 7974579 w 9662615"/>
              <a:gd name="connsiteY18-21438" fmla="*/ 1383439 h 1583140"/>
              <a:gd name="connsiteX19-21439" fmla="*/ 7768351 w 9662615"/>
              <a:gd name="connsiteY19-21440" fmla="*/ 1395051 h 1583140"/>
              <a:gd name="connsiteX20-21441" fmla="*/ 7635985 w 9662615"/>
              <a:gd name="connsiteY20-21442" fmla="*/ 1386363 h 1583140"/>
              <a:gd name="connsiteX21-21443" fmla="*/ 7466069 w 9662615"/>
              <a:gd name="connsiteY21-21444" fmla="*/ 1377654 h 1583140"/>
              <a:gd name="connsiteX22-21445" fmla="*/ 7355642 w 9662615"/>
              <a:gd name="connsiteY22-21446" fmla="*/ 1407761 h 1583140"/>
              <a:gd name="connsiteX23-21447" fmla="*/ 7215220 w 9662615"/>
              <a:gd name="connsiteY23-21448" fmla="*/ 1397856 h 1583140"/>
              <a:gd name="connsiteX24-21449" fmla="*/ 7082147 w 9662615"/>
              <a:gd name="connsiteY24-21450" fmla="*/ 1406113 h 1583140"/>
              <a:gd name="connsiteX25-21451" fmla="*/ 6987129 w 9662615"/>
              <a:gd name="connsiteY25-21452" fmla="*/ 1404834 h 1583140"/>
              <a:gd name="connsiteX26-21453" fmla="*/ 6907567 w 9662615"/>
              <a:gd name="connsiteY26-21454" fmla="*/ 1419149 h 1583140"/>
              <a:gd name="connsiteX27-21455" fmla="*/ 6748428 w 9662615"/>
              <a:gd name="connsiteY27-21456" fmla="*/ 1420308 h 1583140"/>
              <a:gd name="connsiteX28-21457" fmla="*/ 6654257 w 9662615"/>
              <a:gd name="connsiteY28-21458" fmla="*/ 1424143 h 1583140"/>
              <a:gd name="connsiteX29-21459" fmla="*/ 6620123 w 9662615"/>
              <a:gd name="connsiteY29-21460" fmla="*/ 1430535 h 1583140"/>
              <a:gd name="connsiteX30-21461" fmla="*/ 6571355 w 9662615"/>
              <a:gd name="connsiteY30-21462" fmla="*/ 1436144 h 1583140"/>
              <a:gd name="connsiteX31-21463" fmla="*/ 6486557 w 9662615"/>
              <a:gd name="connsiteY31-21464" fmla="*/ 1449861 h 1583140"/>
              <a:gd name="connsiteX32-21465" fmla="*/ 6370419 w 9662615"/>
              <a:gd name="connsiteY32-21466" fmla="*/ 1461649 h 1583140"/>
              <a:gd name="connsiteX33-21467" fmla="*/ 6278839 w 9662615"/>
              <a:gd name="connsiteY33-21468" fmla="*/ 1449160 h 1583140"/>
              <a:gd name="connsiteX34-21469" fmla="*/ 6272455 w 9662615"/>
              <a:gd name="connsiteY34-21470" fmla="*/ 1453191 h 1583140"/>
              <a:gd name="connsiteX35-21471" fmla="*/ 6212659 w 9662615"/>
              <a:gd name="connsiteY35-21472" fmla="*/ 1454850 h 1583140"/>
              <a:gd name="connsiteX36-21473" fmla="*/ 6069317 w 9662615"/>
              <a:gd name="connsiteY36-21474" fmla="*/ 1445838 h 1583140"/>
              <a:gd name="connsiteX37-21475" fmla="*/ 5878477 w 9662615"/>
              <a:gd name="connsiteY37-21476" fmla="*/ 1439180 h 1583140"/>
              <a:gd name="connsiteX38-21477" fmla="*/ 5838387 w 9662615"/>
              <a:gd name="connsiteY38-21478" fmla="*/ 1444679 h 1583140"/>
              <a:gd name="connsiteX39-21479" fmla="*/ 5771136 w 9662615"/>
              <a:gd name="connsiteY39-21480" fmla="*/ 1453639 h 1583140"/>
              <a:gd name="connsiteX40-21481" fmla="*/ 5724081 w 9662615"/>
              <a:gd name="connsiteY40-21482" fmla="*/ 1470431 h 1583140"/>
              <a:gd name="connsiteX41-21483" fmla="*/ 5666577 w 9662615"/>
              <a:gd name="connsiteY41-21484" fmla="*/ 1473921 h 1583140"/>
              <a:gd name="connsiteX42-21485" fmla="*/ 5649068 w 9662615"/>
              <a:gd name="connsiteY42-21486" fmla="*/ 1461676 h 1583140"/>
              <a:gd name="connsiteX43-21487" fmla="*/ 5588902 w 9662615"/>
              <a:gd name="connsiteY43-21488" fmla="*/ 1469647 h 1583140"/>
              <a:gd name="connsiteX44-21489" fmla="*/ 5498090 w 9662615"/>
              <a:gd name="connsiteY44-21490" fmla="*/ 1483173 h 1583140"/>
              <a:gd name="connsiteX45-21491" fmla="*/ 5444641 w 9662615"/>
              <a:gd name="connsiteY45-21492" fmla="*/ 1487602 h 1583140"/>
              <a:gd name="connsiteX46-21493" fmla="*/ 5299812 w 9662615"/>
              <a:gd name="connsiteY46-21494" fmla="*/ 1503362 h 1583140"/>
              <a:gd name="connsiteX47-21495" fmla="*/ 5245752 w 9662615"/>
              <a:gd name="connsiteY47-21496" fmla="*/ 1520612 h 1583140"/>
              <a:gd name="connsiteX48-21497" fmla="*/ 5177807 w 9662615"/>
              <a:gd name="connsiteY48-21498" fmla="*/ 1526802 h 1583140"/>
              <a:gd name="connsiteX49-21499" fmla="*/ 5113910 w 9662615"/>
              <a:gd name="connsiteY49-21500" fmla="*/ 1533205 h 1583140"/>
              <a:gd name="connsiteX50-21501" fmla="*/ 5059484 w 9662615"/>
              <a:gd name="connsiteY50-21502" fmla="*/ 1546802 h 1583140"/>
              <a:gd name="connsiteX51-21503" fmla="*/ 5038524 w 9662615"/>
              <a:gd name="connsiteY51-21504" fmla="*/ 1545675 h 1583140"/>
              <a:gd name="connsiteX52-21505" fmla="*/ 5026564 w 9662615"/>
              <a:gd name="connsiteY52-21506" fmla="*/ 1545376 h 1583140"/>
              <a:gd name="connsiteX53-21507" fmla="*/ 4969433 w 9662615"/>
              <a:gd name="connsiteY53-21508" fmla="*/ 1550865 h 1583140"/>
              <a:gd name="connsiteX54-21509" fmla="*/ 4929254 w 9662615"/>
              <a:gd name="connsiteY54-21510" fmla="*/ 1563452 h 1583140"/>
              <a:gd name="connsiteX55-21511" fmla="*/ 4871726 w 9662615"/>
              <a:gd name="connsiteY55-21512" fmla="*/ 1570584 h 1583140"/>
              <a:gd name="connsiteX56-21513" fmla="*/ 4843267 w 9662615"/>
              <a:gd name="connsiteY56-21514" fmla="*/ 1561459 h 1583140"/>
              <a:gd name="connsiteX57-21515" fmla="*/ 4821058 w 9662615"/>
              <a:gd name="connsiteY57-21516" fmla="*/ 1553078 h 1583140"/>
              <a:gd name="connsiteX58-21517" fmla="*/ 4791466 w 9662615"/>
              <a:gd name="connsiteY58-21518" fmla="*/ 1561324 h 1583140"/>
              <a:gd name="connsiteX59-21519" fmla="*/ 4784247 w 9662615"/>
              <a:gd name="connsiteY59-21520" fmla="*/ 1562342 h 1583140"/>
              <a:gd name="connsiteX60-21521" fmla="*/ 4739309 w 9662615"/>
              <a:gd name="connsiteY60-21522" fmla="*/ 1553948 h 1583140"/>
              <a:gd name="connsiteX61-21523" fmla="*/ 4697562 w 9662615"/>
              <a:gd name="connsiteY61-21524" fmla="*/ 1551206 h 1583140"/>
              <a:gd name="connsiteX62-21525" fmla="*/ 4650737 w 9662615"/>
              <a:gd name="connsiteY62-21526" fmla="*/ 1537381 h 1583140"/>
              <a:gd name="connsiteX63-21527" fmla="*/ 4583150 w 9662615"/>
              <a:gd name="connsiteY63-21528" fmla="*/ 1529064 h 1583140"/>
              <a:gd name="connsiteX64-21529" fmla="*/ 4521734 w 9662615"/>
              <a:gd name="connsiteY64-21530" fmla="*/ 1529359 h 1583140"/>
              <a:gd name="connsiteX65-21531" fmla="*/ 4382398 w 9662615"/>
              <a:gd name="connsiteY65-21532" fmla="*/ 1534108 h 1583140"/>
              <a:gd name="connsiteX66-21533" fmla="*/ 4221826 w 9662615"/>
              <a:gd name="connsiteY66-21534" fmla="*/ 1500972 h 1583140"/>
              <a:gd name="connsiteX67-21535" fmla="*/ 4096601 w 9662615"/>
              <a:gd name="connsiteY67-21536" fmla="*/ 1521563 h 1583140"/>
              <a:gd name="connsiteX68-21537" fmla="*/ 4002441 w 9662615"/>
              <a:gd name="connsiteY68-21538" fmla="*/ 1528912 h 1583140"/>
              <a:gd name="connsiteX69-21539" fmla="*/ 3833906 w 9662615"/>
              <a:gd name="connsiteY69-21540" fmla="*/ 1516637 h 1583140"/>
              <a:gd name="connsiteX70-21541" fmla="*/ 3763845 w 9662615"/>
              <a:gd name="connsiteY70-21542" fmla="*/ 1501782 h 1583140"/>
              <a:gd name="connsiteX71-21543" fmla="*/ 3641778 w 9662615"/>
              <a:gd name="connsiteY71-21544" fmla="*/ 1505446 h 1583140"/>
              <a:gd name="connsiteX72-21545" fmla="*/ 3565233 w 9662615"/>
              <a:gd name="connsiteY72-21546" fmla="*/ 1515122 h 1583140"/>
              <a:gd name="connsiteX73-21547" fmla="*/ 3560267 w 9662615"/>
              <a:gd name="connsiteY73-21548" fmla="*/ 1516288 h 1583140"/>
              <a:gd name="connsiteX74-21549" fmla="*/ 3540258 w 9662615"/>
              <a:gd name="connsiteY74-21550" fmla="*/ 1516976 h 1583140"/>
              <a:gd name="connsiteX75-21551" fmla="*/ 3534780 w 9662615"/>
              <a:gd name="connsiteY75-21552" fmla="*/ 1522141 h 1583140"/>
              <a:gd name="connsiteX76-21553" fmla="*/ 3504783 w 9662615"/>
              <a:gd name="connsiteY76-21554" fmla="*/ 1526739 h 1583140"/>
              <a:gd name="connsiteX77-21555" fmla="*/ 3430805 w 9662615"/>
              <a:gd name="connsiteY77-21556" fmla="*/ 1542521 h 1583140"/>
              <a:gd name="connsiteX78-21557" fmla="*/ 3292707 w 9662615"/>
              <a:gd name="connsiteY78-21558" fmla="*/ 1520490 h 1583140"/>
              <a:gd name="connsiteX79-21559" fmla="*/ 3187872 w 9662615"/>
              <a:gd name="connsiteY79-21560" fmla="*/ 1519991 h 1583140"/>
              <a:gd name="connsiteX80-21561" fmla="*/ 3148026 w 9662615"/>
              <a:gd name="connsiteY80-21562" fmla="*/ 1524777 h 1583140"/>
              <a:gd name="connsiteX81-21563" fmla="*/ 3092394 w 9662615"/>
              <a:gd name="connsiteY81-21564" fmla="*/ 1528115 h 1583140"/>
              <a:gd name="connsiteX82-21565" fmla="*/ 2994200 w 9662615"/>
              <a:gd name="connsiteY82-21566" fmla="*/ 1537857 h 1583140"/>
              <a:gd name="connsiteX83-21567" fmla="*/ 2862301 w 9662615"/>
              <a:gd name="connsiteY83-21568" fmla="*/ 1544250 h 1583140"/>
              <a:gd name="connsiteX84-21569" fmla="*/ 2766335 w 9662615"/>
              <a:gd name="connsiteY84-21570" fmla="*/ 1527662 h 1583140"/>
              <a:gd name="connsiteX85-21571" fmla="*/ 2757836 w 9662615"/>
              <a:gd name="connsiteY85-21572" fmla="*/ 1531371 h 1583140"/>
              <a:gd name="connsiteX86-21573" fmla="*/ 2691555 w 9662615"/>
              <a:gd name="connsiteY86-21574" fmla="*/ 1530283 h 1583140"/>
              <a:gd name="connsiteX87-21575" fmla="*/ 2491676 w 9662615"/>
              <a:gd name="connsiteY87-21576" fmla="*/ 1500859 h 1583140"/>
              <a:gd name="connsiteX88-21577" fmla="*/ 2378036 w 9662615"/>
              <a:gd name="connsiteY88-21578" fmla="*/ 1520645 h 1583140"/>
              <a:gd name="connsiteX89-21579" fmla="*/ 2284269 w 9662615"/>
              <a:gd name="connsiteY89-21580" fmla="*/ 1503068 h 1583140"/>
              <a:gd name="connsiteX90-21581" fmla="*/ 2207104 w 9662615"/>
              <a:gd name="connsiteY90-21582" fmla="*/ 1508888 h 1583140"/>
              <a:gd name="connsiteX91-21583" fmla="*/ 2149226 w 9662615"/>
              <a:gd name="connsiteY91-21584" fmla="*/ 1523409 h 1583140"/>
              <a:gd name="connsiteX92-21585" fmla="*/ 2084783 w 9662615"/>
              <a:gd name="connsiteY92-21586" fmla="*/ 1524245 h 1583140"/>
              <a:gd name="connsiteX93-21587" fmla="*/ 2070075 w 9662615"/>
              <a:gd name="connsiteY93-21588" fmla="*/ 1511285 h 1583140"/>
              <a:gd name="connsiteX94-21589" fmla="*/ 2001057 w 9662615"/>
              <a:gd name="connsiteY94-21590" fmla="*/ 1516449 h 1583140"/>
              <a:gd name="connsiteX95-21591" fmla="*/ 1896330 w 9662615"/>
              <a:gd name="connsiteY95-21592" fmla="*/ 1525725 h 1583140"/>
              <a:gd name="connsiteX96-21593" fmla="*/ 1835994 w 9662615"/>
              <a:gd name="connsiteY96-21594" fmla="*/ 1527678 h 1583140"/>
              <a:gd name="connsiteX97-21595" fmla="*/ 1671119 w 9662615"/>
              <a:gd name="connsiteY97-21596" fmla="*/ 1536701 h 1583140"/>
              <a:gd name="connsiteX98-21597" fmla="*/ 1601337 w 9662615"/>
              <a:gd name="connsiteY98-21598" fmla="*/ 1548552 h 1583140"/>
              <a:gd name="connsiteX99-21599" fmla="*/ 1407755 w 9662615"/>
              <a:gd name="connsiteY99-21600" fmla="*/ 1571444 h 1583140"/>
              <a:gd name="connsiteX100-21601" fmla="*/ 1271994 w 9662615"/>
              <a:gd name="connsiteY100-21602" fmla="*/ 1579471 h 1583140"/>
              <a:gd name="connsiteX101-21603" fmla="*/ 1249226 w 9662615"/>
              <a:gd name="connsiteY101-21604" fmla="*/ 1583140 h 1583140"/>
              <a:gd name="connsiteX102-21605" fmla="*/ 1217719 w 9662615"/>
              <a:gd name="connsiteY102-21606" fmla="*/ 1580863 h 1583140"/>
              <a:gd name="connsiteX103-21607" fmla="*/ 1091432 w 9662615"/>
              <a:gd name="connsiteY103-21608" fmla="*/ 1571003 h 1583140"/>
              <a:gd name="connsiteX104-21609" fmla="*/ 992039 w 9662615"/>
              <a:gd name="connsiteY104-21610" fmla="*/ 1556662 h 1583140"/>
              <a:gd name="connsiteX105-21611" fmla="*/ 868264 w 9662615"/>
              <a:gd name="connsiteY105-21612" fmla="*/ 1566392 h 1583140"/>
              <a:gd name="connsiteX106-21613" fmla="*/ 792765 w 9662615"/>
              <a:gd name="connsiteY106-21614" fmla="*/ 1563102 h 1583140"/>
              <a:gd name="connsiteX107-21615" fmla="*/ 669055 w 9662615"/>
              <a:gd name="connsiteY107-21616" fmla="*/ 1543638 h 1583140"/>
              <a:gd name="connsiteX108-21617" fmla="*/ 506152 w 9662615"/>
              <a:gd name="connsiteY108-21618" fmla="*/ 1549124 h 1583140"/>
              <a:gd name="connsiteX109-21619" fmla="*/ 472797 w 9662615"/>
              <a:gd name="connsiteY109-21620" fmla="*/ 1568904 h 1583140"/>
              <a:gd name="connsiteX110-21621" fmla="*/ 427864 w 9662615"/>
              <a:gd name="connsiteY110-21622" fmla="*/ 1580848 h 1583140"/>
              <a:gd name="connsiteX111-21623" fmla="*/ 408381 w 9662615"/>
              <a:gd name="connsiteY111-21624" fmla="*/ 1552940 h 1583140"/>
              <a:gd name="connsiteX112-21625" fmla="*/ 267163 w 9662615"/>
              <a:gd name="connsiteY112-21626" fmla="*/ 1531913 h 1583140"/>
              <a:gd name="connsiteX113-21627" fmla="*/ 196644 w 9662615"/>
              <a:gd name="connsiteY113-21628" fmla="*/ 1524565 h 1583140"/>
              <a:gd name="connsiteX114-21629" fmla="*/ 86819 w 9662615"/>
              <a:gd name="connsiteY114-21630" fmla="*/ 1519517 h 1583140"/>
              <a:gd name="connsiteX115-21631" fmla="*/ 53369 w 9662615"/>
              <a:gd name="connsiteY115-21632" fmla="*/ 1516853 h 1583140"/>
              <a:gd name="connsiteX116-21633" fmla="*/ 2359 w 9662615"/>
              <a:gd name="connsiteY116-21634" fmla="*/ 1515247 h 1583140"/>
              <a:gd name="connsiteX117-21635" fmla="*/ 0 w 9662615"/>
              <a:gd name="connsiteY117-21636" fmla="*/ 1514932 h 1583140"/>
              <a:gd name="connsiteX118-21637" fmla="*/ 0 w 9662615"/>
              <a:gd name="connsiteY118-21638" fmla="*/ 0 h 1583140"/>
              <a:gd name="connsiteX0-21639" fmla="*/ 0 w 9662615"/>
              <a:gd name="connsiteY0-21640" fmla="*/ 0 h 1583140"/>
              <a:gd name="connsiteX1-21641" fmla="*/ 9662615 w 9662615"/>
              <a:gd name="connsiteY1-21642" fmla="*/ 0 h 1583140"/>
              <a:gd name="connsiteX2-21643" fmla="*/ 9662615 w 9662615"/>
              <a:gd name="connsiteY2-21644" fmla="*/ 1280346 h 1583140"/>
              <a:gd name="connsiteX3-21645" fmla="*/ 9658420 w 9662615"/>
              <a:gd name="connsiteY3-21646" fmla="*/ 1280106 h 1583140"/>
              <a:gd name="connsiteX4-21647" fmla="*/ 9469546 w 9662615"/>
              <a:gd name="connsiteY4-21648" fmla="*/ 1289837 h 1583140"/>
              <a:gd name="connsiteX5-21649" fmla="*/ 9326260 w 9662615"/>
              <a:gd name="connsiteY5-21650" fmla="*/ 1277155 h 1583140"/>
              <a:gd name="connsiteX6-21651" fmla="*/ 9144767 w 9662615"/>
              <a:gd name="connsiteY6-21652" fmla="*/ 1264120 h 1583140"/>
              <a:gd name="connsiteX7-21653" fmla="*/ 8976400 w 9662615"/>
              <a:gd name="connsiteY7-21654" fmla="*/ 1326661 h 1583140"/>
              <a:gd name="connsiteX8-21655" fmla="*/ 8828711 w 9662615"/>
              <a:gd name="connsiteY8-21656" fmla="*/ 1346394 h 1583140"/>
              <a:gd name="connsiteX9-21657" fmla="*/ 8695953 w 9662615"/>
              <a:gd name="connsiteY9-21658" fmla="*/ 1346784 h 1583140"/>
              <a:gd name="connsiteX10-21659" fmla="*/ 8652191 w 9662615"/>
              <a:gd name="connsiteY10-21660" fmla="*/ 1345903 h 1583140"/>
              <a:gd name="connsiteX11-21661" fmla="*/ 8591582 w 9662615"/>
              <a:gd name="connsiteY11-21662" fmla="*/ 1341666 h 1583140"/>
              <a:gd name="connsiteX12-21663" fmla="*/ 8537336 w 9662615"/>
              <a:gd name="connsiteY12-21664" fmla="*/ 1341684 h 1583140"/>
              <a:gd name="connsiteX13-21665" fmla="*/ 8416849 w 9662615"/>
              <a:gd name="connsiteY13-21666" fmla="*/ 1367085 h 1583140"/>
              <a:gd name="connsiteX14-21667" fmla="*/ 8278355 w 9662615"/>
              <a:gd name="connsiteY14-21668" fmla="*/ 1386569 h 1583140"/>
              <a:gd name="connsiteX15-21669" fmla="*/ 8197961 w 9662615"/>
              <a:gd name="connsiteY15-21670" fmla="*/ 1392804 h 1583140"/>
              <a:gd name="connsiteX16-21671" fmla="*/ 8171196 w 9662615"/>
              <a:gd name="connsiteY16-21672" fmla="*/ 1397216 h 1583140"/>
              <a:gd name="connsiteX17-21673" fmla="*/ 8087910 w 9662615"/>
              <a:gd name="connsiteY17-21674" fmla="*/ 1386449 h 1583140"/>
              <a:gd name="connsiteX18-21675" fmla="*/ 7974579 w 9662615"/>
              <a:gd name="connsiteY18-21676" fmla="*/ 1383439 h 1583140"/>
              <a:gd name="connsiteX19-21677" fmla="*/ 7768351 w 9662615"/>
              <a:gd name="connsiteY19-21678" fmla="*/ 1395051 h 1583140"/>
              <a:gd name="connsiteX20-21679" fmla="*/ 7635985 w 9662615"/>
              <a:gd name="connsiteY20-21680" fmla="*/ 1386363 h 1583140"/>
              <a:gd name="connsiteX21-21681" fmla="*/ 7466069 w 9662615"/>
              <a:gd name="connsiteY21-21682" fmla="*/ 1377654 h 1583140"/>
              <a:gd name="connsiteX22-21683" fmla="*/ 7355642 w 9662615"/>
              <a:gd name="connsiteY22-21684" fmla="*/ 1407761 h 1583140"/>
              <a:gd name="connsiteX23-21685" fmla="*/ 7215220 w 9662615"/>
              <a:gd name="connsiteY23-21686" fmla="*/ 1397856 h 1583140"/>
              <a:gd name="connsiteX24-21687" fmla="*/ 7082147 w 9662615"/>
              <a:gd name="connsiteY24-21688" fmla="*/ 1406113 h 1583140"/>
              <a:gd name="connsiteX25-21689" fmla="*/ 6987129 w 9662615"/>
              <a:gd name="connsiteY25-21690" fmla="*/ 1404834 h 1583140"/>
              <a:gd name="connsiteX26-21691" fmla="*/ 6907567 w 9662615"/>
              <a:gd name="connsiteY26-21692" fmla="*/ 1419149 h 1583140"/>
              <a:gd name="connsiteX27-21693" fmla="*/ 6748428 w 9662615"/>
              <a:gd name="connsiteY27-21694" fmla="*/ 1420308 h 1583140"/>
              <a:gd name="connsiteX28-21695" fmla="*/ 6654257 w 9662615"/>
              <a:gd name="connsiteY28-21696" fmla="*/ 1424143 h 1583140"/>
              <a:gd name="connsiteX29-21697" fmla="*/ 6620123 w 9662615"/>
              <a:gd name="connsiteY29-21698" fmla="*/ 1430535 h 1583140"/>
              <a:gd name="connsiteX30-21699" fmla="*/ 6571355 w 9662615"/>
              <a:gd name="connsiteY30-21700" fmla="*/ 1436144 h 1583140"/>
              <a:gd name="connsiteX31-21701" fmla="*/ 6486557 w 9662615"/>
              <a:gd name="connsiteY31-21702" fmla="*/ 1449861 h 1583140"/>
              <a:gd name="connsiteX32-21703" fmla="*/ 6370419 w 9662615"/>
              <a:gd name="connsiteY32-21704" fmla="*/ 1461649 h 1583140"/>
              <a:gd name="connsiteX33-21705" fmla="*/ 6278839 w 9662615"/>
              <a:gd name="connsiteY33-21706" fmla="*/ 1449160 h 1583140"/>
              <a:gd name="connsiteX34-21707" fmla="*/ 6272455 w 9662615"/>
              <a:gd name="connsiteY34-21708" fmla="*/ 1453191 h 1583140"/>
              <a:gd name="connsiteX35-21709" fmla="*/ 6212659 w 9662615"/>
              <a:gd name="connsiteY35-21710" fmla="*/ 1454850 h 1583140"/>
              <a:gd name="connsiteX36-21711" fmla="*/ 6069317 w 9662615"/>
              <a:gd name="connsiteY36-21712" fmla="*/ 1445838 h 1583140"/>
              <a:gd name="connsiteX37-21713" fmla="*/ 5878477 w 9662615"/>
              <a:gd name="connsiteY37-21714" fmla="*/ 1439180 h 1583140"/>
              <a:gd name="connsiteX38-21715" fmla="*/ 5838387 w 9662615"/>
              <a:gd name="connsiteY38-21716" fmla="*/ 1444679 h 1583140"/>
              <a:gd name="connsiteX39-21717" fmla="*/ 5771136 w 9662615"/>
              <a:gd name="connsiteY39-21718" fmla="*/ 1453639 h 1583140"/>
              <a:gd name="connsiteX40-21719" fmla="*/ 5724081 w 9662615"/>
              <a:gd name="connsiteY40-21720" fmla="*/ 1470431 h 1583140"/>
              <a:gd name="connsiteX41-21721" fmla="*/ 5666577 w 9662615"/>
              <a:gd name="connsiteY41-21722" fmla="*/ 1473921 h 1583140"/>
              <a:gd name="connsiteX42-21723" fmla="*/ 5649068 w 9662615"/>
              <a:gd name="connsiteY42-21724" fmla="*/ 1461676 h 1583140"/>
              <a:gd name="connsiteX43-21725" fmla="*/ 5588902 w 9662615"/>
              <a:gd name="connsiteY43-21726" fmla="*/ 1469647 h 1583140"/>
              <a:gd name="connsiteX44-21727" fmla="*/ 5498090 w 9662615"/>
              <a:gd name="connsiteY44-21728" fmla="*/ 1483173 h 1583140"/>
              <a:gd name="connsiteX45-21729" fmla="*/ 5444641 w 9662615"/>
              <a:gd name="connsiteY45-21730" fmla="*/ 1487602 h 1583140"/>
              <a:gd name="connsiteX46-21731" fmla="*/ 5299812 w 9662615"/>
              <a:gd name="connsiteY46-21732" fmla="*/ 1503362 h 1583140"/>
              <a:gd name="connsiteX47-21733" fmla="*/ 5245752 w 9662615"/>
              <a:gd name="connsiteY47-21734" fmla="*/ 1520612 h 1583140"/>
              <a:gd name="connsiteX48-21735" fmla="*/ 5177807 w 9662615"/>
              <a:gd name="connsiteY48-21736" fmla="*/ 1526802 h 1583140"/>
              <a:gd name="connsiteX49-21737" fmla="*/ 5113910 w 9662615"/>
              <a:gd name="connsiteY49-21738" fmla="*/ 1533205 h 1583140"/>
              <a:gd name="connsiteX50-21739" fmla="*/ 5059484 w 9662615"/>
              <a:gd name="connsiteY50-21740" fmla="*/ 1546802 h 1583140"/>
              <a:gd name="connsiteX51-21741" fmla="*/ 5038524 w 9662615"/>
              <a:gd name="connsiteY51-21742" fmla="*/ 1545675 h 1583140"/>
              <a:gd name="connsiteX52-21743" fmla="*/ 5026564 w 9662615"/>
              <a:gd name="connsiteY52-21744" fmla="*/ 1545376 h 1583140"/>
              <a:gd name="connsiteX53-21745" fmla="*/ 4969433 w 9662615"/>
              <a:gd name="connsiteY53-21746" fmla="*/ 1550865 h 1583140"/>
              <a:gd name="connsiteX54-21747" fmla="*/ 4929254 w 9662615"/>
              <a:gd name="connsiteY54-21748" fmla="*/ 1563452 h 1583140"/>
              <a:gd name="connsiteX55-21749" fmla="*/ 4871726 w 9662615"/>
              <a:gd name="connsiteY55-21750" fmla="*/ 1570584 h 1583140"/>
              <a:gd name="connsiteX56-21751" fmla="*/ 4843267 w 9662615"/>
              <a:gd name="connsiteY56-21752" fmla="*/ 1561459 h 1583140"/>
              <a:gd name="connsiteX57-21753" fmla="*/ 4821058 w 9662615"/>
              <a:gd name="connsiteY57-21754" fmla="*/ 1553078 h 1583140"/>
              <a:gd name="connsiteX58-21755" fmla="*/ 4791466 w 9662615"/>
              <a:gd name="connsiteY58-21756" fmla="*/ 1561324 h 1583140"/>
              <a:gd name="connsiteX59-21757" fmla="*/ 4784247 w 9662615"/>
              <a:gd name="connsiteY59-21758" fmla="*/ 1562342 h 1583140"/>
              <a:gd name="connsiteX60-21759" fmla="*/ 4739309 w 9662615"/>
              <a:gd name="connsiteY60-21760" fmla="*/ 1553948 h 1583140"/>
              <a:gd name="connsiteX61-21761" fmla="*/ 4697562 w 9662615"/>
              <a:gd name="connsiteY61-21762" fmla="*/ 1551206 h 1583140"/>
              <a:gd name="connsiteX62-21763" fmla="*/ 4650737 w 9662615"/>
              <a:gd name="connsiteY62-21764" fmla="*/ 1537381 h 1583140"/>
              <a:gd name="connsiteX63-21765" fmla="*/ 4583150 w 9662615"/>
              <a:gd name="connsiteY63-21766" fmla="*/ 1529064 h 1583140"/>
              <a:gd name="connsiteX64-21767" fmla="*/ 4521734 w 9662615"/>
              <a:gd name="connsiteY64-21768" fmla="*/ 1529359 h 1583140"/>
              <a:gd name="connsiteX65-21769" fmla="*/ 4382398 w 9662615"/>
              <a:gd name="connsiteY65-21770" fmla="*/ 1534108 h 1583140"/>
              <a:gd name="connsiteX66-21771" fmla="*/ 4221826 w 9662615"/>
              <a:gd name="connsiteY66-21772" fmla="*/ 1500972 h 1583140"/>
              <a:gd name="connsiteX67-21773" fmla="*/ 4096601 w 9662615"/>
              <a:gd name="connsiteY67-21774" fmla="*/ 1521563 h 1583140"/>
              <a:gd name="connsiteX68-21775" fmla="*/ 4002441 w 9662615"/>
              <a:gd name="connsiteY68-21776" fmla="*/ 1528912 h 1583140"/>
              <a:gd name="connsiteX69-21777" fmla="*/ 3833906 w 9662615"/>
              <a:gd name="connsiteY69-21778" fmla="*/ 1516637 h 1583140"/>
              <a:gd name="connsiteX70-21779" fmla="*/ 3763845 w 9662615"/>
              <a:gd name="connsiteY70-21780" fmla="*/ 1501782 h 1583140"/>
              <a:gd name="connsiteX71-21781" fmla="*/ 3641778 w 9662615"/>
              <a:gd name="connsiteY71-21782" fmla="*/ 1505446 h 1583140"/>
              <a:gd name="connsiteX72-21783" fmla="*/ 3565233 w 9662615"/>
              <a:gd name="connsiteY72-21784" fmla="*/ 1515122 h 1583140"/>
              <a:gd name="connsiteX73-21785" fmla="*/ 3560267 w 9662615"/>
              <a:gd name="connsiteY73-21786" fmla="*/ 1516288 h 1583140"/>
              <a:gd name="connsiteX74-21787" fmla="*/ 3540258 w 9662615"/>
              <a:gd name="connsiteY74-21788" fmla="*/ 1516976 h 1583140"/>
              <a:gd name="connsiteX75-21789" fmla="*/ 3534780 w 9662615"/>
              <a:gd name="connsiteY75-21790" fmla="*/ 1522141 h 1583140"/>
              <a:gd name="connsiteX76-21791" fmla="*/ 3504783 w 9662615"/>
              <a:gd name="connsiteY76-21792" fmla="*/ 1526739 h 1583140"/>
              <a:gd name="connsiteX77-21793" fmla="*/ 3430805 w 9662615"/>
              <a:gd name="connsiteY77-21794" fmla="*/ 1542521 h 1583140"/>
              <a:gd name="connsiteX78-21795" fmla="*/ 3292707 w 9662615"/>
              <a:gd name="connsiteY78-21796" fmla="*/ 1520490 h 1583140"/>
              <a:gd name="connsiteX79-21797" fmla="*/ 3187872 w 9662615"/>
              <a:gd name="connsiteY79-21798" fmla="*/ 1519991 h 1583140"/>
              <a:gd name="connsiteX80-21799" fmla="*/ 3148026 w 9662615"/>
              <a:gd name="connsiteY80-21800" fmla="*/ 1524777 h 1583140"/>
              <a:gd name="connsiteX81-21801" fmla="*/ 3092394 w 9662615"/>
              <a:gd name="connsiteY81-21802" fmla="*/ 1528115 h 1583140"/>
              <a:gd name="connsiteX82-21803" fmla="*/ 2994200 w 9662615"/>
              <a:gd name="connsiteY82-21804" fmla="*/ 1537857 h 1583140"/>
              <a:gd name="connsiteX83-21805" fmla="*/ 2862301 w 9662615"/>
              <a:gd name="connsiteY83-21806" fmla="*/ 1544250 h 1583140"/>
              <a:gd name="connsiteX84-21807" fmla="*/ 2766335 w 9662615"/>
              <a:gd name="connsiteY84-21808" fmla="*/ 1527662 h 1583140"/>
              <a:gd name="connsiteX85-21809" fmla="*/ 2757836 w 9662615"/>
              <a:gd name="connsiteY85-21810" fmla="*/ 1531371 h 1583140"/>
              <a:gd name="connsiteX86-21811" fmla="*/ 2691555 w 9662615"/>
              <a:gd name="connsiteY86-21812" fmla="*/ 1530283 h 1583140"/>
              <a:gd name="connsiteX87-21813" fmla="*/ 2491676 w 9662615"/>
              <a:gd name="connsiteY87-21814" fmla="*/ 1500859 h 1583140"/>
              <a:gd name="connsiteX88-21815" fmla="*/ 2378036 w 9662615"/>
              <a:gd name="connsiteY88-21816" fmla="*/ 1520645 h 1583140"/>
              <a:gd name="connsiteX89-21817" fmla="*/ 2284269 w 9662615"/>
              <a:gd name="connsiteY89-21818" fmla="*/ 1503068 h 1583140"/>
              <a:gd name="connsiteX90-21819" fmla="*/ 2207104 w 9662615"/>
              <a:gd name="connsiteY90-21820" fmla="*/ 1508888 h 1583140"/>
              <a:gd name="connsiteX91-21821" fmla="*/ 2149226 w 9662615"/>
              <a:gd name="connsiteY91-21822" fmla="*/ 1523409 h 1583140"/>
              <a:gd name="connsiteX92-21823" fmla="*/ 2084783 w 9662615"/>
              <a:gd name="connsiteY92-21824" fmla="*/ 1524245 h 1583140"/>
              <a:gd name="connsiteX93-21825" fmla="*/ 2070075 w 9662615"/>
              <a:gd name="connsiteY93-21826" fmla="*/ 1511285 h 1583140"/>
              <a:gd name="connsiteX94-21827" fmla="*/ 2001057 w 9662615"/>
              <a:gd name="connsiteY94-21828" fmla="*/ 1516449 h 1583140"/>
              <a:gd name="connsiteX95-21829" fmla="*/ 1896330 w 9662615"/>
              <a:gd name="connsiteY95-21830" fmla="*/ 1525725 h 1583140"/>
              <a:gd name="connsiteX96-21831" fmla="*/ 1835994 w 9662615"/>
              <a:gd name="connsiteY96-21832" fmla="*/ 1527678 h 1583140"/>
              <a:gd name="connsiteX97-21833" fmla="*/ 1671119 w 9662615"/>
              <a:gd name="connsiteY97-21834" fmla="*/ 1536701 h 1583140"/>
              <a:gd name="connsiteX98-21835" fmla="*/ 1601337 w 9662615"/>
              <a:gd name="connsiteY98-21836" fmla="*/ 1548552 h 1583140"/>
              <a:gd name="connsiteX99-21837" fmla="*/ 1407755 w 9662615"/>
              <a:gd name="connsiteY99-21838" fmla="*/ 1571444 h 1583140"/>
              <a:gd name="connsiteX100-21839" fmla="*/ 1271994 w 9662615"/>
              <a:gd name="connsiteY100-21840" fmla="*/ 1579471 h 1583140"/>
              <a:gd name="connsiteX101-21841" fmla="*/ 1249226 w 9662615"/>
              <a:gd name="connsiteY101-21842" fmla="*/ 1583140 h 1583140"/>
              <a:gd name="connsiteX102-21843" fmla="*/ 1217719 w 9662615"/>
              <a:gd name="connsiteY102-21844" fmla="*/ 1580863 h 1583140"/>
              <a:gd name="connsiteX103-21845" fmla="*/ 1091432 w 9662615"/>
              <a:gd name="connsiteY103-21846" fmla="*/ 1571003 h 1583140"/>
              <a:gd name="connsiteX104-21847" fmla="*/ 992039 w 9662615"/>
              <a:gd name="connsiteY104-21848" fmla="*/ 1556662 h 1583140"/>
              <a:gd name="connsiteX105-21849" fmla="*/ 868264 w 9662615"/>
              <a:gd name="connsiteY105-21850" fmla="*/ 1566392 h 1583140"/>
              <a:gd name="connsiteX106-21851" fmla="*/ 792765 w 9662615"/>
              <a:gd name="connsiteY106-21852" fmla="*/ 1563102 h 1583140"/>
              <a:gd name="connsiteX107-21853" fmla="*/ 669055 w 9662615"/>
              <a:gd name="connsiteY107-21854" fmla="*/ 1543638 h 1583140"/>
              <a:gd name="connsiteX108-21855" fmla="*/ 506152 w 9662615"/>
              <a:gd name="connsiteY108-21856" fmla="*/ 1549124 h 1583140"/>
              <a:gd name="connsiteX109-21857" fmla="*/ 472797 w 9662615"/>
              <a:gd name="connsiteY109-21858" fmla="*/ 1568904 h 1583140"/>
              <a:gd name="connsiteX110-21859" fmla="*/ 427864 w 9662615"/>
              <a:gd name="connsiteY110-21860" fmla="*/ 1580848 h 1583140"/>
              <a:gd name="connsiteX111-21861" fmla="*/ 408381 w 9662615"/>
              <a:gd name="connsiteY111-21862" fmla="*/ 1552940 h 1583140"/>
              <a:gd name="connsiteX112-21863" fmla="*/ 267163 w 9662615"/>
              <a:gd name="connsiteY112-21864" fmla="*/ 1531913 h 1583140"/>
              <a:gd name="connsiteX113-21865" fmla="*/ 196644 w 9662615"/>
              <a:gd name="connsiteY113-21866" fmla="*/ 1524565 h 1583140"/>
              <a:gd name="connsiteX114-21867" fmla="*/ 86819 w 9662615"/>
              <a:gd name="connsiteY114-21868" fmla="*/ 1519517 h 1583140"/>
              <a:gd name="connsiteX115-21869" fmla="*/ 53369 w 9662615"/>
              <a:gd name="connsiteY115-21870" fmla="*/ 1516853 h 1583140"/>
              <a:gd name="connsiteX116-21871" fmla="*/ 2359 w 9662615"/>
              <a:gd name="connsiteY116-21872" fmla="*/ 1515247 h 1583140"/>
              <a:gd name="connsiteX117-21873" fmla="*/ 0 w 9662615"/>
              <a:gd name="connsiteY117-21874" fmla="*/ 1514932 h 1583140"/>
              <a:gd name="connsiteX118-21875" fmla="*/ 0 w 9662615"/>
              <a:gd name="connsiteY118-21876" fmla="*/ 0 h 1583140"/>
              <a:gd name="connsiteX0-21877" fmla="*/ 0 w 9662615"/>
              <a:gd name="connsiteY0-21878" fmla="*/ 0 h 1583140"/>
              <a:gd name="connsiteX1-21879" fmla="*/ 9662615 w 9662615"/>
              <a:gd name="connsiteY1-21880" fmla="*/ 0 h 1583140"/>
              <a:gd name="connsiteX2-21881" fmla="*/ 9662615 w 9662615"/>
              <a:gd name="connsiteY2-21882" fmla="*/ 1280346 h 1583140"/>
              <a:gd name="connsiteX3-21883" fmla="*/ 9658420 w 9662615"/>
              <a:gd name="connsiteY3-21884" fmla="*/ 1280106 h 1583140"/>
              <a:gd name="connsiteX4-21885" fmla="*/ 9469546 w 9662615"/>
              <a:gd name="connsiteY4-21886" fmla="*/ 1289837 h 1583140"/>
              <a:gd name="connsiteX5-21887" fmla="*/ 9326260 w 9662615"/>
              <a:gd name="connsiteY5-21888" fmla="*/ 1277155 h 1583140"/>
              <a:gd name="connsiteX6-21889" fmla="*/ 9144767 w 9662615"/>
              <a:gd name="connsiteY6-21890" fmla="*/ 1264120 h 1583140"/>
              <a:gd name="connsiteX7-21891" fmla="*/ 8976400 w 9662615"/>
              <a:gd name="connsiteY7-21892" fmla="*/ 1326661 h 1583140"/>
              <a:gd name="connsiteX8-21893" fmla="*/ 8828711 w 9662615"/>
              <a:gd name="connsiteY8-21894" fmla="*/ 1346394 h 1583140"/>
              <a:gd name="connsiteX9-21895" fmla="*/ 8695953 w 9662615"/>
              <a:gd name="connsiteY9-21896" fmla="*/ 1346784 h 1583140"/>
              <a:gd name="connsiteX10-21897" fmla="*/ 8652191 w 9662615"/>
              <a:gd name="connsiteY10-21898" fmla="*/ 1345903 h 1583140"/>
              <a:gd name="connsiteX11-21899" fmla="*/ 8591582 w 9662615"/>
              <a:gd name="connsiteY11-21900" fmla="*/ 1341666 h 1583140"/>
              <a:gd name="connsiteX12-21901" fmla="*/ 8537336 w 9662615"/>
              <a:gd name="connsiteY12-21902" fmla="*/ 1341684 h 1583140"/>
              <a:gd name="connsiteX13-21903" fmla="*/ 8416849 w 9662615"/>
              <a:gd name="connsiteY13-21904" fmla="*/ 1367085 h 1583140"/>
              <a:gd name="connsiteX14-21905" fmla="*/ 8278355 w 9662615"/>
              <a:gd name="connsiteY14-21906" fmla="*/ 1386569 h 1583140"/>
              <a:gd name="connsiteX15-21907" fmla="*/ 8197961 w 9662615"/>
              <a:gd name="connsiteY15-21908" fmla="*/ 1392804 h 1583140"/>
              <a:gd name="connsiteX16-21909" fmla="*/ 8171196 w 9662615"/>
              <a:gd name="connsiteY16-21910" fmla="*/ 1397216 h 1583140"/>
              <a:gd name="connsiteX17-21911" fmla="*/ 8087910 w 9662615"/>
              <a:gd name="connsiteY17-21912" fmla="*/ 1386449 h 1583140"/>
              <a:gd name="connsiteX18-21913" fmla="*/ 7974579 w 9662615"/>
              <a:gd name="connsiteY18-21914" fmla="*/ 1383439 h 1583140"/>
              <a:gd name="connsiteX19-21915" fmla="*/ 7768351 w 9662615"/>
              <a:gd name="connsiteY19-21916" fmla="*/ 1395051 h 1583140"/>
              <a:gd name="connsiteX20-21917" fmla="*/ 7635985 w 9662615"/>
              <a:gd name="connsiteY20-21918" fmla="*/ 1386363 h 1583140"/>
              <a:gd name="connsiteX21-21919" fmla="*/ 7466069 w 9662615"/>
              <a:gd name="connsiteY21-21920" fmla="*/ 1377654 h 1583140"/>
              <a:gd name="connsiteX22-21921" fmla="*/ 7355642 w 9662615"/>
              <a:gd name="connsiteY22-21922" fmla="*/ 1407761 h 1583140"/>
              <a:gd name="connsiteX23-21923" fmla="*/ 7215220 w 9662615"/>
              <a:gd name="connsiteY23-21924" fmla="*/ 1397856 h 1583140"/>
              <a:gd name="connsiteX24-21925" fmla="*/ 7082147 w 9662615"/>
              <a:gd name="connsiteY24-21926" fmla="*/ 1406113 h 1583140"/>
              <a:gd name="connsiteX25-21927" fmla="*/ 6987129 w 9662615"/>
              <a:gd name="connsiteY25-21928" fmla="*/ 1404834 h 1583140"/>
              <a:gd name="connsiteX26-21929" fmla="*/ 6907567 w 9662615"/>
              <a:gd name="connsiteY26-21930" fmla="*/ 1419149 h 1583140"/>
              <a:gd name="connsiteX27-21931" fmla="*/ 6748428 w 9662615"/>
              <a:gd name="connsiteY27-21932" fmla="*/ 1420308 h 1583140"/>
              <a:gd name="connsiteX28-21933" fmla="*/ 6654257 w 9662615"/>
              <a:gd name="connsiteY28-21934" fmla="*/ 1424143 h 1583140"/>
              <a:gd name="connsiteX29-21935" fmla="*/ 6620123 w 9662615"/>
              <a:gd name="connsiteY29-21936" fmla="*/ 1430535 h 1583140"/>
              <a:gd name="connsiteX30-21937" fmla="*/ 6571355 w 9662615"/>
              <a:gd name="connsiteY30-21938" fmla="*/ 1436144 h 1583140"/>
              <a:gd name="connsiteX31-21939" fmla="*/ 6486557 w 9662615"/>
              <a:gd name="connsiteY31-21940" fmla="*/ 1449861 h 1583140"/>
              <a:gd name="connsiteX32-21941" fmla="*/ 6370419 w 9662615"/>
              <a:gd name="connsiteY32-21942" fmla="*/ 1461649 h 1583140"/>
              <a:gd name="connsiteX33-21943" fmla="*/ 6278839 w 9662615"/>
              <a:gd name="connsiteY33-21944" fmla="*/ 1449160 h 1583140"/>
              <a:gd name="connsiteX34-21945" fmla="*/ 6272455 w 9662615"/>
              <a:gd name="connsiteY34-21946" fmla="*/ 1453191 h 1583140"/>
              <a:gd name="connsiteX35-21947" fmla="*/ 6212659 w 9662615"/>
              <a:gd name="connsiteY35-21948" fmla="*/ 1454850 h 1583140"/>
              <a:gd name="connsiteX36-21949" fmla="*/ 6069317 w 9662615"/>
              <a:gd name="connsiteY36-21950" fmla="*/ 1445838 h 1583140"/>
              <a:gd name="connsiteX37-21951" fmla="*/ 5878477 w 9662615"/>
              <a:gd name="connsiteY37-21952" fmla="*/ 1439180 h 1583140"/>
              <a:gd name="connsiteX38-21953" fmla="*/ 5838387 w 9662615"/>
              <a:gd name="connsiteY38-21954" fmla="*/ 1444679 h 1583140"/>
              <a:gd name="connsiteX39-21955" fmla="*/ 5771136 w 9662615"/>
              <a:gd name="connsiteY39-21956" fmla="*/ 1453639 h 1583140"/>
              <a:gd name="connsiteX40-21957" fmla="*/ 5724081 w 9662615"/>
              <a:gd name="connsiteY40-21958" fmla="*/ 1470431 h 1583140"/>
              <a:gd name="connsiteX41-21959" fmla="*/ 5666577 w 9662615"/>
              <a:gd name="connsiteY41-21960" fmla="*/ 1473921 h 1583140"/>
              <a:gd name="connsiteX42-21961" fmla="*/ 5649068 w 9662615"/>
              <a:gd name="connsiteY42-21962" fmla="*/ 1461676 h 1583140"/>
              <a:gd name="connsiteX43-21963" fmla="*/ 5588902 w 9662615"/>
              <a:gd name="connsiteY43-21964" fmla="*/ 1469647 h 1583140"/>
              <a:gd name="connsiteX44-21965" fmla="*/ 5498090 w 9662615"/>
              <a:gd name="connsiteY44-21966" fmla="*/ 1483173 h 1583140"/>
              <a:gd name="connsiteX45-21967" fmla="*/ 5444641 w 9662615"/>
              <a:gd name="connsiteY45-21968" fmla="*/ 1487602 h 1583140"/>
              <a:gd name="connsiteX46-21969" fmla="*/ 5299812 w 9662615"/>
              <a:gd name="connsiteY46-21970" fmla="*/ 1503362 h 1583140"/>
              <a:gd name="connsiteX47-21971" fmla="*/ 5245752 w 9662615"/>
              <a:gd name="connsiteY47-21972" fmla="*/ 1520612 h 1583140"/>
              <a:gd name="connsiteX48-21973" fmla="*/ 5177807 w 9662615"/>
              <a:gd name="connsiteY48-21974" fmla="*/ 1526802 h 1583140"/>
              <a:gd name="connsiteX49-21975" fmla="*/ 5113910 w 9662615"/>
              <a:gd name="connsiteY49-21976" fmla="*/ 1533205 h 1583140"/>
              <a:gd name="connsiteX50-21977" fmla="*/ 5059484 w 9662615"/>
              <a:gd name="connsiteY50-21978" fmla="*/ 1546802 h 1583140"/>
              <a:gd name="connsiteX51-21979" fmla="*/ 5038524 w 9662615"/>
              <a:gd name="connsiteY51-21980" fmla="*/ 1545675 h 1583140"/>
              <a:gd name="connsiteX52-21981" fmla="*/ 5026564 w 9662615"/>
              <a:gd name="connsiteY52-21982" fmla="*/ 1545376 h 1583140"/>
              <a:gd name="connsiteX53-21983" fmla="*/ 4969433 w 9662615"/>
              <a:gd name="connsiteY53-21984" fmla="*/ 1550865 h 1583140"/>
              <a:gd name="connsiteX54-21985" fmla="*/ 4929254 w 9662615"/>
              <a:gd name="connsiteY54-21986" fmla="*/ 1563452 h 1583140"/>
              <a:gd name="connsiteX55-21987" fmla="*/ 4871726 w 9662615"/>
              <a:gd name="connsiteY55-21988" fmla="*/ 1570584 h 1583140"/>
              <a:gd name="connsiteX56-21989" fmla="*/ 4843267 w 9662615"/>
              <a:gd name="connsiteY56-21990" fmla="*/ 1561459 h 1583140"/>
              <a:gd name="connsiteX57-21991" fmla="*/ 4821058 w 9662615"/>
              <a:gd name="connsiteY57-21992" fmla="*/ 1553078 h 1583140"/>
              <a:gd name="connsiteX58-21993" fmla="*/ 4791466 w 9662615"/>
              <a:gd name="connsiteY58-21994" fmla="*/ 1561324 h 1583140"/>
              <a:gd name="connsiteX59-21995" fmla="*/ 4784247 w 9662615"/>
              <a:gd name="connsiteY59-21996" fmla="*/ 1562342 h 1583140"/>
              <a:gd name="connsiteX60-21997" fmla="*/ 4739309 w 9662615"/>
              <a:gd name="connsiteY60-21998" fmla="*/ 1553948 h 1583140"/>
              <a:gd name="connsiteX61-21999" fmla="*/ 4697562 w 9662615"/>
              <a:gd name="connsiteY61-22000" fmla="*/ 1551206 h 1583140"/>
              <a:gd name="connsiteX62-22001" fmla="*/ 4650737 w 9662615"/>
              <a:gd name="connsiteY62-22002" fmla="*/ 1537381 h 1583140"/>
              <a:gd name="connsiteX63-22003" fmla="*/ 4583150 w 9662615"/>
              <a:gd name="connsiteY63-22004" fmla="*/ 1529064 h 1583140"/>
              <a:gd name="connsiteX64-22005" fmla="*/ 4521734 w 9662615"/>
              <a:gd name="connsiteY64-22006" fmla="*/ 1529359 h 1583140"/>
              <a:gd name="connsiteX65-22007" fmla="*/ 4382398 w 9662615"/>
              <a:gd name="connsiteY65-22008" fmla="*/ 1534108 h 1583140"/>
              <a:gd name="connsiteX66-22009" fmla="*/ 4221826 w 9662615"/>
              <a:gd name="connsiteY66-22010" fmla="*/ 1500972 h 1583140"/>
              <a:gd name="connsiteX67-22011" fmla="*/ 4096601 w 9662615"/>
              <a:gd name="connsiteY67-22012" fmla="*/ 1521563 h 1583140"/>
              <a:gd name="connsiteX68-22013" fmla="*/ 4002441 w 9662615"/>
              <a:gd name="connsiteY68-22014" fmla="*/ 1528912 h 1583140"/>
              <a:gd name="connsiteX69-22015" fmla="*/ 3833906 w 9662615"/>
              <a:gd name="connsiteY69-22016" fmla="*/ 1516637 h 1583140"/>
              <a:gd name="connsiteX70-22017" fmla="*/ 3763845 w 9662615"/>
              <a:gd name="connsiteY70-22018" fmla="*/ 1501782 h 1583140"/>
              <a:gd name="connsiteX71-22019" fmla="*/ 3641778 w 9662615"/>
              <a:gd name="connsiteY71-22020" fmla="*/ 1505446 h 1583140"/>
              <a:gd name="connsiteX72-22021" fmla="*/ 3565233 w 9662615"/>
              <a:gd name="connsiteY72-22022" fmla="*/ 1515122 h 1583140"/>
              <a:gd name="connsiteX73-22023" fmla="*/ 3560267 w 9662615"/>
              <a:gd name="connsiteY73-22024" fmla="*/ 1516288 h 1583140"/>
              <a:gd name="connsiteX74-22025" fmla="*/ 3540258 w 9662615"/>
              <a:gd name="connsiteY74-22026" fmla="*/ 1516976 h 1583140"/>
              <a:gd name="connsiteX75-22027" fmla="*/ 3534780 w 9662615"/>
              <a:gd name="connsiteY75-22028" fmla="*/ 1522141 h 1583140"/>
              <a:gd name="connsiteX76-22029" fmla="*/ 3504783 w 9662615"/>
              <a:gd name="connsiteY76-22030" fmla="*/ 1526739 h 1583140"/>
              <a:gd name="connsiteX77-22031" fmla="*/ 3430805 w 9662615"/>
              <a:gd name="connsiteY77-22032" fmla="*/ 1542521 h 1583140"/>
              <a:gd name="connsiteX78-22033" fmla="*/ 3292707 w 9662615"/>
              <a:gd name="connsiteY78-22034" fmla="*/ 1520490 h 1583140"/>
              <a:gd name="connsiteX79-22035" fmla="*/ 3187872 w 9662615"/>
              <a:gd name="connsiteY79-22036" fmla="*/ 1519991 h 1583140"/>
              <a:gd name="connsiteX80-22037" fmla="*/ 3148026 w 9662615"/>
              <a:gd name="connsiteY80-22038" fmla="*/ 1524777 h 1583140"/>
              <a:gd name="connsiteX81-22039" fmla="*/ 3092394 w 9662615"/>
              <a:gd name="connsiteY81-22040" fmla="*/ 1528115 h 1583140"/>
              <a:gd name="connsiteX82-22041" fmla="*/ 2994200 w 9662615"/>
              <a:gd name="connsiteY82-22042" fmla="*/ 1537857 h 1583140"/>
              <a:gd name="connsiteX83-22043" fmla="*/ 2862301 w 9662615"/>
              <a:gd name="connsiteY83-22044" fmla="*/ 1544250 h 1583140"/>
              <a:gd name="connsiteX84-22045" fmla="*/ 2766335 w 9662615"/>
              <a:gd name="connsiteY84-22046" fmla="*/ 1527662 h 1583140"/>
              <a:gd name="connsiteX85-22047" fmla="*/ 2757836 w 9662615"/>
              <a:gd name="connsiteY85-22048" fmla="*/ 1531371 h 1583140"/>
              <a:gd name="connsiteX86-22049" fmla="*/ 2691555 w 9662615"/>
              <a:gd name="connsiteY86-22050" fmla="*/ 1530283 h 1583140"/>
              <a:gd name="connsiteX87-22051" fmla="*/ 2491676 w 9662615"/>
              <a:gd name="connsiteY87-22052" fmla="*/ 1500859 h 1583140"/>
              <a:gd name="connsiteX88-22053" fmla="*/ 2378036 w 9662615"/>
              <a:gd name="connsiteY88-22054" fmla="*/ 1520645 h 1583140"/>
              <a:gd name="connsiteX89-22055" fmla="*/ 2284269 w 9662615"/>
              <a:gd name="connsiteY89-22056" fmla="*/ 1503068 h 1583140"/>
              <a:gd name="connsiteX90-22057" fmla="*/ 2207104 w 9662615"/>
              <a:gd name="connsiteY90-22058" fmla="*/ 1508888 h 1583140"/>
              <a:gd name="connsiteX91-22059" fmla="*/ 2149226 w 9662615"/>
              <a:gd name="connsiteY91-22060" fmla="*/ 1523409 h 1583140"/>
              <a:gd name="connsiteX92-22061" fmla="*/ 2084783 w 9662615"/>
              <a:gd name="connsiteY92-22062" fmla="*/ 1524245 h 1583140"/>
              <a:gd name="connsiteX93-22063" fmla="*/ 2070075 w 9662615"/>
              <a:gd name="connsiteY93-22064" fmla="*/ 1511285 h 1583140"/>
              <a:gd name="connsiteX94-22065" fmla="*/ 2001057 w 9662615"/>
              <a:gd name="connsiteY94-22066" fmla="*/ 1516449 h 1583140"/>
              <a:gd name="connsiteX95-22067" fmla="*/ 1896330 w 9662615"/>
              <a:gd name="connsiteY95-22068" fmla="*/ 1525725 h 1583140"/>
              <a:gd name="connsiteX96-22069" fmla="*/ 1835994 w 9662615"/>
              <a:gd name="connsiteY96-22070" fmla="*/ 1527678 h 1583140"/>
              <a:gd name="connsiteX97-22071" fmla="*/ 1671119 w 9662615"/>
              <a:gd name="connsiteY97-22072" fmla="*/ 1536701 h 1583140"/>
              <a:gd name="connsiteX98-22073" fmla="*/ 1601337 w 9662615"/>
              <a:gd name="connsiteY98-22074" fmla="*/ 1548552 h 1583140"/>
              <a:gd name="connsiteX99-22075" fmla="*/ 1407755 w 9662615"/>
              <a:gd name="connsiteY99-22076" fmla="*/ 1571444 h 1583140"/>
              <a:gd name="connsiteX100-22077" fmla="*/ 1271994 w 9662615"/>
              <a:gd name="connsiteY100-22078" fmla="*/ 1579471 h 1583140"/>
              <a:gd name="connsiteX101-22079" fmla="*/ 1249226 w 9662615"/>
              <a:gd name="connsiteY101-22080" fmla="*/ 1583140 h 1583140"/>
              <a:gd name="connsiteX102-22081" fmla="*/ 1217719 w 9662615"/>
              <a:gd name="connsiteY102-22082" fmla="*/ 1580863 h 1583140"/>
              <a:gd name="connsiteX103-22083" fmla="*/ 1091432 w 9662615"/>
              <a:gd name="connsiteY103-22084" fmla="*/ 1571003 h 1583140"/>
              <a:gd name="connsiteX104-22085" fmla="*/ 992039 w 9662615"/>
              <a:gd name="connsiteY104-22086" fmla="*/ 1556662 h 1583140"/>
              <a:gd name="connsiteX105-22087" fmla="*/ 868264 w 9662615"/>
              <a:gd name="connsiteY105-22088" fmla="*/ 1566392 h 1583140"/>
              <a:gd name="connsiteX106-22089" fmla="*/ 792765 w 9662615"/>
              <a:gd name="connsiteY106-22090" fmla="*/ 1563102 h 1583140"/>
              <a:gd name="connsiteX107-22091" fmla="*/ 669055 w 9662615"/>
              <a:gd name="connsiteY107-22092" fmla="*/ 1543638 h 1583140"/>
              <a:gd name="connsiteX108-22093" fmla="*/ 506152 w 9662615"/>
              <a:gd name="connsiteY108-22094" fmla="*/ 1549124 h 1583140"/>
              <a:gd name="connsiteX109-22095" fmla="*/ 472797 w 9662615"/>
              <a:gd name="connsiteY109-22096" fmla="*/ 1568904 h 1583140"/>
              <a:gd name="connsiteX110-22097" fmla="*/ 427864 w 9662615"/>
              <a:gd name="connsiteY110-22098" fmla="*/ 1580848 h 1583140"/>
              <a:gd name="connsiteX111-22099" fmla="*/ 408381 w 9662615"/>
              <a:gd name="connsiteY111-22100" fmla="*/ 1552940 h 1583140"/>
              <a:gd name="connsiteX112-22101" fmla="*/ 267163 w 9662615"/>
              <a:gd name="connsiteY112-22102" fmla="*/ 1531913 h 1583140"/>
              <a:gd name="connsiteX113-22103" fmla="*/ 196644 w 9662615"/>
              <a:gd name="connsiteY113-22104" fmla="*/ 1524565 h 1583140"/>
              <a:gd name="connsiteX114-22105" fmla="*/ 86819 w 9662615"/>
              <a:gd name="connsiteY114-22106" fmla="*/ 1519517 h 1583140"/>
              <a:gd name="connsiteX115-22107" fmla="*/ 53369 w 9662615"/>
              <a:gd name="connsiteY115-22108" fmla="*/ 1516853 h 1583140"/>
              <a:gd name="connsiteX116-22109" fmla="*/ 2359 w 9662615"/>
              <a:gd name="connsiteY116-22110" fmla="*/ 1515247 h 1583140"/>
              <a:gd name="connsiteX117-22111" fmla="*/ 0 w 9662615"/>
              <a:gd name="connsiteY117-22112" fmla="*/ 1514932 h 1583140"/>
              <a:gd name="connsiteX118-22113" fmla="*/ 0 w 9662615"/>
              <a:gd name="connsiteY118-22114" fmla="*/ 0 h 1583140"/>
              <a:gd name="connsiteX0-22115" fmla="*/ 0 w 9662615"/>
              <a:gd name="connsiteY0-22116" fmla="*/ 0 h 1583140"/>
              <a:gd name="connsiteX1-22117" fmla="*/ 9662615 w 9662615"/>
              <a:gd name="connsiteY1-22118" fmla="*/ 0 h 1583140"/>
              <a:gd name="connsiteX2-22119" fmla="*/ 9662615 w 9662615"/>
              <a:gd name="connsiteY2-22120" fmla="*/ 1280346 h 1583140"/>
              <a:gd name="connsiteX3-22121" fmla="*/ 9618664 w 9662615"/>
              <a:gd name="connsiteY3-22122" fmla="*/ 1331789 h 1583140"/>
              <a:gd name="connsiteX4-22123" fmla="*/ 9469546 w 9662615"/>
              <a:gd name="connsiteY4-22124" fmla="*/ 1289837 h 1583140"/>
              <a:gd name="connsiteX5-22125" fmla="*/ 9326260 w 9662615"/>
              <a:gd name="connsiteY5-22126" fmla="*/ 1277155 h 1583140"/>
              <a:gd name="connsiteX6-22127" fmla="*/ 9144767 w 9662615"/>
              <a:gd name="connsiteY6-22128" fmla="*/ 1264120 h 1583140"/>
              <a:gd name="connsiteX7-22129" fmla="*/ 8976400 w 9662615"/>
              <a:gd name="connsiteY7-22130" fmla="*/ 1326661 h 1583140"/>
              <a:gd name="connsiteX8-22131" fmla="*/ 8828711 w 9662615"/>
              <a:gd name="connsiteY8-22132" fmla="*/ 1346394 h 1583140"/>
              <a:gd name="connsiteX9-22133" fmla="*/ 8695953 w 9662615"/>
              <a:gd name="connsiteY9-22134" fmla="*/ 1346784 h 1583140"/>
              <a:gd name="connsiteX10-22135" fmla="*/ 8652191 w 9662615"/>
              <a:gd name="connsiteY10-22136" fmla="*/ 1345903 h 1583140"/>
              <a:gd name="connsiteX11-22137" fmla="*/ 8591582 w 9662615"/>
              <a:gd name="connsiteY11-22138" fmla="*/ 1341666 h 1583140"/>
              <a:gd name="connsiteX12-22139" fmla="*/ 8537336 w 9662615"/>
              <a:gd name="connsiteY12-22140" fmla="*/ 1341684 h 1583140"/>
              <a:gd name="connsiteX13-22141" fmla="*/ 8416849 w 9662615"/>
              <a:gd name="connsiteY13-22142" fmla="*/ 1367085 h 1583140"/>
              <a:gd name="connsiteX14-22143" fmla="*/ 8278355 w 9662615"/>
              <a:gd name="connsiteY14-22144" fmla="*/ 1386569 h 1583140"/>
              <a:gd name="connsiteX15-22145" fmla="*/ 8197961 w 9662615"/>
              <a:gd name="connsiteY15-22146" fmla="*/ 1392804 h 1583140"/>
              <a:gd name="connsiteX16-22147" fmla="*/ 8171196 w 9662615"/>
              <a:gd name="connsiteY16-22148" fmla="*/ 1397216 h 1583140"/>
              <a:gd name="connsiteX17-22149" fmla="*/ 8087910 w 9662615"/>
              <a:gd name="connsiteY17-22150" fmla="*/ 1386449 h 1583140"/>
              <a:gd name="connsiteX18-22151" fmla="*/ 7974579 w 9662615"/>
              <a:gd name="connsiteY18-22152" fmla="*/ 1383439 h 1583140"/>
              <a:gd name="connsiteX19-22153" fmla="*/ 7768351 w 9662615"/>
              <a:gd name="connsiteY19-22154" fmla="*/ 1395051 h 1583140"/>
              <a:gd name="connsiteX20-22155" fmla="*/ 7635985 w 9662615"/>
              <a:gd name="connsiteY20-22156" fmla="*/ 1386363 h 1583140"/>
              <a:gd name="connsiteX21-22157" fmla="*/ 7466069 w 9662615"/>
              <a:gd name="connsiteY21-22158" fmla="*/ 1377654 h 1583140"/>
              <a:gd name="connsiteX22-22159" fmla="*/ 7355642 w 9662615"/>
              <a:gd name="connsiteY22-22160" fmla="*/ 1407761 h 1583140"/>
              <a:gd name="connsiteX23-22161" fmla="*/ 7215220 w 9662615"/>
              <a:gd name="connsiteY23-22162" fmla="*/ 1397856 h 1583140"/>
              <a:gd name="connsiteX24-22163" fmla="*/ 7082147 w 9662615"/>
              <a:gd name="connsiteY24-22164" fmla="*/ 1406113 h 1583140"/>
              <a:gd name="connsiteX25-22165" fmla="*/ 6987129 w 9662615"/>
              <a:gd name="connsiteY25-22166" fmla="*/ 1404834 h 1583140"/>
              <a:gd name="connsiteX26-22167" fmla="*/ 6907567 w 9662615"/>
              <a:gd name="connsiteY26-22168" fmla="*/ 1419149 h 1583140"/>
              <a:gd name="connsiteX27-22169" fmla="*/ 6748428 w 9662615"/>
              <a:gd name="connsiteY27-22170" fmla="*/ 1420308 h 1583140"/>
              <a:gd name="connsiteX28-22171" fmla="*/ 6654257 w 9662615"/>
              <a:gd name="connsiteY28-22172" fmla="*/ 1424143 h 1583140"/>
              <a:gd name="connsiteX29-22173" fmla="*/ 6620123 w 9662615"/>
              <a:gd name="connsiteY29-22174" fmla="*/ 1430535 h 1583140"/>
              <a:gd name="connsiteX30-22175" fmla="*/ 6571355 w 9662615"/>
              <a:gd name="connsiteY30-22176" fmla="*/ 1436144 h 1583140"/>
              <a:gd name="connsiteX31-22177" fmla="*/ 6486557 w 9662615"/>
              <a:gd name="connsiteY31-22178" fmla="*/ 1449861 h 1583140"/>
              <a:gd name="connsiteX32-22179" fmla="*/ 6370419 w 9662615"/>
              <a:gd name="connsiteY32-22180" fmla="*/ 1461649 h 1583140"/>
              <a:gd name="connsiteX33-22181" fmla="*/ 6278839 w 9662615"/>
              <a:gd name="connsiteY33-22182" fmla="*/ 1449160 h 1583140"/>
              <a:gd name="connsiteX34-22183" fmla="*/ 6272455 w 9662615"/>
              <a:gd name="connsiteY34-22184" fmla="*/ 1453191 h 1583140"/>
              <a:gd name="connsiteX35-22185" fmla="*/ 6212659 w 9662615"/>
              <a:gd name="connsiteY35-22186" fmla="*/ 1454850 h 1583140"/>
              <a:gd name="connsiteX36-22187" fmla="*/ 6069317 w 9662615"/>
              <a:gd name="connsiteY36-22188" fmla="*/ 1445838 h 1583140"/>
              <a:gd name="connsiteX37-22189" fmla="*/ 5878477 w 9662615"/>
              <a:gd name="connsiteY37-22190" fmla="*/ 1439180 h 1583140"/>
              <a:gd name="connsiteX38-22191" fmla="*/ 5838387 w 9662615"/>
              <a:gd name="connsiteY38-22192" fmla="*/ 1444679 h 1583140"/>
              <a:gd name="connsiteX39-22193" fmla="*/ 5771136 w 9662615"/>
              <a:gd name="connsiteY39-22194" fmla="*/ 1453639 h 1583140"/>
              <a:gd name="connsiteX40-22195" fmla="*/ 5724081 w 9662615"/>
              <a:gd name="connsiteY40-22196" fmla="*/ 1470431 h 1583140"/>
              <a:gd name="connsiteX41-22197" fmla="*/ 5666577 w 9662615"/>
              <a:gd name="connsiteY41-22198" fmla="*/ 1473921 h 1583140"/>
              <a:gd name="connsiteX42-22199" fmla="*/ 5649068 w 9662615"/>
              <a:gd name="connsiteY42-22200" fmla="*/ 1461676 h 1583140"/>
              <a:gd name="connsiteX43-22201" fmla="*/ 5588902 w 9662615"/>
              <a:gd name="connsiteY43-22202" fmla="*/ 1469647 h 1583140"/>
              <a:gd name="connsiteX44-22203" fmla="*/ 5498090 w 9662615"/>
              <a:gd name="connsiteY44-22204" fmla="*/ 1483173 h 1583140"/>
              <a:gd name="connsiteX45-22205" fmla="*/ 5444641 w 9662615"/>
              <a:gd name="connsiteY45-22206" fmla="*/ 1487602 h 1583140"/>
              <a:gd name="connsiteX46-22207" fmla="*/ 5299812 w 9662615"/>
              <a:gd name="connsiteY46-22208" fmla="*/ 1503362 h 1583140"/>
              <a:gd name="connsiteX47-22209" fmla="*/ 5245752 w 9662615"/>
              <a:gd name="connsiteY47-22210" fmla="*/ 1520612 h 1583140"/>
              <a:gd name="connsiteX48-22211" fmla="*/ 5177807 w 9662615"/>
              <a:gd name="connsiteY48-22212" fmla="*/ 1526802 h 1583140"/>
              <a:gd name="connsiteX49-22213" fmla="*/ 5113910 w 9662615"/>
              <a:gd name="connsiteY49-22214" fmla="*/ 1533205 h 1583140"/>
              <a:gd name="connsiteX50-22215" fmla="*/ 5059484 w 9662615"/>
              <a:gd name="connsiteY50-22216" fmla="*/ 1546802 h 1583140"/>
              <a:gd name="connsiteX51-22217" fmla="*/ 5038524 w 9662615"/>
              <a:gd name="connsiteY51-22218" fmla="*/ 1545675 h 1583140"/>
              <a:gd name="connsiteX52-22219" fmla="*/ 5026564 w 9662615"/>
              <a:gd name="connsiteY52-22220" fmla="*/ 1545376 h 1583140"/>
              <a:gd name="connsiteX53-22221" fmla="*/ 4969433 w 9662615"/>
              <a:gd name="connsiteY53-22222" fmla="*/ 1550865 h 1583140"/>
              <a:gd name="connsiteX54-22223" fmla="*/ 4929254 w 9662615"/>
              <a:gd name="connsiteY54-22224" fmla="*/ 1563452 h 1583140"/>
              <a:gd name="connsiteX55-22225" fmla="*/ 4871726 w 9662615"/>
              <a:gd name="connsiteY55-22226" fmla="*/ 1570584 h 1583140"/>
              <a:gd name="connsiteX56-22227" fmla="*/ 4843267 w 9662615"/>
              <a:gd name="connsiteY56-22228" fmla="*/ 1561459 h 1583140"/>
              <a:gd name="connsiteX57-22229" fmla="*/ 4821058 w 9662615"/>
              <a:gd name="connsiteY57-22230" fmla="*/ 1553078 h 1583140"/>
              <a:gd name="connsiteX58-22231" fmla="*/ 4791466 w 9662615"/>
              <a:gd name="connsiteY58-22232" fmla="*/ 1561324 h 1583140"/>
              <a:gd name="connsiteX59-22233" fmla="*/ 4784247 w 9662615"/>
              <a:gd name="connsiteY59-22234" fmla="*/ 1562342 h 1583140"/>
              <a:gd name="connsiteX60-22235" fmla="*/ 4739309 w 9662615"/>
              <a:gd name="connsiteY60-22236" fmla="*/ 1553948 h 1583140"/>
              <a:gd name="connsiteX61-22237" fmla="*/ 4697562 w 9662615"/>
              <a:gd name="connsiteY61-22238" fmla="*/ 1551206 h 1583140"/>
              <a:gd name="connsiteX62-22239" fmla="*/ 4650737 w 9662615"/>
              <a:gd name="connsiteY62-22240" fmla="*/ 1537381 h 1583140"/>
              <a:gd name="connsiteX63-22241" fmla="*/ 4583150 w 9662615"/>
              <a:gd name="connsiteY63-22242" fmla="*/ 1529064 h 1583140"/>
              <a:gd name="connsiteX64-22243" fmla="*/ 4521734 w 9662615"/>
              <a:gd name="connsiteY64-22244" fmla="*/ 1529359 h 1583140"/>
              <a:gd name="connsiteX65-22245" fmla="*/ 4382398 w 9662615"/>
              <a:gd name="connsiteY65-22246" fmla="*/ 1534108 h 1583140"/>
              <a:gd name="connsiteX66-22247" fmla="*/ 4221826 w 9662615"/>
              <a:gd name="connsiteY66-22248" fmla="*/ 1500972 h 1583140"/>
              <a:gd name="connsiteX67-22249" fmla="*/ 4096601 w 9662615"/>
              <a:gd name="connsiteY67-22250" fmla="*/ 1521563 h 1583140"/>
              <a:gd name="connsiteX68-22251" fmla="*/ 4002441 w 9662615"/>
              <a:gd name="connsiteY68-22252" fmla="*/ 1528912 h 1583140"/>
              <a:gd name="connsiteX69-22253" fmla="*/ 3833906 w 9662615"/>
              <a:gd name="connsiteY69-22254" fmla="*/ 1516637 h 1583140"/>
              <a:gd name="connsiteX70-22255" fmla="*/ 3763845 w 9662615"/>
              <a:gd name="connsiteY70-22256" fmla="*/ 1501782 h 1583140"/>
              <a:gd name="connsiteX71-22257" fmla="*/ 3641778 w 9662615"/>
              <a:gd name="connsiteY71-22258" fmla="*/ 1505446 h 1583140"/>
              <a:gd name="connsiteX72-22259" fmla="*/ 3565233 w 9662615"/>
              <a:gd name="connsiteY72-22260" fmla="*/ 1515122 h 1583140"/>
              <a:gd name="connsiteX73-22261" fmla="*/ 3560267 w 9662615"/>
              <a:gd name="connsiteY73-22262" fmla="*/ 1516288 h 1583140"/>
              <a:gd name="connsiteX74-22263" fmla="*/ 3540258 w 9662615"/>
              <a:gd name="connsiteY74-22264" fmla="*/ 1516976 h 1583140"/>
              <a:gd name="connsiteX75-22265" fmla="*/ 3534780 w 9662615"/>
              <a:gd name="connsiteY75-22266" fmla="*/ 1522141 h 1583140"/>
              <a:gd name="connsiteX76-22267" fmla="*/ 3504783 w 9662615"/>
              <a:gd name="connsiteY76-22268" fmla="*/ 1526739 h 1583140"/>
              <a:gd name="connsiteX77-22269" fmla="*/ 3430805 w 9662615"/>
              <a:gd name="connsiteY77-22270" fmla="*/ 1542521 h 1583140"/>
              <a:gd name="connsiteX78-22271" fmla="*/ 3292707 w 9662615"/>
              <a:gd name="connsiteY78-22272" fmla="*/ 1520490 h 1583140"/>
              <a:gd name="connsiteX79-22273" fmla="*/ 3187872 w 9662615"/>
              <a:gd name="connsiteY79-22274" fmla="*/ 1519991 h 1583140"/>
              <a:gd name="connsiteX80-22275" fmla="*/ 3148026 w 9662615"/>
              <a:gd name="connsiteY80-22276" fmla="*/ 1524777 h 1583140"/>
              <a:gd name="connsiteX81-22277" fmla="*/ 3092394 w 9662615"/>
              <a:gd name="connsiteY81-22278" fmla="*/ 1528115 h 1583140"/>
              <a:gd name="connsiteX82-22279" fmla="*/ 2994200 w 9662615"/>
              <a:gd name="connsiteY82-22280" fmla="*/ 1537857 h 1583140"/>
              <a:gd name="connsiteX83-22281" fmla="*/ 2862301 w 9662615"/>
              <a:gd name="connsiteY83-22282" fmla="*/ 1544250 h 1583140"/>
              <a:gd name="connsiteX84-22283" fmla="*/ 2766335 w 9662615"/>
              <a:gd name="connsiteY84-22284" fmla="*/ 1527662 h 1583140"/>
              <a:gd name="connsiteX85-22285" fmla="*/ 2757836 w 9662615"/>
              <a:gd name="connsiteY85-22286" fmla="*/ 1531371 h 1583140"/>
              <a:gd name="connsiteX86-22287" fmla="*/ 2691555 w 9662615"/>
              <a:gd name="connsiteY86-22288" fmla="*/ 1530283 h 1583140"/>
              <a:gd name="connsiteX87-22289" fmla="*/ 2491676 w 9662615"/>
              <a:gd name="connsiteY87-22290" fmla="*/ 1500859 h 1583140"/>
              <a:gd name="connsiteX88-22291" fmla="*/ 2378036 w 9662615"/>
              <a:gd name="connsiteY88-22292" fmla="*/ 1520645 h 1583140"/>
              <a:gd name="connsiteX89-22293" fmla="*/ 2284269 w 9662615"/>
              <a:gd name="connsiteY89-22294" fmla="*/ 1503068 h 1583140"/>
              <a:gd name="connsiteX90-22295" fmla="*/ 2207104 w 9662615"/>
              <a:gd name="connsiteY90-22296" fmla="*/ 1508888 h 1583140"/>
              <a:gd name="connsiteX91-22297" fmla="*/ 2149226 w 9662615"/>
              <a:gd name="connsiteY91-22298" fmla="*/ 1523409 h 1583140"/>
              <a:gd name="connsiteX92-22299" fmla="*/ 2084783 w 9662615"/>
              <a:gd name="connsiteY92-22300" fmla="*/ 1524245 h 1583140"/>
              <a:gd name="connsiteX93-22301" fmla="*/ 2070075 w 9662615"/>
              <a:gd name="connsiteY93-22302" fmla="*/ 1511285 h 1583140"/>
              <a:gd name="connsiteX94-22303" fmla="*/ 2001057 w 9662615"/>
              <a:gd name="connsiteY94-22304" fmla="*/ 1516449 h 1583140"/>
              <a:gd name="connsiteX95-22305" fmla="*/ 1896330 w 9662615"/>
              <a:gd name="connsiteY95-22306" fmla="*/ 1525725 h 1583140"/>
              <a:gd name="connsiteX96-22307" fmla="*/ 1835994 w 9662615"/>
              <a:gd name="connsiteY96-22308" fmla="*/ 1527678 h 1583140"/>
              <a:gd name="connsiteX97-22309" fmla="*/ 1671119 w 9662615"/>
              <a:gd name="connsiteY97-22310" fmla="*/ 1536701 h 1583140"/>
              <a:gd name="connsiteX98-22311" fmla="*/ 1601337 w 9662615"/>
              <a:gd name="connsiteY98-22312" fmla="*/ 1548552 h 1583140"/>
              <a:gd name="connsiteX99-22313" fmla="*/ 1407755 w 9662615"/>
              <a:gd name="connsiteY99-22314" fmla="*/ 1571444 h 1583140"/>
              <a:gd name="connsiteX100-22315" fmla="*/ 1271994 w 9662615"/>
              <a:gd name="connsiteY100-22316" fmla="*/ 1579471 h 1583140"/>
              <a:gd name="connsiteX101-22317" fmla="*/ 1249226 w 9662615"/>
              <a:gd name="connsiteY101-22318" fmla="*/ 1583140 h 1583140"/>
              <a:gd name="connsiteX102-22319" fmla="*/ 1217719 w 9662615"/>
              <a:gd name="connsiteY102-22320" fmla="*/ 1580863 h 1583140"/>
              <a:gd name="connsiteX103-22321" fmla="*/ 1091432 w 9662615"/>
              <a:gd name="connsiteY103-22322" fmla="*/ 1571003 h 1583140"/>
              <a:gd name="connsiteX104-22323" fmla="*/ 992039 w 9662615"/>
              <a:gd name="connsiteY104-22324" fmla="*/ 1556662 h 1583140"/>
              <a:gd name="connsiteX105-22325" fmla="*/ 868264 w 9662615"/>
              <a:gd name="connsiteY105-22326" fmla="*/ 1566392 h 1583140"/>
              <a:gd name="connsiteX106-22327" fmla="*/ 792765 w 9662615"/>
              <a:gd name="connsiteY106-22328" fmla="*/ 1563102 h 1583140"/>
              <a:gd name="connsiteX107-22329" fmla="*/ 669055 w 9662615"/>
              <a:gd name="connsiteY107-22330" fmla="*/ 1543638 h 1583140"/>
              <a:gd name="connsiteX108-22331" fmla="*/ 506152 w 9662615"/>
              <a:gd name="connsiteY108-22332" fmla="*/ 1549124 h 1583140"/>
              <a:gd name="connsiteX109-22333" fmla="*/ 472797 w 9662615"/>
              <a:gd name="connsiteY109-22334" fmla="*/ 1568904 h 1583140"/>
              <a:gd name="connsiteX110-22335" fmla="*/ 427864 w 9662615"/>
              <a:gd name="connsiteY110-22336" fmla="*/ 1580848 h 1583140"/>
              <a:gd name="connsiteX111-22337" fmla="*/ 408381 w 9662615"/>
              <a:gd name="connsiteY111-22338" fmla="*/ 1552940 h 1583140"/>
              <a:gd name="connsiteX112-22339" fmla="*/ 267163 w 9662615"/>
              <a:gd name="connsiteY112-22340" fmla="*/ 1531913 h 1583140"/>
              <a:gd name="connsiteX113-22341" fmla="*/ 196644 w 9662615"/>
              <a:gd name="connsiteY113-22342" fmla="*/ 1524565 h 1583140"/>
              <a:gd name="connsiteX114-22343" fmla="*/ 86819 w 9662615"/>
              <a:gd name="connsiteY114-22344" fmla="*/ 1519517 h 1583140"/>
              <a:gd name="connsiteX115-22345" fmla="*/ 53369 w 9662615"/>
              <a:gd name="connsiteY115-22346" fmla="*/ 1516853 h 1583140"/>
              <a:gd name="connsiteX116-22347" fmla="*/ 2359 w 9662615"/>
              <a:gd name="connsiteY116-22348" fmla="*/ 1515247 h 1583140"/>
              <a:gd name="connsiteX117-22349" fmla="*/ 0 w 9662615"/>
              <a:gd name="connsiteY117-22350" fmla="*/ 1514932 h 1583140"/>
              <a:gd name="connsiteX118-22351" fmla="*/ 0 w 9662615"/>
              <a:gd name="connsiteY118-22352" fmla="*/ 0 h 1583140"/>
              <a:gd name="connsiteX0-22353" fmla="*/ 0 w 9662615"/>
              <a:gd name="connsiteY0-22354" fmla="*/ 0 h 1583140"/>
              <a:gd name="connsiteX1-22355" fmla="*/ 9662615 w 9662615"/>
              <a:gd name="connsiteY1-22356" fmla="*/ 0 h 1583140"/>
              <a:gd name="connsiteX2-22357" fmla="*/ 9662615 w 9662615"/>
              <a:gd name="connsiteY2-22358" fmla="*/ 1280346 h 1583140"/>
              <a:gd name="connsiteX3-22359" fmla="*/ 9551077 w 9662615"/>
              <a:gd name="connsiteY3-22360" fmla="*/ 1292033 h 1583140"/>
              <a:gd name="connsiteX4-22361" fmla="*/ 9469546 w 9662615"/>
              <a:gd name="connsiteY4-22362" fmla="*/ 1289837 h 1583140"/>
              <a:gd name="connsiteX5-22363" fmla="*/ 9326260 w 9662615"/>
              <a:gd name="connsiteY5-22364" fmla="*/ 1277155 h 1583140"/>
              <a:gd name="connsiteX6-22365" fmla="*/ 9144767 w 9662615"/>
              <a:gd name="connsiteY6-22366" fmla="*/ 1264120 h 1583140"/>
              <a:gd name="connsiteX7-22367" fmla="*/ 8976400 w 9662615"/>
              <a:gd name="connsiteY7-22368" fmla="*/ 1326661 h 1583140"/>
              <a:gd name="connsiteX8-22369" fmla="*/ 8828711 w 9662615"/>
              <a:gd name="connsiteY8-22370" fmla="*/ 1346394 h 1583140"/>
              <a:gd name="connsiteX9-22371" fmla="*/ 8695953 w 9662615"/>
              <a:gd name="connsiteY9-22372" fmla="*/ 1346784 h 1583140"/>
              <a:gd name="connsiteX10-22373" fmla="*/ 8652191 w 9662615"/>
              <a:gd name="connsiteY10-22374" fmla="*/ 1345903 h 1583140"/>
              <a:gd name="connsiteX11-22375" fmla="*/ 8591582 w 9662615"/>
              <a:gd name="connsiteY11-22376" fmla="*/ 1341666 h 1583140"/>
              <a:gd name="connsiteX12-22377" fmla="*/ 8537336 w 9662615"/>
              <a:gd name="connsiteY12-22378" fmla="*/ 1341684 h 1583140"/>
              <a:gd name="connsiteX13-22379" fmla="*/ 8416849 w 9662615"/>
              <a:gd name="connsiteY13-22380" fmla="*/ 1367085 h 1583140"/>
              <a:gd name="connsiteX14-22381" fmla="*/ 8278355 w 9662615"/>
              <a:gd name="connsiteY14-22382" fmla="*/ 1386569 h 1583140"/>
              <a:gd name="connsiteX15-22383" fmla="*/ 8197961 w 9662615"/>
              <a:gd name="connsiteY15-22384" fmla="*/ 1392804 h 1583140"/>
              <a:gd name="connsiteX16-22385" fmla="*/ 8171196 w 9662615"/>
              <a:gd name="connsiteY16-22386" fmla="*/ 1397216 h 1583140"/>
              <a:gd name="connsiteX17-22387" fmla="*/ 8087910 w 9662615"/>
              <a:gd name="connsiteY17-22388" fmla="*/ 1386449 h 1583140"/>
              <a:gd name="connsiteX18-22389" fmla="*/ 7974579 w 9662615"/>
              <a:gd name="connsiteY18-22390" fmla="*/ 1383439 h 1583140"/>
              <a:gd name="connsiteX19-22391" fmla="*/ 7768351 w 9662615"/>
              <a:gd name="connsiteY19-22392" fmla="*/ 1395051 h 1583140"/>
              <a:gd name="connsiteX20-22393" fmla="*/ 7635985 w 9662615"/>
              <a:gd name="connsiteY20-22394" fmla="*/ 1386363 h 1583140"/>
              <a:gd name="connsiteX21-22395" fmla="*/ 7466069 w 9662615"/>
              <a:gd name="connsiteY21-22396" fmla="*/ 1377654 h 1583140"/>
              <a:gd name="connsiteX22-22397" fmla="*/ 7355642 w 9662615"/>
              <a:gd name="connsiteY22-22398" fmla="*/ 1407761 h 1583140"/>
              <a:gd name="connsiteX23-22399" fmla="*/ 7215220 w 9662615"/>
              <a:gd name="connsiteY23-22400" fmla="*/ 1397856 h 1583140"/>
              <a:gd name="connsiteX24-22401" fmla="*/ 7082147 w 9662615"/>
              <a:gd name="connsiteY24-22402" fmla="*/ 1406113 h 1583140"/>
              <a:gd name="connsiteX25-22403" fmla="*/ 6987129 w 9662615"/>
              <a:gd name="connsiteY25-22404" fmla="*/ 1404834 h 1583140"/>
              <a:gd name="connsiteX26-22405" fmla="*/ 6907567 w 9662615"/>
              <a:gd name="connsiteY26-22406" fmla="*/ 1419149 h 1583140"/>
              <a:gd name="connsiteX27-22407" fmla="*/ 6748428 w 9662615"/>
              <a:gd name="connsiteY27-22408" fmla="*/ 1420308 h 1583140"/>
              <a:gd name="connsiteX28-22409" fmla="*/ 6654257 w 9662615"/>
              <a:gd name="connsiteY28-22410" fmla="*/ 1424143 h 1583140"/>
              <a:gd name="connsiteX29-22411" fmla="*/ 6620123 w 9662615"/>
              <a:gd name="connsiteY29-22412" fmla="*/ 1430535 h 1583140"/>
              <a:gd name="connsiteX30-22413" fmla="*/ 6571355 w 9662615"/>
              <a:gd name="connsiteY30-22414" fmla="*/ 1436144 h 1583140"/>
              <a:gd name="connsiteX31-22415" fmla="*/ 6486557 w 9662615"/>
              <a:gd name="connsiteY31-22416" fmla="*/ 1449861 h 1583140"/>
              <a:gd name="connsiteX32-22417" fmla="*/ 6370419 w 9662615"/>
              <a:gd name="connsiteY32-22418" fmla="*/ 1461649 h 1583140"/>
              <a:gd name="connsiteX33-22419" fmla="*/ 6278839 w 9662615"/>
              <a:gd name="connsiteY33-22420" fmla="*/ 1449160 h 1583140"/>
              <a:gd name="connsiteX34-22421" fmla="*/ 6272455 w 9662615"/>
              <a:gd name="connsiteY34-22422" fmla="*/ 1453191 h 1583140"/>
              <a:gd name="connsiteX35-22423" fmla="*/ 6212659 w 9662615"/>
              <a:gd name="connsiteY35-22424" fmla="*/ 1454850 h 1583140"/>
              <a:gd name="connsiteX36-22425" fmla="*/ 6069317 w 9662615"/>
              <a:gd name="connsiteY36-22426" fmla="*/ 1445838 h 1583140"/>
              <a:gd name="connsiteX37-22427" fmla="*/ 5878477 w 9662615"/>
              <a:gd name="connsiteY37-22428" fmla="*/ 1439180 h 1583140"/>
              <a:gd name="connsiteX38-22429" fmla="*/ 5838387 w 9662615"/>
              <a:gd name="connsiteY38-22430" fmla="*/ 1444679 h 1583140"/>
              <a:gd name="connsiteX39-22431" fmla="*/ 5771136 w 9662615"/>
              <a:gd name="connsiteY39-22432" fmla="*/ 1453639 h 1583140"/>
              <a:gd name="connsiteX40-22433" fmla="*/ 5724081 w 9662615"/>
              <a:gd name="connsiteY40-22434" fmla="*/ 1470431 h 1583140"/>
              <a:gd name="connsiteX41-22435" fmla="*/ 5666577 w 9662615"/>
              <a:gd name="connsiteY41-22436" fmla="*/ 1473921 h 1583140"/>
              <a:gd name="connsiteX42-22437" fmla="*/ 5649068 w 9662615"/>
              <a:gd name="connsiteY42-22438" fmla="*/ 1461676 h 1583140"/>
              <a:gd name="connsiteX43-22439" fmla="*/ 5588902 w 9662615"/>
              <a:gd name="connsiteY43-22440" fmla="*/ 1469647 h 1583140"/>
              <a:gd name="connsiteX44-22441" fmla="*/ 5498090 w 9662615"/>
              <a:gd name="connsiteY44-22442" fmla="*/ 1483173 h 1583140"/>
              <a:gd name="connsiteX45-22443" fmla="*/ 5444641 w 9662615"/>
              <a:gd name="connsiteY45-22444" fmla="*/ 1487602 h 1583140"/>
              <a:gd name="connsiteX46-22445" fmla="*/ 5299812 w 9662615"/>
              <a:gd name="connsiteY46-22446" fmla="*/ 1503362 h 1583140"/>
              <a:gd name="connsiteX47-22447" fmla="*/ 5245752 w 9662615"/>
              <a:gd name="connsiteY47-22448" fmla="*/ 1520612 h 1583140"/>
              <a:gd name="connsiteX48-22449" fmla="*/ 5177807 w 9662615"/>
              <a:gd name="connsiteY48-22450" fmla="*/ 1526802 h 1583140"/>
              <a:gd name="connsiteX49-22451" fmla="*/ 5113910 w 9662615"/>
              <a:gd name="connsiteY49-22452" fmla="*/ 1533205 h 1583140"/>
              <a:gd name="connsiteX50-22453" fmla="*/ 5059484 w 9662615"/>
              <a:gd name="connsiteY50-22454" fmla="*/ 1546802 h 1583140"/>
              <a:gd name="connsiteX51-22455" fmla="*/ 5038524 w 9662615"/>
              <a:gd name="connsiteY51-22456" fmla="*/ 1545675 h 1583140"/>
              <a:gd name="connsiteX52-22457" fmla="*/ 5026564 w 9662615"/>
              <a:gd name="connsiteY52-22458" fmla="*/ 1545376 h 1583140"/>
              <a:gd name="connsiteX53-22459" fmla="*/ 4969433 w 9662615"/>
              <a:gd name="connsiteY53-22460" fmla="*/ 1550865 h 1583140"/>
              <a:gd name="connsiteX54-22461" fmla="*/ 4929254 w 9662615"/>
              <a:gd name="connsiteY54-22462" fmla="*/ 1563452 h 1583140"/>
              <a:gd name="connsiteX55-22463" fmla="*/ 4871726 w 9662615"/>
              <a:gd name="connsiteY55-22464" fmla="*/ 1570584 h 1583140"/>
              <a:gd name="connsiteX56-22465" fmla="*/ 4843267 w 9662615"/>
              <a:gd name="connsiteY56-22466" fmla="*/ 1561459 h 1583140"/>
              <a:gd name="connsiteX57-22467" fmla="*/ 4821058 w 9662615"/>
              <a:gd name="connsiteY57-22468" fmla="*/ 1553078 h 1583140"/>
              <a:gd name="connsiteX58-22469" fmla="*/ 4791466 w 9662615"/>
              <a:gd name="connsiteY58-22470" fmla="*/ 1561324 h 1583140"/>
              <a:gd name="connsiteX59-22471" fmla="*/ 4784247 w 9662615"/>
              <a:gd name="connsiteY59-22472" fmla="*/ 1562342 h 1583140"/>
              <a:gd name="connsiteX60-22473" fmla="*/ 4739309 w 9662615"/>
              <a:gd name="connsiteY60-22474" fmla="*/ 1553948 h 1583140"/>
              <a:gd name="connsiteX61-22475" fmla="*/ 4697562 w 9662615"/>
              <a:gd name="connsiteY61-22476" fmla="*/ 1551206 h 1583140"/>
              <a:gd name="connsiteX62-22477" fmla="*/ 4650737 w 9662615"/>
              <a:gd name="connsiteY62-22478" fmla="*/ 1537381 h 1583140"/>
              <a:gd name="connsiteX63-22479" fmla="*/ 4583150 w 9662615"/>
              <a:gd name="connsiteY63-22480" fmla="*/ 1529064 h 1583140"/>
              <a:gd name="connsiteX64-22481" fmla="*/ 4521734 w 9662615"/>
              <a:gd name="connsiteY64-22482" fmla="*/ 1529359 h 1583140"/>
              <a:gd name="connsiteX65-22483" fmla="*/ 4382398 w 9662615"/>
              <a:gd name="connsiteY65-22484" fmla="*/ 1534108 h 1583140"/>
              <a:gd name="connsiteX66-22485" fmla="*/ 4221826 w 9662615"/>
              <a:gd name="connsiteY66-22486" fmla="*/ 1500972 h 1583140"/>
              <a:gd name="connsiteX67-22487" fmla="*/ 4096601 w 9662615"/>
              <a:gd name="connsiteY67-22488" fmla="*/ 1521563 h 1583140"/>
              <a:gd name="connsiteX68-22489" fmla="*/ 4002441 w 9662615"/>
              <a:gd name="connsiteY68-22490" fmla="*/ 1528912 h 1583140"/>
              <a:gd name="connsiteX69-22491" fmla="*/ 3833906 w 9662615"/>
              <a:gd name="connsiteY69-22492" fmla="*/ 1516637 h 1583140"/>
              <a:gd name="connsiteX70-22493" fmla="*/ 3763845 w 9662615"/>
              <a:gd name="connsiteY70-22494" fmla="*/ 1501782 h 1583140"/>
              <a:gd name="connsiteX71-22495" fmla="*/ 3641778 w 9662615"/>
              <a:gd name="connsiteY71-22496" fmla="*/ 1505446 h 1583140"/>
              <a:gd name="connsiteX72-22497" fmla="*/ 3565233 w 9662615"/>
              <a:gd name="connsiteY72-22498" fmla="*/ 1515122 h 1583140"/>
              <a:gd name="connsiteX73-22499" fmla="*/ 3560267 w 9662615"/>
              <a:gd name="connsiteY73-22500" fmla="*/ 1516288 h 1583140"/>
              <a:gd name="connsiteX74-22501" fmla="*/ 3540258 w 9662615"/>
              <a:gd name="connsiteY74-22502" fmla="*/ 1516976 h 1583140"/>
              <a:gd name="connsiteX75-22503" fmla="*/ 3534780 w 9662615"/>
              <a:gd name="connsiteY75-22504" fmla="*/ 1522141 h 1583140"/>
              <a:gd name="connsiteX76-22505" fmla="*/ 3504783 w 9662615"/>
              <a:gd name="connsiteY76-22506" fmla="*/ 1526739 h 1583140"/>
              <a:gd name="connsiteX77-22507" fmla="*/ 3430805 w 9662615"/>
              <a:gd name="connsiteY77-22508" fmla="*/ 1542521 h 1583140"/>
              <a:gd name="connsiteX78-22509" fmla="*/ 3292707 w 9662615"/>
              <a:gd name="connsiteY78-22510" fmla="*/ 1520490 h 1583140"/>
              <a:gd name="connsiteX79-22511" fmla="*/ 3187872 w 9662615"/>
              <a:gd name="connsiteY79-22512" fmla="*/ 1519991 h 1583140"/>
              <a:gd name="connsiteX80-22513" fmla="*/ 3148026 w 9662615"/>
              <a:gd name="connsiteY80-22514" fmla="*/ 1524777 h 1583140"/>
              <a:gd name="connsiteX81-22515" fmla="*/ 3092394 w 9662615"/>
              <a:gd name="connsiteY81-22516" fmla="*/ 1528115 h 1583140"/>
              <a:gd name="connsiteX82-22517" fmla="*/ 2994200 w 9662615"/>
              <a:gd name="connsiteY82-22518" fmla="*/ 1537857 h 1583140"/>
              <a:gd name="connsiteX83-22519" fmla="*/ 2862301 w 9662615"/>
              <a:gd name="connsiteY83-22520" fmla="*/ 1544250 h 1583140"/>
              <a:gd name="connsiteX84-22521" fmla="*/ 2766335 w 9662615"/>
              <a:gd name="connsiteY84-22522" fmla="*/ 1527662 h 1583140"/>
              <a:gd name="connsiteX85-22523" fmla="*/ 2757836 w 9662615"/>
              <a:gd name="connsiteY85-22524" fmla="*/ 1531371 h 1583140"/>
              <a:gd name="connsiteX86-22525" fmla="*/ 2691555 w 9662615"/>
              <a:gd name="connsiteY86-22526" fmla="*/ 1530283 h 1583140"/>
              <a:gd name="connsiteX87-22527" fmla="*/ 2491676 w 9662615"/>
              <a:gd name="connsiteY87-22528" fmla="*/ 1500859 h 1583140"/>
              <a:gd name="connsiteX88-22529" fmla="*/ 2378036 w 9662615"/>
              <a:gd name="connsiteY88-22530" fmla="*/ 1520645 h 1583140"/>
              <a:gd name="connsiteX89-22531" fmla="*/ 2284269 w 9662615"/>
              <a:gd name="connsiteY89-22532" fmla="*/ 1503068 h 1583140"/>
              <a:gd name="connsiteX90-22533" fmla="*/ 2207104 w 9662615"/>
              <a:gd name="connsiteY90-22534" fmla="*/ 1508888 h 1583140"/>
              <a:gd name="connsiteX91-22535" fmla="*/ 2149226 w 9662615"/>
              <a:gd name="connsiteY91-22536" fmla="*/ 1523409 h 1583140"/>
              <a:gd name="connsiteX92-22537" fmla="*/ 2084783 w 9662615"/>
              <a:gd name="connsiteY92-22538" fmla="*/ 1524245 h 1583140"/>
              <a:gd name="connsiteX93-22539" fmla="*/ 2070075 w 9662615"/>
              <a:gd name="connsiteY93-22540" fmla="*/ 1511285 h 1583140"/>
              <a:gd name="connsiteX94-22541" fmla="*/ 2001057 w 9662615"/>
              <a:gd name="connsiteY94-22542" fmla="*/ 1516449 h 1583140"/>
              <a:gd name="connsiteX95-22543" fmla="*/ 1896330 w 9662615"/>
              <a:gd name="connsiteY95-22544" fmla="*/ 1525725 h 1583140"/>
              <a:gd name="connsiteX96-22545" fmla="*/ 1835994 w 9662615"/>
              <a:gd name="connsiteY96-22546" fmla="*/ 1527678 h 1583140"/>
              <a:gd name="connsiteX97-22547" fmla="*/ 1671119 w 9662615"/>
              <a:gd name="connsiteY97-22548" fmla="*/ 1536701 h 1583140"/>
              <a:gd name="connsiteX98-22549" fmla="*/ 1601337 w 9662615"/>
              <a:gd name="connsiteY98-22550" fmla="*/ 1548552 h 1583140"/>
              <a:gd name="connsiteX99-22551" fmla="*/ 1407755 w 9662615"/>
              <a:gd name="connsiteY99-22552" fmla="*/ 1571444 h 1583140"/>
              <a:gd name="connsiteX100-22553" fmla="*/ 1271994 w 9662615"/>
              <a:gd name="connsiteY100-22554" fmla="*/ 1579471 h 1583140"/>
              <a:gd name="connsiteX101-22555" fmla="*/ 1249226 w 9662615"/>
              <a:gd name="connsiteY101-22556" fmla="*/ 1583140 h 1583140"/>
              <a:gd name="connsiteX102-22557" fmla="*/ 1217719 w 9662615"/>
              <a:gd name="connsiteY102-22558" fmla="*/ 1580863 h 1583140"/>
              <a:gd name="connsiteX103-22559" fmla="*/ 1091432 w 9662615"/>
              <a:gd name="connsiteY103-22560" fmla="*/ 1571003 h 1583140"/>
              <a:gd name="connsiteX104-22561" fmla="*/ 992039 w 9662615"/>
              <a:gd name="connsiteY104-22562" fmla="*/ 1556662 h 1583140"/>
              <a:gd name="connsiteX105-22563" fmla="*/ 868264 w 9662615"/>
              <a:gd name="connsiteY105-22564" fmla="*/ 1566392 h 1583140"/>
              <a:gd name="connsiteX106-22565" fmla="*/ 792765 w 9662615"/>
              <a:gd name="connsiteY106-22566" fmla="*/ 1563102 h 1583140"/>
              <a:gd name="connsiteX107-22567" fmla="*/ 669055 w 9662615"/>
              <a:gd name="connsiteY107-22568" fmla="*/ 1543638 h 1583140"/>
              <a:gd name="connsiteX108-22569" fmla="*/ 506152 w 9662615"/>
              <a:gd name="connsiteY108-22570" fmla="*/ 1549124 h 1583140"/>
              <a:gd name="connsiteX109-22571" fmla="*/ 472797 w 9662615"/>
              <a:gd name="connsiteY109-22572" fmla="*/ 1568904 h 1583140"/>
              <a:gd name="connsiteX110-22573" fmla="*/ 427864 w 9662615"/>
              <a:gd name="connsiteY110-22574" fmla="*/ 1580848 h 1583140"/>
              <a:gd name="connsiteX111-22575" fmla="*/ 408381 w 9662615"/>
              <a:gd name="connsiteY111-22576" fmla="*/ 1552940 h 1583140"/>
              <a:gd name="connsiteX112-22577" fmla="*/ 267163 w 9662615"/>
              <a:gd name="connsiteY112-22578" fmla="*/ 1531913 h 1583140"/>
              <a:gd name="connsiteX113-22579" fmla="*/ 196644 w 9662615"/>
              <a:gd name="connsiteY113-22580" fmla="*/ 1524565 h 1583140"/>
              <a:gd name="connsiteX114-22581" fmla="*/ 86819 w 9662615"/>
              <a:gd name="connsiteY114-22582" fmla="*/ 1519517 h 1583140"/>
              <a:gd name="connsiteX115-22583" fmla="*/ 53369 w 9662615"/>
              <a:gd name="connsiteY115-22584" fmla="*/ 1516853 h 1583140"/>
              <a:gd name="connsiteX116-22585" fmla="*/ 2359 w 9662615"/>
              <a:gd name="connsiteY116-22586" fmla="*/ 1515247 h 1583140"/>
              <a:gd name="connsiteX117-22587" fmla="*/ 0 w 9662615"/>
              <a:gd name="connsiteY117-22588" fmla="*/ 1514932 h 1583140"/>
              <a:gd name="connsiteX118-22589" fmla="*/ 0 w 9662615"/>
              <a:gd name="connsiteY118-22590" fmla="*/ 0 h 1583140"/>
              <a:gd name="connsiteX0-22591" fmla="*/ 0 w 9662615"/>
              <a:gd name="connsiteY0-22592" fmla="*/ 0 h 1583140"/>
              <a:gd name="connsiteX1-22593" fmla="*/ 9662615 w 9662615"/>
              <a:gd name="connsiteY1-22594" fmla="*/ 0 h 1583140"/>
              <a:gd name="connsiteX2-22595" fmla="*/ 9662615 w 9662615"/>
              <a:gd name="connsiteY2-22596" fmla="*/ 1280346 h 1583140"/>
              <a:gd name="connsiteX3-22597" fmla="*/ 9551077 w 9662615"/>
              <a:gd name="connsiteY3-22598" fmla="*/ 1292033 h 1583140"/>
              <a:gd name="connsiteX4-22599" fmla="*/ 9469546 w 9662615"/>
              <a:gd name="connsiteY4-22600" fmla="*/ 1289837 h 1583140"/>
              <a:gd name="connsiteX5-22601" fmla="*/ 9326260 w 9662615"/>
              <a:gd name="connsiteY5-22602" fmla="*/ 1277155 h 1583140"/>
              <a:gd name="connsiteX6-22603" fmla="*/ 9144767 w 9662615"/>
              <a:gd name="connsiteY6-22604" fmla="*/ 1264120 h 1583140"/>
              <a:gd name="connsiteX7-22605" fmla="*/ 8976400 w 9662615"/>
              <a:gd name="connsiteY7-22606" fmla="*/ 1326661 h 1583140"/>
              <a:gd name="connsiteX8-22607" fmla="*/ 8828711 w 9662615"/>
              <a:gd name="connsiteY8-22608" fmla="*/ 1346394 h 1583140"/>
              <a:gd name="connsiteX9-22609" fmla="*/ 8695953 w 9662615"/>
              <a:gd name="connsiteY9-22610" fmla="*/ 1346784 h 1583140"/>
              <a:gd name="connsiteX10-22611" fmla="*/ 8652191 w 9662615"/>
              <a:gd name="connsiteY10-22612" fmla="*/ 1345903 h 1583140"/>
              <a:gd name="connsiteX11-22613" fmla="*/ 8591582 w 9662615"/>
              <a:gd name="connsiteY11-22614" fmla="*/ 1341666 h 1583140"/>
              <a:gd name="connsiteX12-22615" fmla="*/ 8537336 w 9662615"/>
              <a:gd name="connsiteY12-22616" fmla="*/ 1341684 h 1583140"/>
              <a:gd name="connsiteX13-22617" fmla="*/ 8416849 w 9662615"/>
              <a:gd name="connsiteY13-22618" fmla="*/ 1367085 h 1583140"/>
              <a:gd name="connsiteX14-22619" fmla="*/ 8278355 w 9662615"/>
              <a:gd name="connsiteY14-22620" fmla="*/ 1386569 h 1583140"/>
              <a:gd name="connsiteX15-22621" fmla="*/ 8197961 w 9662615"/>
              <a:gd name="connsiteY15-22622" fmla="*/ 1392804 h 1583140"/>
              <a:gd name="connsiteX16-22623" fmla="*/ 8171196 w 9662615"/>
              <a:gd name="connsiteY16-22624" fmla="*/ 1397216 h 1583140"/>
              <a:gd name="connsiteX17-22625" fmla="*/ 8087910 w 9662615"/>
              <a:gd name="connsiteY17-22626" fmla="*/ 1386449 h 1583140"/>
              <a:gd name="connsiteX18-22627" fmla="*/ 7974579 w 9662615"/>
              <a:gd name="connsiteY18-22628" fmla="*/ 1383439 h 1583140"/>
              <a:gd name="connsiteX19-22629" fmla="*/ 7768351 w 9662615"/>
              <a:gd name="connsiteY19-22630" fmla="*/ 1395051 h 1583140"/>
              <a:gd name="connsiteX20-22631" fmla="*/ 7635985 w 9662615"/>
              <a:gd name="connsiteY20-22632" fmla="*/ 1386363 h 1583140"/>
              <a:gd name="connsiteX21-22633" fmla="*/ 7466069 w 9662615"/>
              <a:gd name="connsiteY21-22634" fmla="*/ 1377654 h 1583140"/>
              <a:gd name="connsiteX22-22635" fmla="*/ 7355642 w 9662615"/>
              <a:gd name="connsiteY22-22636" fmla="*/ 1407761 h 1583140"/>
              <a:gd name="connsiteX23-22637" fmla="*/ 7215220 w 9662615"/>
              <a:gd name="connsiteY23-22638" fmla="*/ 1397856 h 1583140"/>
              <a:gd name="connsiteX24-22639" fmla="*/ 7082147 w 9662615"/>
              <a:gd name="connsiteY24-22640" fmla="*/ 1406113 h 1583140"/>
              <a:gd name="connsiteX25-22641" fmla="*/ 6987129 w 9662615"/>
              <a:gd name="connsiteY25-22642" fmla="*/ 1404834 h 1583140"/>
              <a:gd name="connsiteX26-22643" fmla="*/ 6907567 w 9662615"/>
              <a:gd name="connsiteY26-22644" fmla="*/ 1419149 h 1583140"/>
              <a:gd name="connsiteX27-22645" fmla="*/ 6748428 w 9662615"/>
              <a:gd name="connsiteY27-22646" fmla="*/ 1420308 h 1583140"/>
              <a:gd name="connsiteX28-22647" fmla="*/ 6654257 w 9662615"/>
              <a:gd name="connsiteY28-22648" fmla="*/ 1424143 h 1583140"/>
              <a:gd name="connsiteX29-22649" fmla="*/ 6620123 w 9662615"/>
              <a:gd name="connsiteY29-22650" fmla="*/ 1430535 h 1583140"/>
              <a:gd name="connsiteX30-22651" fmla="*/ 6571355 w 9662615"/>
              <a:gd name="connsiteY30-22652" fmla="*/ 1436144 h 1583140"/>
              <a:gd name="connsiteX31-22653" fmla="*/ 6486557 w 9662615"/>
              <a:gd name="connsiteY31-22654" fmla="*/ 1449861 h 1583140"/>
              <a:gd name="connsiteX32-22655" fmla="*/ 6370419 w 9662615"/>
              <a:gd name="connsiteY32-22656" fmla="*/ 1461649 h 1583140"/>
              <a:gd name="connsiteX33-22657" fmla="*/ 6278839 w 9662615"/>
              <a:gd name="connsiteY33-22658" fmla="*/ 1449160 h 1583140"/>
              <a:gd name="connsiteX34-22659" fmla="*/ 6272455 w 9662615"/>
              <a:gd name="connsiteY34-22660" fmla="*/ 1453191 h 1583140"/>
              <a:gd name="connsiteX35-22661" fmla="*/ 6212659 w 9662615"/>
              <a:gd name="connsiteY35-22662" fmla="*/ 1454850 h 1583140"/>
              <a:gd name="connsiteX36-22663" fmla="*/ 6069317 w 9662615"/>
              <a:gd name="connsiteY36-22664" fmla="*/ 1445838 h 1583140"/>
              <a:gd name="connsiteX37-22665" fmla="*/ 5878477 w 9662615"/>
              <a:gd name="connsiteY37-22666" fmla="*/ 1439180 h 1583140"/>
              <a:gd name="connsiteX38-22667" fmla="*/ 5838387 w 9662615"/>
              <a:gd name="connsiteY38-22668" fmla="*/ 1444679 h 1583140"/>
              <a:gd name="connsiteX39-22669" fmla="*/ 5771136 w 9662615"/>
              <a:gd name="connsiteY39-22670" fmla="*/ 1453639 h 1583140"/>
              <a:gd name="connsiteX40-22671" fmla="*/ 5724081 w 9662615"/>
              <a:gd name="connsiteY40-22672" fmla="*/ 1470431 h 1583140"/>
              <a:gd name="connsiteX41-22673" fmla="*/ 5666577 w 9662615"/>
              <a:gd name="connsiteY41-22674" fmla="*/ 1473921 h 1583140"/>
              <a:gd name="connsiteX42-22675" fmla="*/ 5649068 w 9662615"/>
              <a:gd name="connsiteY42-22676" fmla="*/ 1461676 h 1583140"/>
              <a:gd name="connsiteX43-22677" fmla="*/ 5588902 w 9662615"/>
              <a:gd name="connsiteY43-22678" fmla="*/ 1469647 h 1583140"/>
              <a:gd name="connsiteX44-22679" fmla="*/ 5498090 w 9662615"/>
              <a:gd name="connsiteY44-22680" fmla="*/ 1483173 h 1583140"/>
              <a:gd name="connsiteX45-22681" fmla="*/ 5444641 w 9662615"/>
              <a:gd name="connsiteY45-22682" fmla="*/ 1487602 h 1583140"/>
              <a:gd name="connsiteX46-22683" fmla="*/ 5299812 w 9662615"/>
              <a:gd name="connsiteY46-22684" fmla="*/ 1503362 h 1583140"/>
              <a:gd name="connsiteX47-22685" fmla="*/ 5245752 w 9662615"/>
              <a:gd name="connsiteY47-22686" fmla="*/ 1520612 h 1583140"/>
              <a:gd name="connsiteX48-22687" fmla="*/ 5177807 w 9662615"/>
              <a:gd name="connsiteY48-22688" fmla="*/ 1526802 h 1583140"/>
              <a:gd name="connsiteX49-22689" fmla="*/ 5113910 w 9662615"/>
              <a:gd name="connsiteY49-22690" fmla="*/ 1533205 h 1583140"/>
              <a:gd name="connsiteX50-22691" fmla="*/ 5059484 w 9662615"/>
              <a:gd name="connsiteY50-22692" fmla="*/ 1546802 h 1583140"/>
              <a:gd name="connsiteX51-22693" fmla="*/ 5038524 w 9662615"/>
              <a:gd name="connsiteY51-22694" fmla="*/ 1545675 h 1583140"/>
              <a:gd name="connsiteX52-22695" fmla="*/ 5026564 w 9662615"/>
              <a:gd name="connsiteY52-22696" fmla="*/ 1545376 h 1583140"/>
              <a:gd name="connsiteX53-22697" fmla="*/ 4969433 w 9662615"/>
              <a:gd name="connsiteY53-22698" fmla="*/ 1550865 h 1583140"/>
              <a:gd name="connsiteX54-22699" fmla="*/ 4871726 w 9662615"/>
              <a:gd name="connsiteY54-22700" fmla="*/ 1570584 h 1583140"/>
              <a:gd name="connsiteX55-22701" fmla="*/ 4843267 w 9662615"/>
              <a:gd name="connsiteY55-22702" fmla="*/ 1561459 h 1583140"/>
              <a:gd name="connsiteX56-22703" fmla="*/ 4821058 w 9662615"/>
              <a:gd name="connsiteY56-22704" fmla="*/ 1553078 h 1583140"/>
              <a:gd name="connsiteX57-22705" fmla="*/ 4791466 w 9662615"/>
              <a:gd name="connsiteY57-22706" fmla="*/ 1561324 h 1583140"/>
              <a:gd name="connsiteX58-22707" fmla="*/ 4784247 w 9662615"/>
              <a:gd name="connsiteY58-22708" fmla="*/ 1562342 h 1583140"/>
              <a:gd name="connsiteX59-22709" fmla="*/ 4739309 w 9662615"/>
              <a:gd name="connsiteY59-22710" fmla="*/ 1553948 h 1583140"/>
              <a:gd name="connsiteX60-22711" fmla="*/ 4697562 w 9662615"/>
              <a:gd name="connsiteY60-22712" fmla="*/ 1551206 h 1583140"/>
              <a:gd name="connsiteX61-22713" fmla="*/ 4650737 w 9662615"/>
              <a:gd name="connsiteY61-22714" fmla="*/ 1537381 h 1583140"/>
              <a:gd name="connsiteX62-22715" fmla="*/ 4583150 w 9662615"/>
              <a:gd name="connsiteY62-22716" fmla="*/ 1529064 h 1583140"/>
              <a:gd name="connsiteX63-22717" fmla="*/ 4521734 w 9662615"/>
              <a:gd name="connsiteY63-22718" fmla="*/ 1529359 h 1583140"/>
              <a:gd name="connsiteX64-22719" fmla="*/ 4382398 w 9662615"/>
              <a:gd name="connsiteY64-22720" fmla="*/ 1534108 h 1583140"/>
              <a:gd name="connsiteX65-22721" fmla="*/ 4221826 w 9662615"/>
              <a:gd name="connsiteY65-22722" fmla="*/ 1500972 h 1583140"/>
              <a:gd name="connsiteX66-22723" fmla="*/ 4096601 w 9662615"/>
              <a:gd name="connsiteY66-22724" fmla="*/ 1521563 h 1583140"/>
              <a:gd name="connsiteX67-22725" fmla="*/ 4002441 w 9662615"/>
              <a:gd name="connsiteY67-22726" fmla="*/ 1528912 h 1583140"/>
              <a:gd name="connsiteX68-22727" fmla="*/ 3833906 w 9662615"/>
              <a:gd name="connsiteY68-22728" fmla="*/ 1516637 h 1583140"/>
              <a:gd name="connsiteX69-22729" fmla="*/ 3763845 w 9662615"/>
              <a:gd name="connsiteY69-22730" fmla="*/ 1501782 h 1583140"/>
              <a:gd name="connsiteX70-22731" fmla="*/ 3641778 w 9662615"/>
              <a:gd name="connsiteY70-22732" fmla="*/ 1505446 h 1583140"/>
              <a:gd name="connsiteX71-22733" fmla="*/ 3565233 w 9662615"/>
              <a:gd name="connsiteY71-22734" fmla="*/ 1515122 h 1583140"/>
              <a:gd name="connsiteX72-22735" fmla="*/ 3560267 w 9662615"/>
              <a:gd name="connsiteY72-22736" fmla="*/ 1516288 h 1583140"/>
              <a:gd name="connsiteX73-22737" fmla="*/ 3540258 w 9662615"/>
              <a:gd name="connsiteY73-22738" fmla="*/ 1516976 h 1583140"/>
              <a:gd name="connsiteX74-22739" fmla="*/ 3534780 w 9662615"/>
              <a:gd name="connsiteY74-22740" fmla="*/ 1522141 h 1583140"/>
              <a:gd name="connsiteX75-22741" fmla="*/ 3504783 w 9662615"/>
              <a:gd name="connsiteY75-22742" fmla="*/ 1526739 h 1583140"/>
              <a:gd name="connsiteX76-22743" fmla="*/ 3430805 w 9662615"/>
              <a:gd name="connsiteY76-22744" fmla="*/ 1542521 h 1583140"/>
              <a:gd name="connsiteX77-22745" fmla="*/ 3292707 w 9662615"/>
              <a:gd name="connsiteY77-22746" fmla="*/ 1520490 h 1583140"/>
              <a:gd name="connsiteX78-22747" fmla="*/ 3187872 w 9662615"/>
              <a:gd name="connsiteY78-22748" fmla="*/ 1519991 h 1583140"/>
              <a:gd name="connsiteX79-22749" fmla="*/ 3148026 w 9662615"/>
              <a:gd name="connsiteY79-22750" fmla="*/ 1524777 h 1583140"/>
              <a:gd name="connsiteX80-22751" fmla="*/ 3092394 w 9662615"/>
              <a:gd name="connsiteY80-22752" fmla="*/ 1528115 h 1583140"/>
              <a:gd name="connsiteX81-22753" fmla="*/ 2994200 w 9662615"/>
              <a:gd name="connsiteY81-22754" fmla="*/ 1537857 h 1583140"/>
              <a:gd name="connsiteX82-22755" fmla="*/ 2862301 w 9662615"/>
              <a:gd name="connsiteY82-22756" fmla="*/ 1544250 h 1583140"/>
              <a:gd name="connsiteX83-22757" fmla="*/ 2766335 w 9662615"/>
              <a:gd name="connsiteY83-22758" fmla="*/ 1527662 h 1583140"/>
              <a:gd name="connsiteX84-22759" fmla="*/ 2757836 w 9662615"/>
              <a:gd name="connsiteY84-22760" fmla="*/ 1531371 h 1583140"/>
              <a:gd name="connsiteX85-22761" fmla="*/ 2691555 w 9662615"/>
              <a:gd name="connsiteY85-22762" fmla="*/ 1530283 h 1583140"/>
              <a:gd name="connsiteX86-22763" fmla="*/ 2491676 w 9662615"/>
              <a:gd name="connsiteY86-22764" fmla="*/ 1500859 h 1583140"/>
              <a:gd name="connsiteX87-22765" fmla="*/ 2378036 w 9662615"/>
              <a:gd name="connsiteY87-22766" fmla="*/ 1520645 h 1583140"/>
              <a:gd name="connsiteX88-22767" fmla="*/ 2284269 w 9662615"/>
              <a:gd name="connsiteY88-22768" fmla="*/ 1503068 h 1583140"/>
              <a:gd name="connsiteX89-22769" fmla="*/ 2207104 w 9662615"/>
              <a:gd name="connsiteY89-22770" fmla="*/ 1508888 h 1583140"/>
              <a:gd name="connsiteX90-22771" fmla="*/ 2149226 w 9662615"/>
              <a:gd name="connsiteY90-22772" fmla="*/ 1523409 h 1583140"/>
              <a:gd name="connsiteX91-22773" fmla="*/ 2084783 w 9662615"/>
              <a:gd name="connsiteY91-22774" fmla="*/ 1524245 h 1583140"/>
              <a:gd name="connsiteX92-22775" fmla="*/ 2070075 w 9662615"/>
              <a:gd name="connsiteY92-22776" fmla="*/ 1511285 h 1583140"/>
              <a:gd name="connsiteX93-22777" fmla="*/ 2001057 w 9662615"/>
              <a:gd name="connsiteY93-22778" fmla="*/ 1516449 h 1583140"/>
              <a:gd name="connsiteX94-22779" fmla="*/ 1896330 w 9662615"/>
              <a:gd name="connsiteY94-22780" fmla="*/ 1525725 h 1583140"/>
              <a:gd name="connsiteX95-22781" fmla="*/ 1835994 w 9662615"/>
              <a:gd name="connsiteY95-22782" fmla="*/ 1527678 h 1583140"/>
              <a:gd name="connsiteX96-22783" fmla="*/ 1671119 w 9662615"/>
              <a:gd name="connsiteY96-22784" fmla="*/ 1536701 h 1583140"/>
              <a:gd name="connsiteX97-22785" fmla="*/ 1601337 w 9662615"/>
              <a:gd name="connsiteY97-22786" fmla="*/ 1548552 h 1583140"/>
              <a:gd name="connsiteX98-22787" fmla="*/ 1407755 w 9662615"/>
              <a:gd name="connsiteY98-22788" fmla="*/ 1571444 h 1583140"/>
              <a:gd name="connsiteX99-22789" fmla="*/ 1271994 w 9662615"/>
              <a:gd name="connsiteY99-22790" fmla="*/ 1579471 h 1583140"/>
              <a:gd name="connsiteX100-22791" fmla="*/ 1249226 w 9662615"/>
              <a:gd name="connsiteY100-22792" fmla="*/ 1583140 h 1583140"/>
              <a:gd name="connsiteX101-22793" fmla="*/ 1217719 w 9662615"/>
              <a:gd name="connsiteY101-22794" fmla="*/ 1580863 h 1583140"/>
              <a:gd name="connsiteX102-22795" fmla="*/ 1091432 w 9662615"/>
              <a:gd name="connsiteY102-22796" fmla="*/ 1571003 h 1583140"/>
              <a:gd name="connsiteX103-22797" fmla="*/ 992039 w 9662615"/>
              <a:gd name="connsiteY103-22798" fmla="*/ 1556662 h 1583140"/>
              <a:gd name="connsiteX104-22799" fmla="*/ 868264 w 9662615"/>
              <a:gd name="connsiteY104-22800" fmla="*/ 1566392 h 1583140"/>
              <a:gd name="connsiteX105-22801" fmla="*/ 792765 w 9662615"/>
              <a:gd name="connsiteY105-22802" fmla="*/ 1563102 h 1583140"/>
              <a:gd name="connsiteX106-22803" fmla="*/ 669055 w 9662615"/>
              <a:gd name="connsiteY106-22804" fmla="*/ 1543638 h 1583140"/>
              <a:gd name="connsiteX107-22805" fmla="*/ 506152 w 9662615"/>
              <a:gd name="connsiteY107-22806" fmla="*/ 1549124 h 1583140"/>
              <a:gd name="connsiteX108-22807" fmla="*/ 472797 w 9662615"/>
              <a:gd name="connsiteY108-22808" fmla="*/ 1568904 h 1583140"/>
              <a:gd name="connsiteX109-22809" fmla="*/ 427864 w 9662615"/>
              <a:gd name="connsiteY109-22810" fmla="*/ 1580848 h 1583140"/>
              <a:gd name="connsiteX110-22811" fmla="*/ 408381 w 9662615"/>
              <a:gd name="connsiteY110-22812" fmla="*/ 1552940 h 1583140"/>
              <a:gd name="connsiteX111-22813" fmla="*/ 267163 w 9662615"/>
              <a:gd name="connsiteY111-22814" fmla="*/ 1531913 h 1583140"/>
              <a:gd name="connsiteX112-22815" fmla="*/ 196644 w 9662615"/>
              <a:gd name="connsiteY112-22816" fmla="*/ 1524565 h 1583140"/>
              <a:gd name="connsiteX113-22817" fmla="*/ 86819 w 9662615"/>
              <a:gd name="connsiteY113-22818" fmla="*/ 1519517 h 1583140"/>
              <a:gd name="connsiteX114-22819" fmla="*/ 53369 w 9662615"/>
              <a:gd name="connsiteY114-22820" fmla="*/ 1516853 h 1583140"/>
              <a:gd name="connsiteX115-22821" fmla="*/ 2359 w 9662615"/>
              <a:gd name="connsiteY115-22822" fmla="*/ 1515247 h 1583140"/>
              <a:gd name="connsiteX116-22823" fmla="*/ 0 w 9662615"/>
              <a:gd name="connsiteY116-22824" fmla="*/ 1514932 h 1583140"/>
              <a:gd name="connsiteX117-22825" fmla="*/ 0 w 9662615"/>
              <a:gd name="connsiteY117-22826" fmla="*/ 0 h 1583140"/>
              <a:gd name="connsiteX0-22827" fmla="*/ 0 w 9662615"/>
              <a:gd name="connsiteY0-22828" fmla="*/ 0 h 1583140"/>
              <a:gd name="connsiteX1-22829" fmla="*/ 9662615 w 9662615"/>
              <a:gd name="connsiteY1-22830" fmla="*/ 0 h 1583140"/>
              <a:gd name="connsiteX2-22831" fmla="*/ 9662615 w 9662615"/>
              <a:gd name="connsiteY2-22832" fmla="*/ 1280346 h 1583140"/>
              <a:gd name="connsiteX3-22833" fmla="*/ 9551077 w 9662615"/>
              <a:gd name="connsiteY3-22834" fmla="*/ 1292033 h 1583140"/>
              <a:gd name="connsiteX4-22835" fmla="*/ 9469546 w 9662615"/>
              <a:gd name="connsiteY4-22836" fmla="*/ 1289837 h 1583140"/>
              <a:gd name="connsiteX5-22837" fmla="*/ 9326260 w 9662615"/>
              <a:gd name="connsiteY5-22838" fmla="*/ 1277155 h 1583140"/>
              <a:gd name="connsiteX6-22839" fmla="*/ 9144767 w 9662615"/>
              <a:gd name="connsiteY6-22840" fmla="*/ 1264120 h 1583140"/>
              <a:gd name="connsiteX7-22841" fmla="*/ 8976400 w 9662615"/>
              <a:gd name="connsiteY7-22842" fmla="*/ 1326661 h 1583140"/>
              <a:gd name="connsiteX8-22843" fmla="*/ 8828711 w 9662615"/>
              <a:gd name="connsiteY8-22844" fmla="*/ 1346394 h 1583140"/>
              <a:gd name="connsiteX9-22845" fmla="*/ 8695953 w 9662615"/>
              <a:gd name="connsiteY9-22846" fmla="*/ 1346784 h 1583140"/>
              <a:gd name="connsiteX10-22847" fmla="*/ 8652191 w 9662615"/>
              <a:gd name="connsiteY10-22848" fmla="*/ 1345903 h 1583140"/>
              <a:gd name="connsiteX11-22849" fmla="*/ 8591582 w 9662615"/>
              <a:gd name="connsiteY11-22850" fmla="*/ 1341666 h 1583140"/>
              <a:gd name="connsiteX12-22851" fmla="*/ 8537336 w 9662615"/>
              <a:gd name="connsiteY12-22852" fmla="*/ 1341684 h 1583140"/>
              <a:gd name="connsiteX13-22853" fmla="*/ 8416849 w 9662615"/>
              <a:gd name="connsiteY13-22854" fmla="*/ 1367085 h 1583140"/>
              <a:gd name="connsiteX14-22855" fmla="*/ 8278355 w 9662615"/>
              <a:gd name="connsiteY14-22856" fmla="*/ 1386569 h 1583140"/>
              <a:gd name="connsiteX15-22857" fmla="*/ 8197961 w 9662615"/>
              <a:gd name="connsiteY15-22858" fmla="*/ 1392804 h 1583140"/>
              <a:gd name="connsiteX16-22859" fmla="*/ 8171196 w 9662615"/>
              <a:gd name="connsiteY16-22860" fmla="*/ 1397216 h 1583140"/>
              <a:gd name="connsiteX17-22861" fmla="*/ 8087910 w 9662615"/>
              <a:gd name="connsiteY17-22862" fmla="*/ 1386449 h 1583140"/>
              <a:gd name="connsiteX18-22863" fmla="*/ 7974579 w 9662615"/>
              <a:gd name="connsiteY18-22864" fmla="*/ 1383439 h 1583140"/>
              <a:gd name="connsiteX19-22865" fmla="*/ 7768351 w 9662615"/>
              <a:gd name="connsiteY19-22866" fmla="*/ 1395051 h 1583140"/>
              <a:gd name="connsiteX20-22867" fmla="*/ 7635985 w 9662615"/>
              <a:gd name="connsiteY20-22868" fmla="*/ 1386363 h 1583140"/>
              <a:gd name="connsiteX21-22869" fmla="*/ 7466069 w 9662615"/>
              <a:gd name="connsiteY21-22870" fmla="*/ 1377654 h 1583140"/>
              <a:gd name="connsiteX22-22871" fmla="*/ 7355642 w 9662615"/>
              <a:gd name="connsiteY22-22872" fmla="*/ 1407761 h 1583140"/>
              <a:gd name="connsiteX23-22873" fmla="*/ 7215220 w 9662615"/>
              <a:gd name="connsiteY23-22874" fmla="*/ 1397856 h 1583140"/>
              <a:gd name="connsiteX24-22875" fmla="*/ 7082147 w 9662615"/>
              <a:gd name="connsiteY24-22876" fmla="*/ 1406113 h 1583140"/>
              <a:gd name="connsiteX25-22877" fmla="*/ 6987129 w 9662615"/>
              <a:gd name="connsiteY25-22878" fmla="*/ 1404834 h 1583140"/>
              <a:gd name="connsiteX26-22879" fmla="*/ 6907567 w 9662615"/>
              <a:gd name="connsiteY26-22880" fmla="*/ 1419149 h 1583140"/>
              <a:gd name="connsiteX27-22881" fmla="*/ 6748428 w 9662615"/>
              <a:gd name="connsiteY27-22882" fmla="*/ 1420308 h 1583140"/>
              <a:gd name="connsiteX28-22883" fmla="*/ 6654257 w 9662615"/>
              <a:gd name="connsiteY28-22884" fmla="*/ 1424143 h 1583140"/>
              <a:gd name="connsiteX29-22885" fmla="*/ 6620123 w 9662615"/>
              <a:gd name="connsiteY29-22886" fmla="*/ 1430535 h 1583140"/>
              <a:gd name="connsiteX30-22887" fmla="*/ 6571355 w 9662615"/>
              <a:gd name="connsiteY30-22888" fmla="*/ 1436144 h 1583140"/>
              <a:gd name="connsiteX31-22889" fmla="*/ 6486557 w 9662615"/>
              <a:gd name="connsiteY31-22890" fmla="*/ 1449861 h 1583140"/>
              <a:gd name="connsiteX32-22891" fmla="*/ 6370419 w 9662615"/>
              <a:gd name="connsiteY32-22892" fmla="*/ 1461649 h 1583140"/>
              <a:gd name="connsiteX33-22893" fmla="*/ 6278839 w 9662615"/>
              <a:gd name="connsiteY33-22894" fmla="*/ 1449160 h 1583140"/>
              <a:gd name="connsiteX34-22895" fmla="*/ 6272455 w 9662615"/>
              <a:gd name="connsiteY34-22896" fmla="*/ 1453191 h 1583140"/>
              <a:gd name="connsiteX35-22897" fmla="*/ 6212659 w 9662615"/>
              <a:gd name="connsiteY35-22898" fmla="*/ 1454850 h 1583140"/>
              <a:gd name="connsiteX36-22899" fmla="*/ 6069317 w 9662615"/>
              <a:gd name="connsiteY36-22900" fmla="*/ 1445838 h 1583140"/>
              <a:gd name="connsiteX37-22901" fmla="*/ 5878477 w 9662615"/>
              <a:gd name="connsiteY37-22902" fmla="*/ 1439180 h 1583140"/>
              <a:gd name="connsiteX38-22903" fmla="*/ 5838387 w 9662615"/>
              <a:gd name="connsiteY38-22904" fmla="*/ 1444679 h 1583140"/>
              <a:gd name="connsiteX39-22905" fmla="*/ 5771136 w 9662615"/>
              <a:gd name="connsiteY39-22906" fmla="*/ 1453639 h 1583140"/>
              <a:gd name="connsiteX40-22907" fmla="*/ 5724081 w 9662615"/>
              <a:gd name="connsiteY40-22908" fmla="*/ 1470431 h 1583140"/>
              <a:gd name="connsiteX41-22909" fmla="*/ 5666577 w 9662615"/>
              <a:gd name="connsiteY41-22910" fmla="*/ 1473921 h 1583140"/>
              <a:gd name="connsiteX42-22911" fmla="*/ 5649068 w 9662615"/>
              <a:gd name="connsiteY42-22912" fmla="*/ 1461676 h 1583140"/>
              <a:gd name="connsiteX43-22913" fmla="*/ 5588902 w 9662615"/>
              <a:gd name="connsiteY43-22914" fmla="*/ 1469647 h 1583140"/>
              <a:gd name="connsiteX44-22915" fmla="*/ 5498090 w 9662615"/>
              <a:gd name="connsiteY44-22916" fmla="*/ 1483173 h 1583140"/>
              <a:gd name="connsiteX45-22917" fmla="*/ 5444641 w 9662615"/>
              <a:gd name="connsiteY45-22918" fmla="*/ 1487602 h 1583140"/>
              <a:gd name="connsiteX46-22919" fmla="*/ 5299812 w 9662615"/>
              <a:gd name="connsiteY46-22920" fmla="*/ 1503362 h 1583140"/>
              <a:gd name="connsiteX47-22921" fmla="*/ 5245752 w 9662615"/>
              <a:gd name="connsiteY47-22922" fmla="*/ 1520612 h 1583140"/>
              <a:gd name="connsiteX48-22923" fmla="*/ 5177807 w 9662615"/>
              <a:gd name="connsiteY48-22924" fmla="*/ 1526802 h 1583140"/>
              <a:gd name="connsiteX49-22925" fmla="*/ 5113910 w 9662615"/>
              <a:gd name="connsiteY49-22926" fmla="*/ 1533205 h 1583140"/>
              <a:gd name="connsiteX50-22927" fmla="*/ 5059484 w 9662615"/>
              <a:gd name="connsiteY50-22928" fmla="*/ 1546802 h 1583140"/>
              <a:gd name="connsiteX51-22929" fmla="*/ 5038524 w 9662615"/>
              <a:gd name="connsiteY51-22930" fmla="*/ 1545675 h 1583140"/>
              <a:gd name="connsiteX52-22931" fmla="*/ 5026564 w 9662615"/>
              <a:gd name="connsiteY52-22932" fmla="*/ 1545376 h 1583140"/>
              <a:gd name="connsiteX53-22933" fmla="*/ 4969433 w 9662615"/>
              <a:gd name="connsiteY53-22934" fmla="*/ 1550865 h 1583140"/>
              <a:gd name="connsiteX54-22935" fmla="*/ 4871726 w 9662615"/>
              <a:gd name="connsiteY54-22936" fmla="*/ 1570584 h 1583140"/>
              <a:gd name="connsiteX55-22937" fmla="*/ 4843267 w 9662615"/>
              <a:gd name="connsiteY55-22938" fmla="*/ 1561459 h 1583140"/>
              <a:gd name="connsiteX56-22939" fmla="*/ 4821058 w 9662615"/>
              <a:gd name="connsiteY56-22940" fmla="*/ 1553078 h 1583140"/>
              <a:gd name="connsiteX57-22941" fmla="*/ 4791466 w 9662615"/>
              <a:gd name="connsiteY57-22942" fmla="*/ 1561324 h 1583140"/>
              <a:gd name="connsiteX58-22943" fmla="*/ 4784247 w 9662615"/>
              <a:gd name="connsiteY58-22944" fmla="*/ 1562342 h 1583140"/>
              <a:gd name="connsiteX59-22945" fmla="*/ 4739309 w 9662615"/>
              <a:gd name="connsiteY59-22946" fmla="*/ 1553948 h 1583140"/>
              <a:gd name="connsiteX60-22947" fmla="*/ 4697562 w 9662615"/>
              <a:gd name="connsiteY60-22948" fmla="*/ 1551206 h 1583140"/>
              <a:gd name="connsiteX61-22949" fmla="*/ 4650737 w 9662615"/>
              <a:gd name="connsiteY61-22950" fmla="*/ 1537381 h 1583140"/>
              <a:gd name="connsiteX62-22951" fmla="*/ 4583150 w 9662615"/>
              <a:gd name="connsiteY62-22952" fmla="*/ 1529064 h 1583140"/>
              <a:gd name="connsiteX63-22953" fmla="*/ 4521734 w 9662615"/>
              <a:gd name="connsiteY63-22954" fmla="*/ 1529359 h 1583140"/>
              <a:gd name="connsiteX64-22955" fmla="*/ 4382398 w 9662615"/>
              <a:gd name="connsiteY64-22956" fmla="*/ 1534108 h 1583140"/>
              <a:gd name="connsiteX65-22957" fmla="*/ 4221826 w 9662615"/>
              <a:gd name="connsiteY65-22958" fmla="*/ 1500972 h 1583140"/>
              <a:gd name="connsiteX66-22959" fmla="*/ 4096601 w 9662615"/>
              <a:gd name="connsiteY66-22960" fmla="*/ 1521563 h 1583140"/>
              <a:gd name="connsiteX67-22961" fmla="*/ 4002441 w 9662615"/>
              <a:gd name="connsiteY67-22962" fmla="*/ 1528912 h 1583140"/>
              <a:gd name="connsiteX68-22963" fmla="*/ 3833906 w 9662615"/>
              <a:gd name="connsiteY68-22964" fmla="*/ 1516637 h 1583140"/>
              <a:gd name="connsiteX69-22965" fmla="*/ 3763845 w 9662615"/>
              <a:gd name="connsiteY69-22966" fmla="*/ 1501782 h 1583140"/>
              <a:gd name="connsiteX70-22967" fmla="*/ 3641778 w 9662615"/>
              <a:gd name="connsiteY70-22968" fmla="*/ 1505446 h 1583140"/>
              <a:gd name="connsiteX71-22969" fmla="*/ 3565233 w 9662615"/>
              <a:gd name="connsiteY71-22970" fmla="*/ 1515122 h 1583140"/>
              <a:gd name="connsiteX72-22971" fmla="*/ 3560267 w 9662615"/>
              <a:gd name="connsiteY72-22972" fmla="*/ 1516288 h 1583140"/>
              <a:gd name="connsiteX73-22973" fmla="*/ 3540258 w 9662615"/>
              <a:gd name="connsiteY73-22974" fmla="*/ 1516976 h 1583140"/>
              <a:gd name="connsiteX74-22975" fmla="*/ 3534780 w 9662615"/>
              <a:gd name="connsiteY74-22976" fmla="*/ 1522141 h 1583140"/>
              <a:gd name="connsiteX75-22977" fmla="*/ 3504783 w 9662615"/>
              <a:gd name="connsiteY75-22978" fmla="*/ 1526739 h 1583140"/>
              <a:gd name="connsiteX76-22979" fmla="*/ 3430805 w 9662615"/>
              <a:gd name="connsiteY76-22980" fmla="*/ 1542521 h 1583140"/>
              <a:gd name="connsiteX77-22981" fmla="*/ 3292707 w 9662615"/>
              <a:gd name="connsiteY77-22982" fmla="*/ 1520490 h 1583140"/>
              <a:gd name="connsiteX78-22983" fmla="*/ 3187872 w 9662615"/>
              <a:gd name="connsiteY78-22984" fmla="*/ 1519991 h 1583140"/>
              <a:gd name="connsiteX79-22985" fmla="*/ 3148026 w 9662615"/>
              <a:gd name="connsiteY79-22986" fmla="*/ 1524777 h 1583140"/>
              <a:gd name="connsiteX80-22987" fmla="*/ 3092394 w 9662615"/>
              <a:gd name="connsiteY80-22988" fmla="*/ 1528115 h 1583140"/>
              <a:gd name="connsiteX81-22989" fmla="*/ 2994200 w 9662615"/>
              <a:gd name="connsiteY81-22990" fmla="*/ 1537857 h 1583140"/>
              <a:gd name="connsiteX82-22991" fmla="*/ 2862301 w 9662615"/>
              <a:gd name="connsiteY82-22992" fmla="*/ 1544250 h 1583140"/>
              <a:gd name="connsiteX83-22993" fmla="*/ 2766335 w 9662615"/>
              <a:gd name="connsiteY83-22994" fmla="*/ 1527662 h 1583140"/>
              <a:gd name="connsiteX84-22995" fmla="*/ 2757836 w 9662615"/>
              <a:gd name="connsiteY84-22996" fmla="*/ 1531371 h 1583140"/>
              <a:gd name="connsiteX85-22997" fmla="*/ 2691555 w 9662615"/>
              <a:gd name="connsiteY85-22998" fmla="*/ 1530283 h 1583140"/>
              <a:gd name="connsiteX86-22999" fmla="*/ 2491676 w 9662615"/>
              <a:gd name="connsiteY86-23000" fmla="*/ 1500859 h 1583140"/>
              <a:gd name="connsiteX87-23001" fmla="*/ 2378036 w 9662615"/>
              <a:gd name="connsiteY87-23002" fmla="*/ 1520645 h 1583140"/>
              <a:gd name="connsiteX88-23003" fmla="*/ 2284269 w 9662615"/>
              <a:gd name="connsiteY88-23004" fmla="*/ 1503068 h 1583140"/>
              <a:gd name="connsiteX89-23005" fmla="*/ 2207104 w 9662615"/>
              <a:gd name="connsiteY89-23006" fmla="*/ 1508888 h 1583140"/>
              <a:gd name="connsiteX90-23007" fmla="*/ 2149226 w 9662615"/>
              <a:gd name="connsiteY90-23008" fmla="*/ 1523409 h 1583140"/>
              <a:gd name="connsiteX91-23009" fmla="*/ 2084783 w 9662615"/>
              <a:gd name="connsiteY91-23010" fmla="*/ 1524245 h 1583140"/>
              <a:gd name="connsiteX92-23011" fmla="*/ 2070075 w 9662615"/>
              <a:gd name="connsiteY92-23012" fmla="*/ 1511285 h 1583140"/>
              <a:gd name="connsiteX93-23013" fmla="*/ 2001057 w 9662615"/>
              <a:gd name="connsiteY93-23014" fmla="*/ 1516449 h 1583140"/>
              <a:gd name="connsiteX94-23015" fmla="*/ 1896330 w 9662615"/>
              <a:gd name="connsiteY94-23016" fmla="*/ 1525725 h 1583140"/>
              <a:gd name="connsiteX95-23017" fmla="*/ 1835994 w 9662615"/>
              <a:gd name="connsiteY95-23018" fmla="*/ 1527678 h 1583140"/>
              <a:gd name="connsiteX96-23019" fmla="*/ 1671119 w 9662615"/>
              <a:gd name="connsiteY96-23020" fmla="*/ 1536701 h 1583140"/>
              <a:gd name="connsiteX97-23021" fmla="*/ 1601337 w 9662615"/>
              <a:gd name="connsiteY97-23022" fmla="*/ 1548552 h 1583140"/>
              <a:gd name="connsiteX98-23023" fmla="*/ 1407755 w 9662615"/>
              <a:gd name="connsiteY98-23024" fmla="*/ 1571444 h 1583140"/>
              <a:gd name="connsiteX99-23025" fmla="*/ 1271994 w 9662615"/>
              <a:gd name="connsiteY99-23026" fmla="*/ 1579471 h 1583140"/>
              <a:gd name="connsiteX100-23027" fmla="*/ 1249226 w 9662615"/>
              <a:gd name="connsiteY100-23028" fmla="*/ 1583140 h 1583140"/>
              <a:gd name="connsiteX101-23029" fmla="*/ 1217719 w 9662615"/>
              <a:gd name="connsiteY101-23030" fmla="*/ 1580863 h 1583140"/>
              <a:gd name="connsiteX102-23031" fmla="*/ 1091432 w 9662615"/>
              <a:gd name="connsiteY102-23032" fmla="*/ 1571003 h 1583140"/>
              <a:gd name="connsiteX103-23033" fmla="*/ 992039 w 9662615"/>
              <a:gd name="connsiteY103-23034" fmla="*/ 1556662 h 1583140"/>
              <a:gd name="connsiteX104-23035" fmla="*/ 868264 w 9662615"/>
              <a:gd name="connsiteY104-23036" fmla="*/ 1566392 h 1583140"/>
              <a:gd name="connsiteX105-23037" fmla="*/ 792765 w 9662615"/>
              <a:gd name="connsiteY105-23038" fmla="*/ 1563102 h 1583140"/>
              <a:gd name="connsiteX106-23039" fmla="*/ 669055 w 9662615"/>
              <a:gd name="connsiteY106-23040" fmla="*/ 1543638 h 1583140"/>
              <a:gd name="connsiteX107-23041" fmla="*/ 506152 w 9662615"/>
              <a:gd name="connsiteY107-23042" fmla="*/ 1549124 h 1583140"/>
              <a:gd name="connsiteX108-23043" fmla="*/ 472797 w 9662615"/>
              <a:gd name="connsiteY108-23044" fmla="*/ 1568904 h 1583140"/>
              <a:gd name="connsiteX109-23045" fmla="*/ 427864 w 9662615"/>
              <a:gd name="connsiteY109-23046" fmla="*/ 1580848 h 1583140"/>
              <a:gd name="connsiteX110-23047" fmla="*/ 336819 w 9662615"/>
              <a:gd name="connsiteY110-23048" fmla="*/ 1560892 h 1583140"/>
              <a:gd name="connsiteX111-23049" fmla="*/ 267163 w 9662615"/>
              <a:gd name="connsiteY111-23050" fmla="*/ 1531913 h 1583140"/>
              <a:gd name="connsiteX112-23051" fmla="*/ 196644 w 9662615"/>
              <a:gd name="connsiteY112-23052" fmla="*/ 1524565 h 1583140"/>
              <a:gd name="connsiteX113-23053" fmla="*/ 86819 w 9662615"/>
              <a:gd name="connsiteY113-23054" fmla="*/ 1519517 h 1583140"/>
              <a:gd name="connsiteX114-23055" fmla="*/ 53369 w 9662615"/>
              <a:gd name="connsiteY114-23056" fmla="*/ 1516853 h 1583140"/>
              <a:gd name="connsiteX115-23057" fmla="*/ 2359 w 9662615"/>
              <a:gd name="connsiteY115-23058" fmla="*/ 1515247 h 1583140"/>
              <a:gd name="connsiteX116-23059" fmla="*/ 0 w 9662615"/>
              <a:gd name="connsiteY116-23060" fmla="*/ 1514932 h 1583140"/>
              <a:gd name="connsiteX117-23061" fmla="*/ 0 w 9662615"/>
              <a:gd name="connsiteY117-23062" fmla="*/ 0 h 1583140"/>
              <a:gd name="connsiteX0-23063" fmla="*/ 0 w 9662615"/>
              <a:gd name="connsiteY0-23064" fmla="*/ 0 h 1583140"/>
              <a:gd name="connsiteX1-23065" fmla="*/ 9662615 w 9662615"/>
              <a:gd name="connsiteY1-23066" fmla="*/ 0 h 1583140"/>
              <a:gd name="connsiteX2-23067" fmla="*/ 9662615 w 9662615"/>
              <a:gd name="connsiteY2-23068" fmla="*/ 1280346 h 1583140"/>
              <a:gd name="connsiteX3-23069" fmla="*/ 9551077 w 9662615"/>
              <a:gd name="connsiteY3-23070" fmla="*/ 1292033 h 1583140"/>
              <a:gd name="connsiteX4-23071" fmla="*/ 9469546 w 9662615"/>
              <a:gd name="connsiteY4-23072" fmla="*/ 1289837 h 1583140"/>
              <a:gd name="connsiteX5-23073" fmla="*/ 9326260 w 9662615"/>
              <a:gd name="connsiteY5-23074" fmla="*/ 1277155 h 1583140"/>
              <a:gd name="connsiteX6-23075" fmla="*/ 9144767 w 9662615"/>
              <a:gd name="connsiteY6-23076" fmla="*/ 1264120 h 1583140"/>
              <a:gd name="connsiteX7-23077" fmla="*/ 8976400 w 9662615"/>
              <a:gd name="connsiteY7-23078" fmla="*/ 1326661 h 1583140"/>
              <a:gd name="connsiteX8-23079" fmla="*/ 8828711 w 9662615"/>
              <a:gd name="connsiteY8-23080" fmla="*/ 1346394 h 1583140"/>
              <a:gd name="connsiteX9-23081" fmla="*/ 8695953 w 9662615"/>
              <a:gd name="connsiteY9-23082" fmla="*/ 1346784 h 1583140"/>
              <a:gd name="connsiteX10-23083" fmla="*/ 8652191 w 9662615"/>
              <a:gd name="connsiteY10-23084" fmla="*/ 1345903 h 1583140"/>
              <a:gd name="connsiteX11-23085" fmla="*/ 8591582 w 9662615"/>
              <a:gd name="connsiteY11-23086" fmla="*/ 1341666 h 1583140"/>
              <a:gd name="connsiteX12-23087" fmla="*/ 8537336 w 9662615"/>
              <a:gd name="connsiteY12-23088" fmla="*/ 1341684 h 1583140"/>
              <a:gd name="connsiteX13-23089" fmla="*/ 8416849 w 9662615"/>
              <a:gd name="connsiteY13-23090" fmla="*/ 1367085 h 1583140"/>
              <a:gd name="connsiteX14-23091" fmla="*/ 8278355 w 9662615"/>
              <a:gd name="connsiteY14-23092" fmla="*/ 1386569 h 1583140"/>
              <a:gd name="connsiteX15-23093" fmla="*/ 8197961 w 9662615"/>
              <a:gd name="connsiteY15-23094" fmla="*/ 1392804 h 1583140"/>
              <a:gd name="connsiteX16-23095" fmla="*/ 8171196 w 9662615"/>
              <a:gd name="connsiteY16-23096" fmla="*/ 1397216 h 1583140"/>
              <a:gd name="connsiteX17-23097" fmla="*/ 8087910 w 9662615"/>
              <a:gd name="connsiteY17-23098" fmla="*/ 1386449 h 1583140"/>
              <a:gd name="connsiteX18-23099" fmla="*/ 7974579 w 9662615"/>
              <a:gd name="connsiteY18-23100" fmla="*/ 1383439 h 1583140"/>
              <a:gd name="connsiteX19-23101" fmla="*/ 7768351 w 9662615"/>
              <a:gd name="connsiteY19-23102" fmla="*/ 1395051 h 1583140"/>
              <a:gd name="connsiteX20-23103" fmla="*/ 7635985 w 9662615"/>
              <a:gd name="connsiteY20-23104" fmla="*/ 1386363 h 1583140"/>
              <a:gd name="connsiteX21-23105" fmla="*/ 7466069 w 9662615"/>
              <a:gd name="connsiteY21-23106" fmla="*/ 1377654 h 1583140"/>
              <a:gd name="connsiteX22-23107" fmla="*/ 7355642 w 9662615"/>
              <a:gd name="connsiteY22-23108" fmla="*/ 1407761 h 1583140"/>
              <a:gd name="connsiteX23-23109" fmla="*/ 7215220 w 9662615"/>
              <a:gd name="connsiteY23-23110" fmla="*/ 1397856 h 1583140"/>
              <a:gd name="connsiteX24-23111" fmla="*/ 7082147 w 9662615"/>
              <a:gd name="connsiteY24-23112" fmla="*/ 1406113 h 1583140"/>
              <a:gd name="connsiteX25-23113" fmla="*/ 6987129 w 9662615"/>
              <a:gd name="connsiteY25-23114" fmla="*/ 1404834 h 1583140"/>
              <a:gd name="connsiteX26-23115" fmla="*/ 6907567 w 9662615"/>
              <a:gd name="connsiteY26-23116" fmla="*/ 1419149 h 1583140"/>
              <a:gd name="connsiteX27-23117" fmla="*/ 6748428 w 9662615"/>
              <a:gd name="connsiteY27-23118" fmla="*/ 1420308 h 1583140"/>
              <a:gd name="connsiteX28-23119" fmla="*/ 6654257 w 9662615"/>
              <a:gd name="connsiteY28-23120" fmla="*/ 1424143 h 1583140"/>
              <a:gd name="connsiteX29-23121" fmla="*/ 6620123 w 9662615"/>
              <a:gd name="connsiteY29-23122" fmla="*/ 1430535 h 1583140"/>
              <a:gd name="connsiteX30-23123" fmla="*/ 6571355 w 9662615"/>
              <a:gd name="connsiteY30-23124" fmla="*/ 1436144 h 1583140"/>
              <a:gd name="connsiteX31-23125" fmla="*/ 6486557 w 9662615"/>
              <a:gd name="connsiteY31-23126" fmla="*/ 1449861 h 1583140"/>
              <a:gd name="connsiteX32-23127" fmla="*/ 6370419 w 9662615"/>
              <a:gd name="connsiteY32-23128" fmla="*/ 1461649 h 1583140"/>
              <a:gd name="connsiteX33-23129" fmla="*/ 6278839 w 9662615"/>
              <a:gd name="connsiteY33-23130" fmla="*/ 1449160 h 1583140"/>
              <a:gd name="connsiteX34-23131" fmla="*/ 6272455 w 9662615"/>
              <a:gd name="connsiteY34-23132" fmla="*/ 1453191 h 1583140"/>
              <a:gd name="connsiteX35-23133" fmla="*/ 6212659 w 9662615"/>
              <a:gd name="connsiteY35-23134" fmla="*/ 1454850 h 1583140"/>
              <a:gd name="connsiteX36-23135" fmla="*/ 6069317 w 9662615"/>
              <a:gd name="connsiteY36-23136" fmla="*/ 1445838 h 1583140"/>
              <a:gd name="connsiteX37-23137" fmla="*/ 5878477 w 9662615"/>
              <a:gd name="connsiteY37-23138" fmla="*/ 1439180 h 1583140"/>
              <a:gd name="connsiteX38-23139" fmla="*/ 5838387 w 9662615"/>
              <a:gd name="connsiteY38-23140" fmla="*/ 1444679 h 1583140"/>
              <a:gd name="connsiteX39-23141" fmla="*/ 5771136 w 9662615"/>
              <a:gd name="connsiteY39-23142" fmla="*/ 1453639 h 1583140"/>
              <a:gd name="connsiteX40-23143" fmla="*/ 5724081 w 9662615"/>
              <a:gd name="connsiteY40-23144" fmla="*/ 1470431 h 1583140"/>
              <a:gd name="connsiteX41-23145" fmla="*/ 5666577 w 9662615"/>
              <a:gd name="connsiteY41-23146" fmla="*/ 1473921 h 1583140"/>
              <a:gd name="connsiteX42-23147" fmla="*/ 5649068 w 9662615"/>
              <a:gd name="connsiteY42-23148" fmla="*/ 1461676 h 1583140"/>
              <a:gd name="connsiteX43-23149" fmla="*/ 5588902 w 9662615"/>
              <a:gd name="connsiteY43-23150" fmla="*/ 1469647 h 1583140"/>
              <a:gd name="connsiteX44-23151" fmla="*/ 5498090 w 9662615"/>
              <a:gd name="connsiteY44-23152" fmla="*/ 1483173 h 1583140"/>
              <a:gd name="connsiteX45-23153" fmla="*/ 5444641 w 9662615"/>
              <a:gd name="connsiteY45-23154" fmla="*/ 1487602 h 1583140"/>
              <a:gd name="connsiteX46-23155" fmla="*/ 5299812 w 9662615"/>
              <a:gd name="connsiteY46-23156" fmla="*/ 1503362 h 1583140"/>
              <a:gd name="connsiteX47-23157" fmla="*/ 5245752 w 9662615"/>
              <a:gd name="connsiteY47-23158" fmla="*/ 1520612 h 1583140"/>
              <a:gd name="connsiteX48-23159" fmla="*/ 5177807 w 9662615"/>
              <a:gd name="connsiteY48-23160" fmla="*/ 1526802 h 1583140"/>
              <a:gd name="connsiteX49-23161" fmla="*/ 5113910 w 9662615"/>
              <a:gd name="connsiteY49-23162" fmla="*/ 1533205 h 1583140"/>
              <a:gd name="connsiteX50-23163" fmla="*/ 5059484 w 9662615"/>
              <a:gd name="connsiteY50-23164" fmla="*/ 1546802 h 1583140"/>
              <a:gd name="connsiteX51-23165" fmla="*/ 5038524 w 9662615"/>
              <a:gd name="connsiteY51-23166" fmla="*/ 1545675 h 1583140"/>
              <a:gd name="connsiteX52-23167" fmla="*/ 5026564 w 9662615"/>
              <a:gd name="connsiteY52-23168" fmla="*/ 1545376 h 1583140"/>
              <a:gd name="connsiteX53-23169" fmla="*/ 4969433 w 9662615"/>
              <a:gd name="connsiteY53-23170" fmla="*/ 1550865 h 1583140"/>
              <a:gd name="connsiteX54-23171" fmla="*/ 4871726 w 9662615"/>
              <a:gd name="connsiteY54-23172" fmla="*/ 1570584 h 1583140"/>
              <a:gd name="connsiteX55-23173" fmla="*/ 4843267 w 9662615"/>
              <a:gd name="connsiteY55-23174" fmla="*/ 1561459 h 1583140"/>
              <a:gd name="connsiteX56-23175" fmla="*/ 4821058 w 9662615"/>
              <a:gd name="connsiteY56-23176" fmla="*/ 1553078 h 1583140"/>
              <a:gd name="connsiteX57-23177" fmla="*/ 4791466 w 9662615"/>
              <a:gd name="connsiteY57-23178" fmla="*/ 1561324 h 1583140"/>
              <a:gd name="connsiteX58-23179" fmla="*/ 4784247 w 9662615"/>
              <a:gd name="connsiteY58-23180" fmla="*/ 1562342 h 1583140"/>
              <a:gd name="connsiteX59-23181" fmla="*/ 4739309 w 9662615"/>
              <a:gd name="connsiteY59-23182" fmla="*/ 1553948 h 1583140"/>
              <a:gd name="connsiteX60-23183" fmla="*/ 4697562 w 9662615"/>
              <a:gd name="connsiteY60-23184" fmla="*/ 1551206 h 1583140"/>
              <a:gd name="connsiteX61-23185" fmla="*/ 4650737 w 9662615"/>
              <a:gd name="connsiteY61-23186" fmla="*/ 1537381 h 1583140"/>
              <a:gd name="connsiteX62-23187" fmla="*/ 4583150 w 9662615"/>
              <a:gd name="connsiteY62-23188" fmla="*/ 1529064 h 1583140"/>
              <a:gd name="connsiteX63-23189" fmla="*/ 4521734 w 9662615"/>
              <a:gd name="connsiteY63-23190" fmla="*/ 1529359 h 1583140"/>
              <a:gd name="connsiteX64-23191" fmla="*/ 4382398 w 9662615"/>
              <a:gd name="connsiteY64-23192" fmla="*/ 1534108 h 1583140"/>
              <a:gd name="connsiteX65-23193" fmla="*/ 4221826 w 9662615"/>
              <a:gd name="connsiteY65-23194" fmla="*/ 1500972 h 1583140"/>
              <a:gd name="connsiteX66-23195" fmla="*/ 4096601 w 9662615"/>
              <a:gd name="connsiteY66-23196" fmla="*/ 1521563 h 1583140"/>
              <a:gd name="connsiteX67-23197" fmla="*/ 4002441 w 9662615"/>
              <a:gd name="connsiteY67-23198" fmla="*/ 1528912 h 1583140"/>
              <a:gd name="connsiteX68-23199" fmla="*/ 3833906 w 9662615"/>
              <a:gd name="connsiteY68-23200" fmla="*/ 1516637 h 1583140"/>
              <a:gd name="connsiteX69-23201" fmla="*/ 3763845 w 9662615"/>
              <a:gd name="connsiteY69-23202" fmla="*/ 1501782 h 1583140"/>
              <a:gd name="connsiteX70-23203" fmla="*/ 3641778 w 9662615"/>
              <a:gd name="connsiteY70-23204" fmla="*/ 1505446 h 1583140"/>
              <a:gd name="connsiteX71-23205" fmla="*/ 3565233 w 9662615"/>
              <a:gd name="connsiteY71-23206" fmla="*/ 1515122 h 1583140"/>
              <a:gd name="connsiteX72-23207" fmla="*/ 3560267 w 9662615"/>
              <a:gd name="connsiteY72-23208" fmla="*/ 1516288 h 1583140"/>
              <a:gd name="connsiteX73-23209" fmla="*/ 3540258 w 9662615"/>
              <a:gd name="connsiteY73-23210" fmla="*/ 1516976 h 1583140"/>
              <a:gd name="connsiteX74-23211" fmla="*/ 3534780 w 9662615"/>
              <a:gd name="connsiteY74-23212" fmla="*/ 1522141 h 1583140"/>
              <a:gd name="connsiteX75-23213" fmla="*/ 3504783 w 9662615"/>
              <a:gd name="connsiteY75-23214" fmla="*/ 1526739 h 1583140"/>
              <a:gd name="connsiteX76-23215" fmla="*/ 3430805 w 9662615"/>
              <a:gd name="connsiteY76-23216" fmla="*/ 1542521 h 1583140"/>
              <a:gd name="connsiteX77-23217" fmla="*/ 3292707 w 9662615"/>
              <a:gd name="connsiteY77-23218" fmla="*/ 1520490 h 1583140"/>
              <a:gd name="connsiteX78-23219" fmla="*/ 3187872 w 9662615"/>
              <a:gd name="connsiteY78-23220" fmla="*/ 1519991 h 1583140"/>
              <a:gd name="connsiteX79-23221" fmla="*/ 3148026 w 9662615"/>
              <a:gd name="connsiteY79-23222" fmla="*/ 1524777 h 1583140"/>
              <a:gd name="connsiteX80-23223" fmla="*/ 3092394 w 9662615"/>
              <a:gd name="connsiteY80-23224" fmla="*/ 1528115 h 1583140"/>
              <a:gd name="connsiteX81-23225" fmla="*/ 2994200 w 9662615"/>
              <a:gd name="connsiteY81-23226" fmla="*/ 1537857 h 1583140"/>
              <a:gd name="connsiteX82-23227" fmla="*/ 2862301 w 9662615"/>
              <a:gd name="connsiteY82-23228" fmla="*/ 1544250 h 1583140"/>
              <a:gd name="connsiteX83-23229" fmla="*/ 2766335 w 9662615"/>
              <a:gd name="connsiteY83-23230" fmla="*/ 1527662 h 1583140"/>
              <a:gd name="connsiteX84-23231" fmla="*/ 2757836 w 9662615"/>
              <a:gd name="connsiteY84-23232" fmla="*/ 1531371 h 1583140"/>
              <a:gd name="connsiteX85-23233" fmla="*/ 2691555 w 9662615"/>
              <a:gd name="connsiteY85-23234" fmla="*/ 1530283 h 1583140"/>
              <a:gd name="connsiteX86-23235" fmla="*/ 2491676 w 9662615"/>
              <a:gd name="connsiteY86-23236" fmla="*/ 1500859 h 1583140"/>
              <a:gd name="connsiteX87-23237" fmla="*/ 2378036 w 9662615"/>
              <a:gd name="connsiteY87-23238" fmla="*/ 1520645 h 1583140"/>
              <a:gd name="connsiteX88-23239" fmla="*/ 2284269 w 9662615"/>
              <a:gd name="connsiteY88-23240" fmla="*/ 1503068 h 1583140"/>
              <a:gd name="connsiteX89-23241" fmla="*/ 2207104 w 9662615"/>
              <a:gd name="connsiteY89-23242" fmla="*/ 1508888 h 1583140"/>
              <a:gd name="connsiteX90-23243" fmla="*/ 2149226 w 9662615"/>
              <a:gd name="connsiteY90-23244" fmla="*/ 1523409 h 1583140"/>
              <a:gd name="connsiteX91-23245" fmla="*/ 2084783 w 9662615"/>
              <a:gd name="connsiteY91-23246" fmla="*/ 1524245 h 1583140"/>
              <a:gd name="connsiteX92-23247" fmla="*/ 2070075 w 9662615"/>
              <a:gd name="connsiteY92-23248" fmla="*/ 1511285 h 1583140"/>
              <a:gd name="connsiteX93-23249" fmla="*/ 2001057 w 9662615"/>
              <a:gd name="connsiteY93-23250" fmla="*/ 1516449 h 1583140"/>
              <a:gd name="connsiteX94-23251" fmla="*/ 1896330 w 9662615"/>
              <a:gd name="connsiteY94-23252" fmla="*/ 1525725 h 1583140"/>
              <a:gd name="connsiteX95-23253" fmla="*/ 1835994 w 9662615"/>
              <a:gd name="connsiteY95-23254" fmla="*/ 1527678 h 1583140"/>
              <a:gd name="connsiteX96-23255" fmla="*/ 1671119 w 9662615"/>
              <a:gd name="connsiteY96-23256" fmla="*/ 1536701 h 1583140"/>
              <a:gd name="connsiteX97-23257" fmla="*/ 1601337 w 9662615"/>
              <a:gd name="connsiteY97-23258" fmla="*/ 1548552 h 1583140"/>
              <a:gd name="connsiteX98-23259" fmla="*/ 1407755 w 9662615"/>
              <a:gd name="connsiteY98-23260" fmla="*/ 1571444 h 1583140"/>
              <a:gd name="connsiteX99-23261" fmla="*/ 1271994 w 9662615"/>
              <a:gd name="connsiteY99-23262" fmla="*/ 1579471 h 1583140"/>
              <a:gd name="connsiteX100-23263" fmla="*/ 1249226 w 9662615"/>
              <a:gd name="connsiteY100-23264" fmla="*/ 1583140 h 1583140"/>
              <a:gd name="connsiteX101-23265" fmla="*/ 1217719 w 9662615"/>
              <a:gd name="connsiteY101-23266" fmla="*/ 1580863 h 1583140"/>
              <a:gd name="connsiteX102-23267" fmla="*/ 1091432 w 9662615"/>
              <a:gd name="connsiteY102-23268" fmla="*/ 1571003 h 1583140"/>
              <a:gd name="connsiteX103-23269" fmla="*/ 992039 w 9662615"/>
              <a:gd name="connsiteY103-23270" fmla="*/ 1556662 h 1583140"/>
              <a:gd name="connsiteX104-23271" fmla="*/ 868264 w 9662615"/>
              <a:gd name="connsiteY104-23272" fmla="*/ 1566392 h 1583140"/>
              <a:gd name="connsiteX105-23273" fmla="*/ 792765 w 9662615"/>
              <a:gd name="connsiteY105-23274" fmla="*/ 1563102 h 1583140"/>
              <a:gd name="connsiteX106-23275" fmla="*/ 669055 w 9662615"/>
              <a:gd name="connsiteY106-23276" fmla="*/ 1543638 h 1583140"/>
              <a:gd name="connsiteX107-23277" fmla="*/ 506152 w 9662615"/>
              <a:gd name="connsiteY107-23278" fmla="*/ 1549124 h 1583140"/>
              <a:gd name="connsiteX108-23279" fmla="*/ 472797 w 9662615"/>
              <a:gd name="connsiteY108-23280" fmla="*/ 1568904 h 1583140"/>
              <a:gd name="connsiteX109-23281" fmla="*/ 396059 w 9662615"/>
              <a:gd name="connsiteY109-23282" fmla="*/ 1560970 h 1583140"/>
              <a:gd name="connsiteX110-23283" fmla="*/ 336819 w 9662615"/>
              <a:gd name="connsiteY110-23284" fmla="*/ 1560892 h 1583140"/>
              <a:gd name="connsiteX111-23285" fmla="*/ 267163 w 9662615"/>
              <a:gd name="connsiteY111-23286" fmla="*/ 1531913 h 1583140"/>
              <a:gd name="connsiteX112-23287" fmla="*/ 196644 w 9662615"/>
              <a:gd name="connsiteY112-23288" fmla="*/ 1524565 h 1583140"/>
              <a:gd name="connsiteX113-23289" fmla="*/ 86819 w 9662615"/>
              <a:gd name="connsiteY113-23290" fmla="*/ 1519517 h 1583140"/>
              <a:gd name="connsiteX114-23291" fmla="*/ 53369 w 9662615"/>
              <a:gd name="connsiteY114-23292" fmla="*/ 1516853 h 1583140"/>
              <a:gd name="connsiteX115-23293" fmla="*/ 2359 w 9662615"/>
              <a:gd name="connsiteY115-23294" fmla="*/ 1515247 h 1583140"/>
              <a:gd name="connsiteX116-23295" fmla="*/ 0 w 9662615"/>
              <a:gd name="connsiteY116-23296" fmla="*/ 1514932 h 1583140"/>
              <a:gd name="connsiteX117-23297" fmla="*/ 0 w 9662615"/>
              <a:gd name="connsiteY117-23298" fmla="*/ 0 h 1583140"/>
              <a:gd name="connsiteX0-23299" fmla="*/ 0 w 9662615"/>
              <a:gd name="connsiteY0-23300" fmla="*/ 0 h 1583140"/>
              <a:gd name="connsiteX1-23301" fmla="*/ 9662615 w 9662615"/>
              <a:gd name="connsiteY1-23302" fmla="*/ 0 h 1583140"/>
              <a:gd name="connsiteX2-23303" fmla="*/ 9662615 w 9662615"/>
              <a:gd name="connsiteY2-23304" fmla="*/ 1280346 h 1583140"/>
              <a:gd name="connsiteX3-23305" fmla="*/ 9551077 w 9662615"/>
              <a:gd name="connsiteY3-23306" fmla="*/ 1292033 h 1583140"/>
              <a:gd name="connsiteX4-23307" fmla="*/ 9469546 w 9662615"/>
              <a:gd name="connsiteY4-23308" fmla="*/ 1289837 h 1583140"/>
              <a:gd name="connsiteX5-23309" fmla="*/ 9326260 w 9662615"/>
              <a:gd name="connsiteY5-23310" fmla="*/ 1277155 h 1583140"/>
              <a:gd name="connsiteX6-23311" fmla="*/ 9144767 w 9662615"/>
              <a:gd name="connsiteY6-23312" fmla="*/ 1264120 h 1583140"/>
              <a:gd name="connsiteX7-23313" fmla="*/ 8976400 w 9662615"/>
              <a:gd name="connsiteY7-23314" fmla="*/ 1326661 h 1583140"/>
              <a:gd name="connsiteX8-23315" fmla="*/ 8828711 w 9662615"/>
              <a:gd name="connsiteY8-23316" fmla="*/ 1346394 h 1583140"/>
              <a:gd name="connsiteX9-23317" fmla="*/ 8695953 w 9662615"/>
              <a:gd name="connsiteY9-23318" fmla="*/ 1346784 h 1583140"/>
              <a:gd name="connsiteX10-23319" fmla="*/ 8652191 w 9662615"/>
              <a:gd name="connsiteY10-23320" fmla="*/ 1345903 h 1583140"/>
              <a:gd name="connsiteX11-23321" fmla="*/ 8591582 w 9662615"/>
              <a:gd name="connsiteY11-23322" fmla="*/ 1341666 h 1583140"/>
              <a:gd name="connsiteX12-23323" fmla="*/ 8537336 w 9662615"/>
              <a:gd name="connsiteY12-23324" fmla="*/ 1341684 h 1583140"/>
              <a:gd name="connsiteX13-23325" fmla="*/ 8416849 w 9662615"/>
              <a:gd name="connsiteY13-23326" fmla="*/ 1367085 h 1583140"/>
              <a:gd name="connsiteX14-23327" fmla="*/ 8278355 w 9662615"/>
              <a:gd name="connsiteY14-23328" fmla="*/ 1386569 h 1583140"/>
              <a:gd name="connsiteX15-23329" fmla="*/ 8197961 w 9662615"/>
              <a:gd name="connsiteY15-23330" fmla="*/ 1392804 h 1583140"/>
              <a:gd name="connsiteX16-23331" fmla="*/ 8171196 w 9662615"/>
              <a:gd name="connsiteY16-23332" fmla="*/ 1397216 h 1583140"/>
              <a:gd name="connsiteX17-23333" fmla="*/ 8087910 w 9662615"/>
              <a:gd name="connsiteY17-23334" fmla="*/ 1386449 h 1583140"/>
              <a:gd name="connsiteX18-23335" fmla="*/ 7974579 w 9662615"/>
              <a:gd name="connsiteY18-23336" fmla="*/ 1383439 h 1583140"/>
              <a:gd name="connsiteX19-23337" fmla="*/ 7768351 w 9662615"/>
              <a:gd name="connsiteY19-23338" fmla="*/ 1395051 h 1583140"/>
              <a:gd name="connsiteX20-23339" fmla="*/ 7635985 w 9662615"/>
              <a:gd name="connsiteY20-23340" fmla="*/ 1386363 h 1583140"/>
              <a:gd name="connsiteX21-23341" fmla="*/ 7466069 w 9662615"/>
              <a:gd name="connsiteY21-23342" fmla="*/ 1377654 h 1583140"/>
              <a:gd name="connsiteX22-23343" fmla="*/ 7355642 w 9662615"/>
              <a:gd name="connsiteY22-23344" fmla="*/ 1407761 h 1583140"/>
              <a:gd name="connsiteX23-23345" fmla="*/ 7215220 w 9662615"/>
              <a:gd name="connsiteY23-23346" fmla="*/ 1397856 h 1583140"/>
              <a:gd name="connsiteX24-23347" fmla="*/ 7082147 w 9662615"/>
              <a:gd name="connsiteY24-23348" fmla="*/ 1406113 h 1583140"/>
              <a:gd name="connsiteX25-23349" fmla="*/ 6987129 w 9662615"/>
              <a:gd name="connsiteY25-23350" fmla="*/ 1404834 h 1583140"/>
              <a:gd name="connsiteX26-23351" fmla="*/ 6907567 w 9662615"/>
              <a:gd name="connsiteY26-23352" fmla="*/ 1419149 h 1583140"/>
              <a:gd name="connsiteX27-23353" fmla="*/ 6748428 w 9662615"/>
              <a:gd name="connsiteY27-23354" fmla="*/ 1420308 h 1583140"/>
              <a:gd name="connsiteX28-23355" fmla="*/ 6654257 w 9662615"/>
              <a:gd name="connsiteY28-23356" fmla="*/ 1424143 h 1583140"/>
              <a:gd name="connsiteX29-23357" fmla="*/ 6620123 w 9662615"/>
              <a:gd name="connsiteY29-23358" fmla="*/ 1430535 h 1583140"/>
              <a:gd name="connsiteX30-23359" fmla="*/ 6571355 w 9662615"/>
              <a:gd name="connsiteY30-23360" fmla="*/ 1436144 h 1583140"/>
              <a:gd name="connsiteX31-23361" fmla="*/ 6486557 w 9662615"/>
              <a:gd name="connsiteY31-23362" fmla="*/ 1449861 h 1583140"/>
              <a:gd name="connsiteX32-23363" fmla="*/ 6370419 w 9662615"/>
              <a:gd name="connsiteY32-23364" fmla="*/ 1461649 h 1583140"/>
              <a:gd name="connsiteX33-23365" fmla="*/ 6278839 w 9662615"/>
              <a:gd name="connsiteY33-23366" fmla="*/ 1449160 h 1583140"/>
              <a:gd name="connsiteX34-23367" fmla="*/ 6272455 w 9662615"/>
              <a:gd name="connsiteY34-23368" fmla="*/ 1453191 h 1583140"/>
              <a:gd name="connsiteX35-23369" fmla="*/ 6212659 w 9662615"/>
              <a:gd name="connsiteY35-23370" fmla="*/ 1454850 h 1583140"/>
              <a:gd name="connsiteX36-23371" fmla="*/ 6069317 w 9662615"/>
              <a:gd name="connsiteY36-23372" fmla="*/ 1445838 h 1583140"/>
              <a:gd name="connsiteX37-23373" fmla="*/ 5878477 w 9662615"/>
              <a:gd name="connsiteY37-23374" fmla="*/ 1439180 h 1583140"/>
              <a:gd name="connsiteX38-23375" fmla="*/ 5838387 w 9662615"/>
              <a:gd name="connsiteY38-23376" fmla="*/ 1444679 h 1583140"/>
              <a:gd name="connsiteX39-23377" fmla="*/ 5771136 w 9662615"/>
              <a:gd name="connsiteY39-23378" fmla="*/ 1453639 h 1583140"/>
              <a:gd name="connsiteX40-23379" fmla="*/ 5724081 w 9662615"/>
              <a:gd name="connsiteY40-23380" fmla="*/ 1470431 h 1583140"/>
              <a:gd name="connsiteX41-23381" fmla="*/ 5666577 w 9662615"/>
              <a:gd name="connsiteY41-23382" fmla="*/ 1473921 h 1583140"/>
              <a:gd name="connsiteX42-23383" fmla="*/ 5649068 w 9662615"/>
              <a:gd name="connsiteY42-23384" fmla="*/ 1461676 h 1583140"/>
              <a:gd name="connsiteX43-23385" fmla="*/ 5588902 w 9662615"/>
              <a:gd name="connsiteY43-23386" fmla="*/ 1469647 h 1583140"/>
              <a:gd name="connsiteX44-23387" fmla="*/ 5498090 w 9662615"/>
              <a:gd name="connsiteY44-23388" fmla="*/ 1483173 h 1583140"/>
              <a:gd name="connsiteX45-23389" fmla="*/ 5444641 w 9662615"/>
              <a:gd name="connsiteY45-23390" fmla="*/ 1487602 h 1583140"/>
              <a:gd name="connsiteX46-23391" fmla="*/ 5299812 w 9662615"/>
              <a:gd name="connsiteY46-23392" fmla="*/ 1503362 h 1583140"/>
              <a:gd name="connsiteX47-23393" fmla="*/ 5245752 w 9662615"/>
              <a:gd name="connsiteY47-23394" fmla="*/ 1520612 h 1583140"/>
              <a:gd name="connsiteX48-23395" fmla="*/ 5177807 w 9662615"/>
              <a:gd name="connsiteY48-23396" fmla="*/ 1526802 h 1583140"/>
              <a:gd name="connsiteX49-23397" fmla="*/ 5113910 w 9662615"/>
              <a:gd name="connsiteY49-23398" fmla="*/ 1533205 h 1583140"/>
              <a:gd name="connsiteX50-23399" fmla="*/ 5059484 w 9662615"/>
              <a:gd name="connsiteY50-23400" fmla="*/ 1546802 h 1583140"/>
              <a:gd name="connsiteX51-23401" fmla="*/ 5038524 w 9662615"/>
              <a:gd name="connsiteY51-23402" fmla="*/ 1545675 h 1583140"/>
              <a:gd name="connsiteX52-23403" fmla="*/ 5026564 w 9662615"/>
              <a:gd name="connsiteY52-23404" fmla="*/ 1545376 h 1583140"/>
              <a:gd name="connsiteX53-23405" fmla="*/ 4969433 w 9662615"/>
              <a:gd name="connsiteY53-23406" fmla="*/ 1550865 h 1583140"/>
              <a:gd name="connsiteX54-23407" fmla="*/ 4871726 w 9662615"/>
              <a:gd name="connsiteY54-23408" fmla="*/ 1570584 h 1583140"/>
              <a:gd name="connsiteX55-23409" fmla="*/ 4843267 w 9662615"/>
              <a:gd name="connsiteY55-23410" fmla="*/ 1561459 h 1583140"/>
              <a:gd name="connsiteX56-23411" fmla="*/ 4821058 w 9662615"/>
              <a:gd name="connsiteY56-23412" fmla="*/ 1553078 h 1583140"/>
              <a:gd name="connsiteX57-23413" fmla="*/ 4791466 w 9662615"/>
              <a:gd name="connsiteY57-23414" fmla="*/ 1561324 h 1583140"/>
              <a:gd name="connsiteX58-23415" fmla="*/ 4784247 w 9662615"/>
              <a:gd name="connsiteY58-23416" fmla="*/ 1562342 h 1583140"/>
              <a:gd name="connsiteX59-23417" fmla="*/ 4739309 w 9662615"/>
              <a:gd name="connsiteY59-23418" fmla="*/ 1553948 h 1583140"/>
              <a:gd name="connsiteX60-23419" fmla="*/ 4697562 w 9662615"/>
              <a:gd name="connsiteY60-23420" fmla="*/ 1551206 h 1583140"/>
              <a:gd name="connsiteX61-23421" fmla="*/ 4650737 w 9662615"/>
              <a:gd name="connsiteY61-23422" fmla="*/ 1537381 h 1583140"/>
              <a:gd name="connsiteX62-23423" fmla="*/ 4583150 w 9662615"/>
              <a:gd name="connsiteY62-23424" fmla="*/ 1529064 h 1583140"/>
              <a:gd name="connsiteX63-23425" fmla="*/ 4521734 w 9662615"/>
              <a:gd name="connsiteY63-23426" fmla="*/ 1529359 h 1583140"/>
              <a:gd name="connsiteX64-23427" fmla="*/ 4382398 w 9662615"/>
              <a:gd name="connsiteY64-23428" fmla="*/ 1534108 h 1583140"/>
              <a:gd name="connsiteX65-23429" fmla="*/ 4221826 w 9662615"/>
              <a:gd name="connsiteY65-23430" fmla="*/ 1500972 h 1583140"/>
              <a:gd name="connsiteX66-23431" fmla="*/ 4096601 w 9662615"/>
              <a:gd name="connsiteY66-23432" fmla="*/ 1521563 h 1583140"/>
              <a:gd name="connsiteX67-23433" fmla="*/ 4002441 w 9662615"/>
              <a:gd name="connsiteY67-23434" fmla="*/ 1528912 h 1583140"/>
              <a:gd name="connsiteX68-23435" fmla="*/ 3833906 w 9662615"/>
              <a:gd name="connsiteY68-23436" fmla="*/ 1516637 h 1583140"/>
              <a:gd name="connsiteX69-23437" fmla="*/ 3763845 w 9662615"/>
              <a:gd name="connsiteY69-23438" fmla="*/ 1501782 h 1583140"/>
              <a:gd name="connsiteX70-23439" fmla="*/ 3641778 w 9662615"/>
              <a:gd name="connsiteY70-23440" fmla="*/ 1505446 h 1583140"/>
              <a:gd name="connsiteX71-23441" fmla="*/ 3565233 w 9662615"/>
              <a:gd name="connsiteY71-23442" fmla="*/ 1515122 h 1583140"/>
              <a:gd name="connsiteX72-23443" fmla="*/ 3560267 w 9662615"/>
              <a:gd name="connsiteY72-23444" fmla="*/ 1516288 h 1583140"/>
              <a:gd name="connsiteX73-23445" fmla="*/ 3540258 w 9662615"/>
              <a:gd name="connsiteY73-23446" fmla="*/ 1516976 h 1583140"/>
              <a:gd name="connsiteX74-23447" fmla="*/ 3534780 w 9662615"/>
              <a:gd name="connsiteY74-23448" fmla="*/ 1522141 h 1583140"/>
              <a:gd name="connsiteX75-23449" fmla="*/ 3504783 w 9662615"/>
              <a:gd name="connsiteY75-23450" fmla="*/ 1526739 h 1583140"/>
              <a:gd name="connsiteX76-23451" fmla="*/ 3430805 w 9662615"/>
              <a:gd name="connsiteY76-23452" fmla="*/ 1542521 h 1583140"/>
              <a:gd name="connsiteX77-23453" fmla="*/ 3292707 w 9662615"/>
              <a:gd name="connsiteY77-23454" fmla="*/ 1520490 h 1583140"/>
              <a:gd name="connsiteX78-23455" fmla="*/ 3187872 w 9662615"/>
              <a:gd name="connsiteY78-23456" fmla="*/ 1519991 h 1583140"/>
              <a:gd name="connsiteX79-23457" fmla="*/ 3148026 w 9662615"/>
              <a:gd name="connsiteY79-23458" fmla="*/ 1524777 h 1583140"/>
              <a:gd name="connsiteX80-23459" fmla="*/ 3092394 w 9662615"/>
              <a:gd name="connsiteY80-23460" fmla="*/ 1528115 h 1583140"/>
              <a:gd name="connsiteX81-23461" fmla="*/ 2994200 w 9662615"/>
              <a:gd name="connsiteY81-23462" fmla="*/ 1537857 h 1583140"/>
              <a:gd name="connsiteX82-23463" fmla="*/ 2862301 w 9662615"/>
              <a:gd name="connsiteY82-23464" fmla="*/ 1544250 h 1583140"/>
              <a:gd name="connsiteX83-23465" fmla="*/ 2766335 w 9662615"/>
              <a:gd name="connsiteY83-23466" fmla="*/ 1527662 h 1583140"/>
              <a:gd name="connsiteX84-23467" fmla="*/ 2757836 w 9662615"/>
              <a:gd name="connsiteY84-23468" fmla="*/ 1531371 h 1583140"/>
              <a:gd name="connsiteX85-23469" fmla="*/ 2691555 w 9662615"/>
              <a:gd name="connsiteY85-23470" fmla="*/ 1530283 h 1583140"/>
              <a:gd name="connsiteX86-23471" fmla="*/ 2491676 w 9662615"/>
              <a:gd name="connsiteY86-23472" fmla="*/ 1500859 h 1583140"/>
              <a:gd name="connsiteX87-23473" fmla="*/ 2378036 w 9662615"/>
              <a:gd name="connsiteY87-23474" fmla="*/ 1520645 h 1583140"/>
              <a:gd name="connsiteX88-23475" fmla="*/ 2284269 w 9662615"/>
              <a:gd name="connsiteY88-23476" fmla="*/ 1503068 h 1583140"/>
              <a:gd name="connsiteX89-23477" fmla="*/ 2207104 w 9662615"/>
              <a:gd name="connsiteY89-23478" fmla="*/ 1508888 h 1583140"/>
              <a:gd name="connsiteX90-23479" fmla="*/ 2149226 w 9662615"/>
              <a:gd name="connsiteY90-23480" fmla="*/ 1523409 h 1583140"/>
              <a:gd name="connsiteX91-23481" fmla="*/ 2084783 w 9662615"/>
              <a:gd name="connsiteY91-23482" fmla="*/ 1524245 h 1583140"/>
              <a:gd name="connsiteX92-23483" fmla="*/ 2070075 w 9662615"/>
              <a:gd name="connsiteY92-23484" fmla="*/ 1511285 h 1583140"/>
              <a:gd name="connsiteX93-23485" fmla="*/ 2001057 w 9662615"/>
              <a:gd name="connsiteY93-23486" fmla="*/ 1516449 h 1583140"/>
              <a:gd name="connsiteX94-23487" fmla="*/ 1896330 w 9662615"/>
              <a:gd name="connsiteY94-23488" fmla="*/ 1525725 h 1583140"/>
              <a:gd name="connsiteX95-23489" fmla="*/ 1835994 w 9662615"/>
              <a:gd name="connsiteY95-23490" fmla="*/ 1527678 h 1583140"/>
              <a:gd name="connsiteX96-23491" fmla="*/ 1671119 w 9662615"/>
              <a:gd name="connsiteY96-23492" fmla="*/ 1536701 h 1583140"/>
              <a:gd name="connsiteX97-23493" fmla="*/ 1601337 w 9662615"/>
              <a:gd name="connsiteY97-23494" fmla="*/ 1548552 h 1583140"/>
              <a:gd name="connsiteX98-23495" fmla="*/ 1407755 w 9662615"/>
              <a:gd name="connsiteY98-23496" fmla="*/ 1571444 h 1583140"/>
              <a:gd name="connsiteX99-23497" fmla="*/ 1271994 w 9662615"/>
              <a:gd name="connsiteY99-23498" fmla="*/ 1579471 h 1583140"/>
              <a:gd name="connsiteX100-23499" fmla="*/ 1249226 w 9662615"/>
              <a:gd name="connsiteY100-23500" fmla="*/ 1583140 h 1583140"/>
              <a:gd name="connsiteX101-23501" fmla="*/ 1217719 w 9662615"/>
              <a:gd name="connsiteY101-23502" fmla="*/ 1580863 h 1583140"/>
              <a:gd name="connsiteX102-23503" fmla="*/ 1091432 w 9662615"/>
              <a:gd name="connsiteY102-23504" fmla="*/ 1571003 h 1583140"/>
              <a:gd name="connsiteX103-23505" fmla="*/ 992039 w 9662615"/>
              <a:gd name="connsiteY103-23506" fmla="*/ 1556662 h 1583140"/>
              <a:gd name="connsiteX104-23507" fmla="*/ 868264 w 9662615"/>
              <a:gd name="connsiteY104-23508" fmla="*/ 1566392 h 1583140"/>
              <a:gd name="connsiteX105-23509" fmla="*/ 792765 w 9662615"/>
              <a:gd name="connsiteY105-23510" fmla="*/ 1563102 h 1583140"/>
              <a:gd name="connsiteX106-23511" fmla="*/ 669055 w 9662615"/>
              <a:gd name="connsiteY106-23512" fmla="*/ 1543638 h 1583140"/>
              <a:gd name="connsiteX107-23513" fmla="*/ 541933 w 9662615"/>
              <a:gd name="connsiteY107-23514" fmla="*/ 1561051 h 1583140"/>
              <a:gd name="connsiteX108-23515" fmla="*/ 472797 w 9662615"/>
              <a:gd name="connsiteY108-23516" fmla="*/ 1568904 h 1583140"/>
              <a:gd name="connsiteX109-23517" fmla="*/ 396059 w 9662615"/>
              <a:gd name="connsiteY109-23518" fmla="*/ 1560970 h 1583140"/>
              <a:gd name="connsiteX110-23519" fmla="*/ 336819 w 9662615"/>
              <a:gd name="connsiteY110-23520" fmla="*/ 1560892 h 1583140"/>
              <a:gd name="connsiteX111-23521" fmla="*/ 267163 w 9662615"/>
              <a:gd name="connsiteY111-23522" fmla="*/ 1531913 h 1583140"/>
              <a:gd name="connsiteX112-23523" fmla="*/ 196644 w 9662615"/>
              <a:gd name="connsiteY112-23524" fmla="*/ 1524565 h 1583140"/>
              <a:gd name="connsiteX113-23525" fmla="*/ 86819 w 9662615"/>
              <a:gd name="connsiteY113-23526" fmla="*/ 1519517 h 1583140"/>
              <a:gd name="connsiteX114-23527" fmla="*/ 53369 w 9662615"/>
              <a:gd name="connsiteY114-23528" fmla="*/ 1516853 h 1583140"/>
              <a:gd name="connsiteX115-23529" fmla="*/ 2359 w 9662615"/>
              <a:gd name="connsiteY115-23530" fmla="*/ 1515247 h 1583140"/>
              <a:gd name="connsiteX116-23531" fmla="*/ 0 w 9662615"/>
              <a:gd name="connsiteY116-23532" fmla="*/ 1514932 h 1583140"/>
              <a:gd name="connsiteX117-23533" fmla="*/ 0 w 9662615"/>
              <a:gd name="connsiteY117-23534" fmla="*/ 0 h 1583140"/>
              <a:gd name="connsiteX0-23535" fmla="*/ 0 w 9662615"/>
              <a:gd name="connsiteY0-23536" fmla="*/ 0 h 1583140"/>
              <a:gd name="connsiteX1-23537" fmla="*/ 9662615 w 9662615"/>
              <a:gd name="connsiteY1-23538" fmla="*/ 0 h 1583140"/>
              <a:gd name="connsiteX2-23539" fmla="*/ 9662615 w 9662615"/>
              <a:gd name="connsiteY2-23540" fmla="*/ 1280346 h 1583140"/>
              <a:gd name="connsiteX3-23541" fmla="*/ 9551077 w 9662615"/>
              <a:gd name="connsiteY3-23542" fmla="*/ 1292033 h 1583140"/>
              <a:gd name="connsiteX4-23543" fmla="*/ 9469546 w 9662615"/>
              <a:gd name="connsiteY4-23544" fmla="*/ 1289837 h 1583140"/>
              <a:gd name="connsiteX5-23545" fmla="*/ 9326260 w 9662615"/>
              <a:gd name="connsiteY5-23546" fmla="*/ 1277155 h 1583140"/>
              <a:gd name="connsiteX6-23547" fmla="*/ 9144767 w 9662615"/>
              <a:gd name="connsiteY6-23548" fmla="*/ 1264120 h 1583140"/>
              <a:gd name="connsiteX7-23549" fmla="*/ 8976400 w 9662615"/>
              <a:gd name="connsiteY7-23550" fmla="*/ 1326661 h 1583140"/>
              <a:gd name="connsiteX8-23551" fmla="*/ 8828711 w 9662615"/>
              <a:gd name="connsiteY8-23552" fmla="*/ 1346394 h 1583140"/>
              <a:gd name="connsiteX9-23553" fmla="*/ 8695953 w 9662615"/>
              <a:gd name="connsiteY9-23554" fmla="*/ 1346784 h 1583140"/>
              <a:gd name="connsiteX10-23555" fmla="*/ 8652191 w 9662615"/>
              <a:gd name="connsiteY10-23556" fmla="*/ 1345903 h 1583140"/>
              <a:gd name="connsiteX11-23557" fmla="*/ 8591582 w 9662615"/>
              <a:gd name="connsiteY11-23558" fmla="*/ 1341666 h 1583140"/>
              <a:gd name="connsiteX12-23559" fmla="*/ 8537336 w 9662615"/>
              <a:gd name="connsiteY12-23560" fmla="*/ 1341684 h 1583140"/>
              <a:gd name="connsiteX13-23561" fmla="*/ 8416849 w 9662615"/>
              <a:gd name="connsiteY13-23562" fmla="*/ 1367085 h 1583140"/>
              <a:gd name="connsiteX14-23563" fmla="*/ 8278355 w 9662615"/>
              <a:gd name="connsiteY14-23564" fmla="*/ 1386569 h 1583140"/>
              <a:gd name="connsiteX15-23565" fmla="*/ 8197961 w 9662615"/>
              <a:gd name="connsiteY15-23566" fmla="*/ 1392804 h 1583140"/>
              <a:gd name="connsiteX16-23567" fmla="*/ 8171196 w 9662615"/>
              <a:gd name="connsiteY16-23568" fmla="*/ 1397216 h 1583140"/>
              <a:gd name="connsiteX17-23569" fmla="*/ 8087910 w 9662615"/>
              <a:gd name="connsiteY17-23570" fmla="*/ 1386449 h 1583140"/>
              <a:gd name="connsiteX18-23571" fmla="*/ 7974579 w 9662615"/>
              <a:gd name="connsiteY18-23572" fmla="*/ 1383439 h 1583140"/>
              <a:gd name="connsiteX19-23573" fmla="*/ 7768351 w 9662615"/>
              <a:gd name="connsiteY19-23574" fmla="*/ 1395051 h 1583140"/>
              <a:gd name="connsiteX20-23575" fmla="*/ 7635985 w 9662615"/>
              <a:gd name="connsiteY20-23576" fmla="*/ 1386363 h 1583140"/>
              <a:gd name="connsiteX21-23577" fmla="*/ 7466069 w 9662615"/>
              <a:gd name="connsiteY21-23578" fmla="*/ 1377654 h 1583140"/>
              <a:gd name="connsiteX22-23579" fmla="*/ 7355642 w 9662615"/>
              <a:gd name="connsiteY22-23580" fmla="*/ 1407761 h 1583140"/>
              <a:gd name="connsiteX23-23581" fmla="*/ 7215220 w 9662615"/>
              <a:gd name="connsiteY23-23582" fmla="*/ 1397856 h 1583140"/>
              <a:gd name="connsiteX24-23583" fmla="*/ 7082147 w 9662615"/>
              <a:gd name="connsiteY24-23584" fmla="*/ 1406113 h 1583140"/>
              <a:gd name="connsiteX25-23585" fmla="*/ 6987129 w 9662615"/>
              <a:gd name="connsiteY25-23586" fmla="*/ 1404834 h 1583140"/>
              <a:gd name="connsiteX26-23587" fmla="*/ 6907567 w 9662615"/>
              <a:gd name="connsiteY26-23588" fmla="*/ 1419149 h 1583140"/>
              <a:gd name="connsiteX27-23589" fmla="*/ 6748428 w 9662615"/>
              <a:gd name="connsiteY27-23590" fmla="*/ 1420308 h 1583140"/>
              <a:gd name="connsiteX28-23591" fmla="*/ 6654257 w 9662615"/>
              <a:gd name="connsiteY28-23592" fmla="*/ 1424143 h 1583140"/>
              <a:gd name="connsiteX29-23593" fmla="*/ 6620123 w 9662615"/>
              <a:gd name="connsiteY29-23594" fmla="*/ 1430535 h 1583140"/>
              <a:gd name="connsiteX30-23595" fmla="*/ 6571355 w 9662615"/>
              <a:gd name="connsiteY30-23596" fmla="*/ 1436144 h 1583140"/>
              <a:gd name="connsiteX31-23597" fmla="*/ 6486557 w 9662615"/>
              <a:gd name="connsiteY31-23598" fmla="*/ 1449861 h 1583140"/>
              <a:gd name="connsiteX32-23599" fmla="*/ 6370419 w 9662615"/>
              <a:gd name="connsiteY32-23600" fmla="*/ 1461649 h 1583140"/>
              <a:gd name="connsiteX33-23601" fmla="*/ 6278839 w 9662615"/>
              <a:gd name="connsiteY33-23602" fmla="*/ 1449160 h 1583140"/>
              <a:gd name="connsiteX34-23603" fmla="*/ 6272455 w 9662615"/>
              <a:gd name="connsiteY34-23604" fmla="*/ 1453191 h 1583140"/>
              <a:gd name="connsiteX35-23605" fmla="*/ 6212659 w 9662615"/>
              <a:gd name="connsiteY35-23606" fmla="*/ 1454850 h 1583140"/>
              <a:gd name="connsiteX36-23607" fmla="*/ 6069317 w 9662615"/>
              <a:gd name="connsiteY36-23608" fmla="*/ 1445838 h 1583140"/>
              <a:gd name="connsiteX37-23609" fmla="*/ 5878477 w 9662615"/>
              <a:gd name="connsiteY37-23610" fmla="*/ 1439180 h 1583140"/>
              <a:gd name="connsiteX38-23611" fmla="*/ 5838387 w 9662615"/>
              <a:gd name="connsiteY38-23612" fmla="*/ 1444679 h 1583140"/>
              <a:gd name="connsiteX39-23613" fmla="*/ 5771136 w 9662615"/>
              <a:gd name="connsiteY39-23614" fmla="*/ 1453639 h 1583140"/>
              <a:gd name="connsiteX40-23615" fmla="*/ 5724081 w 9662615"/>
              <a:gd name="connsiteY40-23616" fmla="*/ 1470431 h 1583140"/>
              <a:gd name="connsiteX41-23617" fmla="*/ 5666577 w 9662615"/>
              <a:gd name="connsiteY41-23618" fmla="*/ 1473921 h 1583140"/>
              <a:gd name="connsiteX42-23619" fmla="*/ 5649068 w 9662615"/>
              <a:gd name="connsiteY42-23620" fmla="*/ 1461676 h 1583140"/>
              <a:gd name="connsiteX43-23621" fmla="*/ 5588902 w 9662615"/>
              <a:gd name="connsiteY43-23622" fmla="*/ 1469647 h 1583140"/>
              <a:gd name="connsiteX44-23623" fmla="*/ 5498090 w 9662615"/>
              <a:gd name="connsiteY44-23624" fmla="*/ 1483173 h 1583140"/>
              <a:gd name="connsiteX45-23625" fmla="*/ 5444641 w 9662615"/>
              <a:gd name="connsiteY45-23626" fmla="*/ 1487602 h 1583140"/>
              <a:gd name="connsiteX46-23627" fmla="*/ 5299812 w 9662615"/>
              <a:gd name="connsiteY46-23628" fmla="*/ 1503362 h 1583140"/>
              <a:gd name="connsiteX47-23629" fmla="*/ 5245752 w 9662615"/>
              <a:gd name="connsiteY47-23630" fmla="*/ 1520612 h 1583140"/>
              <a:gd name="connsiteX48-23631" fmla="*/ 5177807 w 9662615"/>
              <a:gd name="connsiteY48-23632" fmla="*/ 1526802 h 1583140"/>
              <a:gd name="connsiteX49-23633" fmla="*/ 5113910 w 9662615"/>
              <a:gd name="connsiteY49-23634" fmla="*/ 1533205 h 1583140"/>
              <a:gd name="connsiteX50-23635" fmla="*/ 5059484 w 9662615"/>
              <a:gd name="connsiteY50-23636" fmla="*/ 1546802 h 1583140"/>
              <a:gd name="connsiteX51-23637" fmla="*/ 5038524 w 9662615"/>
              <a:gd name="connsiteY51-23638" fmla="*/ 1545675 h 1583140"/>
              <a:gd name="connsiteX52-23639" fmla="*/ 5026564 w 9662615"/>
              <a:gd name="connsiteY52-23640" fmla="*/ 1545376 h 1583140"/>
              <a:gd name="connsiteX53-23641" fmla="*/ 4969433 w 9662615"/>
              <a:gd name="connsiteY53-23642" fmla="*/ 1550865 h 1583140"/>
              <a:gd name="connsiteX54-23643" fmla="*/ 4871726 w 9662615"/>
              <a:gd name="connsiteY54-23644" fmla="*/ 1570584 h 1583140"/>
              <a:gd name="connsiteX55-23645" fmla="*/ 4843267 w 9662615"/>
              <a:gd name="connsiteY55-23646" fmla="*/ 1561459 h 1583140"/>
              <a:gd name="connsiteX56-23647" fmla="*/ 4821058 w 9662615"/>
              <a:gd name="connsiteY56-23648" fmla="*/ 1553078 h 1583140"/>
              <a:gd name="connsiteX57-23649" fmla="*/ 4791466 w 9662615"/>
              <a:gd name="connsiteY57-23650" fmla="*/ 1561324 h 1583140"/>
              <a:gd name="connsiteX58-23651" fmla="*/ 4784247 w 9662615"/>
              <a:gd name="connsiteY58-23652" fmla="*/ 1562342 h 1583140"/>
              <a:gd name="connsiteX59-23653" fmla="*/ 4739309 w 9662615"/>
              <a:gd name="connsiteY59-23654" fmla="*/ 1553948 h 1583140"/>
              <a:gd name="connsiteX60-23655" fmla="*/ 4697562 w 9662615"/>
              <a:gd name="connsiteY60-23656" fmla="*/ 1551206 h 1583140"/>
              <a:gd name="connsiteX61-23657" fmla="*/ 4650737 w 9662615"/>
              <a:gd name="connsiteY61-23658" fmla="*/ 1537381 h 1583140"/>
              <a:gd name="connsiteX62-23659" fmla="*/ 4583150 w 9662615"/>
              <a:gd name="connsiteY62-23660" fmla="*/ 1529064 h 1583140"/>
              <a:gd name="connsiteX63-23661" fmla="*/ 4521734 w 9662615"/>
              <a:gd name="connsiteY63-23662" fmla="*/ 1529359 h 1583140"/>
              <a:gd name="connsiteX64-23663" fmla="*/ 4382398 w 9662615"/>
              <a:gd name="connsiteY64-23664" fmla="*/ 1534108 h 1583140"/>
              <a:gd name="connsiteX65-23665" fmla="*/ 4221826 w 9662615"/>
              <a:gd name="connsiteY65-23666" fmla="*/ 1500972 h 1583140"/>
              <a:gd name="connsiteX66-23667" fmla="*/ 4096601 w 9662615"/>
              <a:gd name="connsiteY66-23668" fmla="*/ 1521563 h 1583140"/>
              <a:gd name="connsiteX67-23669" fmla="*/ 4002441 w 9662615"/>
              <a:gd name="connsiteY67-23670" fmla="*/ 1528912 h 1583140"/>
              <a:gd name="connsiteX68-23671" fmla="*/ 3833906 w 9662615"/>
              <a:gd name="connsiteY68-23672" fmla="*/ 1516637 h 1583140"/>
              <a:gd name="connsiteX69-23673" fmla="*/ 3763845 w 9662615"/>
              <a:gd name="connsiteY69-23674" fmla="*/ 1501782 h 1583140"/>
              <a:gd name="connsiteX70-23675" fmla="*/ 3641778 w 9662615"/>
              <a:gd name="connsiteY70-23676" fmla="*/ 1505446 h 1583140"/>
              <a:gd name="connsiteX71-23677" fmla="*/ 3565233 w 9662615"/>
              <a:gd name="connsiteY71-23678" fmla="*/ 1515122 h 1583140"/>
              <a:gd name="connsiteX72-23679" fmla="*/ 3560267 w 9662615"/>
              <a:gd name="connsiteY72-23680" fmla="*/ 1516288 h 1583140"/>
              <a:gd name="connsiteX73-23681" fmla="*/ 3540258 w 9662615"/>
              <a:gd name="connsiteY73-23682" fmla="*/ 1516976 h 1583140"/>
              <a:gd name="connsiteX74-23683" fmla="*/ 3534780 w 9662615"/>
              <a:gd name="connsiteY74-23684" fmla="*/ 1522141 h 1583140"/>
              <a:gd name="connsiteX75-23685" fmla="*/ 3504783 w 9662615"/>
              <a:gd name="connsiteY75-23686" fmla="*/ 1526739 h 1583140"/>
              <a:gd name="connsiteX76-23687" fmla="*/ 3430805 w 9662615"/>
              <a:gd name="connsiteY76-23688" fmla="*/ 1542521 h 1583140"/>
              <a:gd name="connsiteX77-23689" fmla="*/ 3292707 w 9662615"/>
              <a:gd name="connsiteY77-23690" fmla="*/ 1520490 h 1583140"/>
              <a:gd name="connsiteX78-23691" fmla="*/ 3187872 w 9662615"/>
              <a:gd name="connsiteY78-23692" fmla="*/ 1519991 h 1583140"/>
              <a:gd name="connsiteX79-23693" fmla="*/ 3148026 w 9662615"/>
              <a:gd name="connsiteY79-23694" fmla="*/ 1524777 h 1583140"/>
              <a:gd name="connsiteX80-23695" fmla="*/ 3092394 w 9662615"/>
              <a:gd name="connsiteY80-23696" fmla="*/ 1528115 h 1583140"/>
              <a:gd name="connsiteX81-23697" fmla="*/ 2994200 w 9662615"/>
              <a:gd name="connsiteY81-23698" fmla="*/ 1537857 h 1583140"/>
              <a:gd name="connsiteX82-23699" fmla="*/ 2862301 w 9662615"/>
              <a:gd name="connsiteY82-23700" fmla="*/ 1544250 h 1583140"/>
              <a:gd name="connsiteX83-23701" fmla="*/ 2766335 w 9662615"/>
              <a:gd name="connsiteY83-23702" fmla="*/ 1527662 h 1583140"/>
              <a:gd name="connsiteX84-23703" fmla="*/ 2757836 w 9662615"/>
              <a:gd name="connsiteY84-23704" fmla="*/ 1531371 h 1583140"/>
              <a:gd name="connsiteX85-23705" fmla="*/ 2691555 w 9662615"/>
              <a:gd name="connsiteY85-23706" fmla="*/ 1530283 h 1583140"/>
              <a:gd name="connsiteX86-23707" fmla="*/ 2491676 w 9662615"/>
              <a:gd name="connsiteY86-23708" fmla="*/ 1500859 h 1583140"/>
              <a:gd name="connsiteX87-23709" fmla="*/ 2378036 w 9662615"/>
              <a:gd name="connsiteY87-23710" fmla="*/ 1520645 h 1583140"/>
              <a:gd name="connsiteX88-23711" fmla="*/ 2284269 w 9662615"/>
              <a:gd name="connsiteY88-23712" fmla="*/ 1503068 h 1583140"/>
              <a:gd name="connsiteX89-23713" fmla="*/ 2207104 w 9662615"/>
              <a:gd name="connsiteY89-23714" fmla="*/ 1508888 h 1583140"/>
              <a:gd name="connsiteX90-23715" fmla="*/ 2149226 w 9662615"/>
              <a:gd name="connsiteY90-23716" fmla="*/ 1523409 h 1583140"/>
              <a:gd name="connsiteX91-23717" fmla="*/ 2084783 w 9662615"/>
              <a:gd name="connsiteY91-23718" fmla="*/ 1524245 h 1583140"/>
              <a:gd name="connsiteX92-23719" fmla="*/ 2070075 w 9662615"/>
              <a:gd name="connsiteY92-23720" fmla="*/ 1511285 h 1583140"/>
              <a:gd name="connsiteX93-23721" fmla="*/ 2001057 w 9662615"/>
              <a:gd name="connsiteY93-23722" fmla="*/ 1516449 h 1583140"/>
              <a:gd name="connsiteX94-23723" fmla="*/ 1896330 w 9662615"/>
              <a:gd name="connsiteY94-23724" fmla="*/ 1525725 h 1583140"/>
              <a:gd name="connsiteX95-23725" fmla="*/ 1835994 w 9662615"/>
              <a:gd name="connsiteY95-23726" fmla="*/ 1527678 h 1583140"/>
              <a:gd name="connsiteX96-23727" fmla="*/ 1671119 w 9662615"/>
              <a:gd name="connsiteY96-23728" fmla="*/ 1536701 h 1583140"/>
              <a:gd name="connsiteX97-23729" fmla="*/ 1601337 w 9662615"/>
              <a:gd name="connsiteY97-23730" fmla="*/ 1548552 h 1583140"/>
              <a:gd name="connsiteX98-23731" fmla="*/ 1407755 w 9662615"/>
              <a:gd name="connsiteY98-23732" fmla="*/ 1571444 h 1583140"/>
              <a:gd name="connsiteX99-23733" fmla="*/ 1271994 w 9662615"/>
              <a:gd name="connsiteY99-23734" fmla="*/ 1579471 h 1583140"/>
              <a:gd name="connsiteX100-23735" fmla="*/ 1249226 w 9662615"/>
              <a:gd name="connsiteY100-23736" fmla="*/ 1583140 h 1583140"/>
              <a:gd name="connsiteX101-23737" fmla="*/ 1217719 w 9662615"/>
              <a:gd name="connsiteY101-23738" fmla="*/ 1580863 h 1583140"/>
              <a:gd name="connsiteX102-23739" fmla="*/ 1091432 w 9662615"/>
              <a:gd name="connsiteY102-23740" fmla="*/ 1571003 h 1583140"/>
              <a:gd name="connsiteX103-23741" fmla="*/ 992039 w 9662615"/>
              <a:gd name="connsiteY103-23742" fmla="*/ 1556662 h 1583140"/>
              <a:gd name="connsiteX104-23743" fmla="*/ 868264 w 9662615"/>
              <a:gd name="connsiteY104-23744" fmla="*/ 1566392 h 1583140"/>
              <a:gd name="connsiteX105-23745" fmla="*/ 792765 w 9662615"/>
              <a:gd name="connsiteY105-23746" fmla="*/ 1563102 h 1583140"/>
              <a:gd name="connsiteX106-23747" fmla="*/ 653153 w 9662615"/>
              <a:gd name="connsiteY106-23748" fmla="*/ 1563516 h 1583140"/>
              <a:gd name="connsiteX107-23749" fmla="*/ 541933 w 9662615"/>
              <a:gd name="connsiteY107-23750" fmla="*/ 1561051 h 1583140"/>
              <a:gd name="connsiteX108-23751" fmla="*/ 472797 w 9662615"/>
              <a:gd name="connsiteY108-23752" fmla="*/ 1568904 h 1583140"/>
              <a:gd name="connsiteX109-23753" fmla="*/ 396059 w 9662615"/>
              <a:gd name="connsiteY109-23754" fmla="*/ 1560970 h 1583140"/>
              <a:gd name="connsiteX110-23755" fmla="*/ 336819 w 9662615"/>
              <a:gd name="connsiteY110-23756" fmla="*/ 1560892 h 1583140"/>
              <a:gd name="connsiteX111-23757" fmla="*/ 267163 w 9662615"/>
              <a:gd name="connsiteY111-23758" fmla="*/ 1531913 h 1583140"/>
              <a:gd name="connsiteX112-23759" fmla="*/ 196644 w 9662615"/>
              <a:gd name="connsiteY112-23760" fmla="*/ 1524565 h 1583140"/>
              <a:gd name="connsiteX113-23761" fmla="*/ 86819 w 9662615"/>
              <a:gd name="connsiteY113-23762" fmla="*/ 1519517 h 1583140"/>
              <a:gd name="connsiteX114-23763" fmla="*/ 53369 w 9662615"/>
              <a:gd name="connsiteY114-23764" fmla="*/ 1516853 h 1583140"/>
              <a:gd name="connsiteX115-23765" fmla="*/ 2359 w 9662615"/>
              <a:gd name="connsiteY115-23766" fmla="*/ 1515247 h 1583140"/>
              <a:gd name="connsiteX116-23767" fmla="*/ 0 w 9662615"/>
              <a:gd name="connsiteY116-23768" fmla="*/ 1514932 h 1583140"/>
              <a:gd name="connsiteX117-23769" fmla="*/ 0 w 9662615"/>
              <a:gd name="connsiteY117-23770" fmla="*/ 0 h 1583140"/>
              <a:gd name="connsiteX0-23771" fmla="*/ 0 w 9662615"/>
              <a:gd name="connsiteY0-23772" fmla="*/ 0 h 1583140"/>
              <a:gd name="connsiteX1-23773" fmla="*/ 9662615 w 9662615"/>
              <a:gd name="connsiteY1-23774" fmla="*/ 0 h 1583140"/>
              <a:gd name="connsiteX2-23775" fmla="*/ 9662615 w 9662615"/>
              <a:gd name="connsiteY2-23776" fmla="*/ 1280346 h 1583140"/>
              <a:gd name="connsiteX3-23777" fmla="*/ 9551077 w 9662615"/>
              <a:gd name="connsiteY3-23778" fmla="*/ 1292033 h 1583140"/>
              <a:gd name="connsiteX4-23779" fmla="*/ 9469546 w 9662615"/>
              <a:gd name="connsiteY4-23780" fmla="*/ 1289837 h 1583140"/>
              <a:gd name="connsiteX5-23781" fmla="*/ 9326260 w 9662615"/>
              <a:gd name="connsiteY5-23782" fmla="*/ 1277155 h 1583140"/>
              <a:gd name="connsiteX6-23783" fmla="*/ 9144767 w 9662615"/>
              <a:gd name="connsiteY6-23784" fmla="*/ 1264120 h 1583140"/>
              <a:gd name="connsiteX7-23785" fmla="*/ 8976400 w 9662615"/>
              <a:gd name="connsiteY7-23786" fmla="*/ 1326661 h 1583140"/>
              <a:gd name="connsiteX8-23787" fmla="*/ 8828711 w 9662615"/>
              <a:gd name="connsiteY8-23788" fmla="*/ 1346394 h 1583140"/>
              <a:gd name="connsiteX9-23789" fmla="*/ 8695953 w 9662615"/>
              <a:gd name="connsiteY9-23790" fmla="*/ 1346784 h 1583140"/>
              <a:gd name="connsiteX10-23791" fmla="*/ 8652191 w 9662615"/>
              <a:gd name="connsiteY10-23792" fmla="*/ 1345903 h 1583140"/>
              <a:gd name="connsiteX11-23793" fmla="*/ 8591582 w 9662615"/>
              <a:gd name="connsiteY11-23794" fmla="*/ 1341666 h 1583140"/>
              <a:gd name="connsiteX12-23795" fmla="*/ 8537336 w 9662615"/>
              <a:gd name="connsiteY12-23796" fmla="*/ 1341684 h 1583140"/>
              <a:gd name="connsiteX13-23797" fmla="*/ 8416849 w 9662615"/>
              <a:gd name="connsiteY13-23798" fmla="*/ 1367085 h 1583140"/>
              <a:gd name="connsiteX14-23799" fmla="*/ 8278355 w 9662615"/>
              <a:gd name="connsiteY14-23800" fmla="*/ 1386569 h 1583140"/>
              <a:gd name="connsiteX15-23801" fmla="*/ 8197961 w 9662615"/>
              <a:gd name="connsiteY15-23802" fmla="*/ 1392804 h 1583140"/>
              <a:gd name="connsiteX16-23803" fmla="*/ 8171196 w 9662615"/>
              <a:gd name="connsiteY16-23804" fmla="*/ 1397216 h 1583140"/>
              <a:gd name="connsiteX17-23805" fmla="*/ 8087910 w 9662615"/>
              <a:gd name="connsiteY17-23806" fmla="*/ 1386449 h 1583140"/>
              <a:gd name="connsiteX18-23807" fmla="*/ 7974579 w 9662615"/>
              <a:gd name="connsiteY18-23808" fmla="*/ 1383439 h 1583140"/>
              <a:gd name="connsiteX19-23809" fmla="*/ 7768351 w 9662615"/>
              <a:gd name="connsiteY19-23810" fmla="*/ 1395051 h 1583140"/>
              <a:gd name="connsiteX20-23811" fmla="*/ 7635985 w 9662615"/>
              <a:gd name="connsiteY20-23812" fmla="*/ 1386363 h 1583140"/>
              <a:gd name="connsiteX21-23813" fmla="*/ 7466069 w 9662615"/>
              <a:gd name="connsiteY21-23814" fmla="*/ 1377654 h 1583140"/>
              <a:gd name="connsiteX22-23815" fmla="*/ 7355642 w 9662615"/>
              <a:gd name="connsiteY22-23816" fmla="*/ 1407761 h 1583140"/>
              <a:gd name="connsiteX23-23817" fmla="*/ 7215220 w 9662615"/>
              <a:gd name="connsiteY23-23818" fmla="*/ 1397856 h 1583140"/>
              <a:gd name="connsiteX24-23819" fmla="*/ 7082147 w 9662615"/>
              <a:gd name="connsiteY24-23820" fmla="*/ 1406113 h 1583140"/>
              <a:gd name="connsiteX25-23821" fmla="*/ 6987129 w 9662615"/>
              <a:gd name="connsiteY25-23822" fmla="*/ 1404834 h 1583140"/>
              <a:gd name="connsiteX26-23823" fmla="*/ 6907567 w 9662615"/>
              <a:gd name="connsiteY26-23824" fmla="*/ 1419149 h 1583140"/>
              <a:gd name="connsiteX27-23825" fmla="*/ 6748428 w 9662615"/>
              <a:gd name="connsiteY27-23826" fmla="*/ 1420308 h 1583140"/>
              <a:gd name="connsiteX28-23827" fmla="*/ 6654257 w 9662615"/>
              <a:gd name="connsiteY28-23828" fmla="*/ 1424143 h 1583140"/>
              <a:gd name="connsiteX29-23829" fmla="*/ 6620123 w 9662615"/>
              <a:gd name="connsiteY29-23830" fmla="*/ 1430535 h 1583140"/>
              <a:gd name="connsiteX30-23831" fmla="*/ 6571355 w 9662615"/>
              <a:gd name="connsiteY30-23832" fmla="*/ 1436144 h 1583140"/>
              <a:gd name="connsiteX31-23833" fmla="*/ 6486557 w 9662615"/>
              <a:gd name="connsiteY31-23834" fmla="*/ 1449861 h 1583140"/>
              <a:gd name="connsiteX32-23835" fmla="*/ 6370419 w 9662615"/>
              <a:gd name="connsiteY32-23836" fmla="*/ 1461649 h 1583140"/>
              <a:gd name="connsiteX33-23837" fmla="*/ 6278839 w 9662615"/>
              <a:gd name="connsiteY33-23838" fmla="*/ 1449160 h 1583140"/>
              <a:gd name="connsiteX34-23839" fmla="*/ 6272455 w 9662615"/>
              <a:gd name="connsiteY34-23840" fmla="*/ 1453191 h 1583140"/>
              <a:gd name="connsiteX35-23841" fmla="*/ 6212659 w 9662615"/>
              <a:gd name="connsiteY35-23842" fmla="*/ 1454850 h 1583140"/>
              <a:gd name="connsiteX36-23843" fmla="*/ 6069317 w 9662615"/>
              <a:gd name="connsiteY36-23844" fmla="*/ 1445838 h 1583140"/>
              <a:gd name="connsiteX37-23845" fmla="*/ 5878477 w 9662615"/>
              <a:gd name="connsiteY37-23846" fmla="*/ 1439180 h 1583140"/>
              <a:gd name="connsiteX38-23847" fmla="*/ 5838387 w 9662615"/>
              <a:gd name="connsiteY38-23848" fmla="*/ 1444679 h 1583140"/>
              <a:gd name="connsiteX39-23849" fmla="*/ 5771136 w 9662615"/>
              <a:gd name="connsiteY39-23850" fmla="*/ 1453639 h 1583140"/>
              <a:gd name="connsiteX40-23851" fmla="*/ 5724081 w 9662615"/>
              <a:gd name="connsiteY40-23852" fmla="*/ 1470431 h 1583140"/>
              <a:gd name="connsiteX41-23853" fmla="*/ 5666577 w 9662615"/>
              <a:gd name="connsiteY41-23854" fmla="*/ 1473921 h 1583140"/>
              <a:gd name="connsiteX42-23855" fmla="*/ 5649068 w 9662615"/>
              <a:gd name="connsiteY42-23856" fmla="*/ 1461676 h 1583140"/>
              <a:gd name="connsiteX43-23857" fmla="*/ 5588902 w 9662615"/>
              <a:gd name="connsiteY43-23858" fmla="*/ 1469647 h 1583140"/>
              <a:gd name="connsiteX44-23859" fmla="*/ 5498090 w 9662615"/>
              <a:gd name="connsiteY44-23860" fmla="*/ 1483173 h 1583140"/>
              <a:gd name="connsiteX45-23861" fmla="*/ 5444641 w 9662615"/>
              <a:gd name="connsiteY45-23862" fmla="*/ 1487602 h 1583140"/>
              <a:gd name="connsiteX46-23863" fmla="*/ 5299812 w 9662615"/>
              <a:gd name="connsiteY46-23864" fmla="*/ 1503362 h 1583140"/>
              <a:gd name="connsiteX47-23865" fmla="*/ 5245752 w 9662615"/>
              <a:gd name="connsiteY47-23866" fmla="*/ 1520612 h 1583140"/>
              <a:gd name="connsiteX48-23867" fmla="*/ 5177807 w 9662615"/>
              <a:gd name="connsiteY48-23868" fmla="*/ 1526802 h 1583140"/>
              <a:gd name="connsiteX49-23869" fmla="*/ 5113910 w 9662615"/>
              <a:gd name="connsiteY49-23870" fmla="*/ 1533205 h 1583140"/>
              <a:gd name="connsiteX50-23871" fmla="*/ 5059484 w 9662615"/>
              <a:gd name="connsiteY50-23872" fmla="*/ 1546802 h 1583140"/>
              <a:gd name="connsiteX51-23873" fmla="*/ 5038524 w 9662615"/>
              <a:gd name="connsiteY51-23874" fmla="*/ 1545675 h 1583140"/>
              <a:gd name="connsiteX52-23875" fmla="*/ 5026564 w 9662615"/>
              <a:gd name="connsiteY52-23876" fmla="*/ 1545376 h 1583140"/>
              <a:gd name="connsiteX53-23877" fmla="*/ 4969433 w 9662615"/>
              <a:gd name="connsiteY53-23878" fmla="*/ 1550865 h 1583140"/>
              <a:gd name="connsiteX54-23879" fmla="*/ 4871726 w 9662615"/>
              <a:gd name="connsiteY54-23880" fmla="*/ 1570584 h 1583140"/>
              <a:gd name="connsiteX55-23881" fmla="*/ 4843267 w 9662615"/>
              <a:gd name="connsiteY55-23882" fmla="*/ 1561459 h 1583140"/>
              <a:gd name="connsiteX56-23883" fmla="*/ 4821058 w 9662615"/>
              <a:gd name="connsiteY56-23884" fmla="*/ 1553078 h 1583140"/>
              <a:gd name="connsiteX57-23885" fmla="*/ 4791466 w 9662615"/>
              <a:gd name="connsiteY57-23886" fmla="*/ 1561324 h 1583140"/>
              <a:gd name="connsiteX58-23887" fmla="*/ 4784247 w 9662615"/>
              <a:gd name="connsiteY58-23888" fmla="*/ 1562342 h 1583140"/>
              <a:gd name="connsiteX59-23889" fmla="*/ 4739309 w 9662615"/>
              <a:gd name="connsiteY59-23890" fmla="*/ 1553948 h 1583140"/>
              <a:gd name="connsiteX60-23891" fmla="*/ 4697562 w 9662615"/>
              <a:gd name="connsiteY60-23892" fmla="*/ 1551206 h 1583140"/>
              <a:gd name="connsiteX61-23893" fmla="*/ 4650737 w 9662615"/>
              <a:gd name="connsiteY61-23894" fmla="*/ 1537381 h 1583140"/>
              <a:gd name="connsiteX62-23895" fmla="*/ 4583150 w 9662615"/>
              <a:gd name="connsiteY62-23896" fmla="*/ 1529064 h 1583140"/>
              <a:gd name="connsiteX63-23897" fmla="*/ 4521734 w 9662615"/>
              <a:gd name="connsiteY63-23898" fmla="*/ 1529359 h 1583140"/>
              <a:gd name="connsiteX64-23899" fmla="*/ 4382398 w 9662615"/>
              <a:gd name="connsiteY64-23900" fmla="*/ 1534108 h 1583140"/>
              <a:gd name="connsiteX65-23901" fmla="*/ 4221826 w 9662615"/>
              <a:gd name="connsiteY65-23902" fmla="*/ 1500972 h 1583140"/>
              <a:gd name="connsiteX66-23903" fmla="*/ 4096601 w 9662615"/>
              <a:gd name="connsiteY66-23904" fmla="*/ 1521563 h 1583140"/>
              <a:gd name="connsiteX67-23905" fmla="*/ 4002441 w 9662615"/>
              <a:gd name="connsiteY67-23906" fmla="*/ 1528912 h 1583140"/>
              <a:gd name="connsiteX68-23907" fmla="*/ 3833906 w 9662615"/>
              <a:gd name="connsiteY68-23908" fmla="*/ 1516637 h 1583140"/>
              <a:gd name="connsiteX69-23909" fmla="*/ 3763845 w 9662615"/>
              <a:gd name="connsiteY69-23910" fmla="*/ 1501782 h 1583140"/>
              <a:gd name="connsiteX70-23911" fmla="*/ 3641778 w 9662615"/>
              <a:gd name="connsiteY70-23912" fmla="*/ 1505446 h 1583140"/>
              <a:gd name="connsiteX71-23913" fmla="*/ 3565233 w 9662615"/>
              <a:gd name="connsiteY71-23914" fmla="*/ 1515122 h 1583140"/>
              <a:gd name="connsiteX72-23915" fmla="*/ 3560267 w 9662615"/>
              <a:gd name="connsiteY72-23916" fmla="*/ 1516288 h 1583140"/>
              <a:gd name="connsiteX73-23917" fmla="*/ 3540258 w 9662615"/>
              <a:gd name="connsiteY73-23918" fmla="*/ 1516976 h 1583140"/>
              <a:gd name="connsiteX74-23919" fmla="*/ 3534780 w 9662615"/>
              <a:gd name="connsiteY74-23920" fmla="*/ 1522141 h 1583140"/>
              <a:gd name="connsiteX75-23921" fmla="*/ 3504783 w 9662615"/>
              <a:gd name="connsiteY75-23922" fmla="*/ 1526739 h 1583140"/>
              <a:gd name="connsiteX76-23923" fmla="*/ 3430805 w 9662615"/>
              <a:gd name="connsiteY76-23924" fmla="*/ 1542521 h 1583140"/>
              <a:gd name="connsiteX77-23925" fmla="*/ 3292707 w 9662615"/>
              <a:gd name="connsiteY77-23926" fmla="*/ 1520490 h 1583140"/>
              <a:gd name="connsiteX78-23927" fmla="*/ 3187872 w 9662615"/>
              <a:gd name="connsiteY78-23928" fmla="*/ 1519991 h 1583140"/>
              <a:gd name="connsiteX79-23929" fmla="*/ 3148026 w 9662615"/>
              <a:gd name="connsiteY79-23930" fmla="*/ 1524777 h 1583140"/>
              <a:gd name="connsiteX80-23931" fmla="*/ 3092394 w 9662615"/>
              <a:gd name="connsiteY80-23932" fmla="*/ 1528115 h 1583140"/>
              <a:gd name="connsiteX81-23933" fmla="*/ 2994200 w 9662615"/>
              <a:gd name="connsiteY81-23934" fmla="*/ 1537857 h 1583140"/>
              <a:gd name="connsiteX82-23935" fmla="*/ 2862301 w 9662615"/>
              <a:gd name="connsiteY82-23936" fmla="*/ 1544250 h 1583140"/>
              <a:gd name="connsiteX83-23937" fmla="*/ 2766335 w 9662615"/>
              <a:gd name="connsiteY83-23938" fmla="*/ 1527662 h 1583140"/>
              <a:gd name="connsiteX84-23939" fmla="*/ 2757836 w 9662615"/>
              <a:gd name="connsiteY84-23940" fmla="*/ 1531371 h 1583140"/>
              <a:gd name="connsiteX85-23941" fmla="*/ 2691555 w 9662615"/>
              <a:gd name="connsiteY85-23942" fmla="*/ 1530283 h 1583140"/>
              <a:gd name="connsiteX86-23943" fmla="*/ 2491676 w 9662615"/>
              <a:gd name="connsiteY86-23944" fmla="*/ 1500859 h 1583140"/>
              <a:gd name="connsiteX87-23945" fmla="*/ 2378036 w 9662615"/>
              <a:gd name="connsiteY87-23946" fmla="*/ 1520645 h 1583140"/>
              <a:gd name="connsiteX88-23947" fmla="*/ 2284269 w 9662615"/>
              <a:gd name="connsiteY88-23948" fmla="*/ 1503068 h 1583140"/>
              <a:gd name="connsiteX89-23949" fmla="*/ 2207104 w 9662615"/>
              <a:gd name="connsiteY89-23950" fmla="*/ 1508888 h 1583140"/>
              <a:gd name="connsiteX90-23951" fmla="*/ 2149226 w 9662615"/>
              <a:gd name="connsiteY90-23952" fmla="*/ 1523409 h 1583140"/>
              <a:gd name="connsiteX91-23953" fmla="*/ 2084783 w 9662615"/>
              <a:gd name="connsiteY91-23954" fmla="*/ 1524245 h 1583140"/>
              <a:gd name="connsiteX92-23955" fmla="*/ 2070075 w 9662615"/>
              <a:gd name="connsiteY92-23956" fmla="*/ 1511285 h 1583140"/>
              <a:gd name="connsiteX93-23957" fmla="*/ 2001057 w 9662615"/>
              <a:gd name="connsiteY93-23958" fmla="*/ 1516449 h 1583140"/>
              <a:gd name="connsiteX94-23959" fmla="*/ 1896330 w 9662615"/>
              <a:gd name="connsiteY94-23960" fmla="*/ 1525725 h 1583140"/>
              <a:gd name="connsiteX95-23961" fmla="*/ 1835994 w 9662615"/>
              <a:gd name="connsiteY95-23962" fmla="*/ 1527678 h 1583140"/>
              <a:gd name="connsiteX96-23963" fmla="*/ 1671119 w 9662615"/>
              <a:gd name="connsiteY96-23964" fmla="*/ 1536701 h 1583140"/>
              <a:gd name="connsiteX97-23965" fmla="*/ 1601337 w 9662615"/>
              <a:gd name="connsiteY97-23966" fmla="*/ 1548552 h 1583140"/>
              <a:gd name="connsiteX98-23967" fmla="*/ 1407755 w 9662615"/>
              <a:gd name="connsiteY98-23968" fmla="*/ 1571444 h 1583140"/>
              <a:gd name="connsiteX99-23969" fmla="*/ 1271994 w 9662615"/>
              <a:gd name="connsiteY99-23970" fmla="*/ 1579471 h 1583140"/>
              <a:gd name="connsiteX100-23971" fmla="*/ 1249226 w 9662615"/>
              <a:gd name="connsiteY100-23972" fmla="*/ 1583140 h 1583140"/>
              <a:gd name="connsiteX101-23973" fmla="*/ 1217719 w 9662615"/>
              <a:gd name="connsiteY101-23974" fmla="*/ 1580863 h 1583140"/>
              <a:gd name="connsiteX102-23975" fmla="*/ 1091432 w 9662615"/>
              <a:gd name="connsiteY102-23976" fmla="*/ 1571003 h 1583140"/>
              <a:gd name="connsiteX103-23977" fmla="*/ 940355 w 9662615"/>
              <a:gd name="connsiteY103-23978" fmla="*/ 1560638 h 1583140"/>
              <a:gd name="connsiteX104-23979" fmla="*/ 868264 w 9662615"/>
              <a:gd name="connsiteY104-23980" fmla="*/ 1566392 h 1583140"/>
              <a:gd name="connsiteX105-23981" fmla="*/ 792765 w 9662615"/>
              <a:gd name="connsiteY105-23982" fmla="*/ 1563102 h 1583140"/>
              <a:gd name="connsiteX106-23983" fmla="*/ 653153 w 9662615"/>
              <a:gd name="connsiteY106-23984" fmla="*/ 1563516 h 1583140"/>
              <a:gd name="connsiteX107-23985" fmla="*/ 541933 w 9662615"/>
              <a:gd name="connsiteY107-23986" fmla="*/ 1561051 h 1583140"/>
              <a:gd name="connsiteX108-23987" fmla="*/ 472797 w 9662615"/>
              <a:gd name="connsiteY108-23988" fmla="*/ 1568904 h 1583140"/>
              <a:gd name="connsiteX109-23989" fmla="*/ 396059 w 9662615"/>
              <a:gd name="connsiteY109-23990" fmla="*/ 1560970 h 1583140"/>
              <a:gd name="connsiteX110-23991" fmla="*/ 336819 w 9662615"/>
              <a:gd name="connsiteY110-23992" fmla="*/ 1560892 h 1583140"/>
              <a:gd name="connsiteX111-23993" fmla="*/ 267163 w 9662615"/>
              <a:gd name="connsiteY111-23994" fmla="*/ 1531913 h 1583140"/>
              <a:gd name="connsiteX112-23995" fmla="*/ 196644 w 9662615"/>
              <a:gd name="connsiteY112-23996" fmla="*/ 1524565 h 1583140"/>
              <a:gd name="connsiteX113-23997" fmla="*/ 86819 w 9662615"/>
              <a:gd name="connsiteY113-23998" fmla="*/ 1519517 h 1583140"/>
              <a:gd name="connsiteX114-23999" fmla="*/ 53369 w 9662615"/>
              <a:gd name="connsiteY114-24000" fmla="*/ 1516853 h 1583140"/>
              <a:gd name="connsiteX115-24001" fmla="*/ 2359 w 9662615"/>
              <a:gd name="connsiteY115-24002" fmla="*/ 1515247 h 1583140"/>
              <a:gd name="connsiteX116-24003" fmla="*/ 0 w 9662615"/>
              <a:gd name="connsiteY116-24004" fmla="*/ 1514932 h 1583140"/>
              <a:gd name="connsiteX117-24005" fmla="*/ 0 w 9662615"/>
              <a:gd name="connsiteY117-24006" fmla="*/ 0 h 1583140"/>
              <a:gd name="connsiteX0-24007" fmla="*/ 0 w 9662615"/>
              <a:gd name="connsiteY0-24008" fmla="*/ 0 h 1592811"/>
              <a:gd name="connsiteX1-24009" fmla="*/ 9662615 w 9662615"/>
              <a:gd name="connsiteY1-24010" fmla="*/ 0 h 1592811"/>
              <a:gd name="connsiteX2-24011" fmla="*/ 9662615 w 9662615"/>
              <a:gd name="connsiteY2-24012" fmla="*/ 1280346 h 1592811"/>
              <a:gd name="connsiteX3-24013" fmla="*/ 9551077 w 9662615"/>
              <a:gd name="connsiteY3-24014" fmla="*/ 1292033 h 1592811"/>
              <a:gd name="connsiteX4-24015" fmla="*/ 9469546 w 9662615"/>
              <a:gd name="connsiteY4-24016" fmla="*/ 1289837 h 1592811"/>
              <a:gd name="connsiteX5-24017" fmla="*/ 9326260 w 9662615"/>
              <a:gd name="connsiteY5-24018" fmla="*/ 1277155 h 1592811"/>
              <a:gd name="connsiteX6-24019" fmla="*/ 9144767 w 9662615"/>
              <a:gd name="connsiteY6-24020" fmla="*/ 1264120 h 1592811"/>
              <a:gd name="connsiteX7-24021" fmla="*/ 8976400 w 9662615"/>
              <a:gd name="connsiteY7-24022" fmla="*/ 1326661 h 1592811"/>
              <a:gd name="connsiteX8-24023" fmla="*/ 8828711 w 9662615"/>
              <a:gd name="connsiteY8-24024" fmla="*/ 1346394 h 1592811"/>
              <a:gd name="connsiteX9-24025" fmla="*/ 8695953 w 9662615"/>
              <a:gd name="connsiteY9-24026" fmla="*/ 1346784 h 1592811"/>
              <a:gd name="connsiteX10-24027" fmla="*/ 8652191 w 9662615"/>
              <a:gd name="connsiteY10-24028" fmla="*/ 1345903 h 1592811"/>
              <a:gd name="connsiteX11-24029" fmla="*/ 8591582 w 9662615"/>
              <a:gd name="connsiteY11-24030" fmla="*/ 1341666 h 1592811"/>
              <a:gd name="connsiteX12-24031" fmla="*/ 8537336 w 9662615"/>
              <a:gd name="connsiteY12-24032" fmla="*/ 1341684 h 1592811"/>
              <a:gd name="connsiteX13-24033" fmla="*/ 8416849 w 9662615"/>
              <a:gd name="connsiteY13-24034" fmla="*/ 1367085 h 1592811"/>
              <a:gd name="connsiteX14-24035" fmla="*/ 8278355 w 9662615"/>
              <a:gd name="connsiteY14-24036" fmla="*/ 1386569 h 1592811"/>
              <a:gd name="connsiteX15-24037" fmla="*/ 8197961 w 9662615"/>
              <a:gd name="connsiteY15-24038" fmla="*/ 1392804 h 1592811"/>
              <a:gd name="connsiteX16-24039" fmla="*/ 8171196 w 9662615"/>
              <a:gd name="connsiteY16-24040" fmla="*/ 1397216 h 1592811"/>
              <a:gd name="connsiteX17-24041" fmla="*/ 8087910 w 9662615"/>
              <a:gd name="connsiteY17-24042" fmla="*/ 1386449 h 1592811"/>
              <a:gd name="connsiteX18-24043" fmla="*/ 7974579 w 9662615"/>
              <a:gd name="connsiteY18-24044" fmla="*/ 1383439 h 1592811"/>
              <a:gd name="connsiteX19-24045" fmla="*/ 7768351 w 9662615"/>
              <a:gd name="connsiteY19-24046" fmla="*/ 1395051 h 1592811"/>
              <a:gd name="connsiteX20-24047" fmla="*/ 7635985 w 9662615"/>
              <a:gd name="connsiteY20-24048" fmla="*/ 1386363 h 1592811"/>
              <a:gd name="connsiteX21-24049" fmla="*/ 7466069 w 9662615"/>
              <a:gd name="connsiteY21-24050" fmla="*/ 1377654 h 1592811"/>
              <a:gd name="connsiteX22-24051" fmla="*/ 7355642 w 9662615"/>
              <a:gd name="connsiteY22-24052" fmla="*/ 1407761 h 1592811"/>
              <a:gd name="connsiteX23-24053" fmla="*/ 7215220 w 9662615"/>
              <a:gd name="connsiteY23-24054" fmla="*/ 1397856 h 1592811"/>
              <a:gd name="connsiteX24-24055" fmla="*/ 7082147 w 9662615"/>
              <a:gd name="connsiteY24-24056" fmla="*/ 1406113 h 1592811"/>
              <a:gd name="connsiteX25-24057" fmla="*/ 6987129 w 9662615"/>
              <a:gd name="connsiteY25-24058" fmla="*/ 1404834 h 1592811"/>
              <a:gd name="connsiteX26-24059" fmla="*/ 6907567 w 9662615"/>
              <a:gd name="connsiteY26-24060" fmla="*/ 1419149 h 1592811"/>
              <a:gd name="connsiteX27-24061" fmla="*/ 6748428 w 9662615"/>
              <a:gd name="connsiteY27-24062" fmla="*/ 1420308 h 1592811"/>
              <a:gd name="connsiteX28-24063" fmla="*/ 6654257 w 9662615"/>
              <a:gd name="connsiteY28-24064" fmla="*/ 1424143 h 1592811"/>
              <a:gd name="connsiteX29-24065" fmla="*/ 6620123 w 9662615"/>
              <a:gd name="connsiteY29-24066" fmla="*/ 1430535 h 1592811"/>
              <a:gd name="connsiteX30-24067" fmla="*/ 6571355 w 9662615"/>
              <a:gd name="connsiteY30-24068" fmla="*/ 1436144 h 1592811"/>
              <a:gd name="connsiteX31-24069" fmla="*/ 6486557 w 9662615"/>
              <a:gd name="connsiteY31-24070" fmla="*/ 1449861 h 1592811"/>
              <a:gd name="connsiteX32-24071" fmla="*/ 6370419 w 9662615"/>
              <a:gd name="connsiteY32-24072" fmla="*/ 1461649 h 1592811"/>
              <a:gd name="connsiteX33-24073" fmla="*/ 6278839 w 9662615"/>
              <a:gd name="connsiteY33-24074" fmla="*/ 1449160 h 1592811"/>
              <a:gd name="connsiteX34-24075" fmla="*/ 6272455 w 9662615"/>
              <a:gd name="connsiteY34-24076" fmla="*/ 1453191 h 1592811"/>
              <a:gd name="connsiteX35-24077" fmla="*/ 6212659 w 9662615"/>
              <a:gd name="connsiteY35-24078" fmla="*/ 1454850 h 1592811"/>
              <a:gd name="connsiteX36-24079" fmla="*/ 6069317 w 9662615"/>
              <a:gd name="connsiteY36-24080" fmla="*/ 1445838 h 1592811"/>
              <a:gd name="connsiteX37-24081" fmla="*/ 5878477 w 9662615"/>
              <a:gd name="connsiteY37-24082" fmla="*/ 1439180 h 1592811"/>
              <a:gd name="connsiteX38-24083" fmla="*/ 5838387 w 9662615"/>
              <a:gd name="connsiteY38-24084" fmla="*/ 1444679 h 1592811"/>
              <a:gd name="connsiteX39-24085" fmla="*/ 5771136 w 9662615"/>
              <a:gd name="connsiteY39-24086" fmla="*/ 1453639 h 1592811"/>
              <a:gd name="connsiteX40-24087" fmla="*/ 5724081 w 9662615"/>
              <a:gd name="connsiteY40-24088" fmla="*/ 1470431 h 1592811"/>
              <a:gd name="connsiteX41-24089" fmla="*/ 5666577 w 9662615"/>
              <a:gd name="connsiteY41-24090" fmla="*/ 1473921 h 1592811"/>
              <a:gd name="connsiteX42-24091" fmla="*/ 5649068 w 9662615"/>
              <a:gd name="connsiteY42-24092" fmla="*/ 1461676 h 1592811"/>
              <a:gd name="connsiteX43-24093" fmla="*/ 5588902 w 9662615"/>
              <a:gd name="connsiteY43-24094" fmla="*/ 1469647 h 1592811"/>
              <a:gd name="connsiteX44-24095" fmla="*/ 5498090 w 9662615"/>
              <a:gd name="connsiteY44-24096" fmla="*/ 1483173 h 1592811"/>
              <a:gd name="connsiteX45-24097" fmla="*/ 5444641 w 9662615"/>
              <a:gd name="connsiteY45-24098" fmla="*/ 1487602 h 1592811"/>
              <a:gd name="connsiteX46-24099" fmla="*/ 5299812 w 9662615"/>
              <a:gd name="connsiteY46-24100" fmla="*/ 1503362 h 1592811"/>
              <a:gd name="connsiteX47-24101" fmla="*/ 5245752 w 9662615"/>
              <a:gd name="connsiteY47-24102" fmla="*/ 1520612 h 1592811"/>
              <a:gd name="connsiteX48-24103" fmla="*/ 5177807 w 9662615"/>
              <a:gd name="connsiteY48-24104" fmla="*/ 1526802 h 1592811"/>
              <a:gd name="connsiteX49-24105" fmla="*/ 5113910 w 9662615"/>
              <a:gd name="connsiteY49-24106" fmla="*/ 1533205 h 1592811"/>
              <a:gd name="connsiteX50-24107" fmla="*/ 5059484 w 9662615"/>
              <a:gd name="connsiteY50-24108" fmla="*/ 1546802 h 1592811"/>
              <a:gd name="connsiteX51-24109" fmla="*/ 5038524 w 9662615"/>
              <a:gd name="connsiteY51-24110" fmla="*/ 1545675 h 1592811"/>
              <a:gd name="connsiteX52-24111" fmla="*/ 5026564 w 9662615"/>
              <a:gd name="connsiteY52-24112" fmla="*/ 1545376 h 1592811"/>
              <a:gd name="connsiteX53-24113" fmla="*/ 4969433 w 9662615"/>
              <a:gd name="connsiteY53-24114" fmla="*/ 1550865 h 1592811"/>
              <a:gd name="connsiteX54-24115" fmla="*/ 4871726 w 9662615"/>
              <a:gd name="connsiteY54-24116" fmla="*/ 1570584 h 1592811"/>
              <a:gd name="connsiteX55-24117" fmla="*/ 4843267 w 9662615"/>
              <a:gd name="connsiteY55-24118" fmla="*/ 1561459 h 1592811"/>
              <a:gd name="connsiteX56-24119" fmla="*/ 4821058 w 9662615"/>
              <a:gd name="connsiteY56-24120" fmla="*/ 1553078 h 1592811"/>
              <a:gd name="connsiteX57-24121" fmla="*/ 4791466 w 9662615"/>
              <a:gd name="connsiteY57-24122" fmla="*/ 1561324 h 1592811"/>
              <a:gd name="connsiteX58-24123" fmla="*/ 4784247 w 9662615"/>
              <a:gd name="connsiteY58-24124" fmla="*/ 1562342 h 1592811"/>
              <a:gd name="connsiteX59-24125" fmla="*/ 4739309 w 9662615"/>
              <a:gd name="connsiteY59-24126" fmla="*/ 1553948 h 1592811"/>
              <a:gd name="connsiteX60-24127" fmla="*/ 4697562 w 9662615"/>
              <a:gd name="connsiteY60-24128" fmla="*/ 1551206 h 1592811"/>
              <a:gd name="connsiteX61-24129" fmla="*/ 4650737 w 9662615"/>
              <a:gd name="connsiteY61-24130" fmla="*/ 1537381 h 1592811"/>
              <a:gd name="connsiteX62-24131" fmla="*/ 4583150 w 9662615"/>
              <a:gd name="connsiteY62-24132" fmla="*/ 1529064 h 1592811"/>
              <a:gd name="connsiteX63-24133" fmla="*/ 4521734 w 9662615"/>
              <a:gd name="connsiteY63-24134" fmla="*/ 1529359 h 1592811"/>
              <a:gd name="connsiteX64-24135" fmla="*/ 4382398 w 9662615"/>
              <a:gd name="connsiteY64-24136" fmla="*/ 1534108 h 1592811"/>
              <a:gd name="connsiteX65-24137" fmla="*/ 4221826 w 9662615"/>
              <a:gd name="connsiteY65-24138" fmla="*/ 1500972 h 1592811"/>
              <a:gd name="connsiteX66-24139" fmla="*/ 4096601 w 9662615"/>
              <a:gd name="connsiteY66-24140" fmla="*/ 1521563 h 1592811"/>
              <a:gd name="connsiteX67-24141" fmla="*/ 4002441 w 9662615"/>
              <a:gd name="connsiteY67-24142" fmla="*/ 1528912 h 1592811"/>
              <a:gd name="connsiteX68-24143" fmla="*/ 3833906 w 9662615"/>
              <a:gd name="connsiteY68-24144" fmla="*/ 1516637 h 1592811"/>
              <a:gd name="connsiteX69-24145" fmla="*/ 3763845 w 9662615"/>
              <a:gd name="connsiteY69-24146" fmla="*/ 1501782 h 1592811"/>
              <a:gd name="connsiteX70-24147" fmla="*/ 3641778 w 9662615"/>
              <a:gd name="connsiteY70-24148" fmla="*/ 1505446 h 1592811"/>
              <a:gd name="connsiteX71-24149" fmla="*/ 3565233 w 9662615"/>
              <a:gd name="connsiteY71-24150" fmla="*/ 1515122 h 1592811"/>
              <a:gd name="connsiteX72-24151" fmla="*/ 3560267 w 9662615"/>
              <a:gd name="connsiteY72-24152" fmla="*/ 1516288 h 1592811"/>
              <a:gd name="connsiteX73-24153" fmla="*/ 3540258 w 9662615"/>
              <a:gd name="connsiteY73-24154" fmla="*/ 1516976 h 1592811"/>
              <a:gd name="connsiteX74-24155" fmla="*/ 3534780 w 9662615"/>
              <a:gd name="connsiteY74-24156" fmla="*/ 1522141 h 1592811"/>
              <a:gd name="connsiteX75-24157" fmla="*/ 3504783 w 9662615"/>
              <a:gd name="connsiteY75-24158" fmla="*/ 1526739 h 1592811"/>
              <a:gd name="connsiteX76-24159" fmla="*/ 3430805 w 9662615"/>
              <a:gd name="connsiteY76-24160" fmla="*/ 1542521 h 1592811"/>
              <a:gd name="connsiteX77-24161" fmla="*/ 3292707 w 9662615"/>
              <a:gd name="connsiteY77-24162" fmla="*/ 1520490 h 1592811"/>
              <a:gd name="connsiteX78-24163" fmla="*/ 3187872 w 9662615"/>
              <a:gd name="connsiteY78-24164" fmla="*/ 1519991 h 1592811"/>
              <a:gd name="connsiteX79-24165" fmla="*/ 3148026 w 9662615"/>
              <a:gd name="connsiteY79-24166" fmla="*/ 1524777 h 1592811"/>
              <a:gd name="connsiteX80-24167" fmla="*/ 3092394 w 9662615"/>
              <a:gd name="connsiteY80-24168" fmla="*/ 1528115 h 1592811"/>
              <a:gd name="connsiteX81-24169" fmla="*/ 2994200 w 9662615"/>
              <a:gd name="connsiteY81-24170" fmla="*/ 1537857 h 1592811"/>
              <a:gd name="connsiteX82-24171" fmla="*/ 2862301 w 9662615"/>
              <a:gd name="connsiteY82-24172" fmla="*/ 1544250 h 1592811"/>
              <a:gd name="connsiteX83-24173" fmla="*/ 2766335 w 9662615"/>
              <a:gd name="connsiteY83-24174" fmla="*/ 1527662 h 1592811"/>
              <a:gd name="connsiteX84-24175" fmla="*/ 2757836 w 9662615"/>
              <a:gd name="connsiteY84-24176" fmla="*/ 1531371 h 1592811"/>
              <a:gd name="connsiteX85-24177" fmla="*/ 2691555 w 9662615"/>
              <a:gd name="connsiteY85-24178" fmla="*/ 1530283 h 1592811"/>
              <a:gd name="connsiteX86-24179" fmla="*/ 2491676 w 9662615"/>
              <a:gd name="connsiteY86-24180" fmla="*/ 1500859 h 1592811"/>
              <a:gd name="connsiteX87-24181" fmla="*/ 2378036 w 9662615"/>
              <a:gd name="connsiteY87-24182" fmla="*/ 1520645 h 1592811"/>
              <a:gd name="connsiteX88-24183" fmla="*/ 2284269 w 9662615"/>
              <a:gd name="connsiteY88-24184" fmla="*/ 1503068 h 1592811"/>
              <a:gd name="connsiteX89-24185" fmla="*/ 2207104 w 9662615"/>
              <a:gd name="connsiteY89-24186" fmla="*/ 1508888 h 1592811"/>
              <a:gd name="connsiteX90-24187" fmla="*/ 2149226 w 9662615"/>
              <a:gd name="connsiteY90-24188" fmla="*/ 1523409 h 1592811"/>
              <a:gd name="connsiteX91-24189" fmla="*/ 2084783 w 9662615"/>
              <a:gd name="connsiteY91-24190" fmla="*/ 1524245 h 1592811"/>
              <a:gd name="connsiteX92-24191" fmla="*/ 2070075 w 9662615"/>
              <a:gd name="connsiteY92-24192" fmla="*/ 1511285 h 1592811"/>
              <a:gd name="connsiteX93-24193" fmla="*/ 2001057 w 9662615"/>
              <a:gd name="connsiteY93-24194" fmla="*/ 1516449 h 1592811"/>
              <a:gd name="connsiteX94-24195" fmla="*/ 1896330 w 9662615"/>
              <a:gd name="connsiteY94-24196" fmla="*/ 1525725 h 1592811"/>
              <a:gd name="connsiteX95-24197" fmla="*/ 1835994 w 9662615"/>
              <a:gd name="connsiteY95-24198" fmla="*/ 1527678 h 1592811"/>
              <a:gd name="connsiteX96-24199" fmla="*/ 1671119 w 9662615"/>
              <a:gd name="connsiteY96-24200" fmla="*/ 1536701 h 1592811"/>
              <a:gd name="connsiteX97-24201" fmla="*/ 1601337 w 9662615"/>
              <a:gd name="connsiteY97-24202" fmla="*/ 1548552 h 1592811"/>
              <a:gd name="connsiteX98-24203" fmla="*/ 1407755 w 9662615"/>
              <a:gd name="connsiteY98-24204" fmla="*/ 1571444 h 1592811"/>
              <a:gd name="connsiteX99-24205" fmla="*/ 1271994 w 9662615"/>
              <a:gd name="connsiteY99-24206" fmla="*/ 1579471 h 1592811"/>
              <a:gd name="connsiteX100-24207" fmla="*/ 1249226 w 9662615"/>
              <a:gd name="connsiteY100-24208" fmla="*/ 1583140 h 1592811"/>
              <a:gd name="connsiteX101-24209" fmla="*/ 1181938 w 9662615"/>
              <a:gd name="connsiteY101-24210" fmla="*/ 1592789 h 1592811"/>
              <a:gd name="connsiteX102-24211" fmla="*/ 1091432 w 9662615"/>
              <a:gd name="connsiteY102-24212" fmla="*/ 1571003 h 1592811"/>
              <a:gd name="connsiteX103-24213" fmla="*/ 940355 w 9662615"/>
              <a:gd name="connsiteY103-24214" fmla="*/ 1560638 h 1592811"/>
              <a:gd name="connsiteX104-24215" fmla="*/ 868264 w 9662615"/>
              <a:gd name="connsiteY104-24216" fmla="*/ 1566392 h 1592811"/>
              <a:gd name="connsiteX105-24217" fmla="*/ 792765 w 9662615"/>
              <a:gd name="connsiteY105-24218" fmla="*/ 1563102 h 1592811"/>
              <a:gd name="connsiteX106-24219" fmla="*/ 653153 w 9662615"/>
              <a:gd name="connsiteY106-24220" fmla="*/ 1563516 h 1592811"/>
              <a:gd name="connsiteX107-24221" fmla="*/ 541933 w 9662615"/>
              <a:gd name="connsiteY107-24222" fmla="*/ 1561051 h 1592811"/>
              <a:gd name="connsiteX108-24223" fmla="*/ 472797 w 9662615"/>
              <a:gd name="connsiteY108-24224" fmla="*/ 1568904 h 1592811"/>
              <a:gd name="connsiteX109-24225" fmla="*/ 396059 w 9662615"/>
              <a:gd name="connsiteY109-24226" fmla="*/ 1560970 h 1592811"/>
              <a:gd name="connsiteX110-24227" fmla="*/ 336819 w 9662615"/>
              <a:gd name="connsiteY110-24228" fmla="*/ 1560892 h 1592811"/>
              <a:gd name="connsiteX111-24229" fmla="*/ 267163 w 9662615"/>
              <a:gd name="connsiteY111-24230" fmla="*/ 1531913 h 1592811"/>
              <a:gd name="connsiteX112-24231" fmla="*/ 196644 w 9662615"/>
              <a:gd name="connsiteY112-24232" fmla="*/ 1524565 h 1592811"/>
              <a:gd name="connsiteX113-24233" fmla="*/ 86819 w 9662615"/>
              <a:gd name="connsiteY113-24234" fmla="*/ 1519517 h 1592811"/>
              <a:gd name="connsiteX114-24235" fmla="*/ 53369 w 9662615"/>
              <a:gd name="connsiteY114-24236" fmla="*/ 1516853 h 1592811"/>
              <a:gd name="connsiteX115-24237" fmla="*/ 2359 w 9662615"/>
              <a:gd name="connsiteY115-24238" fmla="*/ 1515247 h 1592811"/>
              <a:gd name="connsiteX116-24239" fmla="*/ 0 w 9662615"/>
              <a:gd name="connsiteY116-24240" fmla="*/ 1514932 h 1592811"/>
              <a:gd name="connsiteX117-24241" fmla="*/ 0 w 9662615"/>
              <a:gd name="connsiteY117-24242" fmla="*/ 0 h 1592811"/>
              <a:gd name="connsiteX0-24243" fmla="*/ 0 w 9662615"/>
              <a:gd name="connsiteY0-24244" fmla="*/ 0 h 1592811"/>
              <a:gd name="connsiteX1-24245" fmla="*/ 9662615 w 9662615"/>
              <a:gd name="connsiteY1-24246" fmla="*/ 0 h 1592811"/>
              <a:gd name="connsiteX2-24247" fmla="*/ 9662615 w 9662615"/>
              <a:gd name="connsiteY2-24248" fmla="*/ 1280346 h 1592811"/>
              <a:gd name="connsiteX3-24249" fmla="*/ 9551077 w 9662615"/>
              <a:gd name="connsiteY3-24250" fmla="*/ 1292033 h 1592811"/>
              <a:gd name="connsiteX4-24251" fmla="*/ 9469546 w 9662615"/>
              <a:gd name="connsiteY4-24252" fmla="*/ 1289837 h 1592811"/>
              <a:gd name="connsiteX5-24253" fmla="*/ 9326260 w 9662615"/>
              <a:gd name="connsiteY5-24254" fmla="*/ 1277155 h 1592811"/>
              <a:gd name="connsiteX6-24255" fmla="*/ 9144767 w 9662615"/>
              <a:gd name="connsiteY6-24256" fmla="*/ 1264120 h 1592811"/>
              <a:gd name="connsiteX7-24257" fmla="*/ 8976400 w 9662615"/>
              <a:gd name="connsiteY7-24258" fmla="*/ 1326661 h 1592811"/>
              <a:gd name="connsiteX8-24259" fmla="*/ 8828711 w 9662615"/>
              <a:gd name="connsiteY8-24260" fmla="*/ 1346394 h 1592811"/>
              <a:gd name="connsiteX9-24261" fmla="*/ 8695953 w 9662615"/>
              <a:gd name="connsiteY9-24262" fmla="*/ 1346784 h 1592811"/>
              <a:gd name="connsiteX10-24263" fmla="*/ 8652191 w 9662615"/>
              <a:gd name="connsiteY10-24264" fmla="*/ 1345903 h 1592811"/>
              <a:gd name="connsiteX11-24265" fmla="*/ 8591582 w 9662615"/>
              <a:gd name="connsiteY11-24266" fmla="*/ 1341666 h 1592811"/>
              <a:gd name="connsiteX12-24267" fmla="*/ 8537336 w 9662615"/>
              <a:gd name="connsiteY12-24268" fmla="*/ 1341684 h 1592811"/>
              <a:gd name="connsiteX13-24269" fmla="*/ 8416849 w 9662615"/>
              <a:gd name="connsiteY13-24270" fmla="*/ 1367085 h 1592811"/>
              <a:gd name="connsiteX14-24271" fmla="*/ 8278355 w 9662615"/>
              <a:gd name="connsiteY14-24272" fmla="*/ 1386569 h 1592811"/>
              <a:gd name="connsiteX15-24273" fmla="*/ 8197961 w 9662615"/>
              <a:gd name="connsiteY15-24274" fmla="*/ 1392804 h 1592811"/>
              <a:gd name="connsiteX16-24275" fmla="*/ 8171196 w 9662615"/>
              <a:gd name="connsiteY16-24276" fmla="*/ 1397216 h 1592811"/>
              <a:gd name="connsiteX17-24277" fmla="*/ 8087910 w 9662615"/>
              <a:gd name="connsiteY17-24278" fmla="*/ 1386449 h 1592811"/>
              <a:gd name="connsiteX18-24279" fmla="*/ 7974579 w 9662615"/>
              <a:gd name="connsiteY18-24280" fmla="*/ 1383439 h 1592811"/>
              <a:gd name="connsiteX19-24281" fmla="*/ 7768351 w 9662615"/>
              <a:gd name="connsiteY19-24282" fmla="*/ 1395051 h 1592811"/>
              <a:gd name="connsiteX20-24283" fmla="*/ 7635985 w 9662615"/>
              <a:gd name="connsiteY20-24284" fmla="*/ 1386363 h 1592811"/>
              <a:gd name="connsiteX21-24285" fmla="*/ 7466069 w 9662615"/>
              <a:gd name="connsiteY21-24286" fmla="*/ 1377654 h 1592811"/>
              <a:gd name="connsiteX22-24287" fmla="*/ 7355642 w 9662615"/>
              <a:gd name="connsiteY22-24288" fmla="*/ 1407761 h 1592811"/>
              <a:gd name="connsiteX23-24289" fmla="*/ 7215220 w 9662615"/>
              <a:gd name="connsiteY23-24290" fmla="*/ 1397856 h 1592811"/>
              <a:gd name="connsiteX24-24291" fmla="*/ 7082147 w 9662615"/>
              <a:gd name="connsiteY24-24292" fmla="*/ 1406113 h 1592811"/>
              <a:gd name="connsiteX25-24293" fmla="*/ 6987129 w 9662615"/>
              <a:gd name="connsiteY25-24294" fmla="*/ 1404834 h 1592811"/>
              <a:gd name="connsiteX26-24295" fmla="*/ 6907567 w 9662615"/>
              <a:gd name="connsiteY26-24296" fmla="*/ 1419149 h 1592811"/>
              <a:gd name="connsiteX27-24297" fmla="*/ 6748428 w 9662615"/>
              <a:gd name="connsiteY27-24298" fmla="*/ 1420308 h 1592811"/>
              <a:gd name="connsiteX28-24299" fmla="*/ 6654257 w 9662615"/>
              <a:gd name="connsiteY28-24300" fmla="*/ 1424143 h 1592811"/>
              <a:gd name="connsiteX29-24301" fmla="*/ 6620123 w 9662615"/>
              <a:gd name="connsiteY29-24302" fmla="*/ 1430535 h 1592811"/>
              <a:gd name="connsiteX30-24303" fmla="*/ 6571355 w 9662615"/>
              <a:gd name="connsiteY30-24304" fmla="*/ 1436144 h 1592811"/>
              <a:gd name="connsiteX31-24305" fmla="*/ 6486557 w 9662615"/>
              <a:gd name="connsiteY31-24306" fmla="*/ 1449861 h 1592811"/>
              <a:gd name="connsiteX32-24307" fmla="*/ 6370419 w 9662615"/>
              <a:gd name="connsiteY32-24308" fmla="*/ 1461649 h 1592811"/>
              <a:gd name="connsiteX33-24309" fmla="*/ 6278839 w 9662615"/>
              <a:gd name="connsiteY33-24310" fmla="*/ 1449160 h 1592811"/>
              <a:gd name="connsiteX34-24311" fmla="*/ 6272455 w 9662615"/>
              <a:gd name="connsiteY34-24312" fmla="*/ 1453191 h 1592811"/>
              <a:gd name="connsiteX35-24313" fmla="*/ 6212659 w 9662615"/>
              <a:gd name="connsiteY35-24314" fmla="*/ 1454850 h 1592811"/>
              <a:gd name="connsiteX36-24315" fmla="*/ 6069317 w 9662615"/>
              <a:gd name="connsiteY36-24316" fmla="*/ 1445838 h 1592811"/>
              <a:gd name="connsiteX37-24317" fmla="*/ 5878477 w 9662615"/>
              <a:gd name="connsiteY37-24318" fmla="*/ 1439180 h 1592811"/>
              <a:gd name="connsiteX38-24319" fmla="*/ 5838387 w 9662615"/>
              <a:gd name="connsiteY38-24320" fmla="*/ 1444679 h 1592811"/>
              <a:gd name="connsiteX39-24321" fmla="*/ 5771136 w 9662615"/>
              <a:gd name="connsiteY39-24322" fmla="*/ 1453639 h 1592811"/>
              <a:gd name="connsiteX40-24323" fmla="*/ 5724081 w 9662615"/>
              <a:gd name="connsiteY40-24324" fmla="*/ 1470431 h 1592811"/>
              <a:gd name="connsiteX41-24325" fmla="*/ 5666577 w 9662615"/>
              <a:gd name="connsiteY41-24326" fmla="*/ 1473921 h 1592811"/>
              <a:gd name="connsiteX42-24327" fmla="*/ 5649068 w 9662615"/>
              <a:gd name="connsiteY42-24328" fmla="*/ 1461676 h 1592811"/>
              <a:gd name="connsiteX43-24329" fmla="*/ 5588902 w 9662615"/>
              <a:gd name="connsiteY43-24330" fmla="*/ 1469647 h 1592811"/>
              <a:gd name="connsiteX44-24331" fmla="*/ 5498090 w 9662615"/>
              <a:gd name="connsiteY44-24332" fmla="*/ 1483173 h 1592811"/>
              <a:gd name="connsiteX45-24333" fmla="*/ 5444641 w 9662615"/>
              <a:gd name="connsiteY45-24334" fmla="*/ 1487602 h 1592811"/>
              <a:gd name="connsiteX46-24335" fmla="*/ 5299812 w 9662615"/>
              <a:gd name="connsiteY46-24336" fmla="*/ 1503362 h 1592811"/>
              <a:gd name="connsiteX47-24337" fmla="*/ 5245752 w 9662615"/>
              <a:gd name="connsiteY47-24338" fmla="*/ 1520612 h 1592811"/>
              <a:gd name="connsiteX48-24339" fmla="*/ 5177807 w 9662615"/>
              <a:gd name="connsiteY48-24340" fmla="*/ 1526802 h 1592811"/>
              <a:gd name="connsiteX49-24341" fmla="*/ 5113910 w 9662615"/>
              <a:gd name="connsiteY49-24342" fmla="*/ 1533205 h 1592811"/>
              <a:gd name="connsiteX50-24343" fmla="*/ 5059484 w 9662615"/>
              <a:gd name="connsiteY50-24344" fmla="*/ 1546802 h 1592811"/>
              <a:gd name="connsiteX51-24345" fmla="*/ 5038524 w 9662615"/>
              <a:gd name="connsiteY51-24346" fmla="*/ 1545675 h 1592811"/>
              <a:gd name="connsiteX52-24347" fmla="*/ 5026564 w 9662615"/>
              <a:gd name="connsiteY52-24348" fmla="*/ 1545376 h 1592811"/>
              <a:gd name="connsiteX53-24349" fmla="*/ 4969433 w 9662615"/>
              <a:gd name="connsiteY53-24350" fmla="*/ 1550865 h 1592811"/>
              <a:gd name="connsiteX54-24351" fmla="*/ 4871726 w 9662615"/>
              <a:gd name="connsiteY54-24352" fmla="*/ 1570584 h 1592811"/>
              <a:gd name="connsiteX55-24353" fmla="*/ 4843267 w 9662615"/>
              <a:gd name="connsiteY55-24354" fmla="*/ 1561459 h 1592811"/>
              <a:gd name="connsiteX56-24355" fmla="*/ 4821058 w 9662615"/>
              <a:gd name="connsiteY56-24356" fmla="*/ 1553078 h 1592811"/>
              <a:gd name="connsiteX57-24357" fmla="*/ 4791466 w 9662615"/>
              <a:gd name="connsiteY57-24358" fmla="*/ 1561324 h 1592811"/>
              <a:gd name="connsiteX58-24359" fmla="*/ 4784247 w 9662615"/>
              <a:gd name="connsiteY58-24360" fmla="*/ 1562342 h 1592811"/>
              <a:gd name="connsiteX59-24361" fmla="*/ 4739309 w 9662615"/>
              <a:gd name="connsiteY59-24362" fmla="*/ 1553948 h 1592811"/>
              <a:gd name="connsiteX60-24363" fmla="*/ 4697562 w 9662615"/>
              <a:gd name="connsiteY60-24364" fmla="*/ 1551206 h 1592811"/>
              <a:gd name="connsiteX61-24365" fmla="*/ 4650737 w 9662615"/>
              <a:gd name="connsiteY61-24366" fmla="*/ 1537381 h 1592811"/>
              <a:gd name="connsiteX62-24367" fmla="*/ 4583150 w 9662615"/>
              <a:gd name="connsiteY62-24368" fmla="*/ 1529064 h 1592811"/>
              <a:gd name="connsiteX63-24369" fmla="*/ 4521734 w 9662615"/>
              <a:gd name="connsiteY63-24370" fmla="*/ 1529359 h 1592811"/>
              <a:gd name="connsiteX64-24371" fmla="*/ 4382398 w 9662615"/>
              <a:gd name="connsiteY64-24372" fmla="*/ 1534108 h 1592811"/>
              <a:gd name="connsiteX65-24373" fmla="*/ 4221826 w 9662615"/>
              <a:gd name="connsiteY65-24374" fmla="*/ 1500972 h 1592811"/>
              <a:gd name="connsiteX66-24375" fmla="*/ 4096601 w 9662615"/>
              <a:gd name="connsiteY66-24376" fmla="*/ 1521563 h 1592811"/>
              <a:gd name="connsiteX67-24377" fmla="*/ 4002441 w 9662615"/>
              <a:gd name="connsiteY67-24378" fmla="*/ 1528912 h 1592811"/>
              <a:gd name="connsiteX68-24379" fmla="*/ 3833906 w 9662615"/>
              <a:gd name="connsiteY68-24380" fmla="*/ 1516637 h 1592811"/>
              <a:gd name="connsiteX69-24381" fmla="*/ 3763845 w 9662615"/>
              <a:gd name="connsiteY69-24382" fmla="*/ 1501782 h 1592811"/>
              <a:gd name="connsiteX70-24383" fmla="*/ 3641778 w 9662615"/>
              <a:gd name="connsiteY70-24384" fmla="*/ 1505446 h 1592811"/>
              <a:gd name="connsiteX71-24385" fmla="*/ 3565233 w 9662615"/>
              <a:gd name="connsiteY71-24386" fmla="*/ 1515122 h 1592811"/>
              <a:gd name="connsiteX72-24387" fmla="*/ 3560267 w 9662615"/>
              <a:gd name="connsiteY72-24388" fmla="*/ 1516288 h 1592811"/>
              <a:gd name="connsiteX73-24389" fmla="*/ 3540258 w 9662615"/>
              <a:gd name="connsiteY73-24390" fmla="*/ 1516976 h 1592811"/>
              <a:gd name="connsiteX74-24391" fmla="*/ 3534780 w 9662615"/>
              <a:gd name="connsiteY74-24392" fmla="*/ 1522141 h 1592811"/>
              <a:gd name="connsiteX75-24393" fmla="*/ 3504783 w 9662615"/>
              <a:gd name="connsiteY75-24394" fmla="*/ 1526739 h 1592811"/>
              <a:gd name="connsiteX76-24395" fmla="*/ 3430805 w 9662615"/>
              <a:gd name="connsiteY76-24396" fmla="*/ 1542521 h 1592811"/>
              <a:gd name="connsiteX77-24397" fmla="*/ 3292707 w 9662615"/>
              <a:gd name="connsiteY77-24398" fmla="*/ 1520490 h 1592811"/>
              <a:gd name="connsiteX78-24399" fmla="*/ 3187872 w 9662615"/>
              <a:gd name="connsiteY78-24400" fmla="*/ 1519991 h 1592811"/>
              <a:gd name="connsiteX79-24401" fmla="*/ 3148026 w 9662615"/>
              <a:gd name="connsiteY79-24402" fmla="*/ 1524777 h 1592811"/>
              <a:gd name="connsiteX80-24403" fmla="*/ 3092394 w 9662615"/>
              <a:gd name="connsiteY80-24404" fmla="*/ 1528115 h 1592811"/>
              <a:gd name="connsiteX81-24405" fmla="*/ 2994200 w 9662615"/>
              <a:gd name="connsiteY81-24406" fmla="*/ 1537857 h 1592811"/>
              <a:gd name="connsiteX82-24407" fmla="*/ 2862301 w 9662615"/>
              <a:gd name="connsiteY82-24408" fmla="*/ 1544250 h 1592811"/>
              <a:gd name="connsiteX83-24409" fmla="*/ 2766335 w 9662615"/>
              <a:gd name="connsiteY83-24410" fmla="*/ 1527662 h 1592811"/>
              <a:gd name="connsiteX84-24411" fmla="*/ 2757836 w 9662615"/>
              <a:gd name="connsiteY84-24412" fmla="*/ 1531371 h 1592811"/>
              <a:gd name="connsiteX85-24413" fmla="*/ 2691555 w 9662615"/>
              <a:gd name="connsiteY85-24414" fmla="*/ 1530283 h 1592811"/>
              <a:gd name="connsiteX86-24415" fmla="*/ 2491676 w 9662615"/>
              <a:gd name="connsiteY86-24416" fmla="*/ 1500859 h 1592811"/>
              <a:gd name="connsiteX87-24417" fmla="*/ 2378036 w 9662615"/>
              <a:gd name="connsiteY87-24418" fmla="*/ 1520645 h 1592811"/>
              <a:gd name="connsiteX88-24419" fmla="*/ 2284269 w 9662615"/>
              <a:gd name="connsiteY88-24420" fmla="*/ 1503068 h 1592811"/>
              <a:gd name="connsiteX89-24421" fmla="*/ 2207104 w 9662615"/>
              <a:gd name="connsiteY89-24422" fmla="*/ 1508888 h 1592811"/>
              <a:gd name="connsiteX90-24423" fmla="*/ 2149226 w 9662615"/>
              <a:gd name="connsiteY90-24424" fmla="*/ 1523409 h 1592811"/>
              <a:gd name="connsiteX91-24425" fmla="*/ 2084783 w 9662615"/>
              <a:gd name="connsiteY91-24426" fmla="*/ 1524245 h 1592811"/>
              <a:gd name="connsiteX92-24427" fmla="*/ 2070075 w 9662615"/>
              <a:gd name="connsiteY92-24428" fmla="*/ 1511285 h 1592811"/>
              <a:gd name="connsiteX93-24429" fmla="*/ 2001057 w 9662615"/>
              <a:gd name="connsiteY93-24430" fmla="*/ 1516449 h 1592811"/>
              <a:gd name="connsiteX94-24431" fmla="*/ 1896330 w 9662615"/>
              <a:gd name="connsiteY94-24432" fmla="*/ 1525725 h 1592811"/>
              <a:gd name="connsiteX95-24433" fmla="*/ 1835994 w 9662615"/>
              <a:gd name="connsiteY95-24434" fmla="*/ 1527678 h 1592811"/>
              <a:gd name="connsiteX96-24435" fmla="*/ 1671119 w 9662615"/>
              <a:gd name="connsiteY96-24436" fmla="*/ 1536701 h 1592811"/>
              <a:gd name="connsiteX97-24437" fmla="*/ 1601337 w 9662615"/>
              <a:gd name="connsiteY97-24438" fmla="*/ 1548552 h 1592811"/>
              <a:gd name="connsiteX98-24439" fmla="*/ 1407755 w 9662615"/>
              <a:gd name="connsiteY98-24440" fmla="*/ 1571444 h 1592811"/>
              <a:gd name="connsiteX99-24441" fmla="*/ 1291872 w 9662615"/>
              <a:gd name="connsiteY99-24442" fmla="*/ 1579471 h 1592811"/>
              <a:gd name="connsiteX100-24443" fmla="*/ 1249226 w 9662615"/>
              <a:gd name="connsiteY100-24444" fmla="*/ 1583140 h 1592811"/>
              <a:gd name="connsiteX101-24445" fmla="*/ 1181938 w 9662615"/>
              <a:gd name="connsiteY101-24446" fmla="*/ 1592789 h 1592811"/>
              <a:gd name="connsiteX102-24447" fmla="*/ 1091432 w 9662615"/>
              <a:gd name="connsiteY102-24448" fmla="*/ 1571003 h 1592811"/>
              <a:gd name="connsiteX103-24449" fmla="*/ 940355 w 9662615"/>
              <a:gd name="connsiteY103-24450" fmla="*/ 1560638 h 1592811"/>
              <a:gd name="connsiteX104-24451" fmla="*/ 868264 w 9662615"/>
              <a:gd name="connsiteY104-24452" fmla="*/ 1566392 h 1592811"/>
              <a:gd name="connsiteX105-24453" fmla="*/ 792765 w 9662615"/>
              <a:gd name="connsiteY105-24454" fmla="*/ 1563102 h 1592811"/>
              <a:gd name="connsiteX106-24455" fmla="*/ 653153 w 9662615"/>
              <a:gd name="connsiteY106-24456" fmla="*/ 1563516 h 1592811"/>
              <a:gd name="connsiteX107-24457" fmla="*/ 541933 w 9662615"/>
              <a:gd name="connsiteY107-24458" fmla="*/ 1561051 h 1592811"/>
              <a:gd name="connsiteX108-24459" fmla="*/ 472797 w 9662615"/>
              <a:gd name="connsiteY108-24460" fmla="*/ 1568904 h 1592811"/>
              <a:gd name="connsiteX109-24461" fmla="*/ 396059 w 9662615"/>
              <a:gd name="connsiteY109-24462" fmla="*/ 1560970 h 1592811"/>
              <a:gd name="connsiteX110-24463" fmla="*/ 336819 w 9662615"/>
              <a:gd name="connsiteY110-24464" fmla="*/ 1560892 h 1592811"/>
              <a:gd name="connsiteX111-24465" fmla="*/ 267163 w 9662615"/>
              <a:gd name="connsiteY111-24466" fmla="*/ 1531913 h 1592811"/>
              <a:gd name="connsiteX112-24467" fmla="*/ 196644 w 9662615"/>
              <a:gd name="connsiteY112-24468" fmla="*/ 1524565 h 1592811"/>
              <a:gd name="connsiteX113-24469" fmla="*/ 86819 w 9662615"/>
              <a:gd name="connsiteY113-24470" fmla="*/ 1519517 h 1592811"/>
              <a:gd name="connsiteX114-24471" fmla="*/ 53369 w 9662615"/>
              <a:gd name="connsiteY114-24472" fmla="*/ 1516853 h 1592811"/>
              <a:gd name="connsiteX115-24473" fmla="*/ 2359 w 9662615"/>
              <a:gd name="connsiteY115-24474" fmla="*/ 1515247 h 1592811"/>
              <a:gd name="connsiteX116-24475" fmla="*/ 0 w 9662615"/>
              <a:gd name="connsiteY116-24476" fmla="*/ 1514932 h 1592811"/>
              <a:gd name="connsiteX117-24477" fmla="*/ 0 w 9662615"/>
              <a:gd name="connsiteY117-24478" fmla="*/ 0 h 1592811"/>
              <a:gd name="connsiteX0-24479" fmla="*/ 0 w 9662615"/>
              <a:gd name="connsiteY0-24480" fmla="*/ 0 h 1603018"/>
              <a:gd name="connsiteX1-24481" fmla="*/ 9662615 w 9662615"/>
              <a:gd name="connsiteY1-24482" fmla="*/ 0 h 1603018"/>
              <a:gd name="connsiteX2-24483" fmla="*/ 9662615 w 9662615"/>
              <a:gd name="connsiteY2-24484" fmla="*/ 1280346 h 1603018"/>
              <a:gd name="connsiteX3-24485" fmla="*/ 9551077 w 9662615"/>
              <a:gd name="connsiteY3-24486" fmla="*/ 1292033 h 1603018"/>
              <a:gd name="connsiteX4-24487" fmla="*/ 9469546 w 9662615"/>
              <a:gd name="connsiteY4-24488" fmla="*/ 1289837 h 1603018"/>
              <a:gd name="connsiteX5-24489" fmla="*/ 9326260 w 9662615"/>
              <a:gd name="connsiteY5-24490" fmla="*/ 1277155 h 1603018"/>
              <a:gd name="connsiteX6-24491" fmla="*/ 9144767 w 9662615"/>
              <a:gd name="connsiteY6-24492" fmla="*/ 1264120 h 1603018"/>
              <a:gd name="connsiteX7-24493" fmla="*/ 8976400 w 9662615"/>
              <a:gd name="connsiteY7-24494" fmla="*/ 1326661 h 1603018"/>
              <a:gd name="connsiteX8-24495" fmla="*/ 8828711 w 9662615"/>
              <a:gd name="connsiteY8-24496" fmla="*/ 1346394 h 1603018"/>
              <a:gd name="connsiteX9-24497" fmla="*/ 8695953 w 9662615"/>
              <a:gd name="connsiteY9-24498" fmla="*/ 1346784 h 1603018"/>
              <a:gd name="connsiteX10-24499" fmla="*/ 8652191 w 9662615"/>
              <a:gd name="connsiteY10-24500" fmla="*/ 1345903 h 1603018"/>
              <a:gd name="connsiteX11-24501" fmla="*/ 8591582 w 9662615"/>
              <a:gd name="connsiteY11-24502" fmla="*/ 1341666 h 1603018"/>
              <a:gd name="connsiteX12-24503" fmla="*/ 8537336 w 9662615"/>
              <a:gd name="connsiteY12-24504" fmla="*/ 1341684 h 1603018"/>
              <a:gd name="connsiteX13-24505" fmla="*/ 8416849 w 9662615"/>
              <a:gd name="connsiteY13-24506" fmla="*/ 1367085 h 1603018"/>
              <a:gd name="connsiteX14-24507" fmla="*/ 8278355 w 9662615"/>
              <a:gd name="connsiteY14-24508" fmla="*/ 1386569 h 1603018"/>
              <a:gd name="connsiteX15-24509" fmla="*/ 8197961 w 9662615"/>
              <a:gd name="connsiteY15-24510" fmla="*/ 1392804 h 1603018"/>
              <a:gd name="connsiteX16-24511" fmla="*/ 8171196 w 9662615"/>
              <a:gd name="connsiteY16-24512" fmla="*/ 1397216 h 1603018"/>
              <a:gd name="connsiteX17-24513" fmla="*/ 8087910 w 9662615"/>
              <a:gd name="connsiteY17-24514" fmla="*/ 1386449 h 1603018"/>
              <a:gd name="connsiteX18-24515" fmla="*/ 7974579 w 9662615"/>
              <a:gd name="connsiteY18-24516" fmla="*/ 1383439 h 1603018"/>
              <a:gd name="connsiteX19-24517" fmla="*/ 7768351 w 9662615"/>
              <a:gd name="connsiteY19-24518" fmla="*/ 1395051 h 1603018"/>
              <a:gd name="connsiteX20-24519" fmla="*/ 7635985 w 9662615"/>
              <a:gd name="connsiteY20-24520" fmla="*/ 1386363 h 1603018"/>
              <a:gd name="connsiteX21-24521" fmla="*/ 7466069 w 9662615"/>
              <a:gd name="connsiteY21-24522" fmla="*/ 1377654 h 1603018"/>
              <a:gd name="connsiteX22-24523" fmla="*/ 7355642 w 9662615"/>
              <a:gd name="connsiteY22-24524" fmla="*/ 1407761 h 1603018"/>
              <a:gd name="connsiteX23-24525" fmla="*/ 7215220 w 9662615"/>
              <a:gd name="connsiteY23-24526" fmla="*/ 1397856 h 1603018"/>
              <a:gd name="connsiteX24-24527" fmla="*/ 7082147 w 9662615"/>
              <a:gd name="connsiteY24-24528" fmla="*/ 1406113 h 1603018"/>
              <a:gd name="connsiteX25-24529" fmla="*/ 6987129 w 9662615"/>
              <a:gd name="connsiteY25-24530" fmla="*/ 1404834 h 1603018"/>
              <a:gd name="connsiteX26-24531" fmla="*/ 6907567 w 9662615"/>
              <a:gd name="connsiteY26-24532" fmla="*/ 1419149 h 1603018"/>
              <a:gd name="connsiteX27-24533" fmla="*/ 6748428 w 9662615"/>
              <a:gd name="connsiteY27-24534" fmla="*/ 1420308 h 1603018"/>
              <a:gd name="connsiteX28-24535" fmla="*/ 6654257 w 9662615"/>
              <a:gd name="connsiteY28-24536" fmla="*/ 1424143 h 1603018"/>
              <a:gd name="connsiteX29-24537" fmla="*/ 6620123 w 9662615"/>
              <a:gd name="connsiteY29-24538" fmla="*/ 1430535 h 1603018"/>
              <a:gd name="connsiteX30-24539" fmla="*/ 6571355 w 9662615"/>
              <a:gd name="connsiteY30-24540" fmla="*/ 1436144 h 1603018"/>
              <a:gd name="connsiteX31-24541" fmla="*/ 6486557 w 9662615"/>
              <a:gd name="connsiteY31-24542" fmla="*/ 1449861 h 1603018"/>
              <a:gd name="connsiteX32-24543" fmla="*/ 6370419 w 9662615"/>
              <a:gd name="connsiteY32-24544" fmla="*/ 1461649 h 1603018"/>
              <a:gd name="connsiteX33-24545" fmla="*/ 6278839 w 9662615"/>
              <a:gd name="connsiteY33-24546" fmla="*/ 1449160 h 1603018"/>
              <a:gd name="connsiteX34-24547" fmla="*/ 6272455 w 9662615"/>
              <a:gd name="connsiteY34-24548" fmla="*/ 1453191 h 1603018"/>
              <a:gd name="connsiteX35-24549" fmla="*/ 6212659 w 9662615"/>
              <a:gd name="connsiteY35-24550" fmla="*/ 1454850 h 1603018"/>
              <a:gd name="connsiteX36-24551" fmla="*/ 6069317 w 9662615"/>
              <a:gd name="connsiteY36-24552" fmla="*/ 1445838 h 1603018"/>
              <a:gd name="connsiteX37-24553" fmla="*/ 5878477 w 9662615"/>
              <a:gd name="connsiteY37-24554" fmla="*/ 1439180 h 1603018"/>
              <a:gd name="connsiteX38-24555" fmla="*/ 5838387 w 9662615"/>
              <a:gd name="connsiteY38-24556" fmla="*/ 1444679 h 1603018"/>
              <a:gd name="connsiteX39-24557" fmla="*/ 5771136 w 9662615"/>
              <a:gd name="connsiteY39-24558" fmla="*/ 1453639 h 1603018"/>
              <a:gd name="connsiteX40-24559" fmla="*/ 5724081 w 9662615"/>
              <a:gd name="connsiteY40-24560" fmla="*/ 1470431 h 1603018"/>
              <a:gd name="connsiteX41-24561" fmla="*/ 5666577 w 9662615"/>
              <a:gd name="connsiteY41-24562" fmla="*/ 1473921 h 1603018"/>
              <a:gd name="connsiteX42-24563" fmla="*/ 5649068 w 9662615"/>
              <a:gd name="connsiteY42-24564" fmla="*/ 1461676 h 1603018"/>
              <a:gd name="connsiteX43-24565" fmla="*/ 5588902 w 9662615"/>
              <a:gd name="connsiteY43-24566" fmla="*/ 1469647 h 1603018"/>
              <a:gd name="connsiteX44-24567" fmla="*/ 5498090 w 9662615"/>
              <a:gd name="connsiteY44-24568" fmla="*/ 1483173 h 1603018"/>
              <a:gd name="connsiteX45-24569" fmla="*/ 5444641 w 9662615"/>
              <a:gd name="connsiteY45-24570" fmla="*/ 1487602 h 1603018"/>
              <a:gd name="connsiteX46-24571" fmla="*/ 5299812 w 9662615"/>
              <a:gd name="connsiteY46-24572" fmla="*/ 1503362 h 1603018"/>
              <a:gd name="connsiteX47-24573" fmla="*/ 5245752 w 9662615"/>
              <a:gd name="connsiteY47-24574" fmla="*/ 1520612 h 1603018"/>
              <a:gd name="connsiteX48-24575" fmla="*/ 5177807 w 9662615"/>
              <a:gd name="connsiteY48-24576" fmla="*/ 1526802 h 1603018"/>
              <a:gd name="connsiteX49-24577" fmla="*/ 5113910 w 9662615"/>
              <a:gd name="connsiteY49-24578" fmla="*/ 1533205 h 1603018"/>
              <a:gd name="connsiteX50-24579" fmla="*/ 5059484 w 9662615"/>
              <a:gd name="connsiteY50-24580" fmla="*/ 1546802 h 1603018"/>
              <a:gd name="connsiteX51-24581" fmla="*/ 5038524 w 9662615"/>
              <a:gd name="connsiteY51-24582" fmla="*/ 1545675 h 1603018"/>
              <a:gd name="connsiteX52-24583" fmla="*/ 5026564 w 9662615"/>
              <a:gd name="connsiteY52-24584" fmla="*/ 1545376 h 1603018"/>
              <a:gd name="connsiteX53-24585" fmla="*/ 4969433 w 9662615"/>
              <a:gd name="connsiteY53-24586" fmla="*/ 1550865 h 1603018"/>
              <a:gd name="connsiteX54-24587" fmla="*/ 4871726 w 9662615"/>
              <a:gd name="connsiteY54-24588" fmla="*/ 1570584 h 1603018"/>
              <a:gd name="connsiteX55-24589" fmla="*/ 4843267 w 9662615"/>
              <a:gd name="connsiteY55-24590" fmla="*/ 1561459 h 1603018"/>
              <a:gd name="connsiteX56-24591" fmla="*/ 4821058 w 9662615"/>
              <a:gd name="connsiteY56-24592" fmla="*/ 1553078 h 1603018"/>
              <a:gd name="connsiteX57-24593" fmla="*/ 4791466 w 9662615"/>
              <a:gd name="connsiteY57-24594" fmla="*/ 1561324 h 1603018"/>
              <a:gd name="connsiteX58-24595" fmla="*/ 4784247 w 9662615"/>
              <a:gd name="connsiteY58-24596" fmla="*/ 1562342 h 1603018"/>
              <a:gd name="connsiteX59-24597" fmla="*/ 4739309 w 9662615"/>
              <a:gd name="connsiteY59-24598" fmla="*/ 1553948 h 1603018"/>
              <a:gd name="connsiteX60-24599" fmla="*/ 4697562 w 9662615"/>
              <a:gd name="connsiteY60-24600" fmla="*/ 1551206 h 1603018"/>
              <a:gd name="connsiteX61-24601" fmla="*/ 4650737 w 9662615"/>
              <a:gd name="connsiteY61-24602" fmla="*/ 1537381 h 1603018"/>
              <a:gd name="connsiteX62-24603" fmla="*/ 4583150 w 9662615"/>
              <a:gd name="connsiteY62-24604" fmla="*/ 1529064 h 1603018"/>
              <a:gd name="connsiteX63-24605" fmla="*/ 4521734 w 9662615"/>
              <a:gd name="connsiteY63-24606" fmla="*/ 1529359 h 1603018"/>
              <a:gd name="connsiteX64-24607" fmla="*/ 4382398 w 9662615"/>
              <a:gd name="connsiteY64-24608" fmla="*/ 1534108 h 1603018"/>
              <a:gd name="connsiteX65-24609" fmla="*/ 4221826 w 9662615"/>
              <a:gd name="connsiteY65-24610" fmla="*/ 1500972 h 1603018"/>
              <a:gd name="connsiteX66-24611" fmla="*/ 4096601 w 9662615"/>
              <a:gd name="connsiteY66-24612" fmla="*/ 1521563 h 1603018"/>
              <a:gd name="connsiteX67-24613" fmla="*/ 4002441 w 9662615"/>
              <a:gd name="connsiteY67-24614" fmla="*/ 1528912 h 1603018"/>
              <a:gd name="connsiteX68-24615" fmla="*/ 3833906 w 9662615"/>
              <a:gd name="connsiteY68-24616" fmla="*/ 1516637 h 1603018"/>
              <a:gd name="connsiteX69-24617" fmla="*/ 3763845 w 9662615"/>
              <a:gd name="connsiteY69-24618" fmla="*/ 1501782 h 1603018"/>
              <a:gd name="connsiteX70-24619" fmla="*/ 3641778 w 9662615"/>
              <a:gd name="connsiteY70-24620" fmla="*/ 1505446 h 1603018"/>
              <a:gd name="connsiteX71-24621" fmla="*/ 3565233 w 9662615"/>
              <a:gd name="connsiteY71-24622" fmla="*/ 1515122 h 1603018"/>
              <a:gd name="connsiteX72-24623" fmla="*/ 3560267 w 9662615"/>
              <a:gd name="connsiteY72-24624" fmla="*/ 1516288 h 1603018"/>
              <a:gd name="connsiteX73-24625" fmla="*/ 3540258 w 9662615"/>
              <a:gd name="connsiteY73-24626" fmla="*/ 1516976 h 1603018"/>
              <a:gd name="connsiteX74-24627" fmla="*/ 3534780 w 9662615"/>
              <a:gd name="connsiteY74-24628" fmla="*/ 1522141 h 1603018"/>
              <a:gd name="connsiteX75-24629" fmla="*/ 3504783 w 9662615"/>
              <a:gd name="connsiteY75-24630" fmla="*/ 1526739 h 1603018"/>
              <a:gd name="connsiteX76-24631" fmla="*/ 3430805 w 9662615"/>
              <a:gd name="connsiteY76-24632" fmla="*/ 1542521 h 1603018"/>
              <a:gd name="connsiteX77-24633" fmla="*/ 3292707 w 9662615"/>
              <a:gd name="connsiteY77-24634" fmla="*/ 1520490 h 1603018"/>
              <a:gd name="connsiteX78-24635" fmla="*/ 3187872 w 9662615"/>
              <a:gd name="connsiteY78-24636" fmla="*/ 1519991 h 1603018"/>
              <a:gd name="connsiteX79-24637" fmla="*/ 3148026 w 9662615"/>
              <a:gd name="connsiteY79-24638" fmla="*/ 1524777 h 1603018"/>
              <a:gd name="connsiteX80-24639" fmla="*/ 3092394 w 9662615"/>
              <a:gd name="connsiteY80-24640" fmla="*/ 1528115 h 1603018"/>
              <a:gd name="connsiteX81-24641" fmla="*/ 2994200 w 9662615"/>
              <a:gd name="connsiteY81-24642" fmla="*/ 1537857 h 1603018"/>
              <a:gd name="connsiteX82-24643" fmla="*/ 2862301 w 9662615"/>
              <a:gd name="connsiteY82-24644" fmla="*/ 1544250 h 1603018"/>
              <a:gd name="connsiteX83-24645" fmla="*/ 2766335 w 9662615"/>
              <a:gd name="connsiteY83-24646" fmla="*/ 1527662 h 1603018"/>
              <a:gd name="connsiteX84-24647" fmla="*/ 2757836 w 9662615"/>
              <a:gd name="connsiteY84-24648" fmla="*/ 1531371 h 1603018"/>
              <a:gd name="connsiteX85-24649" fmla="*/ 2691555 w 9662615"/>
              <a:gd name="connsiteY85-24650" fmla="*/ 1530283 h 1603018"/>
              <a:gd name="connsiteX86-24651" fmla="*/ 2491676 w 9662615"/>
              <a:gd name="connsiteY86-24652" fmla="*/ 1500859 h 1603018"/>
              <a:gd name="connsiteX87-24653" fmla="*/ 2378036 w 9662615"/>
              <a:gd name="connsiteY87-24654" fmla="*/ 1520645 h 1603018"/>
              <a:gd name="connsiteX88-24655" fmla="*/ 2284269 w 9662615"/>
              <a:gd name="connsiteY88-24656" fmla="*/ 1503068 h 1603018"/>
              <a:gd name="connsiteX89-24657" fmla="*/ 2207104 w 9662615"/>
              <a:gd name="connsiteY89-24658" fmla="*/ 1508888 h 1603018"/>
              <a:gd name="connsiteX90-24659" fmla="*/ 2149226 w 9662615"/>
              <a:gd name="connsiteY90-24660" fmla="*/ 1523409 h 1603018"/>
              <a:gd name="connsiteX91-24661" fmla="*/ 2084783 w 9662615"/>
              <a:gd name="connsiteY91-24662" fmla="*/ 1524245 h 1603018"/>
              <a:gd name="connsiteX92-24663" fmla="*/ 2070075 w 9662615"/>
              <a:gd name="connsiteY92-24664" fmla="*/ 1511285 h 1603018"/>
              <a:gd name="connsiteX93-24665" fmla="*/ 2001057 w 9662615"/>
              <a:gd name="connsiteY93-24666" fmla="*/ 1516449 h 1603018"/>
              <a:gd name="connsiteX94-24667" fmla="*/ 1896330 w 9662615"/>
              <a:gd name="connsiteY94-24668" fmla="*/ 1525725 h 1603018"/>
              <a:gd name="connsiteX95-24669" fmla="*/ 1835994 w 9662615"/>
              <a:gd name="connsiteY95-24670" fmla="*/ 1527678 h 1603018"/>
              <a:gd name="connsiteX96-24671" fmla="*/ 1671119 w 9662615"/>
              <a:gd name="connsiteY96-24672" fmla="*/ 1536701 h 1603018"/>
              <a:gd name="connsiteX97-24673" fmla="*/ 1601337 w 9662615"/>
              <a:gd name="connsiteY97-24674" fmla="*/ 1548552 h 1603018"/>
              <a:gd name="connsiteX98-24675" fmla="*/ 1407755 w 9662615"/>
              <a:gd name="connsiteY98-24676" fmla="*/ 1571444 h 1603018"/>
              <a:gd name="connsiteX99-24677" fmla="*/ 1291872 w 9662615"/>
              <a:gd name="connsiteY99-24678" fmla="*/ 1579471 h 1603018"/>
              <a:gd name="connsiteX100-24679" fmla="*/ 1245251 w 9662615"/>
              <a:gd name="connsiteY100-24680" fmla="*/ 1603018 h 1603018"/>
              <a:gd name="connsiteX101-24681" fmla="*/ 1181938 w 9662615"/>
              <a:gd name="connsiteY101-24682" fmla="*/ 1592789 h 1603018"/>
              <a:gd name="connsiteX102-24683" fmla="*/ 1091432 w 9662615"/>
              <a:gd name="connsiteY102-24684" fmla="*/ 1571003 h 1603018"/>
              <a:gd name="connsiteX103-24685" fmla="*/ 940355 w 9662615"/>
              <a:gd name="connsiteY103-24686" fmla="*/ 1560638 h 1603018"/>
              <a:gd name="connsiteX104-24687" fmla="*/ 868264 w 9662615"/>
              <a:gd name="connsiteY104-24688" fmla="*/ 1566392 h 1603018"/>
              <a:gd name="connsiteX105-24689" fmla="*/ 792765 w 9662615"/>
              <a:gd name="connsiteY105-24690" fmla="*/ 1563102 h 1603018"/>
              <a:gd name="connsiteX106-24691" fmla="*/ 653153 w 9662615"/>
              <a:gd name="connsiteY106-24692" fmla="*/ 1563516 h 1603018"/>
              <a:gd name="connsiteX107-24693" fmla="*/ 541933 w 9662615"/>
              <a:gd name="connsiteY107-24694" fmla="*/ 1561051 h 1603018"/>
              <a:gd name="connsiteX108-24695" fmla="*/ 472797 w 9662615"/>
              <a:gd name="connsiteY108-24696" fmla="*/ 1568904 h 1603018"/>
              <a:gd name="connsiteX109-24697" fmla="*/ 396059 w 9662615"/>
              <a:gd name="connsiteY109-24698" fmla="*/ 1560970 h 1603018"/>
              <a:gd name="connsiteX110-24699" fmla="*/ 336819 w 9662615"/>
              <a:gd name="connsiteY110-24700" fmla="*/ 1560892 h 1603018"/>
              <a:gd name="connsiteX111-24701" fmla="*/ 267163 w 9662615"/>
              <a:gd name="connsiteY111-24702" fmla="*/ 1531913 h 1603018"/>
              <a:gd name="connsiteX112-24703" fmla="*/ 196644 w 9662615"/>
              <a:gd name="connsiteY112-24704" fmla="*/ 1524565 h 1603018"/>
              <a:gd name="connsiteX113-24705" fmla="*/ 86819 w 9662615"/>
              <a:gd name="connsiteY113-24706" fmla="*/ 1519517 h 1603018"/>
              <a:gd name="connsiteX114-24707" fmla="*/ 53369 w 9662615"/>
              <a:gd name="connsiteY114-24708" fmla="*/ 1516853 h 1603018"/>
              <a:gd name="connsiteX115-24709" fmla="*/ 2359 w 9662615"/>
              <a:gd name="connsiteY115-24710" fmla="*/ 1515247 h 1603018"/>
              <a:gd name="connsiteX116-24711" fmla="*/ 0 w 9662615"/>
              <a:gd name="connsiteY116-24712" fmla="*/ 1514932 h 1603018"/>
              <a:gd name="connsiteX117-24713" fmla="*/ 0 w 9662615"/>
              <a:gd name="connsiteY117-24714" fmla="*/ 0 h 1603018"/>
              <a:gd name="connsiteX0-24715" fmla="*/ 0 w 9662615"/>
              <a:gd name="connsiteY0-24716" fmla="*/ 0 h 1603018"/>
              <a:gd name="connsiteX1-24717" fmla="*/ 9662615 w 9662615"/>
              <a:gd name="connsiteY1-24718" fmla="*/ 0 h 1603018"/>
              <a:gd name="connsiteX2-24719" fmla="*/ 9662615 w 9662615"/>
              <a:gd name="connsiteY2-24720" fmla="*/ 1280346 h 1603018"/>
              <a:gd name="connsiteX3-24721" fmla="*/ 9551077 w 9662615"/>
              <a:gd name="connsiteY3-24722" fmla="*/ 1292033 h 1603018"/>
              <a:gd name="connsiteX4-24723" fmla="*/ 9469546 w 9662615"/>
              <a:gd name="connsiteY4-24724" fmla="*/ 1289837 h 1603018"/>
              <a:gd name="connsiteX5-24725" fmla="*/ 9326260 w 9662615"/>
              <a:gd name="connsiteY5-24726" fmla="*/ 1277155 h 1603018"/>
              <a:gd name="connsiteX6-24727" fmla="*/ 9144767 w 9662615"/>
              <a:gd name="connsiteY6-24728" fmla="*/ 1264120 h 1603018"/>
              <a:gd name="connsiteX7-24729" fmla="*/ 8976400 w 9662615"/>
              <a:gd name="connsiteY7-24730" fmla="*/ 1326661 h 1603018"/>
              <a:gd name="connsiteX8-24731" fmla="*/ 8828711 w 9662615"/>
              <a:gd name="connsiteY8-24732" fmla="*/ 1346394 h 1603018"/>
              <a:gd name="connsiteX9-24733" fmla="*/ 8695953 w 9662615"/>
              <a:gd name="connsiteY9-24734" fmla="*/ 1346784 h 1603018"/>
              <a:gd name="connsiteX10-24735" fmla="*/ 8652191 w 9662615"/>
              <a:gd name="connsiteY10-24736" fmla="*/ 1345903 h 1603018"/>
              <a:gd name="connsiteX11-24737" fmla="*/ 8591582 w 9662615"/>
              <a:gd name="connsiteY11-24738" fmla="*/ 1341666 h 1603018"/>
              <a:gd name="connsiteX12-24739" fmla="*/ 8537336 w 9662615"/>
              <a:gd name="connsiteY12-24740" fmla="*/ 1341684 h 1603018"/>
              <a:gd name="connsiteX13-24741" fmla="*/ 8416849 w 9662615"/>
              <a:gd name="connsiteY13-24742" fmla="*/ 1367085 h 1603018"/>
              <a:gd name="connsiteX14-24743" fmla="*/ 8278355 w 9662615"/>
              <a:gd name="connsiteY14-24744" fmla="*/ 1386569 h 1603018"/>
              <a:gd name="connsiteX15-24745" fmla="*/ 8197961 w 9662615"/>
              <a:gd name="connsiteY15-24746" fmla="*/ 1392804 h 1603018"/>
              <a:gd name="connsiteX16-24747" fmla="*/ 8171196 w 9662615"/>
              <a:gd name="connsiteY16-24748" fmla="*/ 1397216 h 1603018"/>
              <a:gd name="connsiteX17-24749" fmla="*/ 8087910 w 9662615"/>
              <a:gd name="connsiteY17-24750" fmla="*/ 1386449 h 1603018"/>
              <a:gd name="connsiteX18-24751" fmla="*/ 7974579 w 9662615"/>
              <a:gd name="connsiteY18-24752" fmla="*/ 1383439 h 1603018"/>
              <a:gd name="connsiteX19-24753" fmla="*/ 7768351 w 9662615"/>
              <a:gd name="connsiteY19-24754" fmla="*/ 1395051 h 1603018"/>
              <a:gd name="connsiteX20-24755" fmla="*/ 7635985 w 9662615"/>
              <a:gd name="connsiteY20-24756" fmla="*/ 1386363 h 1603018"/>
              <a:gd name="connsiteX21-24757" fmla="*/ 7466069 w 9662615"/>
              <a:gd name="connsiteY21-24758" fmla="*/ 1377654 h 1603018"/>
              <a:gd name="connsiteX22-24759" fmla="*/ 7355642 w 9662615"/>
              <a:gd name="connsiteY22-24760" fmla="*/ 1407761 h 1603018"/>
              <a:gd name="connsiteX23-24761" fmla="*/ 7215220 w 9662615"/>
              <a:gd name="connsiteY23-24762" fmla="*/ 1397856 h 1603018"/>
              <a:gd name="connsiteX24-24763" fmla="*/ 7082147 w 9662615"/>
              <a:gd name="connsiteY24-24764" fmla="*/ 1406113 h 1603018"/>
              <a:gd name="connsiteX25-24765" fmla="*/ 6987129 w 9662615"/>
              <a:gd name="connsiteY25-24766" fmla="*/ 1404834 h 1603018"/>
              <a:gd name="connsiteX26-24767" fmla="*/ 6907567 w 9662615"/>
              <a:gd name="connsiteY26-24768" fmla="*/ 1419149 h 1603018"/>
              <a:gd name="connsiteX27-24769" fmla="*/ 6748428 w 9662615"/>
              <a:gd name="connsiteY27-24770" fmla="*/ 1420308 h 1603018"/>
              <a:gd name="connsiteX28-24771" fmla="*/ 6654257 w 9662615"/>
              <a:gd name="connsiteY28-24772" fmla="*/ 1424143 h 1603018"/>
              <a:gd name="connsiteX29-24773" fmla="*/ 6620123 w 9662615"/>
              <a:gd name="connsiteY29-24774" fmla="*/ 1430535 h 1603018"/>
              <a:gd name="connsiteX30-24775" fmla="*/ 6571355 w 9662615"/>
              <a:gd name="connsiteY30-24776" fmla="*/ 1436144 h 1603018"/>
              <a:gd name="connsiteX31-24777" fmla="*/ 6486557 w 9662615"/>
              <a:gd name="connsiteY31-24778" fmla="*/ 1449861 h 1603018"/>
              <a:gd name="connsiteX32-24779" fmla="*/ 6370419 w 9662615"/>
              <a:gd name="connsiteY32-24780" fmla="*/ 1461649 h 1603018"/>
              <a:gd name="connsiteX33-24781" fmla="*/ 6278839 w 9662615"/>
              <a:gd name="connsiteY33-24782" fmla="*/ 1449160 h 1603018"/>
              <a:gd name="connsiteX34-24783" fmla="*/ 6272455 w 9662615"/>
              <a:gd name="connsiteY34-24784" fmla="*/ 1453191 h 1603018"/>
              <a:gd name="connsiteX35-24785" fmla="*/ 6212659 w 9662615"/>
              <a:gd name="connsiteY35-24786" fmla="*/ 1454850 h 1603018"/>
              <a:gd name="connsiteX36-24787" fmla="*/ 6069317 w 9662615"/>
              <a:gd name="connsiteY36-24788" fmla="*/ 1445838 h 1603018"/>
              <a:gd name="connsiteX37-24789" fmla="*/ 5878477 w 9662615"/>
              <a:gd name="connsiteY37-24790" fmla="*/ 1439180 h 1603018"/>
              <a:gd name="connsiteX38-24791" fmla="*/ 5838387 w 9662615"/>
              <a:gd name="connsiteY38-24792" fmla="*/ 1444679 h 1603018"/>
              <a:gd name="connsiteX39-24793" fmla="*/ 5771136 w 9662615"/>
              <a:gd name="connsiteY39-24794" fmla="*/ 1453639 h 1603018"/>
              <a:gd name="connsiteX40-24795" fmla="*/ 5724081 w 9662615"/>
              <a:gd name="connsiteY40-24796" fmla="*/ 1470431 h 1603018"/>
              <a:gd name="connsiteX41-24797" fmla="*/ 5666577 w 9662615"/>
              <a:gd name="connsiteY41-24798" fmla="*/ 1473921 h 1603018"/>
              <a:gd name="connsiteX42-24799" fmla="*/ 5649068 w 9662615"/>
              <a:gd name="connsiteY42-24800" fmla="*/ 1461676 h 1603018"/>
              <a:gd name="connsiteX43-24801" fmla="*/ 5588902 w 9662615"/>
              <a:gd name="connsiteY43-24802" fmla="*/ 1469647 h 1603018"/>
              <a:gd name="connsiteX44-24803" fmla="*/ 5498090 w 9662615"/>
              <a:gd name="connsiteY44-24804" fmla="*/ 1483173 h 1603018"/>
              <a:gd name="connsiteX45-24805" fmla="*/ 5444641 w 9662615"/>
              <a:gd name="connsiteY45-24806" fmla="*/ 1487602 h 1603018"/>
              <a:gd name="connsiteX46-24807" fmla="*/ 5299812 w 9662615"/>
              <a:gd name="connsiteY46-24808" fmla="*/ 1503362 h 1603018"/>
              <a:gd name="connsiteX47-24809" fmla="*/ 5245752 w 9662615"/>
              <a:gd name="connsiteY47-24810" fmla="*/ 1520612 h 1603018"/>
              <a:gd name="connsiteX48-24811" fmla="*/ 5177807 w 9662615"/>
              <a:gd name="connsiteY48-24812" fmla="*/ 1526802 h 1603018"/>
              <a:gd name="connsiteX49-24813" fmla="*/ 5113910 w 9662615"/>
              <a:gd name="connsiteY49-24814" fmla="*/ 1533205 h 1603018"/>
              <a:gd name="connsiteX50-24815" fmla="*/ 5059484 w 9662615"/>
              <a:gd name="connsiteY50-24816" fmla="*/ 1546802 h 1603018"/>
              <a:gd name="connsiteX51-24817" fmla="*/ 5038524 w 9662615"/>
              <a:gd name="connsiteY51-24818" fmla="*/ 1545675 h 1603018"/>
              <a:gd name="connsiteX52-24819" fmla="*/ 5026564 w 9662615"/>
              <a:gd name="connsiteY52-24820" fmla="*/ 1545376 h 1603018"/>
              <a:gd name="connsiteX53-24821" fmla="*/ 4969433 w 9662615"/>
              <a:gd name="connsiteY53-24822" fmla="*/ 1550865 h 1603018"/>
              <a:gd name="connsiteX54-24823" fmla="*/ 4871726 w 9662615"/>
              <a:gd name="connsiteY54-24824" fmla="*/ 1570584 h 1603018"/>
              <a:gd name="connsiteX55-24825" fmla="*/ 4843267 w 9662615"/>
              <a:gd name="connsiteY55-24826" fmla="*/ 1561459 h 1603018"/>
              <a:gd name="connsiteX56-24827" fmla="*/ 4821058 w 9662615"/>
              <a:gd name="connsiteY56-24828" fmla="*/ 1553078 h 1603018"/>
              <a:gd name="connsiteX57-24829" fmla="*/ 4791466 w 9662615"/>
              <a:gd name="connsiteY57-24830" fmla="*/ 1561324 h 1603018"/>
              <a:gd name="connsiteX58-24831" fmla="*/ 4784247 w 9662615"/>
              <a:gd name="connsiteY58-24832" fmla="*/ 1562342 h 1603018"/>
              <a:gd name="connsiteX59-24833" fmla="*/ 4739309 w 9662615"/>
              <a:gd name="connsiteY59-24834" fmla="*/ 1553948 h 1603018"/>
              <a:gd name="connsiteX60-24835" fmla="*/ 4697562 w 9662615"/>
              <a:gd name="connsiteY60-24836" fmla="*/ 1551206 h 1603018"/>
              <a:gd name="connsiteX61-24837" fmla="*/ 4650737 w 9662615"/>
              <a:gd name="connsiteY61-24838" fmla="*/ 1537381 h 1603018"/>
              <a:gd name="connsiteX62-24839" fmla="*/ 4583150 w 9662615"/>
              <a:gd name="connsiteY62-24840" fmla="*/ 1529064 h 1603018"/>
              <a:gd name="connsiteX63-24841" fmla="*/ 4521734 w 9662615"/>
              <a:gd name="connsiteY63-24842" fmla="*/ 1529359 h 1603018"/>
              <a:gd name="connsiteX64-24843" fmla="*/ 4382398 w 9662615"/>
              <a:gd name="connsiteY64-24844" fmla="*/ 1534108 h 1603018"/>
              <a:gd name="connsiteX65-24845" fmla="*/ 4221826 w 9662615"/>
              <a:gd name="connsiteY65-24846" fmla="*/ 1500972 h 1603018"/>
              <a:gd name="connsiteX66-24847" fmla="*/ 4096601 w 9662615"/>
              <a:gd name="connsiteY66-24848" fmla="*/ 1521563 h 1603018"/>
              <a:gd name="connsiteX67-24849" fmla="*/ 4002441 w 9662615"/>
              <a:gd name="connsiteY67-24850" fmla="*/ 1528912 h 1603018"/>
              <a:gd name="connsiteX68-24851" fmla="*/ 3833906 w 9662615"/>
              <a:gd name="connsiteY68-24852" fmla="*/ 1516637 h 1603018"/>
              <a:gd name="connsiteX69-24853" fmla="*/ 3763845 w 9662615"/>
              <a:gd name="connsiteY69-24854" fmla="*/ 1501782 h 1603018"/>
              <a:gd name="connsiteX70-24855" fmla="*/ 3641778 w 9662615"/>
              <a:gd name="connsiteY70-24856" fmla="*/ 1505446 h 1603018"/>
              <a:gd name="connsiteX71-24857" fmla="*/ 3565233 w 9662615"/>
              <a:gd name="connsiteY71-24858" fmla="*/ 1515122 h 1603018"/>
              <a:gd name="connsiteX72-24859" fmla="*/ 3560267 w 9662615"/>
              <a:gd name="connsiteY72-24860" fmla="*/ 1516288 h 1603018"/>
              <a:gd name="connsiteX73-24861" fmla="*/ 3540258 w 9662615"/>
              <a:gd name="connsiteY73-24862" fmla="*/ 1516976 h 1603018"/>
              <a:gd name="connsiteX74-24863" fmla="*/ 3534780 w 9662615"/>
              <a:gd name="connsiteY74-24864" fmla="*/ 1522141 h 1603018"/>
              <a:gd name="connsiteX75-24865" fmla="*/ 3504783 w 9662615"/>
              <a:gd name="connsiteY75-24866" fmla="*/ 1526739 h 1603018"/>
              <a:gd name="connsiteX76-24867" fmla="*/ 3430805 w 9662615"/>
              <a:gd name="connsiteY76-24868" fmla="*/ 1542521 h 1603018"/>
              <a:gd name="connsiteX77-24869" fmla="*/ 3292707 w 9662615"/>
              <a:gd name="connsiteY77-24870" fmla="*/ 1520490 h 1603018"/>
              <a:gd name="connsiteX78-24871" fmla="*/ 3187872 w 9662615"/>
              <a:gd name="connsiteY78-24872" fmla="*/ 1519991 h 1603018"/>
              <a:gd name="connsiteX79-24873" fmla="*/ 3148026 w 9662615"/>
              <a:gd name="connsiteY79-24874" fmla="*/ 1524777 h 1603018"/>
              <a:gd name="connsiteX80-24875" fmla="*/ 3092394 w 9662615"/>
              <a:gd name="connsiteY80-24876" fmla="*/ 1528115 h 1603018"/>
              <a:gd name="connsiteX81-24877" fmla="*/ 2994200 w 9662615"/>
              <a:gd name="connsiteY81-24878" fmla="*/ 1537857 h 1603018"/>
              <a:gd name="connsiteX82-24879" fmla="*/ 2862301 w 9662615"/>
              <a:gd name="connsiteY82-24880" fmla="*/ 1544250 h 1603018"/>
              <a:gd name="connsiteX83-24881" fmla="*/ 2766335 w 9662615"/>
              <a:gd name="connsiteY83-24882" fmla="*/ 1527662 h 1603018"/>
              <a:gd name="connsiteX84-24883" fmla="*/ 2757836 w 9662615"/>
              <a:gd name="connsiteY84-24884" fmla="*/ 1531371 h 1603018"/>
              <a:gd name="connsiteX85-24885" fmla="*/ 2691555 w 9662615"/>
              <a:gd name="connsiteY85-24886" fmla="*/ 1530283 h 1603018"/>
              <a:gd name="connsiteX86-24887" fmla="*/ 2491676 w 9662615"/>
              <a:gd name="connsiteY86-24888" fmla="*/ 1500859 h 1603018"/>
              <a:gd name="connsiteX87-24889" fmla="*/ 2378036 w 9662615"/>
              <a:gd name="connsiteY87-24890" fmla="*/ 1520645 h 1603018"/>
              <a:gd name="connsiteX88-24891" fmla="*/ 2284269 w 9662615"/>
              <a:gd name="connsiteY88-24892" fmla="*/ 1503068 h 1603018"/>
              <a:gd name="connsiteX89-24893" fmla="*/ 2207104 w 9662615"/>
              <a:gd name="connsiteY89-24894" fmla="*/ 1508888 h 1603018"/>
              <a:gd name="connsiteX90-24895" fmla="*/ 2149226 w 9662615"/>
              <a:gd name="connsiteY90-24896" fmla="*/ 1523409 h 1603018"/>
              <a:gd name="connsiteX91-24897" fmla="*/ 2084783 w 9662615"/>
              <a:gd name="connsiteY91-24898" fmla="*/ 1524245 h 1603018"/>
              <a:gd name="connsiteX92-24899" fmla="*/ 2070075 w 9662615"/>
              <a:gd name="connsiteY92-24900" fmla="*/ 1511285 h 1603018"/>
              <a:gd name="connsiteX93-24901" fmla="*/ 2001057 w 9662615"/>
              <a:gd name="connsiteY93-24902" fmla="*/ 1516449 h 1603018"/>
              <a:gd name="connsiteX94-24903" fmla="*/ 1896330 w 9662615"/>
              <a:gd name="connsiteY94-24904" fmla="*/ 1525725 h 1603018"/>
              <a:gd name="connsiteX95-24905" fmla="*/ 1835994 w 9662615"/>
              <a:gd name="connsiteY95-24906" fmla="*/ 1527678 h 1603018"/>
              <a:gd name="connsiteX96-24907" fmla="*/ 1671119 w 9662615"/>
              <a:gd name="connsiteY96-24908" fmla="*/ 1536701 h 1603018"/>
              <a:gd name="connsiteX97-24909" fmla="*/ 1565556 w 9662615"/>
              <a:gd name="connsiteY97-24910" fmla="*/ 1556503 h 1603018"/>
              <a:gd name="connsiteX98-24911" fmla="*/ 1407755 w 9662615"/>
              <a:gd name="connsiteY98-24912" fmla="*/ 1571444 h 1603018"/>
              <a:gd name="connsiteX99-24913" fmla="*/ 1291872 w 9662615"/>
              <a:gd name="connsiteY99-24914" fmla="*/ 1579471 h 1603018"/>
              <a:gd name="connsiteX100-24915" fmla="*/ 1245251 w 9662615"/>
              <a:gd name="connsiteY100-24916" fmla="*/ 1603018 h 1603018"/>
              <a:gd name="connsiteX101-24917" fmla="*/ 1181938 w 9662615"/>
              <a:gd name="connsiteY101-24918" fmla="*/ 1592789 h 1603018"/>
              <a:gd name="connsiteX102-24919" fmla="*/ 1091432 w 9662615"/>
              <a:gd name="connsiteY102-24920" fmla="*/ 1571003 h 1603018"/>
              <a:gd name="connsiteX103-24921" fmla="*/ 940355 w 9662615"/>
              <a:gd name="connsiteY103-24922" fmla="*/ 1560638 h 1603018"/>
              <a:gd name="connsiteX104-24923" fmla="*/ 868264 w 9662615"/>
              <a:gd name="connsiteY104-24924" fmla="*/ 1566392 h 1603018"/>
              <a:gd name="connsiteX105-24925" fmla="*/ 792765 w 9662615"/>
              <a:gd name="connsiteY105-24926" fmla="*/ 1563102 h 1603018"/>
              <a:gd name="connsiteX106-24927" fmla="*/ 653153 w 9662615"/>
              <a:gd name="connsiteY106-24928" fmla="*/ 1563516 h 1603018"/>
              <a:gd name="connsiteX107-24929" fmla="*/ 541933 w 9662615"/>
              <a:gd name="connsiteY107-24930" fmla="*/ 1561051 h 1603018"/>
              <a:gd name="connsiteX108-24931" fmla="*/ 472797 w 9662615"/>
              <a:gd name="connsiteY108-24932" fmla="*/ 1568904 h 1603018"/>
              <a:gd name="connsiteX109-24933" fmla="*/ 396059 w 9662615"/>
              <a:gd name="connsiteY109-24934" fmla="*/ 1560970 h 1603018"/>
              <a:gd name="connsiteX110-24935" fmla="*/ 336819 w 9662615"/>
              <a:gd name="connsiteY110-24936" fmla="*/ 1560892 h 1603018"/>
              <a:gd name="connsiteX111-24937" fmla="*/ 267163 w 9662615"/>
              <a:gd name="connsiteY111-24938" fmla="*/ 1531913 h 1603018"/>
              <a:gd name="connsiteX112-24939" fmla="*/ 196644 w 9662615"/>
              <a:gd name="connsiteY112-24940" fmla="*/ 1524565 h 1603018"/>
              <a:gd name="connsiteX113-24941" fmla="*/ 86819 w 9662615"/>
              <a:gd name="connsiteY113-24942" fmla="*/ 1519517 h 1603018"/>
              <a:gd name="connsiteX114-24943" fmla="*/ 53369 w 9662615"/>
              <a:gd name="connsiteY114-24944" fmla="*/ 1516853 h 1603018"/>
              <a:gd name="connsiteX115-24945" fmla="*/ 2359 w 9662615"/>
              <a:gd name="connsiteY115-24946" fmla="*/ 1515247 h 1603018"/>
              <a:gd name="connsiteX116-24947" fmla="*/ 0 w 9662615"/>
              <a:gd name="connsiteY116-24948" fmla="*/ 1514932 h 1603018"/>
              <a:gd name="connsiteX117-24949" fmla="*/ 0 w 9662615"/>
              <a:gd name="connsiteY117-24950" fmla="*/ 0 h 1603018"/>
              <a:gd name="connsiteX0-24951" fmla="*/ 0 w 9662615"/>
              <a:gd name="connsiteY0-24952" fmla="*/ 0 h 1603018"/>
              <a:gd name="connsiteX1-24953" fmla="*/ 9662615 w 9662615"/>
              <a:gd name="connsiteY1-24954" fmla="*/ 0 h 1603018"/>
              <a:gd name="connsiteX2-24955" fmla="*/ 9662615 w 9662615"/>
              <a:gd name="connsiteY2-24956" fmla="*/ 1280346 h 1603018"/>
              <a:gd name="connsiteX3-24957" fmla="*/ 9551077 w 9662615"/>
              <a:gd name="connsiteY3-24958" fmla="*/ 1292033 h 1603018"/>
              <a:gd name="connsiteX4-24959" fmla="*/ 9469546 w 9662615"/>
              <a:gd name="connsiteY4-24960" fmla="*/ 1289837 h 1603018"/>
              <a:gd name="connsiteX5-24961" fmla="*/ 9326260 w 9662615"/>
              <a:gd name="connsiteY5-24962" fmla="*/ 1277155 h 1603018"/>
              <a:gd name="connsiteX6-24963" fmla="*/ 9144767 w 9662615"/>
              <a:gd name="connsiteY6-24964" fmla="*/ 1264120 h 1603018"/>
              <a:gd name="connsiteX7-24965" fmla="*/ 8976400 w 9662615"/>
              <a:gd name="connsiteY7-24966" fmla="*/ 1326661 h 1603018"/>
              <a:gd name="connsiteX8-24967" fmla="*/ 8828711 w 9662615"/>
              <a:gd name="connsiteY8-24968" fmla="*/ 1346394 h 1603018"/>
              <a:gd name="connsiteX9-24969" fmla="*/ 8695953 w 9662615"/>
              <a:gd name="connsiteY9-24970" fmla="*/ 1346784 h 1603018"/>
              <a:gd name="connsiteX10-24971" fmla="*/ 8652191 w 9662615"/>
              <a:gd name="connsiteY10-24972" fmla="*/ 1345903 h 1603018"/>
              <a:gd name="connsiteX11-24973" fmla="*/ 8591582 w 9662615"/>
              <a:gd name="connsiteY11-24974" fmla="*/ 1341666 h 1603018"/>
              <a:gd name="connsiteX12-24975" fmla="*/ 8537336 w 9662615"/>
              <a:gd name="connsiteY12-24976" fmla="*/ 1341684 h 1603018"/>
              <a:gd name="connsiteX13-24977" fmla="*/ 8416849 w 9662615"/>
              <a:gd name="connsiteY13-24978" fmla="*/ 1367085 h 1603018"/>
              <a:gd name="connsiteX14-24979" fmla="*/ 8278355 w 9662615"/>
              <a:gd name="connsiteY14-24980" fmla="*/ 1386569 h 1603018"/>
              <a:gd name="connsiteX15-24981" fmla="*/ 8197961 w 9662615"/>
              <a:gd name="connsiteY15-24982" fmla="*/ 1392804 h 1603018"/>
              <a:gd name="connsiteX16-24983" fmla="*/ 8171196 w 9662615"/>
              <a:gd name="connsiteY16-24984" fmla="*/ 1397216 h 1603018"/>
              <a:gd name="connsiteX17-24985" fmla="*/ 8087910 w 9662615"/>
              <a:gd name="connsiteY17-24986" fmla="*/ 1386449 h 1603018"/>
              <a:gd name="connsiteX18-24987" fmla="*/ 7974579 w 9662615"/>
              <a:gd name="connsiteY18-24988" fmla="*/ 1383439 h 1603018"/>
              <a:gd name="connsiteX19-24989" fmla="*/ 7768351 w 9662615"/>
              <a:gd name="connsiteY19-24990" fmla="*/ 1395051 h 1603018"/>
              <a:gd name="connsiteX20-24991" fmla="*/ 7635985 w 9662615"/>
              <a:gd name="connsiteY20-24992" fmla="*/ 1386363 h 1603018"/>
              <a:gd name="connsiteX21-24993" fmla="*/ 7466069 w 9662615"/>
              <a:gd name="connsiteY21-24994" fmla="*/ 1377654 h 1603018"/>
              <a:gd name="connsiteX22-24995" fmla="*/ 7355642 w 9662615"/>
              <a:gd name="connsiteY22-24996" fmla="*/ 1407761 h 1603018"/>
              <a:gd name="connsiteX23-24997" fmla="*/ 7215220 w 9662615"/>
              <a:gd name="connsiteY23-24998" fmla="*/ 1397856 h 1603018"/>
              <a:gd name="connsiteX24-24999" fmla="*/ 7082147 w 9662615"/>
              <a:gd name="connsiteY24-25000" fmla="*/ 1406113 h 1603018"/>
              <a:gd name="connsiteX25-25001" fmla="*/ 6987129 w 9662615"/>
              <a:gd name="connsiteY25-25002" fmla="*/ 1404834 h 1603018"/>
              <a:gd name="connsiteX26-25003" fmla="*/ 6907567 w 9662615"/>
              <a:gd name="connsiteY26-25004" fmla="*/ 1419149 h 1603018"/>
              <a:gd name="connsiteX27-25005" fmla="*/ 6748428 w 9662615"/>
              <a:gd name="connsiteY27-25006" fmla="*/ 1420308 h 1603018"/>
              <a:gd name="connsiteX28-25007" fmla="*/ 6654257 w 9662615"/>
              <a:gd name="connsiteY28-25008" fmla="*/ 1424143 h 1603018"/>
              <a:gd name="connsiteX29-25009" fmla="*/ 6620123 w 9662615"/>
              <a:gd name="connsiteY29-25010" fmla="*/ 1430535 h 1603018"/>
              <a:gd name="connsiteX30-25011" fmla="*/ 6571355 w 9662615"/>
              <a:gd name="connsiteY30-25012" fmla="*/ 1436144 h 1603018"/>
              <a:gd name="connsiteX31-25013" fmla="*/ 6486557 w 9662615"/>
              <a:gd name="connsiteY31-25014" fmla="*/ 1449861 h 1603018"/>
              <a:gd name="connsiteX32-25015" fmla="*/ 6370419 w 9662615"/>
              <a:gd name="connsiteY32-25016" fmla="*/ 1461649 h 1603018"/>
              <a:gd name="connsiteX33-25017" fmla="*/ 6278839 w 9662615"/>
              <a:gd name="connsiteY33-25018" fmla="*/ 1449160 h 1603018"/>
              <a:gd name="connsiteX34-25019" fmla="*/ 6272455 w 9662615"/>
              <a:gd name="connsiteY34-25020" fmla="*/ 1453191 h 1603018"/>
              <a:gd name="connsiteX35-25021" fmla="*/ 6212659 w 9662615"/>
              <a:gd name="connsiteY35-25022" fmla="*/ 1454850 h 1603018"/>
              <a:gd name="connsiteX36-25023" fmla="*/ 6069317 w 9662615"/>
              <a:gd name="connsiteY36-25024" fmla="*/ 1445838 h 1603018"/>
              <a:gd name="connsiteX37-25025" fmla="*/ 5878477 w 9662615"/>
              <a:gd name="connsiteY37-25026" fmla="*/ 1439180 h 1603018"/>
              <a:gd name="connsiteX38-25027" fmla="*/ 5838387 w 9662615"/>
              <a:gd name="connsiteY38-25028" fmla="*/ 1444679 h 1603018"/>
              <a:gd name="connsiteX39-25029" fmla="*/ 5771136 w 9662615"/>
              <a:gd name="connsiteY39-25030" fmla="*/ 1453639 h 1603018"/>
              <a:gd name="connsiteX40-25031" fmla="*/ 5724081 w 9662615"/>
              <a:gd name="connsiteY40-25032" fmla="*/ 1470431 h 1603018"/>
              <a:gd name="connsiteX41-25033" fmla="*/ 5666577 w 9662615"/>
              <a:gd name="connsiteY41-25034" fmla="*/ 1473921 h 1603018"/>
              <a:gd name="connsiteX42-25035" fmla="*/ 5649068 w 9662615"/>
              <a:gd name="connsiteY42-25036" fmla="*/ 1461676 h 1603018"/>
              <a:gd name="connsiteX43-25037" fmla="*/ 5588902 w 9662615"/>
              <a:gd name="connsiteY43-25038" fmla="*/ 1469647 h 1603018"/>
              <a:gd name="connsiteX44-25039" fmla="*/ 5498090 w 9662615"/>
              <a:gd name="connsiteY44-25040" fmla="*/ 1483173 h 1603018"/>
              <a:gd name="connsiteX45-25041" fmla="*/ 5444641 w 9662615"/>
              <a:gd name="connsiteY45-25042" fmla="*/ 1487602 h 1603018"/>
              <a:gd name="connsiteX46-25043" fmla="*/ 5299812 w 9662615"/>
              <a:gd name="connsiteY46-25044" fmla="*/ 1503362 h 1603018"/>
              <a:gd name="connsiteX47-25045" fmla="*/ 5245752 w 9662615"/>
              <a:gd name="connsiteY47-25046" fmla="*/ 1520612 h 1603018"/>
              <a:gd name="connsiteX48-25047" fmla="*/ 5177807 w 9662615"/>
              <a:gd name="connsiteY48-25048" fmla="*/ 1526802 h 1603018"/>
              <a:gd name="connsiteX49-25049" fmla="*/ 5113910 w 9662615"/>
              <a:gd name="connsiteY49-25050" fmla="*/ 1533205 h 1603018"/>
              <a:gd name="connsiteX50-25051" fmla="*/ 5059484 w 9662615"/>
              <a:gd name="connsiteY50-25052" fmla="*/ 1546802 h 1603018"/>
              <a:gd name="connsiteX51-25053" fmla="*/ 5038524 w 9662615"/>
              <a:gd name="connsiteY51-25054" fmla="*/ 1545675 h 1603018"/>
              <a:gd name="connsiteX52-25055" fmla="*/ 5026564 w 9662615"/>
              <a:gd name="connsiteY52-25056" fmla="*/ 1545376 h 1603018"/>
              <a:gd name="connsiteX53-25057" fmla="*/ 4969433 w 9662615"/>
              <a:gd name="connsiteY53-25058" fmla="*/ 1550865 h 1603018"/>
              <a:gd name="connsiteX54-25059" fmla="*/ 4871726 w 9662615"/>
              <a:gd name="connsiteY54-25060" fmla="*/ 1570584 h 1603018"/>
              <a:gd name="connsiteX55-25061" fmla="*/ 4843267 w 9662615"/>
              <a:gd name="connsiteY55-25062" fmla="*/ 1561459 h 1603018"/>
              <a:gd name="connsiteX56-25063" fmla="*/ 4821058 w 9662615"/>
              <a:gd name="connsiteY56-25064" fmla="*/ 1553078 h 1603018"/>
              <a:gd name="connsiteX57-25065" fmla="*/ 4791466 w 9662615"/>
              <a:gd name="connsiteY57-25066" fmla="*/ 1561324 h 1603018"/>
              <a:gd name="connsiteX58-25067" fmla="*/ 4784247 w 9662615"/>
              <a:gd name="connsiteY58-25068" fmla="*/ 1562342 h 1603018"/>
              <a:gd name="connsiteX59-25069" fmla="*/ 4739309 w 9662615"/>
              <a:gd name="connsiteY59-25070" fmla="*/ 1553948 h 1603018"/>
              <a:gd name="connsiteX60-25071" fmla="*/ 4697562 w 9662615"/>
              <a:gd name="connsiteY60-25072" fmla="*/ 1551206 h 1603018"/>
              <a:gd name="connsiteX61-25073" fmla="*/ 4650737 w 9662615"/>
              <a:gd name="connsiteY61-25074" fmla="*/ 1537381 h 1603018"/>
              <a:gd name="connsiteX62-25075" fmla="*/ 4583150 w 9662615"/>
              <a:gd name="connsiteY62-25076" fmla="*/ 1529064 h 1603018"/>
              <a:gd name="connsiteX63-25077" fmla="*/ 4521734 w 9662615"/>
              <a:gd name="connsiteY63-25078" fmla="*/ 1529359 h 1603018"/>
              <a:gd name="connsiteX64-25079" fmla="*/ 4382398 w 9662615"/>
              <a:gd name="connsiteY64-25080" fmla="*/ 1534108 h 1603018"/>
              <a:gd name="connsiteX65-25081" fmla="*/ 4221826 w 9662615"/>
              <a:gd name="connsiteY65-25082" fmla="*/ 1500972 h 1603018"/>
              <a:gd name="connsiteX66-25083" fmla="*/ 4096601 w 9662615"/>
              <a:gd name="connsiteY66-25084" fmla="*/ 1521563 h 1603018"/>
              <a:gd name="connsiteX67-25085" fmla="*/ 4002441 w 9662615"/>
              <a:gd name="connsiteY67-25086" fmla="*/ 1528912 h 1603018"/>
              <a:gd name="connsiteX68-25087" fmla="*/ 3833906 w 9662615"/>
              <a:gd name="connsiteY68-25088" fmla="*/ 1516637 h 1603018"/>
              <a:gd name="connsiteX69-25089" fmla="*/ 3763845 w 9662615"/>
              <a:gd name="connsiteY69-25090" fmla="*/ 1501782 h 1603018"/>
              <a:gd name="connsiteX70-25091" fmla="*/ 3641778 w 9662615"/>
              <a:gd name="connsiteY70-25092" fmla="*/ 1505446 h 1603018"/>
              <a:gd name="connsiteX71-25093" fmla="*/ 3565233 w 9662615"/>
              <a:gd name="connsiteY71-25094" fmla="*/ 1515122 h 1603018"/>
              <a:gd name="connsiteX72-25095" fmla="*/ 3560267 w 9662615"/>
              <a:gd name="connsiteY72-25096" fmla="*/ 1516288 h 1603018"/>
              <a:gd name="connsiteX73-25097" fmla="*/ 3540258 w 9662615"/>
              <a:gd name="connsiteY73-25098" fmla="*/ 1516976 h 1603018"/>
              <a:gd name="connsiteX74-25099" fmla="*/ 3534780 w 9662615"/>
              <a:gd name="connsiteY74-25100" fmla="*/ 1522141 h 1603018"/>
              <a:gd name="connsiteX75-25101" fmla="*/ 3480929 w 9662615"/>
              <a:gd name="connsiteY75-25102" fmla="*/ 1526739 h 1603018"/>
              <a:gd name="connsiteX76-25103" fmla="*/ 3430805 w 9662615"/>
              <a:gd name="connsiteY76-25104" fmla="*/ 1542521 h 1603018"/>
              <a:gd name="connsiteX77-25105" fmla="*/ 3292707 w 9662615"/>
              <a:gd name="connsiteY77-25106" fmla="*/ 1520490 h 1603018"/>
              <a:gd name="connsiteX78-25107" fmla="*/ 3187872 w 9662615"/>
              <a:gd name="connsiteY78-25108" fmla="*/ 1519991 h 1603018"/>
              <a:gd name="connsiteX79-25109" fmla="*/ 3148026 w 9662615"/>
              <a:gd name="connsiteY79-25110" fmla="*/ 1524777 h 1603018"/>
              <a:gd name="connsiteX80-25111" fmla="*/ 3092394 w 9662615"/>
              <a:gd name="connsiteY80-25112" fmla="*/ 1528115 h 1603018"/>
              <a:gd name="connsiteX81-25113" fmla="*/ 2994200 w 9662615"/>
              <a:gd name="connsiteY81-25114" fmla="*/ 1537857 h 1603018"/>
              <a:gd name="connsiteX82-25115" fmla="*/ 2862301 w 9662615"/>
              <a:gd name="connsiteY82-25116" fmla="*/ 1544250 h 1603018"/>
              <a:gd name="connsiteX83-25117" fmla="*/ 2766335 w 9662615"/>
              <a:gd name="connsiteY83-25118" fmla="*/ 1527662 h 1603018"/>
              <a:gd name="connsiteX84-25119" fmla="*/ 2757836 w 9662615"/>
              <a:gd name="connsiteY84-25120" fmla="*/ 1531371 h 1603018"/>
              <a:gd name="connsiteX85-25121" fmla="*/ 2691555 w 9662615"/>
              <a:gd name="connsiteY85-25122" fmla="*/ 1530283 h 1603018"/>
              <a:gd name="connsiteX86-25123" fmla="*/ 2491676 w 9662615"/>
              <a:gd name="connsiteY86-25124" fmla="*/ 1500859 h 1603018"/>
              <a:gd name="connsiteX87-25125" fmla="*/ 2378036 w 9662615"/>
              <a:gd name="connsiteY87-25126" fmla="*/ 1520645 h 1603018"/>
              <a:gd name="connsiteX88-25127" fmla="*/ 2284269 w 9662615"/>
              <a:gd name="connsiteY88-25128" fmla="*/ 1503068 h 1603018"/>
              <a:gd name="connsiteX89-25129" fmla="*/ 2207104 w 9662615"/>
              <a:gd name="connsiteY89-25130" fmla="*/ 1508888 h 1603018"/>
              <a:gd name="connsiteX90-25131" fmla="*/ 2149226 w 9662615"/>
              <a:gd name="connsiteY90-25132" fmla="*/ 1523409 h 1603018"/>
              <a:gd name="connsiteX91-25133" fmla="*/ 2084783 w 9662615"/>
              <a:gd name="connsiteY91-25134" fmla="*/ 1524245 h 1603018"/>
              <a:gd name="connsiteX92-25135" fmla="*/ 2070075 w 9662615"/>
              <a:gd name="connsiteY92-25136" fmla="*/ 1511285 h 1603018"/>
              <a:gd name="connsiteX93-25137" fmla="*/ 2001057 w 9662615"/>
              <a:gd name="connsiteY93-25138" fmla="*/ 1516449 h 1603018"/>
              <a:gd name="connsiteX94-25139" fmla="*/ 1896330 w 9662615"/>
              <a:gd name="connsiteY94-25140" fmla="*/ 1525725 h 1603018"/>
              <a:gd name="connsiteX95-25141" fmla="*/ 1835994 w 9662615"/>
              <a:gd name="connsiteY95-25142" fmla="*/ 1527678 h 1603018"/>
              <a:gd name="connsiteX96-25143" fmla="*/ 1671119 w 9662615"/>
              <a:gd name="connsiteY96-25144" fmla="*/ 1536701 h 1603018"/>
              <a:gd name="connsiteX97-25145" fmla="*/ 1565556 w 9662615"/>
              <a:gd name="connsiteY97-25146" fmla="*/ 1556503 h 1603018"/>
              <a:gd name="connsiteX98-25147" fmla="*/ 1407755 w 9662615"/>
              <a:gd name="connsiteY98-25148" fmla="*/ 1571444 h 1603018"/>
              <a:gd name="connsiteX99-25149" fmla="*/ 1291872 w 9662615"/>
              <a:gd name="connsiteY99-25150" fmla="*/ 1579471 h 1603018"/>
              <a:gd name="connsiteX100-25151" fmla="*/ 1245251 w 9662615"/>
              <a:gd name="connsiteY100-25152" fmla="*/ 1603018 h 1603018"/>
              <a:gd name="connsiteX101-25153" fmla="*/ 1181938 w 9662615"/>
              <a:gd name="connsiteY101-25154" fmla="*/ 1592789 h 1603018"/>
              <a:gd name="connsiteX102-25155" fmla="*/ 1091432 w 9662615"/>
              <a:gd name="connsiteY102-25156" fmla="*/ 1571003 h 1603018"/>
              <a:gd name="connsiteX103-25157" fmla="*/ 940355 w 9662615"/>
              <a:gd name="connsiteY103-25158" fmla="*/ 1560638 h 1603018"/>
              <a:gd name="connsiteX104-25159" fmla="*/ 868264 w 9662615"/>
              <a:gd name="connsiteY104-25160" fmla="*/ 1566392 h 1603018"/>
              <a:gd name="connsiteX105-25161" fmla="*/ 792765 w 9662615"/>
              <a:gd name="connsiteY105-25162" fmla="*/ 1563102 h 1603018"/>
              <a:gd name="connsiteX106-25163" fmla="*/ 653153 w 9662615"/>
              <a:gd name="connsiteY106-25164" fmla="*/ 1563516 h 1603018"/>
              <a:gd name="connsiteX107-25165" fmla="*/ 541933 w 9662615"/>
              <a:gd name="connsiteY107-25166" fmla="*/ 1561051 h 1603018"/>
              <a:gd name="connsiteX108-25167" fmla="*/ 472797 w 9662615"/>
              <a:gd name="connsiteY108-25168" fmla="*/ 1568904 h 1603018"/>
              <a:gd name="connsiteX109-25169" fmla="*/ 396059 w 9662615"/>
              <a:gd name="connsiteY109-25170" fmla="*/ 1560970 h 1603018"/>
              <a:gd name="connsiteX110-25171" fmla="*/ 336819 w 9662615"/>
              <a:gd name="connsiteY110-25172" fmla="*/ 1560892 h 1603018"/>
              <a:gd name="connsiteX111-25173" fmla="*/ 267163 w 9662615"/>
              <a:gd name="connsiteY111-25174" fmla="*/ 1531913 h 1603018"/>
              <a:gd name="connsiteX112-25175" fmla="*/ 196644 w 9662615"/>
              <a:gd name="connsiteY112-25176" fmla="*/ 1524565 h 1603018"/>
              <a:gd name="connsiteX113-25177" fmla="*/ 86819 w 9662615"/>
              <a:gd name="connsiteY113-25178" fmla="*/ 1519517 h 1603018"/>
              <a:gd name="connsiteX114-25179" fmla="*/ 53369 w 9662615"/>
              <a:gd name="connsiteY114-25180" fmla="*/ 1516853 h 1603018"/>
              <a:gd name="connsiteX115-25181" fmla="*/ 2359 w 9662615"/>
              <a:gd name="connsiteY115-25182" fmla="*/ 1515247 h 1603018"/>
              <a:gd name="connsiteX116-25183" fmla="*/ 0 w 9662615"/>
              <a:gd name="connsiteY116-25184" fmla="*/ 1514932 h 1603018"/>
              <a:gd name="connsiteX117-25185" fmla="*/ 0 w 9662615"/>
              <a:gd name="connsiteY117-25186" fmla="*/ 0 h 1603018"/>
              <a:gd name="connsiteX0-25187" fmla="*/ 0 w 9662615"/>
              <a:gd name="connsiteY0-25188" fmla="*/ 0 h 1603018"/>
              <a:gd name="connsiteX1-25189" fmla="*/ 9662615 w 9662615"/>
              <a:gd name="connsiteY1-25190" fmla="*/ 0 h 1603018"/>
              <a:gd name="connsiteX2-25191" fmla="*/ 9662615 w 9662615"/>
              <a:gd name="connsiteY2-25192" fmla="*/ 1280346 h 1603018"/>
              <a:gd name="connsiteX3-25193" fmla="*/ 9551077 w 9662615"/>
              <a:gd name="connsiteY3-25194" fmla="*/ 1292033 h 1603018"/>
              <a:gd name="connsiteX4-25195" fmla="*/ 9469546 w 9662615"/>
              <a:gd name="connsiteY4-25196" fmla="*/ 1289837 h 1603018"/>
              <a:gd name="connsiteX5-25197" fmla="*/ 9326260 w 9662615"/>
              <a:gd name="connsiteY5-25198" fmla="*/ 1277155 h 1603018"/>
              <a:gd name="connsiteX6-25199" fmla="*/ 9144767 w 9662615"/>
              <a:gd name="connsiteY6-25200" fmla="*/ 1264120 h 1603018"/>
              <a:gd name="connsiteX7-25201" fmla="*/ 8976400 w 9662615"/>
              <a:gd name="connsiteY7-25202" fmla="*/ 1326661 h 1603018"/>
              <a:gd name="connsiteX8-25203" fmla="*/ 8828711 w 9662615"/>
              <a:gd name="connsiteY8-25204" fmla="*/ 1346394 h 1603018"/>
              <a:gd name="connsiteX9-25205" fmla="*/ 8695953 w 9662615"/>
              <a:gd name="connsiteY9-25206" fmla="*/ 1346784 h 1603018"/>
              <a:gd name="connsiteX10-25207" fmla="*/ 8652191 w 9662615"/>
              <a:gd name="connsiteY10-25208" fmla="*/ 1345903 h 1603018"/>
              <a:gd name="connsiteX11-25209" fmla="*/ 8591582 w 9662615"/>
              <a:gd name="connsiteY11-25210" fmla="*/ 1341666 h 1603018"/>
              <a:gd name="connsiteX12-25211" fmla="*/ 8537336 w 9662615"/>
              <a:gd name="connsiteY12-25212" fmla="*/ 1341684 h 1603018"/>
              <a:gd name="connsiteX13-25213" fmla="*/ 8416849 w 9662615"/>
              <a:gd name="connsiteY13-25214" fmla="*/ 1367085 h 1603018"/>
              <a:gd name="connsiteX14-25215" fmla="*/ 8278355 w 9662615"/>
              <a:gd name="connsiteY14-25216" fmla="*/ 1386569 h 1603018"/>
              <a:gd name="connsiteX15-25217" fmla="*/ 8197961 w 9662615"/>
              <a:gd name="connsiteY15-25218" fmla="*/ 1392804 h 1603018"/>
              <a:gd name="connsiteX16-25219" fmla="*/ 8171196 w 9662615"/>
              <a:gd name="connsiteY16-25220" fmla="*/ 1397216 h 1603018"/>
              <a:gd name="connsiteX17-25221" fmla="*/ 8087910 w 9662615"/>
              <a:gd name="connsiteY17-25222" fmla="*/ 1386449 h 1603018"/>
              <a:gd name="connsiteX18-25223" fmla="*/ 7974579 w 9662615"/>
              <a:gd name="connsiteY18-25224" fmla="*/ 1383439 h 1603018"/>
              <a:gd name="connsiteX19-25225" fmla="*/ 7768351 w 9662615"/>
              <a:gd name="connsiteY19-25226" fmla="*/ 1395051 h 1603018"/>
              <a:gd name="connsiteX20-25227" fmla="*/ 7635985 w 9662615"/>
              <a:gd name="connsiteY20-25228" fmla="*/ 1386363 h 1603018"/>
              <a:gd name="connsiteX21-25229" fmla="*/ 7466069 w 9662615"/>
              <a:gd name="connsiteY21-25230" fmla="*/ 1377654 h 1603018"/>
              <a:gd name="connsiteX22-25231" fmla="*/ 7355642 w 9662615"/>
              <a:gd name="connsiteY22-25232" fmla="*/ 1407761 h 1603018"/>
              <a:gd name="connsiteX23-25233" fmla="*/ 7215220 w 9662615"/>
              <a:gd name="connsiteY23-25234" fmla="*/ 1397856 h 1603018"/>
              <a:gd name="connsiteX24-25235" fmla="*/ 7082147 w 9662615"/>
              <a:gd name="connsiteY24-25236" fmla="*/ 1406113 h 1603018"/>
              <a:gd name="connsiteX25-25237" fmla="*/ 6987129 w 9662615"/>
              <a:gd name="connsiteY25-25238" fmla="*/ 1404834 h 1603018"/>
              <a:gd name="connsiteX26-25239" fmla="*/ 6907567 w 9662615"/>
              <a:gd name="connsiteY26-25240" fmla="*/ 1419149 h 1603018"/>
              <a:gd name="connsiteX27-25241" fmla="*/ 6748428 w 9662615"/>
              <a:gd name="connsiteY27-25242" fmla="*/ 1420308 h 1603018"/>
              <a:gd name="connsiteX28-25243" fmla="*/ 6654257 w 9662615"/>
              <a:gd name="connsiteY28-25244" fmla="*/ 1424143 h 1603018"/>
              <a:gd name="connsiteX29-25245" fmla="*/ 6620123 w 9662615"/>
              <a:gd name="connsiteY29-25246" fmla="*/ 1430535 h 1603018"/>
              <a:gd name="connsiteX30-25247" fmla="*/ 6571355 w 9662615"/>
              <a:gd name="connsiteY30-25248" fmla="*/ 1436144 h 1603018"/>
              <a:gd name="connsiteX31-25249" fmla="*/ 6486557 w 9662615"/>
              <a:gd name="connsiteY31-25250" fmla="*/ 1449861 h 1603018"/>
              <a:gd name="connsiteX32-25251" fmla="*/ 6370419 w 9662615"/>
              <a:gd name="connsiteY32-25252" fmla="*/ 1461649 h 1603018"/>
              <a:gd name="connsiteX33-25253" fmla="*/ 6278839 w 9662615"/>
              <a:gd name="connsiteY33-25254" fmla="*/ 1449160 h 1603018"/>
              <a:gd name="connsiteX34-25255" fmla="*/ 6272455 w 9662615"/>
              <a:gd name="connsiteY34-25256" fmla="*/ 1453191 h 1603018"/>
              <a:gd name="connsiteX35-25257" fmla="*/ 6212659 w 9662615"/>
              <a:gd name="connsiteY35-25258" fmla="*/ 1454850 h 1603018"/>
              <a:gd name="connsiteX36-25259" fmla="*/ 6069317 w 9662615"/>
              <a:gd name="connsiteY36-25260" fmla="*/ 1445838 h 1603018"/>
              <a:gd name="connsiteX37-25261" fmla="*/ 5878477 w 9662615"/>
              <a:gd name="connsiteY37-25262" fmla="*/ 1439180 h 1603018"/>
              <a:gd name="connsiteX38-25263" fmla="*/ 5838387 w 9662615"/>
              <a:gd name="connsiteY38-25264" fmla="*/ 1444679 h 1603018"/>
              <a:gd name="connsiteX39-25265" fmla="*/ 5771136 w 9662615"/>
              <a:gd name="connsiteY39-25266" fmla="*/ 1453639 h 1603018"/>
              <a:gd name="connsiteX40-25267" fmla="*/ 5724081 w 9662615"/>
              <a:gd name="connsiteY40-25268" fmla="*/ 1470431 h 1603018"/>
              <a:gd name="connsiteX41-25269" fmla="*/ 5666577 w 9662615"/>
              <a:gd name="connsiteY41-25270" fmla="*/ 1473921 h 1603018"/>
              <a:gd name="connsiteX42-25271" fmla="*/ 5649068 w 9662615"/>
              <a:gd name="connsiteY42-25272" fmla="*/ 1461676 h 1603018"/>
              <a:gd name="connsiteX43-25273" fmla="*/ 5588902 w 9662615"/>
              <a:gd name="connsiteY43-25274" fmla="*/ 1469647 h 1603018"/>
              <a:gd name="connsiteX44-25275" fmla="*/ 5498090 w 9662615"/>
              <a:gd name="connsiteY44-25276" fmla="*/ 1483173 h 1603018"/>
              <a:gd name="connsiteX45-25277" fmla="*/ 5444641 w 9662615"/>
              <a:gd name="connsiteY45-25278" fmla="*/ 1487602 h 1603018"/>
              <a:gd name="connsiteX46-25279" fmla="*/ 5299812 w 9662615"/>
              <a:gd name="connsiteY46-25280" fmla="*/ 1503362 h 1603018"/>
              <a:gd name="connsiteX47-25281" fmla="*/ 5245752 w 9662615"/>
              <a:gd name="connsiteY47-25282" fmla="*/ 1520612 h 1603018"/>
              <a:gd name="connsiteX48-25283" fmla="*/ 5177807 w 9662615"/>
              <a:gd name="connsiteY48-25284" fmla="*/ 1526802 h 1603018"/>
              <a:gd name="connsiteX49-25285" fmla="*/ 5113910 w 9662615"/>
              <a:gd name="connsiteY49-25286" fmla="*/ 1533205 h 1603018"/>
              <a:gd name="connsiteX50-25287" fmla="*/ 5059484 w 9662615"/>
              <a:gd name="connsiteY50-25288" fmla="*/ 1546802 h 1603018"/>
              <a:gd name="connsiteX51-25289" fmla="*/ 5038524 w 9662615"/>
              <a:gd name="connsiteY51-25290" fmla="*/ 1545675 h 1603018"/>
              <a:gd name="connsiteX52-25291" fmla="*/ 5026564 w 9662615"/>
              <a:gd name="connsiteY52-25292" fmla="*/ 1545376 h 1603018"/>
              <a:gd name="connsiteX53-25293" fmla="*/ 4969433 w 9662615"/>
              <a:gd name="connsiteY53-25294" fmla="*/ 1550865 h 1603018"/>
              <a:gd name="connsiteX54-25295" fmla="*/ 4871726 w 9662615"/>
              <a:gd name="connsiteY54-25296" fmla="*/ 1570584 h 1603018"/>
              <a:gd name="connsiteX55-25297" fmla="*/ 4843267 w 9662615"/>
              <a:gd name="connsiteY55-25298" fmla="*/ 1561459 h 1603018"/>
              <a:gd name="connsiteX56-25299" fmla="*/ 4821058 w 9662615"/>
              <a:gd name="connsiteY56-25300" fmla="*/ 1553078 h 1603018"/>
              <a:gd name="connsiteX57-25301" fmla="*/ 4791466 w 9662615"/>
              <a:gd name="connsiteY57-25302" fmla="*/ 1561324 h 1603018"/>
              <a:gd name="connsiteX58-25303" fmla="*/ 4784247 w 9662615"/>
              <a:gd name="connsiteY58-25304" fmla="*/ 1562342 h 1603018"/>
              <a:gd name="connsiteX59-25305" fmla="*/ 4739309 w 9662615"/>
              <a:gd name="connsiteY59-25306" fmla="*/ 1553948 h 1603018"/>
              <a:gd name="connsiteX60-25307" fmla="*/ 4697562 w 9662615"/>
              <a:gd name="connsiteY60-25308" fmla="*/ 1551206 h 1603018"/>
              <a:gd name="connsiteX61-25309" fmla="*/ 4650737 w 9662615"/>
              <a:gd name="connsiteY61-25310" fmla="*/ 1537381 h 1603018"/>
              <a:gd name="connsiteX62-25311" fmla="*/ 4583150 w 9662615"/>
              <a:gd name="connsiteY62-25312" fmla="*/ 1529064 h 1603018"/>
              <a:gd name="connsiteX63-25313" fmla="*/ 4521734 w 9662615"/>
              <a:gd name="connsiteY63-25314" fmla="*/ 1529359 h 1603018"/>
              <a:gd name="connsiteX64-25315" fmla="*/ 4382398 w 9662615"/>
              <a:gd name="connsiteY64-25316" fmla="*/ 1534108 h 1603018"/>
              <a:gd name="connsiteX65-25317" fmla="*/ 4221826 w 9662615"/>
              <a:gd name="connsiteY65-25318" fmla="*/ 1500972 h 1603018"/>
              <a:gd name="connsiteX66-25319" fmla="*/ 4096601 w 9662615"/>
              <a:gd name="connsiteY66-25320" fmla="*/ 1521563 h 1603018"/>
              <a:gd name="connsiteX67-25321" fmla="*/ 4002441 w 9662615"/>
              <a:gd name="connsiteY67-25322" fmla="*/ 1528912 h 1603018"/>
              <a:gd name="connsiteX68-25323" fmla="*/ 3833906 w 9662615"/>
              <a:gd name="connsiteY68-25324" fmla="*/ 1516637 h 1603018"/>
              <a:gd name="connsiteX69-25325" fmla="*/ 3763845 w 9662615"/>
              <a:gd name="connsiteY69-25326" fmla="*/ 1501782 h 1603018"/>
              <a:gd name="connsiteX70-25327" fmla="*/ 3641778 w 9662615"/>
              <a:gd name="connsiteY70-25328" fmla="*/ 1505446 h 1603018"/>
              <a:gd name="connsiteX71-25329" fmla="*/ 3565233 w 9662615"/>
              <a:gd name="connsiteY71-25330" fmla="*/ 1515122 h 1603018"/>
              <a:gd name="connsiteX72-25331" fmla="*/ 3560267 w 9662615"/>
              <a:gd name="connsiteY72-25332" fmla="*/ 1516288 h 1603018"/>
              <a:gd name="connsiteX73-25333" fmla="*/ 3540258 w 9662615"/>
              <a:gd name="connsiteY73-25334" fmla="*/ 1516976 h 1603018"/>
              <a:gd name="connsiteX74-25335" fmla="*/ 3522853 w 9662615"/>
              <a:gd name="connsiteY74-25336" fmla="*/ 1538044 h 1603018"/>
              <a:gd name="connsiteX75-25337" fmla="*/ 3480929 w 9662615"/>
              <a:gd name="connsiteY75-25338" fmla="*/ 1526739 h 1603018"/>
              <a:gd name="connsiteX76-25339" fmla="*/ 3430805 w 9662615"/>
              <a:gd name="connsiteY76-25340" fmla="*/ 1542521 h 1603018"/>
              <a:gd name="connsiteX77-25341" fmla="*/ 3292707 w 9662615"/>
              <a:gd name="connsiteY77-25342" fmla="*/ 1520490 h 1603018"/>
              <a:gd name="connsiteX78-25343" fmla="*/ 3187872 w 9662615"/>
              <a:gd name="connsiteY78-25344" fmla="*/ 1519991 h 1603018"/>
              <a:gd name="connsiteX79-25345" fmla="*/ 3148026 w 9662615"/>
              <a:gd name="connsiteY79-25346" fmla="*/ 1524777 h 1603018"/>
              <a:gd name="connsiteX80-25347" fmla="*/ 3092394 w 9662615"/>
              <a:gd name="connsiteY80-25348" fmla="*/ 1528115 h 1603018"/>
              <a:gd name="connsiteX81-25349" fmla="*/ 2994200 w 9662615"/>
              <a:gd name="connsiteY81-25350" fmla="*/ 1537857 h 1603018"/>
              <a:gd name="connsiteX82-25351" fmla="*/ 2862301 w 9662615"/>
              <a:gd name="connsiteY82-25352" fmla="*/ 1544250 h 1603018"/>
              <a:gd name="connsiteX83-25353" fmla="*/ 2766335 w 9662615"/>
              <a:gd name="connsiteY83-25354" fmla="*/ 1527662 h 1603018"/>
              <a:gd name="connsiteX84-25355" fmla="*/ 2757836 w 9662615"/>
              <a:gd name="connsiteY84-25356" fmla="*/ 1531371 h 1603018"/>
              <a:gd name="connsiteX85-25357" fmla="*/ 2691555 w 9662615"/>
              <a:gd name="connsiteY85-25358" fmla="*/ 1530283 h 1603018"/>
              <a:gd name="connsiteX86-25359" fmla="*/ 2491676 w 9662615"/>
              <a:gd name="connsiteY86-25360" fmla="*/ 1500859 h 1603018"/>
              <a:gd name="connsiteX87-25361" fmla="*/ 2378036 w 9662615"/>
              <a:gd name="connsiteY87-25362" fmla="*/ 1520645 h 1603018"/>
              <a:gd name="connsiteX88-25363" fmla="*/ 2284269 w 9662615"/>
              <a:gd name="connsiteY88-25364" fmla="*/ 1503068 h 1603018"/>
              <a:gd name="connsiteX89-25365" fmla="*/ 2207104 w 9662615"/>
              <a:gd name="connsiteY89-25366" fmla="*/ 1508888 h 1603018"/>
              <a:gd name="connsiteX90-25367" fmla="*/ 2149226 w 9662615"/>
              <a:gd name="connsiteY90-25368" fmla="*/ 1523409 h 1603018"/>
              <a:gd name="connsiteX91-25369" fmla="*/ 2084783 w 9662615"/>
              <a:gd name="connsiteY91-25370" fmla="*/ 1524245 h 1603018"/>
              <a:gd name="connsiteX92-25371" fmla="*/ 2070075 w 9662615"/>
              <a:gd name="connsiteY92-25372" fmla="*/ 1511285 h 1603018"/>
              <a:gd name="connsiteX93-25373" fmla="*/ 2001057 w 9662615"/>
              <a:gd name="connsiteY93-25374" fmla="*/ 1516449 h 1603018"/>
              <a:gd name="connsiteX94-25375" fmla="*/ 1896330 w 9662615"/>
              <a:gd name="connsiteY94-25376" fmla="*/ 1525725 h 1603018"/>
              <a:gd name="connsiteX95-25377" fmla="*/ 1835994 w 9662615"/>
              <a:gd name="connsiteY95-25378" fmla="*/ 1527678 h 1603018"/>
              <a:gd name="connsiteX96-25379" fmla="*/ 1671119 w 9662615"/>
              <a:gd name="connsiteY96-25380" fmla="*/ 1536701 h 1603018"/>
              <a:gd name="connsiteX97-25381" fmla="*/ 1565556 w 9662615"/>
              <a:gd name="connsiteY97-25382" fmla="*/ 1556503 h 1603018"/>
              <a:gd name="connsiteX98-25383" fmla="*/ 1407755 w 9662615"/>
              <a:gd name="connsiteY98-25384" fmla="*/ 1571444 h 1603018"/>
              <a:gd name="connsiteX99-25385" fmla="*/ 1291872 w 9662615"/>
              <a:gd name="connsiteY99-25386" fmla="*/ 1579471 h 1603018"/>
              <a:gd name="connsiteX100-25387" fmla="*/ 1245251 w 9662615"/>
              <a:gd name="connsiteY100-25388" fmla="*/ 1603018 h 1603018"/>
              <a:gd name="connsiteX101-25389" fmla="*/ 1181938 w 9662615"/>
              <a:gd name="connsiteY101-25390" fmla="*/ 1592789 h 1603018"/>
              <a:gd name="connsiteX102-25391" fmla="*/ 1091432 w 9662615"/>
              <a:gd name="connsiteY102-25392" fmla="*/ 1571003 h 1603018"/>
              <a:gd name="connsiteX103-25393" fmla="*/ 940355 w 9662615"/>
              <a:gd name="connsiteY103-25394" fmla="*/ 1560638 h 1603018"/>
              <a:gd name="connsiteX104-25395" fmla="*/ 868264 w 9662615"/>
              <a:gd name="connsiteY104-25396" fmla="*/ 1566392 h 1603018"/>
              <a:gd name="connsiteX105-25397" fmla="*/ 792765 w 9662615"/>
              <a:gd name="connsiteY105-25398" fmla="*/ 1563102 h 1603018"/>
              <a:gd name="connsiteX106-25399" fmla="*/ 653153 w 9662615"/>
              <a:gd name="connsiteY106-25400" fmla="*/ 1563516 h 1603018"/>
              <a:gd name="connsiteX107-25401" fmla="*/ 541933 w 9662615"/>
              <a:gd name="connsiteY107-25402" fmla="*/ 1561051 h 1603018"/>
              <a:gd name="connsiteX108-25403" fmla="*/ 472797 w 9662615"/>
              <a:gd name="connsiteY108-25404" fmla="*/ 1568904 h 1603018"/>
              <a:gd name="connsiteX109-25405" fmla="*/ 396059 w 9662615"/>
              <a:gd name="connsiteY109-25406" fmla="*/ 1560970 h 1603018"/>
              <a:gd name="connsiteX110-25407" fmla="*/ 336819 w 9662615"/>
              <a:gd name="connsiteY110-25408" fmla="*/ 1560892 h 1603018"/>
              <a:gd name="connsiteX111-25409" fmla="*/ 267163 w 9662615"/>
              <a:gd name="connsiteY111-25410" fmla="*/ 1531913 h 1603018"/>
              <a:gd name="connsiteX112-25411" fmla="*/ 196644 w 9662615"/>
              <a:gd name="connsiteY112-25412" fmla="*/ 1524565 h 1603018"/>
              <a:gd name="connsiteX113-25413" fmla="*/ 86819 w 9662615"/>
              <a:gd name="connsiteY113-25414" fmla="*/ 1519517 h 1603018"/>
              <a:gd name="connsiteX114-25415" fmla="*/ 53369 w 9662615"/>
              <a:gd name="connsiteY114-25416" fmla="*/ 1516853 h 1603018"/>
              <a:gd name="connsiteX115-25417" fmla="*/ 2359 w 9662615"/>
              <a:gd name="connsiteY115-25418" fmla="*/ 1515247 h 1603018"/>
              <a:gd name="connsiteX116-25419" fmla="*/ 0 w 9662615"/>
              <a:gd name="connsiteY116-25420" fmla="*/ 1514932 h 1603018"/>
              <a:gd name="connsiteX117-25421" fmla="*/ 0 w 9662615"/>
              <a:gd name="connsiteY117-25422" fmla="*/ 0 h 1603018"/>
              <a:gd name="connsiteX0-25423" fmla="*/ 0 w 9662615"/>
              <a:gd name="connsiteY0-25424" fmla="*/ 0 h 1603018"/>
              <a:gd name="connsiteX1-25425" fmla="*/ 9662615 w 9662615"/>
              <a:gd name="connsiteY1-25426" fmla="*/ 0 h 1603018"/>
              <a:gd name="connsiteX2-25427" fmla="*/ 9662615 w 9662615"/>
              <a:gd name="connsiteY2-25428" fmla="*/ 1280346 h 1603018"/>
              <a:gd name="connsiteX3-25429" fmla="*/ 9551077 w 9662615"/>
              <a:gd name="connsiteY3-25430" fmla="*/ 1292033 h 1603018"/>
              <a:gd name="connsiteX4-25431" fmla="*/ 9469546 w 9662615"/>
              <a:gd name="connsiteY4-25432" fmla="*/ 1289837 h 1603018"/>
              <a:gd name="connsiteX5-25433" fmla="*/ 9326260 w 9662615"/>
              <a:gd name="connsiteY5-25434" fmla="*/ 1277155 h 1603018"/>
              <a:gd name="connsiteX6-25435" fmla="*/ 9144767 w 9662615"/>
              <a:gd name="connsiteY6-25436" fmla="*/ 1264120 h 1603018"/>
              <a:gd name="connsiteX7-25437" fmla="*/ 8976400 w 9662615"/>
              <a:gd name="connsiteY7-25438" fmla="*/ 1326661 h 1603018"/>
              <a:gd name="connsiteX8-25439" fmla="*/ 8828711 w 9662615"/>
              <a:gd name="connsiteY8-25440" fmla="*/ 1346394 h 1603018"/>
              <a:gd name="connsiteX9-25441" fmla="*/ 8695953 w 9662615"/>
              <a:gd name="connsiteY9-25442" fmla="*/ 1346784 h 1603018"/>
              <a:gd name="connsiteX10-25443" fmla="*/ 8652191 w 9662615"/>
              <a:gd name="connsiteY10-25444" fmla="*/ 1345903 h 1603018"/>
              <a:gd name="connsiteX11-25445" fmla="*/ 8591582 w 9662615"/>
              <a:gd name="connsiteY11-25446" fmla="*/ 1341666 h 1603018"/>
              <a:gd name="connsiteX12-25447" fmla="*/ 8537336 w 9662615"/>
              <a:gd name="connsiteY12-25448" fmla="*/ 1341684 h 1603018"/>
              <a:gd name="connsiteX13-25449" fmla="*/ 8416849 w 9662615"/>
              <a:gd name="connsiteY13-25450" fmla="*/ 1367085 h 1603018"/>
              <a:gd name="connsiteX14-25451" fmla="*/ 8278355 w 9662615"/>
              <a:gd name="connsiteY14-25452" fmla="*/ 1386569 h 1603018"/>
              <a:gd name="connsiteX15-25453" fmla="*/ 8197961 w 9662615"/>
              <a:gd name="connsiteY15-25454" fmla="*/ 1392804 h 1603018"/>
              <a:gd name="connsiteX16-25455" fmla="*/ 8171196 w 9662615"/>
              <a:gd name="connsiteY16-25456" fmla="*/ 1397216 h 1603018"/>
              <a:gd name="connsiteX17-25457" fmla="*/ 8087910 w 9662615"/>
              <a:gd name="connsiteY17-25458" fmla="*/ 1386449 h 1603018"/>
              <a:gd name="connsiteX18-25459" fmla="*/ 7974579 w 9662615"/>
              <a:gd name="connsiteY18-25460" fmla="*/ 1383439 h 1603018"/>
              <a:gd name="connsiteX19-25461" fmla="*/ 7768351 w 9662615"/>
              <a:gd name="connsiteY19-25462" fmla="*/ 1395051 h 1603018"/>
              <a:gd name="connsiteX20-25463" fmla="*/ 7635985 w 9662615"/>
              <a:gd name="connsiteY20-25464" fmla="*/ 1386363 h 1603018"/>
              <a:gd name="connsiteX21-25465" fmla="*/ 7466069 w 9662615"/>
              <a:gd name="connsiteY21-25466" fmla="*/ 1377654 h 1603018"/>
              <a:gd name="connsiteX22-25467" fmla="*/ 7355642 w 9662615"/>
              <a:gd name="connsiteY22-25468" fmla="*/ 1407761 h 1603018"/>
              <a:gd name="connsiteX23-25469" fmla="*/ 7215220 w 9662615"/>
              <a:gd name="connsiteY23-25470" fmla="*/ 1397856 h 1603018"/>
              <a:gd name="connsiteX24-25471" fmla="*/ 7082147 w 9662615"/>
              <a:gd name="connsiteY24-25472" fmla="*/ 1406113 h 1603018"/>
              <a:gd name="connsiteX25-25473" fmla="*/ 6987129 w 9662615"/>
              <a:gd name="connsiteY25-25474" fmla="*/ 1404834 h 1603018"/>
              <a:gd name="connsiteX26-25475" fmla="*/ 6907567 w 9662615"/>
              <a:gd name="connsiteY26-25476" fmla="*/ 1419149 h 1603018"/>
              <a:gd name="connsiteX27-25477" fmla="*/ 6748428 w 9662615"/>
              <a:gd name="connsiteY27-25478" fmla="*/ 1420308 h 1603018"/>
              <a:gd name="connsiteX28-25479" fmla="*/ 6654257 w 9662615"/>
              <a:gd name="connsiteY28-25480" fmla="*/ 1424143 h 1603018"/>
              <a:gd name="connsiteX29-25481" fmla="*/ 6620123 w 9662615"/>
              <a:gd name="connsiteY29-25482" fmla="*/ 1430535 h 1603018"/>
              <a:gd name="connsiteX30-25483" fmla="*/ 6571355 w 9662615"/>
              <a:gd name="connsiteY30-25484" fmla="*/ 1436144 h 1603018"/>
              <a:gd name="connsiteX31-25485" fmla="*/ 6486557 w 9662615"/>
              <a:gd name="connsiteY31-25486" fmla="*/ 1449861 h 1603018"/>
              <a:gd name="connsiteX32-25487" fmla="*/ 6370419 w 9662615"/>
              <a:gd name="connsiteY32-25488" fmla="*/ 1461649 h 1603018"/>
              <a:gd name="connsiteX33-25489" fmla="*/ 6278839 w 9662615"/>
              <a:gd name="connsiteY33-25490" fmla="*/ 1449160 h 1603018"/>
              <a:gd name="connsiteX34-25491" fmla="*/ 6272455 w 9662615"/>
              <a:gd name="connsiteY34-25492" fmla="*/ 1453191 h 1603018"/>
              <a:gd name="connsiteX35-25493" fmla="*/ 6212659 w 9662615"/>
              <a:gd name="connsiteY35-25494" fmla="*/ 1454850 h 1603018"/>
              <a:gd name="connsiteX36-25495" fmla="*/ 6069317 w 9662615"/>
              <a:gd name="connsiteY36-25496" fmla="*/ 1445838 h 1603018"/>
              <a:gd name="connsiteX37-25497" fmla="*/ 5878477 w 9662615"/>
              <a:gd name="connsiteY37-25498" fmla="*/ 1439180 h 1603018"/>
              <a:gd name="connsiteX38-25499" fmla="*/ 5838387 w 9662615"/>
              <a:gd name="connsiteY38-25500" fmla="*/ 1444679 h 1603018"/>
              <a:gd name="connsiteX39-25501" fmla="*/ 5771136 w 9662615"/>
              <a:gd name="connsiteY39-25502" fmla="*/ 1453639 h 1603018"/>
              <a:gd name="connsiteX40-25503" fmla="*/ 5724081 w 9662615"/>
              <a:gd name="connsiteY40-25504" fmla="*/ 1470431 h 1603018"/>
              <a:gd name="connsiteX41-25505" fmla="*/ 5666577 w 9662615"/>
              <a:gd name="connsiteY41-25506" fmla="*/ 1473921 h 1603018"/>
              <a:gd name="connsiteX42-25507" fmla="*/ 5649068 w 9662615"/>
              <a:gd name="connsiteY42-25508" fmla="*/ 1461676 h 1603018"/>
              <a:gd name="connsiteX43-25509" fmla="*/ 5588902 w 9662615"/>
              <a:gd name="connsiteY43-25510" fmla="*/ 1469647 h 1603018"/>
              <a:gd name="connsiteX44-25511" fmla="*/ 5498090 w 9662615"/>
              <a:gd name="connsiteY44-25512" fmla="*/ 1483173 h 1603018"/>
              <a:gd name="connsiteX45-25513" fmla="*/ 5444641 w 9662615"/>
              <a:gd name="connsiteY45-25514" fmla="*/ 1487602 h 1603018"/>
              <a:gd name="connsiteX46-25515" fmla="*/ 5299812 w 9662615"/>
              <a:gd name="connsiteY46-25516" fmla="*/ 1503362 h 1603018"/>
              <a:gd name="connsiteX47-25517" fmla="*/ 5245752 w 9662615"/>
              <a:gd name="connsiteY47-25518" fmla="*/ 1520612 h 1603018"/>
              <a:gd name="connsiteX48-25519" fmla="*/ 5177807 w 9662615"/>
              <a:gd name="connsiteY48-25520" fmla="*/ 1526802 h 1603018"/>
              <a:gd name="connsiteX49-25521" fmla="*/ 5113910 w 9662615"/>
              <a:gd name="connsiteY49-25522" fmla="*/ 1533205 h 1603018"/>
              <a:gd name="connsiteX50-25523" fmla="*/ 5059484 w 9662615"/>
              <a:gd name="connsiteY50-25524" fmla="*/ 1546802 h 1603018"/>
              <a:gd name="connsiteX51-25525" fmla="*/ 5038524 w 9662615"/>
              <a:gd name="connsiteY51-25526" fmla="*/ 1545675 h 1603018"/>
              <a:gd name="connsiteX52-25527" fmla="*/ 5026564 w 9662615"/>
              <a:gd name="connsiteY52-25528" fmla="*/ 1545376 h 1603018"/>
              <a:gd name="connsiteX53-25529" fmla="*/ 4969433 w 9662615"/>
              <a:gd name="connsiteY53-25530" fmla="*/ 1550865 h 1603018"/>
              <a:gd name="connsiteX54-25531" fmla="*/ 4871726 w 9662615"/>
              <a:gd name="connsiteY54-25532" fmla="*/ 1570584 h 1603018"/>
              <a:gd name="connsiteX55-25533" fmla="*/ 4843267 w 9662615"/>
              <a:gd name="connsiteY55-25534" fmla="*/ 1561459 h 1603018"/>
              <a:gd name="connsiteX56-25535" fmla="*/ 4821058 w 9662615"/>
              <a:gd name="connsiteY56-25536" fmla="*/ 1553078 h 1603018"/>
              <a:gd name="connsiteX57-25537" fmla="*/ 4791466 w 9662615"/>
              <a:gd name="connsiteY57-25538" fmla="*/ 1561324 h 1603018"/>
              <a:gd name="connsiteX58-25539" fmla="*/ 4784247 w 9662615"/>
              <a:gd name="connsiteY58-25540" fmla="*/ 1562342 h 1603018"/>
              <a:gd name="connsiteX59-25541" fmla="*/ 4739309 w 9662615"/>
              <a:gd name="connsiteY59-25542" fmla="*/ 1553948 h 1603018"/>
              <a:gd name="connsiteX60-25543" fmla="*/ 4697562 w 9662615"/>
              <a:gd name="connsiteY60-25544" fmla="*/ 1551206 h 1603018"/>
              <a:gd name="connsiteX61-25545" fmla="*/ 4650737 w 9662615"/>
              <a:gd name="connsiteY61-25546" fmla="*/ 1537381 h 1603018"/>
              <a:gd name="connsiteX62-25547" fmla="*/ 4583150 w 9662615"/>
              <a:gd name="connsiteY62-25548" fmla="*/ 1529064 h 1603018"/>
              <a:gd name="connsiteX63-25549" fmla="*/ 4521734 w 9662615"/>
              <a:gd name="connsiteY63-25550" fmla="*/ 1529359 h 1603018"/>
              <a:gd name="connsiteX64-25551" fmla="*/ 4382398 w 9662615"/>
              <a:gd name="connsiteY64-25552" fmla="*/ 1534108 h 1603018"/>
              <a:gd name="connsiteX65-25553" fmla="*/ 4221826 w 9662615"/>
              <a:gd name="connsiteY65-25554" fmla="*/ 1500972 h 1603018"/>
              <a:gd name="connsiteX66-25555" fmla="*/ 4096601 w 9662615"/>
              <a:gd name="connsiteY66-25556" fmla="*/ 1521563 h 1603018"/>
              <a:gd name="connsiteX67-25557" fmla="*/ 4002441 w 9662615"/>
              <a:gd name="connsiteY67-25558" fmla="*/ 1528912 h 1603018"/>
              <a:gd name="connsiteX68-25559" fmla="*/ 3833906 w 9662615"/>
              <a:gd name="connsiteY68-25560" fmla="*/ 1516637 h 1603018"/>
              <a:gd name="connsiteX69-25561" fmla="*/ 3763845 w 9662615"/>
              <a:gd name="connsiteY69-25562" fmla="*/ 1501782 h 1603018"/>
              <a:gd name="connsiteX70-25563" fmla="*/ 3641778 w 9662615"/>
              <a:gd name="connsiteY70-25564" fmla="*/ 1505446 h 1603018"/>
              <a:gd name="connsiteX71-25565" fmla="*/ 3612941 w 9662615"/>
              <a:gd name="connsiteY71-25566" fmla="*/ 1411755 h 1603018"/>
              <a:gd name="connsiteX72-25567" fmla="*/ 3560267 w 9662615"/>
              <a:gd name="connsiteY72-25568" fmla="*/ 1516288 h 1603018"/>
              <a:gd name="connsiteX73-25569" fmla="*/ 3540258 w 9662615"/>
              <a:gd name="connsiteY73-25570" fmla="*/ 1516976 h 1603018"/>
              <a:gd name="connsiteX74-25571" fmla="*/ 3522853 w 9662615"/>
              <a:gd name="connsiteY74-25572" fmla="*/ 1538044 h 1603018"/>
              <a:gd name="connsiteX75-25573" fmla="*/ 3480929 w 9662615"/>
              <a:gd name="connsiteY75-25574" fmla="*/ 1526739 h 1603018"/>
              <a:gd name="connsiteX76-25575" fmla="*/ 3430805 w 9662615"/>
              <a:gd name="connsiteY76-25576" fmla="*/ 1542521 h 1603018"/>
              <a:gd name="connsiteX77-25577" fmla="*/ 3292707 w 9662615"/>
              <a:gd name="connsiteY77-25578" fmla="*/ 1520490 h 1603018"/>
              <a:gd name="connsiteX78-25579" fmla="*/ 3187872 w 9662615"/>
              <a:gd name="connsiteY78-25580" fmla="*/ 1519991 h 1603018"/>
              <a:gd name="connsiteX79-25581" fmla="*/ 3148026 w 9662615"/>
              <a:gd name="connsiteY79-25582" fmla="*/ 1524777 h 1603018"/>
              <a:gd name="connsiteX80-25583" fmla="*/ 3092394 w 9662615"/>
              <a:gd name="connsiteY80-25584" fmla="*/ 1528115 h 1603018"/>
              <a:gd name="connsiteX81-25585" fmla="*/ 2994200 w 9662615"/>
              <a:gd name="connsiteY81-25586" fmla="*/ 1537857 h 1603018"/>
              <a:gd name="connsiteX82-25587" fmla="*/ 2862301 w 9662615"/>
              <a:gd name="connsiteY82-25588" fmla="*/ 1544250 h 1603018"/>
              <a:gd name="connsiteX83-25589" fmla="*/ 2766335 w 9662615"/>
              <a:gd name="connsiteY83-25590" fmla="*/ 1527662 h 1603018"/>
              <a:gd name="connsiteX84-25591" fmla="*/ 2757836 w 9662615"/>
              <a:gd name="connsiteY84-25592" fmla="*/ 1531371 h 1603018"/>
              <a:gd name="connsiteX85-25593" fmla="*/ 2691555 w 9662615"/>
              <a:gd name="connsiteY85-25594" fmla="*/ 1530283 h 1603018"/>
              <a:gd name="connsiteX86-25595" fmla="*/ 2491676 w 9662615"/>
              <a:gd name="connsiteY86-25596" fmla="*/ 1500859 h 1603018"/>
              <a:gd name="connsiteX87-25597" fmla="*/ 2378036 w 9662615"/>
              <a:gd name="connsiteY87-25598" fmla="*/ 1520645 h 1603018"/>
              <a:gd name="connsiteX88-25599" fmla="*/ 2284269 w 9662615"/>
              <a:gd name="connsiteY88-25600" fmla="*/ 1503068 h 1603018"/>
              <a:gd name="connsiteX89-25601" fmla="*/ 2207104 w 9662615"/>
              <a:gd name="connsiteY89-25602" fmla="*/ 1508888 h 1603018"/>
              <a:gd name="connsiteX90-25603" fmla="*/ 2149226 w 9662615"/>
              <a:gd name="connsiteY90-25604" fmla="*/ 1523409 h 1603018"/>
              <a:gd name="connsiteX91-25605" fmla="*/ 2084783 w 9662615"/>
              <a:gd name="connsiteY91-25606" fmla="*/ 1524245 h 1603018"/>
              <a:gd name="connsiteX92-25607" fmla="*/ 2070075 w 9662615"/>
              <a:gd name="connsiteY92-25608" fmla="*/ 1511285 h 1603018"/>
              <a:gd name="connsiteX93-25609" fmla="*/ 2001057 w 9662615"/>
              <a:gd name="connsiteY93-25610" fmla="*/ 1516449 h 1603018"/>
              <a:gd name="connsiteX94-25611" fmla="*/ 1896330 w 9662615"/>
              <a:gd name="connsiteY94-25612" fmla="*/ 1525725 h 1603018"/>
              <a:gd name="connsiteX95-25613" fmla="*/ 1835994 w 9662615"/>
              <a:gd name="connsiteY95-25614" fmla="*/ 1527678 h 1603018"/>
              <a:gd name="connsiteX96-25615" fmla="*/ 1671119 w 9662615"/>
              <a:gd name="connsiteY96-25616" fmla="*/ 1536701 h 1603018"/>
              <a:gd name="connsiteX97-25617" fmla="*/ 1565556 w 9662615"/>
              <a:gd name="connsiteY97-25618" fmla="*/ 1556503 h 1603018"/>
              <a:gd name="connsiteX98-25619" fmla="*/ 1407755 w 9662615"/>
              <a:gd name="connsiteY98-25620" fmla="*/ 1571444 h 1603018"/>
              <a:gd name="connsiteX99-25621" fmla="*/ 1291872 w 9662615"/>
              <a:gd name="connsiteY99-25622" fmla="*/ 1579471 h 1603018"/>
              <a:gd name="connsiteX100-25623" fmla="*/ 1245251 w 9662615"/>
              <a:gd name="connsiteY100-25624" fmla="*/ 1603018 h 1603018"/>
              <a:gd name="connsiteX101-25625" fmla="*/ 1181938 w 9662615"/>
              <a:gd name="connsiteY101-25626" fmla="*/ 1592789 h 1603018"/>
              <a:gd name="connsiteX102-25627" fmla="*/ 1091432 w 9662615"/>
              <a:gd name="connsiteY102-25628" fmla="*/ 1571003 h 1603018"/>
              <a:gd name="connsiteX103-25629" fmla="*/ 940355 w 9662615"/>
              <a:gd name="connsiteY103-25630" fmla="*/ 1560638 h 1603018"/>
              <a:gd name="connsiteX104-25631" fmla="*/ 868264 w 9662615"/>
              <a:gd name="connsiteY104-25632" fmla="*/ 1566392 h 1603018"/>
              <a:gd name="connsiteX105-25633" fmla="*/ 792765 w 9662615"/>
              <a:gd name="connsiteY105-25634" fmla="*/ 1563102 h 1603018"/>
              <a:gd name="connsiteX106-25635" fmla="*/ 653153 w 9662615"/>
              <a:gd name="connsiteY106-25636" fmla="*/ 1563516 h 1603018"/>
              <a:gd name="connsiteX107-25637" fmla="*/ 541933 w 9662615"/>
              <a:gd name="connsiteY107-25638" fmla="*/ 1561051 h 1603018"/>
              <a:gd name="connsiteX108-25639" fmla="*/ 472797 w 9662615"/>
              <a:gd name="connsiteY108-25640" fmla="*/ 1568904 h 1603018"/>
              <a:gd name="connsiteX109-25641" fmla="*/ 396059 w 9662615"/>
              <a:gd name="connsiteY109-25642" fmla="*/ 1560970 h 1603018"/>
              <a:gd name="connsiteX110-25643" fmla="*/ 336819 w 9662615"/>
              <a:gd name="connsiteY110-25644" fmla="*/ 1560892 h 1603018"/>
              <a:gd name="connsiteX111-25645" fmla="*/ 267163 w 9662615"/>
              <a:gd name="connsiteY111-25646" fmla="*/ 1531913 h 1603018"/>
              <a:gd name="connsiteX112-25647" fmla="*/ 196644 w 9662615"/>
              <a:gd name="connsiteY112-25648" fmla="*/ 1524565 h 1603018"/>
              <a:gd name="connsiteX113-25649" fmla="*/ 86819 w 9662615"/>
              <a:gd name="connsiteY113-25650" fmla="*/ 1519517 h 1603018"/>
              <a:gd name="connsiteX114-25651" fmla="*/ 53369 w 9662615"/>
              <a:gd name="connsiteY114-25652" fmla="*/ 1516853 h 1603018"/>
              <a:gd name="connsiteX115-25653" fmla="*/ 2359 w 9662615"/>
              <a:gd name="connsiteY115-25654" fmla="*/ 1515247 h 1603018"/>
              <a:gd name="connsiteX116-25655" fmla="*/ 0 w 9662615"/>
              <a:gd name="connsiteY116-25656" fmla="*/ 1514932 h 1603018"/>
              <a:gd name="connsiteX117-25657" fmla="*/ 0 w 9662615"/>
              <a:gd name="connsiteY117-25658" fmla="*/ 0 h 1603018"/>
              <a:gd name="connsiteX0-25659" fmla="*/ 0 w 9662615"/>
              <a:gd name="connsiteY0-25660" fmla="*/ 0 h 1603018"/>
              <a:gd name="connsiteX1-25661" fmla="*/ 9662615 w 9662615"/>
              <a:gd name="connsiteY1-25662" fmla="*/ 0 h 1603018"/>
              <a:gd name="connsiteX2-25663" fmla="*/ 9662615 w 9662615"/>
              <a:gd name="connsiteY2-25664" fmla="*/ 1280346 h 1603018"/>
              <a:gd name="connsiteX3-25665" fmla="*/ 9551077 w 9662615"/>
              <a:gd name="connsiteY3-25666" fmla="*/ 1292033 h 1603018"/>
              <a:gd name="connsiteX4-25667" fmla="*/ 9469546 w 9662615"/>
              <a:gd name="connsiteY4-25668" fmla="*/ 1289837 h 1603018"/>
              <a:gd name="connsiteX5-25669" fmla="*/ 9326260 w 9662615"/>
              <a:gd name="connsiteY5-25670" fmla="*/ 1277155 h 1603018"/>
              <a:gd name="connsiteX6-25671" fmla="*/ 9144767 w 9662615"/>
              <a:gd name="connsiteY6-25672" fmla="*/ 1264120 h 1603018"/>
              <a:gd name="connsiteX7-25673" fmla="*/ 8976400 w 9662615"/>
              <a:gd name="connsiteY7-25674" fmla="*/ 1326661 h 1603018"/>
              <a:gd name="connsiteX8-25675" fmla="*/ 8828711 w 9662615"/>
              <a:gd name="connsiteY8-25676" fmla="*/ 1346394 h 1603018"/>
              <a:gd name="connsiteX9-25677" fmla="*/ 8695953 w 9662615"/>
              <a:gd name="connsiteY9-25678" fmla="*/ 1346784 h 1603018"/>
              <a:gd name="connsiteX10-25679" fmla="*/ 8652191 w 9662615"/>
              <a:gd name="connsiteY10-25680" fmla="*/ 1345903 h 1603018"/>
              <a:gd name="connsiteX11-25681" fmla="*/ 8591582 w 9662615"/>
              <a:gd name="connsiteY11-25682" fmla="*/ 1341666 h 1603018"/>
              <a:gd name="connsiteX12-25683" fmla="*/ 8537336 w 9662615"/>
              <a:gd name="connsiteY12-25684" fmla="*/ 1341684 h 1603018"/>
              <a:gd name="connsiteX13-25685" fmla="*/ 8416849 w 9662615"/>
              <a:gd name="connsiteY13-25686" fmla="*/ 1367085 h 1603018"/>
              <a:gd name="connsiteX14-25687" fmla="*/ 8278355 w 9662615"/>
              <a:gd name="connsiteY14-25688" fmla="*/ 1386569 h 1603018"/>
              <a:gd name="connsiteX15-25689" fmla="*/ 8197961 w 9662615"/>
              <a:gd name="connsiteY15-25690" fmla="*/ 1392804 h 1603018"/>
              <a:gd name="connsiteX16-25691" fmla="*/ 8171196 w 9662615"/>
              <a:gd name="connsiteY16-25692" fmla="*/ 1397216 h 1603018"/>
              <a:gd name="connsiteX17-25693" fmla="*/ 8087910 w 9662615"/>
              <a:gd name="connsiteY17-25694" fmla="*/ 1386449 h 1603018"/>
              <a:gd name="connsiteX18-25695" fmla="*/ 7974579 w 9662615"/>
              <a:gd name="connsiteY18-25696" fmla="*/ 1383439 h 1603018"/>
              <a:gd name="connsiteX19-25697" fmla="*/ 7768351 w 9662615"/>
              <a:gd name="connsiteY19-25698" fmla="*/ 1395051 h 1603018"/>
              <a:gd name="connsiteX20-25699" fmla="*/ 7635985 w 9662615"/>
              <a:gd name="connsiteY20-25700" fmla="*/ 1386363 h 1603018"/>
              <a:gd name="connsiteX21-25701" fmla="*/ 7466069 w 9662615"/>
              <a:gd name="connsiteY21-25702" fmla="*/ 1377654 h 1603018"/>
              <a:gd name="connsiteX22-25703" fmla="*/ 7355642 w 9662615"/>
              <a:gd name="connsiteY22-25704" fmla="*/ 1407761 h 1603018"/>
              <a:gd name="connsiteX23-25705" fmla="*/ 7215220 w 9662615"/>
              <a:gd name="connsiteY23-25706" fmla="*/ 1397856 h 1603018"/>
              <a:gd name="connsiteX24-25707" fmla="*/ 7082147 w 9662615"/>
              <a:gd name="connsiteY24-25708" fmla="*/ 1406113 h 1603018"/>
              <a:gd name="connsiteX25-25709" fmla="*/ 6987129 w 9662615"/>
              <a:gd name="connsiteY25-25710" fmla="*/ 1404834 h 1603018"/>
              <a:gd name="connsiteX26-25711" fmla="*/ 6907567 w 9662615"/>
              <a:gd name="connsiteY26-25712" fmla="*/ 1419149 h 1603018"/>
              <a:gd name="connsiteX27-25713" fmla="*/ 6748428 w 9662615"/>
              <a:gd name="connsiteY27-25714" fmla="*/ 1420308 h 1603018"/>
              <a:gd name="connsiteX28-25715" fmla="*/ 6654257 w 9662615"/>
              <a:gd name="connsiteY28-25716" fmla="*/ 1424143 h 1603018"/>
              <a:gd name="connsiteX29-25717" fmla="*/ 6620123 w 9662615"/>
              <a:gd name="connsiteY29-25718" fmla="*/ 1430535 h 1603018"/>
              <a:gd name="connsiteX30-25719" fmla="*/ 6571355 w 9662615"/>
              <a:gd name="connsiteY30-25720" fmla="*/ 1436144 h 1603018"/>
              <a:gd name="connsiteX31-25721" fmla="*/ 6486557 w 9662615"/>
              <a:gd name="connsiteY31-25722" fmla="*/ 1449861 h 1603018"/>
              <a:gd name="connsiteX32-25723" fmla="*/ 6370419 w 9662615"/>
              <a:gd name="connsiteY32-25724" fmla="*/ 1461649 h 1603018"/>
              <a:gd name="connsiteX33-25725" fmla="*/ 6278839 w 9662615"/>
              <a:gd name="connsiteY33-25726" fmla="*/ 1449160 h 1603018"/>
              <a:gd name="connsiteX34-25727" fmla="*/ 6272455 w 9662615"/>
              <a:gd name="connsiteY34-25728" fmla="*/ 1453191 h 1603018"/>
              <a:gd name="connsiteX35-25729" fmla="*/ 6212659 w 9662615"/>
              <a:gd name="connsiteY35-25730" fmla="*/ 1454850 h 1603018"/>
              <a:gd name="connsiteX36-25731" fmla="*/ 6069317 w 9662615"/>
              <a:gd name="connsiteY36-25732" fmla="*/ 1445838 h 1603018"/>
              <a:gd name="connsiteX37-25733" fmla="*/ 5878477 w 9662615"/>
              <a:gd name="connsiteY37-25734" fmla="*/ 1439180 h 1603018"/>
              <a:gd name="connsiteX38-25735" fmla="*/ 5838387 w 9662615"/>
              <a:gd name="connsiteY38-25736" fmla="*/ 1444679 h 1603018"/>
              <a:gd name="connsiteX39-25737" fmla="*/ 5771136 w 9662615"/>
              <a:gd name="connsiteY39-25738" fmla="*/ 1453639 h 1603018"/>
              <a:gd name="connsiteX40-25739" fmla="*/ 5724081 w 9662615"/>
              <a:gd name="connsiteY40-25740" fmla="*/ 1470431 h 1603018"/>
              <a:gd name="connsiteX41-25741" fmla="*/ 5666577 w 9662615"/>
              <a:gd name="connsiteY41-25742" fmla="*/ 1473921 h 1603018"/>
              <a:gd name="connsiteX42-25743" fmla="*/ 5649068 w 9662615"/>
              <a:gd name="connsiteY42-25744" fmla="*/ 1461676 h 1603018"/>
              <a:gd name="connsiteX43-25745" fmla="*/ 5588902 w 9662615"/>
              <a:gd name="connsiteY43-25746" fmla="*/ 1469647 h 1603018"/>
              <a:gd name="connsiteX44-25747" fmla="*/ 5498090 w 9662615"/>
              <a:gd name="connsiteY44-25748" fmla="*/ 1483173 h 1603018"/>
              <a:gd name="connsiteX45-25749" fmla="*/ 5444641 w 9662615"/>
              <a:gd name="connsiteY45-25750" fmla="*/ 1487602 h 1603018"/>
              <a:gd name="connsiteX46-25751" fmla="*/ 5299812 w 9662615"/>
              <a:gd name="connsiteY46-25752" fmla="*/ 1503362 h 1603018"/>
              <a:gd name="connsiteX47-25753" fmla="*/ 5245752 w 9662615"/>
              <a:gd name="connsiteY47-25754" fmla="*/ 1520612 h 1603018"/>
              <a:gd name="connsiteX48-25755" fmla="*/ 5177807 w 9662615"/>
              <a:gd name="connsiteY48-25756" fmla="*/ 1526802 h 1603018"/>
              <a:gd name="connsiteX49-25757" fmla="*/ 5113910 w 9662615"/>
              <a:gd name="connsiteY49-25758" fmla="*/ 1533205 h 1603018"/>
              <a:gd name="connsiteX50-25759" fmla="*/ 5059484 w 9662615"/>
              <a:gd name="connsiteY50-25760" fmla="*/ 1546802 h 1603018"/>
              <a:gd name="connsiteX51-25761" fmla="*/ 5038524 w 9662615"/>
              <a:gd name="connsiteY51-25762" fmla="*/ 1545675 h 1603018"/>
              <a:gd name="connsiteX52-25763" fmla="*/ 5026564 w 9662615"/>
              <a:gd name="connsiteY52-25764" fmla="*/ 1545376 h 1603018"/>
              <a:gd name="connsiteX53-25765" fmla="*/ 4969433 w 9662615"/>
              <a:gd name="connsiteY53-25766" fmla="*/ 1550865 h 1603018"/>
              <a:gd name="connsiteX54-25767" fmla="*/ 4871726 w 9662615"/>
              <a:gd name="connsiteY54-25768" fmla="*/ 1570584 h 1603018"/>
              <a:gd name="connsiteX55-25769" fmla="*/ 4843267 w 9662615"/>
              <a:gd name="connsiteY55-25770" fmla="*/ 1561459 h 1603018"/>
              <a:gd name="connsiteX56-25771" fmla="*/ 4821058 w 9662615"/>
              <a:gd name="connsiteY56-25772" fmla="*/ 1553078 h 1603018"/>
              <a:gd name="connsiteX57-25773" fmla="*/ 4791466 w 9662615"/>
              <a:gd name="connsiteY57-25774" fmla="*/ 1561324 h 1603018"/>
              <a:gd name="connsiteX58-25775" fmla="*/ 4784247 w 9662615"/>
              <a:gd name="connsiteY58-25776" fmla="*/ 1562342 h 1603018"/>
              <a:gd name="connsiteX59-25777" fmla="*/ 4739309 w 9662615"/>
              <a:gd name="connsiteY59-25778" fmla="*/ 1553948 h 1603018"/>
              <a:gd name="connsiteX60-25779" fmla="*/ 4697562 w 9662615"/>
              <a:gd name="connsiteY60-25780" fmla="*/ 1551206 h 1603018"/>
              <a:gd name="connsiteX61-25781" fmla="*/ 4650737 w 9662615"/>
              <a:gd name="connsiteY61-25782" fmla="*/ 1537381 h 1603018"/>
              <a:gd name="connsiteX62-25783" fmla="*/ 4583150 w 9662615"/>
              <a:gd name="connsiteY62-25784" fmla="*/ 1529064 h 1603018"/>
              <a:gd name="connsiteX63-25785" fmla="*/ 4521734 w 9662615"/>
              <a:gd name="connsiteY63-25786" fmla="*/ 1529359 h 1603018"/>
              <a:gd name="connsiteX64-25787" fmla="*/ 4382398 w 9662615"/>
              <a:gd name="connsiteY64-25788" fmla="*/ 1534108 h 1603018"/>
              <a:gd name="connsiteX65-25789" fmla="*/ 4221826 w 9662615"/>
              <a:gd name="connsiteY65-25790" fmla="*/ 1500972 h 1603018"/>
              <a:gd name="connsiteX66-25791" fmla="*/ 4096601 w 9662615"/>
              <a:gd name="connsiteY66-25792" fmla="*/ 1521563 h 1603018"/>
              <a:gd name="connsiteX67-25793" fmla="*/ 4002441 w 9662615"/>
              <a:gd name="connsiteY67-25794" fmla="*/ 1528912 h 1603018"/>
              <a:gd name="connsiteX68-25795" fmla="*/ 3833906 w 9662615"/>
              <a:gd name="connsiteY68-25796" fmla="*/ 1516637 h 1603018"/>
              <a:gd name="connsiteX69-25797" fmla="*/ 3763845 w 9662615"/>
              <a:gd name="connsiteY69-25798" fmla="*/ 1501782 h 1603018"/>
              <a:gd name="connsiteX70-25799" fmla="*/ 3641778 w 9662615"/>
              <a:gd name="connsiteY70-25800" fmla="*/ 1505446 h 1603018"/>
              <a:gd name="connsiteX71-25801" fmla="*/ 3612941 w 9662615"/>
              <a:gd name="connsiteY71-25802" fmla="*/ 1411755 h 1603018"/>
              <a:gd name="connsiteX72-25803" fmla="*/ 3576170 w 9662615"/>
              <a:gd name="connsiteY72-25804" fmla="*/ 1516288 h 1603018"/>
              <a:gd name="connsiteX73-25805" fmla="*/ 3540258 w 9662615"/>
              <a:gd name="connsiteY73-25806" fmla="*/ 1516976 h 1603018"/>
              <a:gd name="connsiteX74-25807" fmla="*/ 3522853 w 9662615"/>
              <a:gd name="connsiteY74-25808" fmla="*/ 1538044 h 1603018"/>
              <a:gd name="connsiteX75-25809" fmla="*/ 3480929 w 9662615"/>
              <a:gd name="connsiteY75-25810" fmla="*/ 1526739 h 1603018"/>
              <a:gd name="connsiteX76-25811" fmla="*/ 3430805 w 9662615"/>
              <a:gd name="connsiteY76-25812" fmla="*/ 1542521 h 1603018"/>
              <a:gd name="connsiteX77-25813" fmla="*/ 3292707 w 9662615"/>
              <a:gd name="connsiteY77-25814" fmla="*/ 1520490 h 1603018"/>
              <a:gd name="connsiteX78-25815" fmla="*/ 3187872 w 9662615"/>
              <a:gd name="connsiteY78-25816" fmla="*/ 1519991 h 1603018"/>
              <a:gd name="connsiteX79-25817" fmla="*/ 3148026 w 9662615"/>
              <a:gd name="connsiteY79-25818" fmla="*/ 1524777 h 1603018"/>
              <a:gd name="connsiteX80-25819" fmla="*/ 3092394 w 9662615"/>
              <a:gd name="connsiteY80-25820" fmla="*/ 1528115 h 1603018"/>
              <a:gd name="connsiteX81-25821" fmla="*/ 2994200 w 9662615"/>
              <a:gd name="connsiteY81-25822" fmla="*/ 1537857 h 1603018"/>
              <a:gd name="connsiteX82-25823" fmla="*/ 2862301 w 9662615"/>
              <a:gd name="connsiteY82-25824" fmla="*/ 1544250 h 1603018"/>
              <a:gd name="connsiteX83-25825" fmla="*/ 2766335 w 9662615"/>
              <a:gd name="connsiteY83-25826" fmla="*/ 1527662 h 1603018"/>
              <a:gd name="connsiteX84-25827" fmla="*/ 2757836 w 9662615"/>
              <a:gd name="connsiteY84-25828" fmla="*/ 1531371 h 1603018"/>
              <a:gd name="connsiteX85-25829" fmla="*/ 2691555 w 9662615"/>
              <a:gd name="connsiteY85-25830" fmla="*/ 1530283 h 1603018"/>
              <a:gd name="connsiteX86-25831" fmla="*/ 2491676 w 9662615"/>
              <a:gd name="connsiteY86-25832" fmla="*/ 1500859 h 1603018"/>
              <a:gd name="connsiteX87-25833" fmla="*/ 2378036 w 9662615"/>
              <a:gd name="connsiteY87-25834" fmla="*/ 1520645 h 1603018"/>
              <a:gd name="connsiteX88-25835" fmla="*/ 2284269 w 9662615"/>
              <a:gd name="connsiteY88-25836" fmla="*/ 1503068 h 1603018"/>
              <a:gd name="connsiteX89-25837" fmla="*/ 2207104 w 9662615"/>
              <a:gd name="connsiteY89-25838" fmla="*/ 1508888 h 1603018"/>
              <a:gd name="connsiteX90-25839" fmla="*/ 2149226 w 9662615"/>
              <a:gd name="connsiteY90-25840" fmla="*/ 1523409 h 1603018"/>
              <a:gd name="connsiteX91-25841" fmla="*/ 2084783 w 9662615"/>
              <a:gd name="connsiteY91-25842" fmla="*/ 1524245 h 1603018"/>
              <a:gd name="connsiteX92-25843" fmla="*/ 2070075 w 9662615"/>
              <a:gd name="connsiteY92-25844" fmla="*/ 1511285 h 1603018"/>
              <a:gd name="connsiteX93-25845" fmla="*/ 2001057 w 9662615"/>
              <a:gd name="connsiteY93-25846" fmla="*/ 1516449 h 1603018"/>
              <a:gd name="connsiteX94-25847" fmla="*/ 1896330 w 9662615"/>
              <a:gd name="connsiteY94-25848" fmla="*/ 1525725 h 1603018"/>
              <a:gd name="connsiteX95-25849" fmla="*/ 1835994 w 9662615"/>
              <a:gd name="connsiteY95-25850" fmla="*/ 1527678 h 1603018"/>
              <a:gd name="connsiteX96-25851" fmla="*/ 1671119 w 9662615"/>
              <a:gd name="connsiteY96-25852" fmla="*/ 1536701 h 1603018"/>
              <a:gd name="connsiteX97-25853" fmla="*/ 1565556 w 9662615"/>
              <a:gd name="connsiteY97-25854" fmla="*/ 1556503 h 1603018"/>
              <a:gd name="connsiteX98-25855" fmla="*/ 1407755 w 9662615"/>
              <a:gd name="connsiteY98-25856" fmla="*/ 1571444 h 1603018"/>
              <a:gd name="connsiteX99-25857" fmla="*/ 1291872 w 9662615"/>
              <a:gd name="connsiteY99-25858" fmla="*/ 1579471 h 1603018"/>
              <a:gd name="connsiteX100-25859" fmla="*/ 1245251 w 9662615"/>
              <a:gd name="connsiteY100-25860" fmla="*/ 1603018 h 1603018"/>
              <a:gd name="connsiteX101-25861" fmla="*/ 1181938 w 9662615"/>
              <a:gd name="connsiteY101-25862" fmla="*/ 1592789 h 1603018"/>
              <a:gd name="connsiteX102-25863" fmla="*/ 1091432 w 9662615"/>
              <a:gd name="connsiteY102-25864" fmla="*/ 1571003 h 1603018"/>
              <a:gd name="connsiteX103-25865" fmla="*/ 940355 w 9662615"/>
              <a:gd name="connsiteY103-25866" fmla="*/ 1560638 h 1603018"/>
              <a:gd name="connsiteX104-25867" fmla="*/ 868264 w 9662615"/>
              <a:gd name="connsiteY104-25868" fmla="*/ 1566392 h 1603018"/>
              <a:gd name="connsiteX105-25869" fmla="*/ 792765 w 9662615"/>
              <a:gd name="connsiteY105-25870" fmla="*/ 1563102 h 1603018"/>
              <a:gd name="connsiteX106-25871" fmla="*/ 653153 w 9662615"/>
              <a:gd name="connsiteY106-25872" fmla="*/ 1563516 h 1603018"/>
              <a:gd name="connsiteX107-25873" fmla="*/ 541933 w 9662615"/>
              <a:gd name="connsiteY107-25874" fmla="*/ 1561051 h 1603018"/>
              <a:gd name="connsiteX108-25875" fmla="*/ 472797 w 9662615"/>
              <a:gd name="connsiteY108-25876" fmla="*/ 1568904 h 1603018"/>
              <a:gd name="connsiteX109-25877" fmla="*/ 396059 w 9662615"/>
              <a:gd name="connsiteY109-25878" fmla="*/ 1560970 h 1603018"/>
              <a:gd name="connsiteX110-25879" fmla="*/ 336819 w 9662615"/>
              <a:gd name="connsiteY110-25880" fmla="*/ 1560892 h 1603018"/>
              <a:gd name="connsiteX111-25881" fmla="*/ 267163 w 9662615"/>
              <a:gd name="connsiteY111-25882" fmla="*/ 1531913 h 1603018"/>
              <a:gd name="connsiteX112-25883" fmla="*/ 196644 w 9662615"/>
              <a:gd name="connsiteY112-25884" fmla="*/ 1524565 h 1603018"/>
              <a:gd name="connsiteX113-25885" fmla="*/ 86819 w 9662615"/>
              <a:gd name="connsiteY113-25886" fmla="*/ 1519517 h 1603018"/>
              <a:gd name="connsiteX114-25887" fmla="*/ 53369 w 9662615"/>
              <a:gd name="connsiteY114-25888" fmla="*/ 1516853 h 1603018"/>
              <a:gd name="connsiteX115-25889" fmla="*/ 2359 w 9662615"/>
              <a:gd name="connsiteY115-25890" fmla="*/ 1515247 h 1603018"/>
              <a:gd name="connsiteX116-25891" fmla="*/ 0 w 9662615"/>
              <a:gd name="connsiteY116-25892" fmla="*/ 1514932 h 1603018"/>
              <a:gd name="connsiteX117-25893" fmla="*/ 0 w 9662615"/>
              <a:gd name="connsiteY117-25894" fmla="*/ 0 h 1603018"/>
              <a:gd name="connsiteX0-25895" fmla="*/ 0 w 9662615"/>
              <a:gd name="connsiteY0-25896" fmla="*/ 0 h 1603018"/>
              <a:gd name="connsiteX1-25897" fmla="*/ 9662615 w 9662615"/>
              <a:gd name="connsiteY1-25898" fmla="*/ 0 h 1603018"/>
              <a:gd name="connsiteX2-25899" fmla="*/ 9662615 w 9662615"/>
              <a:gd name="connsiteY2-25900" fmla="*/ 1280346 h 1603018"/>
              <a:gd name="connsiteX3-25901" fmla="*/ 9551077 w 9662615"/>
              <a:gd name="connsiteY3-25902" fmla="*/ 1292033 h 1603018"/>
              <a:gd name="connsiteX4-25903" fmla="*/ 9469546 w 9662615"/>
              <a:gd name="connsiteY4-25904" fmla="*/ 1289837 h 1603018"/>
              <a:gd name="connsiteX5-25905" fmla="*/ 9326260 w 9662615"/>
              <a:gd name="connsiteY5-25906" fmla="*/ 1277155 h 1603018"/>
              <a:gd name="connsiteX6-25907" fmla="*/ 9144767 w 9662615"/>
              <a:gd name="connsiteY6-25908" fmla="*/ 1264120 h 1603018"/>
              <a:gd name="connsiteX7-25909" fmla="*/ 8976400 w 9662615"/>
              <a:gd name="connsiteY7-25910" fmla="*/ 1326661 h 1603018"/>
              <a:gd name="connsiteX8-25911" fmla="*/ 8828711 w 9662615"/>
              <a:gd name="connsiteY8-25912" fmla="*/ 1346394 h 1603018"/>
              <a:gd name="connsiteX9-25913" fmla="*/ 8695953 w 9662615"/>
              <a:gd name="connsiteY9-25914" fmla="*/ 1346784 h 1603018"/>
              <a:gd name="connsiteX10-25915" fmla="*/ 8652191 w 9662615"/>
              <a:gd name="connsiteY10-25916" fmla="*/ 1345903 h 1603018"/>
              <a:gd name="connsiteX11-25917" fmla="*/ 8591582 w 9662615"/>
              <a:gd name="connsiteY11-25918" fmla="*/ 1341666 h 1603018"/>
              <a:gd name="connsiteX12-25919" fmla="*/ 8537336 w 9662615"/>
              <a:gd name="connsiteY12-25920" fmla="*/ 1341684 h 1603018"/>
              <a:gd name="connsiteX13-25921" fmla="*/ 8416849 w 9662615"/>
              <a:gd name="connsiteY13-25922" fmla="*/ 1367085 h 1603018"/>
              <a:gd name="connsiteX14-25923" fmla="*/ 8278355 w 9662615"/>
              <a:gd name="connsiteY14-25924" fmla="*/ 1386569 h 1603018"/>
              <a:gd name="connsiteX15-25925" fmla="*/ 8197961 w 9662615"/>
              <a:gd name="connsiteY15-25926" fmla="*/ 1392804 h 1603018"/>
              <a:gd name="connsiteX16-25927" fmla="*/ 8171196 w 9662615"/>
              <a:gd name="connsiteY16-25928" fmla="*/ 1397216 h 1603018"/>
              <a:gd name="connsiteX17-25929" fmla="*/ 8087910 w 9662615"/>
              <a:gd name="connsiteY17-25930" fmla="*/ 1386449 h 1603018"/>
              <a:gd name="connsiteX18-25931" fmla="*/ 7974579 w 9662615"/>
              <a:gd name="connsiteY18-25932" fmla="*/ 1383439 h 1603018"/>
              <a:gd name="connsiteX19-25933" fmla="*/ 7768351 w 9662615"/>
              <a:gd name="connsiteY19-25934" fmla="*/ 1395051 h 1603018"/>
              <a:gd name="connsiteX20-25935" fmla="*/ 7635985 w 9662615"/>
              <a:gd name="connsiteY20-25936" fmla="*/ 1386363 h 1603018"/>
              <a:gd name="connsiteX21-25937" fmla="*/ 7466069 w 9662615"/>
              <a:gd name="connsiteY21-25938" fmla="*/ 1377654 h 1603018"/>
              <a:gd name="connsiteX22-25939" fmla="*/ 7355642 w 9662615"/>
              <a:gd name="connsiteY22-25940" fmla="*/ 1407761 h 1603018"/>
              <a:gd name="connsiteX23-25941" fmla="*/ 7215220 w 9662615"/>
              <a:gd name="connsiteY23-25942" fmla="*/ 1397856 h 1603018"/>
              <a:gd name="connsiteX24-25943" fmla="*/ 7082147 w 9662615"/>
              <a:gd name="connsiteY24-25944" fmla="*/ 1406113 h 1603018"/>
              <a:gd name="connsiteX25-25945" fmla="*/ 6987129 w 9662615"/>
              <a:gd name="connsiteY25-25946" fmla="*/ 1404834 h 1603018"/>
              <a:gd name="connsiteX26-25947" fmla="*/ 6907567 w 9662615"/>
              <a:gd name="connsiteY26-25948" fmla="*/ 1419149 h 1603018"/>
              <a:gd name="connsiteX27-25949" fmla="*/ 6748428 w 9662615"/>
              <a:gd name="connsiteY27-25950" fmla="*/ 1420308 h 1603018"/>
              <a:gd name="connsiteX28-25951" fmla="*/ 6654257 w 9662615"/>
              <a:gd name="connsiteY28-25952" fmla="*/ 1424143 h 1603018"/>
              <a:gd name="connsiteX29-25953" fmla="*/ 6620123 w 9662615"/>
              <a:gd name="connsiteY29-25954" fmla="*/ 1430535 h 1603018"/>
              <a:gd name="connsiteX30-25955" fmla="*/ 6571355 w 9662615"/>
              <a:gd name="connsiteY30-25956" fmla="*/ 1436144 h 1603018"/>
              <a:gd name="connsiteX31-25957" fmla="*/ 6486557 w 9662615"/>
              <a:gd name="connsiteY31-25958" fmla="*/ 1449861 h 1603018"/>
              <a:gd name="connsiteX32-25959" fmla="*/ 6370419 w 9662615"/>
              <a:gd name="connsiteY32-25960" fmla="*/ 1461649 h 1603018"/>
              <a:gd name="connsiteX33-25961" fmla="*/ 6278839 w 9662615"/>
              <a:gd name="connsiteY33-25962" fmla="*/ 1449160 h 1603018"/>
              <a:gd name="connsiteX34-25963" fmla="*/ 6272455 w 9662615"/>
              <a:gd name="connsiteY34-25964" fmla="*/ 1453191 h 1603018"/>
              <a:gd name="connsiteX35-25965" fmla="*/ 6212659 w 9662615"/>
              <a:gd name="connsiteY35-25966" fmla="*/ 1454850 h 1603018"/>
              <a:gd name="connsiteX36-25967" fmla="*/ 6069317 w 9662615"/>
              <a:gd name="connsiteY36-25968" fmla="*/ 1445838 h 1603018"/>
              <a:gd name="connsiteX37-25969" fmla="*/ 5878477 w 9662615"/>
              <a:gd name="connsiteY37-25970" fmla="*/ 1439180 h 1603018"/>
              <a:gd name="connsiteX38-25971" fmla="*/ 5838387 w 9662615"/>
              <a:gd name="connsiteY38-25972" fmla="*/ 1444679 h 1603018"/>
              <a:gd name="connsiteX39-25973" fmla="*/ 5771136 w 9662615"/>
              <a:gd name="connsiteY39-25974" fmla="*/ 1453639 h 1603018"/>
              <a:gd name="connsiteX40-25975" fmla="*/ 5724081 w 9662615"/>
              <a:gd name="connsiteY40-25976" fmla="*/ 1470431 h 1603018"/>
              <a:gd name="connsiteX41-25977" fmla="*/ 5666577 w 9662615"/>
              <a:gd name="connsiteY41-25978" fmla="*/ 1473921 h 1603018"/>
              <a:gd name="connsiteX42-25979" fmla="*/ 5649068 w 9662615"/>
              <a:gd name="connsiteY42-25980" fmla="*/ 1461676 h 1603018"/>
              <a:gd name="connsiteX43-25981" fmla="*/ 5588902 w 9662615"/>
              <a:gd name="connsiteY43-25982" fmla="*/ 1469647 h 1603018"/>
              <a:gd name="connsiteX44-25983" fmla="*/ 5498090 w 9662615"/>
              <a:gd name="connsiteY44-25984" fmla="*/ 1483173 h 1603018"/>
              <a:gd name="connsiteX45-25985" fmla="*/ 5444641 w 9662615"/>
              <a:gd name="connsiteY45-25986" fmla="*/ 1487602 h 1603018"/>
              <a:gd name="connsiteX46-25987" fmla="*/ 5299812 w 9662615"/>
              <a:gd name="connsiteY46-25988" fmla="*/ 1503362 h 1603018"/>
              <a:gd name="connsiteX47-25989" fmla="*/ 5245752 w 9662615"/>
              <a:gd name="connsiteY47-25990" fmla="*/ 1520612 h 1603018"/>
              <a:gd name="connsiteX48-25991" fmla="*/ 5177807 w 9662615"/>
              <a:gd name="connsiteY48-25992" fmla="*/ 1526802 h 1603018"/>
              <a:gd name="connsiteX49-25993" fmla="*/ 5113910 w 9662615"/>
              <a:gd name="connsiteY49-25994" fmla="*/ 1533205 h 1603018"/>
              <a:gd name="connsiteX50-25995" fmla="*/ 5059484 w 9662615"/>
              <a:gd name="connsiteY50-25996" fmla="*/ 1546802 h 1603018"/>
              <a:gd name="connsiteX51-25997" fmla="*/ 5038524 w 9662615"/>
              <a:gd name="connsiteY51-25998" fmla="*/ 1545675 h 1603018"/>
              <a:gd name="connsiteX52-25999" fmla="*/ 5026564 w 9662615"/>
              <a:gd name="connsiteY52-26000" fmla="*/ 1545376 h 1603018"/>
              <a:gd name="connsiteX53-26001" fmla="*/ 4969433 w 9662615"/>
              <a:gd name="connsiteY53-26002" fmla="*/ 1550865 h 1603018"/>
              <a:gd name="connsiteX54-26003" fmla="*/ 4871726 w 9662615"/>
              <a:gd name="connsiteY54-26004" fmla="*/ 1570584 h 1603018"/>
              <a:gd name="connsiteX55-26005" fmla="*/ 4843267 w 9662615"/>
              <a:gd name="connsiteY55-26006" fmla="*/ 1561459 h 1603018"/>
              <a:gd name="connsiteX56-26007" fmla="*/ 4821058 w 9662615"/>
              <a:gd name="connsiteY56-26008" fmla="*/ 1553078 h 1603018"/>
              <a:gd name="connsiteX57-26009" fmla="*/ 4791466 w 9662615"/>
              <a:gd name="connsiteY57-26010" fmla="*/ 1561324 h 1603018"/>
              <a:gd name="connsiteX58-26011" fmla="*/ 4784247 w 9662615"/>
              <a:gd name="connsiteY58-26012" fmla="*/ 1562342 h 1603018"/>
              <a:gd name="connsiteX59-26013" fmla="*/ 4739309 w 9662615"/>
              <a:gd name="connsiteY59-26014" fmla="*/ 1553948 h 1603018"/>
              <a:gd name="connsiteX60-26015" fmla="*/ 4697562 w 9662615"/>
              <a:gd name="connsiteY60-26016" fmla="*/ 1551206 h 1603018"/>
              <a:gd name="connsiteX61-26017" fmla="*/ 4650737 w 9662615"/>
              <a:gd name="connsiteY61-26018" fmla="*/ 1537381 h 1603018"/>
              <a:gd name="connsiteX62-26019" fmla="*/ 4583150 w 9662615"/>
              <a:gd name="connsiteY62-26020" fmla="*/ 1529064 h 1603018"/>
              <a:gd name="connsiteX63-26021" fmla="*/ 4521734 w 9662615"/>
              <a:gd name="connsiteY63-26022" fmla="*/ 1529359 h 1603018"/>
              <a:gd name="connsiteX64-26023" fmla="*/ 4382398 w 9662615"/>
              <a:gd name="connsiteY64-26024" fmla="*/ 1534108 h 1603018"/>
              <a:gd name="connsiteX65-26025" fmla="*/ 4221826 w 9662615"/>
              <a:gd name="connsiteY65-26026" fmla="*/ 1500972 h 1603018"/>
              <a:gd name="connsiteX66-26027" fmla="*/ 4096601 w 9662615"/>
              <a:gd name="connsiteY66-26028" fmla="*/ 1521563 h 1603018"/>
              <a:gd name="connsiteX67-26029" fmla="*/ 4002441 w 9662615"/>
              <a:gd name="connsiteY67-26030" fmla="*/ 1528912 h 1603018"/>
              <a:gd name="connsiteX68-26031" fmla="*/ 3833906 w 9662615"/>
              <a:gd name="connsiteY68-26032" fmla="*/ 1516637 h 1603018"/>
              <a:gd name="connsiteX69-26033" fmla="*/ 3763845 w 9662615"/>
              <a:gd name="connsiteY69-26034" fmla="*/ 1501782 h 1603018"/>
              <a:gd name="connsiteX70-26035" fmla="*/ 3673583 w 9662615"/>
              <a:gd name="connsiteY70-26036" fmla="*/ 1501471 h 1603018"/>
              <a:gd name="connsiteX71-26037" fmla="*/ 3612941 w 9662615"/>
              <a:gd name="connsiteY71-26038" fmla="*/ 1411755 h 1603018"/>
              <a:gd name="connsiteX72-26039" fmla="*/ 3576170 w 9662615"/>
              <a:gd name="connsiteY72-26040" fmla="*/ 1516288 h 1603018"/>
              <a:gd name="connsiteX73-26041" fmla="*/ 3540258 w 9662615"/>
              <a:gd name="connsiteY73-26042" fmla="*/ 1516976 h 1603018"/>
              <a:gd name="connsiteX74-26043" fmla="*/ 3522853 w 9662615"/>
              <a:gd name="connsiteY74-26044" fmla="*/ 1538044 h 1603018"/>
              <a:gd name="connsiteX75-26045" fmla="*/ 3480929 w 9662615"/>
              <a:gd name="connsiteY75-26046" fmla="*/ 1526739 h 1603018"/>
              <a:gd name="connsiteX76-26047" fmla="*/ 3430805 w 9662615"/>
              <a:gd name="connsiteY76-26048" fmla="*/ 1542521 h 1603018"/>
              <a:gd name="connsiteX77-26049" fmla="*/ 3292707 w 9662615"/>
              <a:gd name="connsiteY77-26050" fmla="*/ 1520490 h 1603018"/>
              <a:gd name="connsiteX78-26051" fmla="*/ 3187872 w 9662615"/>
              <a:gd name="connsiteY78-26052" fmla="*/ 1519991 h 1603018"/>
              <a:gd name="connsiteX79-26053" fmla="*/ 3148026 w 9662615"/>
              <a:gd name="connsiteY79-26054" fmla="*/ 1524777 h 1603018"/>
              <a:gd name="connsiteX80-26055" fmla="*/ 3092394 w 9662615"/>
              <a:gd name="connsiteY80-26056" fmla="*/ 1528115 h 1603018"/>
              <a:gd name="connsiteX81-26057" fmla="*/ 2994200 w 9662615"/>
              <a:gd name="connsiteY81-26058" fmla="*/ 1537857 h 1603018"/>
              <a:gd name="connsiteX82-26059" fmla="*/ 2862301 w 9662615"/>
              <a:gd name="connsiteY82-26060" fmla="*/ 1544250 h 1603018"/>
              <a:gd name="connsiteX83-26061" fmla="*/ 2766335 w 9662615"/>
              <a:gd name="connsiteY83-26062" fmla="*/ 1527662 h 1603018"/>
              <a:gd name="connsiteX84-26063" fmla="*/ 2757836 w 9662615"/>
              <a:gd name="connsiteY84-26064" fmla="*/ 1531371 h 1603018"/>
              <a:gd name="connsiteX85-26065" fmla="*/ 2691555 w 9662615"/>
              <a:gd name="connsiteY85-26066" fmla="*/ 1530283 h 1603018"/>
              <a:gd name="connsiteX86-26067" fmla="*/ 2491676 w 9662615"/>
              <a:gd name="connsiteY86-26068" fmla="*/ 1500859 h 1603018"/>
              <a:gd name="connsiteX87-26069" fmla="*/ 2378036 w 9662615"/>
              <a:gd name="connsiteY87-26070" fmla="*/ 1520645 h 1603018"/>
              <a:gd name="connsiteX88-26071" fmla="*/ 2284269 w 9662615"/>
              <a:gd name="connsiteY88-26072" fmla="*/ 1503068 h 1603018"/>
              <a:gd name="connsiteX89-26073" fmla="*/ 2207104 w 9662615"/>
              <a:gd name="connsiteY89-26074" fmla="*/ 1508888 h 1603018"/>
              <a:gd name="connsiteX90-26075" fmla="*/ 2149226 w 9662615"/>
              <a:gd name="connsiteY90-26076" fmla="*/ 1523409 h 1603018"/>
              <a:gd name="connsiteX91-26077" fmla="*/ 2084783 w 9662615"/>
              <a:gd name="connsiteY91-26078" fmla="*/ 1524245 h 1603018"/>
              <a:gd name="connsiteX92-26079" fmla="*/ 2070075 w 9662615"/>
              <a:gd name="connsiteY92-26080" fmla="*/ 1511285 h 1603018"/>
              <a:gd name="connsiteX93-26081" fmla="*/ 2001057 w 9662615"/>
              <a:gd name="connsiteY93-26082" fmla="*/ 1516449 h 1603018"/>
              <a:gd name="connsiteX94-26083" fmla="*/ 1896330 w 9662615"/>
              <a:gd name="connsiteY94-26084" fmla="*/ 1525725 h 1603018"/>
              <a:gd name="connsiteX95-26085" fmla="*/ 1835994 w 9662615"/>
              <a:gd name="connsiteY95-26086" fmla="*/ 1527678 h 1603018"/>
              <a:gd name="connsiteX96-26087" fmla="*/ 1671119 w 9662615"/>
              <a:gd name="connsiteY96-26088" fmla="*/ 1536701 h 1603018"/>
              <a:gd name="connsiteX97-26089" fmla="*/ 1565556 w 9662615"/>
              <a:gd name="connsiteY97-26090" fmla="*/ 1556503 h 1603018"/>
              <a:gd name="connsiteX98-26091" fmla="*/ 1407755 w 9662615"/>
              <a:gd name="connsiteY98-26092" fmla="*/ 1571444 h 1603018"/>
              <a:gd name="connsiteX99-26093" fmla="*/ 1291872 w 9662615"/>
              <a:gd name="connsiteY99-26094" fmla="*/ 1579471 h 1603018"/>
              <a:gd name="connsiteX100-26095" fmla="*/ 1245251 w 9662615"/>
              <a:gd name="connsiteY100-26096" fmla="*/ 1603018 h 1603018"/>
              <a:gd name="connsiteX101-26097" fmla="*/ 1181938 w 9662615"/>
              <a:gd name="connsiteY101-26098" fmla="*/ 1592789 h 1603018"/>
              <a:gd name="connsiteX102-26099" fmla="*/ 1091432 w 9662615"/>
              <a:gd name="connsiteY102-26100" fmla="*/ 1571003 h 1603018"/>
              <a:gd name="connsiteX103-26101" fmla="*/ 940355 w 9662615"/>
              <a:gd name="connsiteY103-26102" fmla="*/ 1560638 h 1603018"/>
              <a:gd name="connsiteX104-26103" fmla="*/ 868264 w 9662615"/>
              <a:gd name="connsiteY104-26104" fmla="*/ 1566392 h 1603018"/>
              <a:gd name="connsiteX105-26105" fmla="*/ 792765 w 9662615"/>
              <a:gd name="connsiteY105-26106" fmla="*/ 1563102 h 1603018"/>
              <a:gd name="connsiteX106-26107" fmla="*/ 653153 w 9662615"/>
              <a:gd name="connsiteY106-26108" fmla="*/ 1563516 h 1603018"/>
              <a:gd name="connsiteX107-26109" fmla="*/ 541933 w 9662615"/>
              <a:gd name="connsiteY107-26110" fmla="*/ 1561051 h 1603018"/>
              <a:gd name="connsiteX108-26111" fmla="*/ 472797 w 9662615"/>
              <a:gd name="connsiteY108-26112" fmla="*/ 1568904 h 1603018"/>
              <a:gd name="connsiteX109-26113" fmla="*/ 396059 w 9662615"/>
              <a:gd name="connsiteY109-26114" fmla="*/ 1560970 h 1603018"/>
              <a:gd name="connsiteX110-26115" fmla="*/ 336819 w 9662615"/>
              <a:gd name="connsiteY110-26116" fmla="*/ 1560892 h 1603018"/>
              <a:gd name="connsiteX111-26117" fmla="*/ 267163 w 9662615"/>
              <a:gd name="connsiteY111-26118" fmla="*/ 1531913 h 1603018"/>
              <a:gd name="connsiteX112-26119" fmla="*/ 196644 w 9662615"/>
              <a:gd name="connsiteY112-26120" fmla="*/ 1524565 h 1603018"/>
              <a:gd name="connsiteX113-26121" fmla="*/ 86819 w 9662615"/>
              <a:gd name="connsiteY113-26122" fmla="*/ 1519517 h 1603018"/>
              <a:gd name="connsiteX114-26123" fmla="*/ 53369 w 9662615"/>
              <a:gd name="connsiteY114-26124" fmla="*/ 1516853 h 1603018"/>
              <a:gd name="connsiteX115-26125" fmla="*/ 2359 w 9662615"/>
              <a:gd name="connsiteY115-26126" fmla="*/ 1515247 h 1603018"/>
              <a:gd name="connsiteX116-26127" fmla="*/ 0 w 9662615"/>
              <a:gd name="connsiteY116-26128" fmla="*/ 1514932 h 1603018"/>
              <a:gd name="connsiteX117-26129" fmla="*/ 0 w 9662615"/>
              <a:gd name="connsiteY117-26130" fmla="*/ 0 h 1603018"/>
              <a:gd name="connsiteX0-26131" fmla="*/ 0 w 9662615"/>
              <a:gd name="connsiteY0-26132" fmla="*/ 0 h 1603018"/>
              <a:gd name="connsiteX1-26133" fmla="*/ 9662615 w 9662615"/>
              <a:gd name="connsiteY1-26134" fmla="*/ 0 h 1603018"/>
              <a:gd name="connsiteX2-26135" fmla="*/ 9662615 w 9662615"/>
              <a:gd name="connsiteY2-26136" fmla="*/ 1280346 h 1603018"/>
              <a:gd name="connsiteX3-26137" fmla="*/ 9551077 w 9662615"/>
              <a:gd name="connsiteY3-26138" fmla="*/ 1292033 h 1603018"/>
              <a:gd name="connsiteX4-26139" fmla="*/ 9469546 w 9662615"/>
              <a:gd name="connsiteY4-26140" fmla="*/ 1289837 h 1603018"/>
              <a:gd name="connsiteX5-26141" fmla="*/ 9326260 w 9662615"/>
              <a:gd name="connsiteY5-26142" fmla="*/ 1277155 h 1603018"/>
              <a:gd name="connsiteX6-26143" fmla="*/ 9144767 w 9662615"/>
              <a:gd name="connsiteY6-26144" fmla="*/ 1264120 h 1603018"/>
              <a:gd name="connsiteX7-26145" fmla="*/ 8976400 w 9662615"/>
              <a:gd name="connsiteY7-26146" fmla="*/ 1326661 h 1603018"/>
              <a:gd name="connsiteX8-26147" fmla="*/ 8828711 w 9662615"/>
              <a:gd name="connsiteY8-26148" fmla="*/ 1346394 h 1603018"/>
              <a:gd name="connsiteX9-26149" fmla="*/ 8695953 w 9662615"/>
              <a:gd name="connsiteY9-26150" fmla="*/ 1346784 h 1603018"/>
              <a:gd name="connsiteX10-26151" fmla="*/ 8652191 w 9662615"/>
              <a:gd name="connsiteY10-26152" fmla="*/ 1345903 h 1603018"/>
              <a:gd name="connsiteX11-26153" fmla="*/ 8591582 w 9662615"/>
              <a:gd name="connsiteY11-26154" fmla="*/ 1341666 h 1603018"/>
              <a:gd name="connsiteX12-26155" fmla="*/ 8537336 w 9662615"/>
              <a:gd name="connsiteY12-26156" fmla="*/ 1341684 h 1603018"/>
              <a:gd name="connsiteX13-26157" fmla="*/ 8416849 w 9662615"/>
              <a:gd name="connsiteY13-26158" fmla="*/ 1367085 h 1603018"/>
              <a:gd name="connsiteX14-26159" fmla="*/ 8278355 w 9662615"/>
              <a:gd name="connsiteY14-26160" fmla="*/ 1386569 h 1603018"/>
              <a:gd name="connsiteX15-26161" fmla="*/ 8197961 w 9662615"/>
              <a:gd name="connsiteY15-26162" fmla="*/ 1392804 h 1603018"/>
              <a:gd name="connsiteX16-26163" fmla="*/ 8171196 w 9662615"/>
              <a:gd name="connsiteY16-26164" fmla="*/ 1397216 h 1603018"/>
              <a:gd name="connsiteX17-26165" fmla="*/ 8087910 w 9662615"/>
              <a:gd name="connsiteY17-26166" fmla="*/ 1386449 h 1603018"/>
              <a:gd name="connsiteX18-26167" fmla="*/ 7974579 w 9662615"/>
              <a:gd name="connsiteY18-26168" fmla="*/ 1383439 h 1603018"/>
              <a:gd name="connsiteX19-26169" fmla="*/ 7768351 w 9662615"/>
              <a:gd name="connsiteY19-26170" fmla="*/ 1395051 h 1603018"/>
              <a:gd name="connsiteX20-26171" fmla="*/ 7635985 w 9662615"/>
              <a:gd name="connsiteY20-26172" fmla="*/ 1386363 h 1603018"/>
              <a:gd name="connsiteX21-26173" fmla="*/ 7466069 w 9662615"/>
              <a:gd name="connsiteY21-26174" fmla="*/ 1377654 h 1603018"/>
              <a:gd name="connsiteX22-26175" fmla="*/ 7355642 w 9662615"/>
              <a:gd name="connsiteY22-26176" fmla="*/ 1407761 h 1603018"/>
              <a:gd name="connsiteX23-26177" fmla="*/ 7215220 w 9662615"/>
              <a:gd name="connsiteY23-26178" fmla="*/ 1397856 h 1603018"/>
              <a:gd name="connsiteX24-26179" fmla="*/ 7082147 w 9662615"/>
              <a:gd name="connsiteY24-26180" fmla="*/ 1406113 h 1603018"/>
              <a:gd name="connsiteX25-26181" fmla="*/ 6987129 w 9662615"/>
              <a:gd name="connsiteY25-26182" fmla="*/ 1404834 h 1603018"/>
              <a:gd name="connsiteX26-26183" fmla="*/ 6907567 w 9662615"/>
              <a:gd name="connsiteY26-26184" fmla="*/ 1419149 h 1603018"/>
              <a:gd name="connsiteX27-26185" fmla="*/ 6748428 w 9662615"/>
              <a:gd name="connsiteY27-26186" fmla="*/ 1420308 h 1603018"/>
              <a:gd name="connsiteX28-26187" fmla="*/ 6654257 w 9662615"/>
              <a:gd name="connsiteY28-26188" fmla="*/ 1424143 h 1603018"/>
              <a:gd name="connsiteX29-26189" fmla="*/ 6620123 w 9662615"/>
              <a:gd name="connsiteY29-26190" fmla="*/ 1430535 h 1603018"/>
              <a:gd name="connsiteX30-26191" fmla="*/ 6571355 w 9662615"/>
              <a:gd name="connsiteY30-26192" fmla="*/ 1436144 h 1603018"/>
              <a:gd name="connsiteX31-26193" fmla="*/ 6486557 w 9662615"/>
              <a:gd name="connsiteY31-26194" fmla="*/ 1449861 h 1603018"/>
              <a:gd name="connsiteX32-26195" fmla="*/ 6370419 w 9662615"/>
              <a:gd name="connsiteY32-26196" fmla="*/ 1461649 h 1603018"/>
              <a:gd name="connsiteX33-26197" fmla="*/ 6278839 w 9662615"/>
              <a:gd name="connsiteY33-26198" fmla="*/ 1449160 h 1603018"/>
              <a:gd name="connsiteX34-26199" fmla="*/ 6272455 w 9662615"/>
              <a:gd name="connsiteY34-26200" fmla="*/ 1453191 h 1603018"/>
              <a:gd name="connsiteX35-26201" fmla="*/ 6212659 w 9662615"/>
              <a:gd name="connsiteY35-26202" fmla="*/ 1454850 h 1603018"/>
              <a:gd name="connsiteX36-26203" fmla="*/ 6069317 w 9662615"/>
              <a:gd name="connsiteY36-26204" fmla="*/ 1445838 h 1603018"/>
              <a:gd name="connsiteX37-26205" fmla="*/ 5878477 w 9662615"/>
              <a:gd name="connsiteY37-26206" fmla="*/ 1439180 h 1603018"/>
              <a:gd name="connsiteX38-26207" fmla="*/ 5838387 w 9662615"/>
              <a:gd name="connsiteY38-26208" fmla="*/ 1444679 h 1603018"/>
              <a:gd name="connsiteX39-26209" fmla="*/ 5771136 w 9662615"/>
              <a:gd name="connsiteY39-26210" fmla="*/ 1453639 h 1603018"/>
              <a:gd name="connsiteX40-26211" fmla="*/ 5724081 w 9662615"/>
              <a:gd name="connsiteY40-26212" fmla="*/ 1470431 h 1603018"/>
              <a:gd name="connsiteX41-26213" fmla="*/ 5666577 w 9662615"/>
              <a:gd name="connsiteY41-26214" fmla="*/ 1473921 h 1603018"/>
              <a:gd name="connsiteX42-26215" fmla="*/ 5649068 w 9662615"/>
              <a:gd name="connsiteY42-26216" fmla="*/ 1461676 h 1603018"/>
              <a:gd name="connsiteX43-26217" fmla="*/ 5588902 w 9662615"/>
              <a:gd name="connsiteY43-26218" fmla="*/ 1469647 h 1603018"/>
              <a:gd name="connsiteX44-26219" fmla="*/ 5498090 w 9662615"/>
              <a:gd name="connsiteY44-26220" fmla="*/ 1483173 h 1603018"/>
              <a:gd name="connsiteX45-26221" fmla="*/ 5444641 w 9662615"/>
              <a:gd name="connsiteY45-26222" fmla="*/ 1487602 h 1603018"/>
              <a:gd name="connsiteX46-26223" fmla="*/ 5299812 w 9662615"/>
              <a:gd name="connsiteY46-26224" fmla="*/ 1503362 h 1603018"/>
              <a:gd name="connsiteX47-26225" fmla="*/ 5245752 w 9662615"/>
              <a:gd name="connsiteY47-26226" fmla="*/ 1520612 h 1603018"/>
              <a:gd name="connsiteX48-26227" fmla="*/ 5177807 w 9662615"/>
              <a:gd name="connsiteY48-26228" fmla="*/ 1526802 h 1603018"/>
              <a:gd name="connsiteX49-26229" fmla="*/ 5113910 w 9662615"/>
              <a:gd name="connsiteY49-26230" fmla="*/ 1533205 h 1603018"/>
              <a:gd name="connsiteX50-26231" fmla="*/ 5059484 w 9662615"/>
              <a:gd name="connsiteY50-26232" fmla="*/ 1546802 h 1603018"/>
              <a:gd name="connsiteX51-26233" fmla="*/ 5038524 w 9662615"/>
              <a:gd name="connsiteY51-26234" fmla="*/ 1545675 h 1603018"/>
              <a:gd name="connsiteX52-26235" fmla="*/ 5026564 w 9662615"/>
              <a:gd name="connsiteY52-26236" fmla="*/ 1545376 h 1603018"/>
              <a:gd name="connsiteX53-26237" fmla="*/ 4969433 w 9662615"/>
              <a:gd name="connsiteY53-26238" fmla="*/ 1550865 h 1603018"/>
              <a:gd name="connsiteX54-26239" fmla="*/ 4871726 w 9662615"/>
              <a:gd name="connsiteY54-26240" fmla="*/ 1570584 h 1603018"/>
              <a:gd name="connsiteX55-26241" fmla="*/ 4843267 w 9662615"/>
              <a:gd name="connsiteY55-26242" fmla="*/ 1561459 h 1603018"/>
              <a:gd name="connsiteX56-26243" fmla="*/ 4821058 w 9662615"/>
              <a:gd name="connsiteY56-26244" fmla="*/ 1553078 h 1603018"/>
              <a:gd name="connsiteX57-26245" fmla="*/ 4791466 w 9662615"/>
              <a:gd name="connsiteY57-26246" fmla="*/ 1561324 h 1603018"/>
              <a:gd name="connsiteX58-26247" fmla="*/ 4784247 w 9662615"/>
              <a:gd name="connsiteY58-26248" fmla="*/ 1562342 h 1603018"/>
              <a:gd name="connsiteX59-26249" fmla="*/ 4739309 w 9662615"/>
              <a:gd name="connsiteY59-26250" fmla="*/ 1553948 h 1603018"/>
              <a:gd name="connsiteX60-26251" fmla="*/ 4697562 w 9662615"/>
              <a:gd name="connsiteY60-26252" fmla="*/ 1551206 h 1603018"/>
              <a:gd name="connsiteX61-26253" fmla="*/ 4650737 w 9662615"/>
              <a:gd name="connsiteY61-26254" fmla="*/ 1537381 h 1603018"/>
              <a:gd name="connsiteX62-26255" fmla="*/ 4583150 w 9662615"/>
              <a:gd name="connsiteY62-26256" fmla="*/ 1529064 h 1603018"/>
              <a:gd name="connsiteX63-26257" fmla="*/ 4521734 w 9662615"/>
              <a:gd name="connsiteY63-26258" fmla="*/ 1529359 h 1603018"/>
              <a:gd name="connsiteX64-26259" fmla="*/ 4382398 w 9662615"/>
              <a:gd name="connsiteY64-26260" fmla="*/ 1534108 h 1603018"/>
              <a:gd name="connsiteX65-26261" fmla="*/ 4221826 w 9662615"/>
              <a:gd name="connsiteY65-26262" fmla="*/ 1500972 h 1603018"/>
              <a:gd name="connsiteX66-26263" fmla="*/ 4096601 w 9662615"/>
              <a:gd name="connsiteY66-26264" fmla="*/ 1521563 h 1603018"/>
              <a:gd name="connsiteX67-26265" fmla="*/ 4002441 w 9662615"/>
              <a:gd name="connsiteY67-26266" fmla="*/ 1528912 h 1603018"/>
              <a:gd name="connsiteX68-26267" fmla="*/ 3833906 w 9662615"/>
              <a:gd name="connsiteY68-26268" fmla="*/ 1516637 h 1603018"/>
              <a:gd name="connsiteX69-26269" fmla="*/ 3763845 w 9662615"/>
              <a:gd name="connsiteY69-26270" fmla="*/ 1501782 h 1603018"/>
              <a:gd name="connsiteX70-26271" fmla="*/ 3673583 w 9662615"/>
              <a:gd name="connsiteY70-26272" fmla="*/ 1501471 h 1603018"/>
              <a:gd name="connsiteX71-26273" fmla="*/ 3640771 w 9662615"/>
              <a:gd name="connsiteY71-26274" fmla="*/ 1531025 h 1603018"/>
              <a:gd name="connsiteX72-26275" fmla="*/ 3576170 w 9662615"/>
              <a:gd name="connsiteY72-26276" fmla="*/ 1516288 h 1603018"/>
              <a:gd name="connsiteX73-26277" fmla="*/ 3540258 w 9662615"/>
              <a:gd name="connsiteY73-26278" fmla="*/ 1516976 h 1603018"/>
              <a:gd name="connsiteX74-26279" fmla="*/ 3522853 w 9662615"/>
              <a:gd name="connsiteY74-26280" fmla="*/ 1538044 h 1603018"/>
              <a:gd name="connsiteX75-26281" fmla="*/ 3480929 w 9662615"/>
              <a:gd name="connsiteY75-26282" fmla="*/ 1526739 h 1603018"/>
              <a:gd name="connsiteX76-26283" fmla="*/ 3430805 w 9662615"/>
              <a:gd name="connsiteY76-26284" fmla="*/ 1542521 h 1603018"/>
              <a:gd name="connsiteX77-26285" fmla="*/ 3292707 w 9662615"/>
              <a:gd name="connsiteY77-26286" fmla="*/ 1520490 h 1603018"/>
              <a:gd name="connsiteX78-26287" fmla="*/ 3187872 w 9662615"/>
              <a:gd name="connsiteY78-26288" fmla="*/ 1519991 h 1603018"/>
              <a:gd name="connsiteX79-26289" fmla="*/ 3148026 w 9662615"/>
              <a:gd name="connsiteY79-26290" fmla="*/ 1524777 h 1603018"/>
              <a:gd name="connsiteX80-26291" fmla="*/ 3092394 w 9662615"/>
              <a:gd name="connsiteY80-26292" fmla="*/ 1528115 h 1603018"/>
              <a:gd name="connsiteX81-26293" fmla="*/ 2994200 w 9662615"/>
              <a:gd name="connsiteY81-26294" fmla="*/ 1537857 h 1603018"/>
              <a:gd name="connsiteX82-26295" fmla="*/ 2862301 w 9662615"/>
              <a:gd name="connsiteY82-26296" fmla="*/ 1544250 h 1603018"/>
              <a:gd name="connsiteX83-26297" fmla="*/ 2766335 w 9662615"/>
              <a:gd name="connsiteY83-26298" fmla="*/ 1527662 h 1603018"/>
              <a:gd name="connsiteX84-26299" fmla="*/ 2757836 w 9662615"/>
              <a:gd name="connsiteY84-26300" fmla="*/ 1531371 h 1603018"/>
              <a:gd name="connsiteX85-26301" fmla="*/ 2691555 w 9662615"/>
              <a:gd name="connsiteY85-26302" fmla="*/ 1530283 h 1603018"/>
              <a:gd name="connsiteX86-26303" fmla="*/ 2491676 w 9662615"/>
              <a:gd name="connsiteY86-26304" fmla="*/ 1500859 h 1603018"/>
              <a:gd name="connsiteX87-26305" fmla="*/ 2378036 w 9662615"/>
              <a:gd name="connsiteY87-26306" fmla="*/ 1520645 h 1603018"/>
              <a:gd name="connsiteX88-26307" fmla="*/ 2284269 w 9662615"/>
              <a:gd name="connsiteY88-26308" fmla="*/ 1503068 h 1603018"/>
              <a:gd name="connsiteX89-26309" fmla="*/ 2207104 w 9662615"/>
              <a:gd name="connsiteY89-26310" fmla="*/ 1508888 h 1603018"/>
              <a:gd name="connsiteX90-26311" fmla="*/ 2149226 w 9662615"/>
              <a:gd name="connsiteY90-26312" fmla="*/ 1523409 h 1603018"/>
              <a:gd name="connsiteX91-26313" fmla="*/ 2084783 w 9662615"/>
              <a:gd name="connsiteY91-26314" fmla="*/ 1524245 h 1603018"/>
              <a:gd name="connsiteX92-26315" fmla="*/ 2070075 w 9662615"/>
              <a:gd name="connsiteY92-26316" fmla="*/ 1511285 h 1603018"/>
              <a:gd name="connsiteX93-26317" fmla="*/ 2001057 w 9662615"/>
              <a:gd name="connsiteY93-26318" fmla="*/ 1516449 h 1603018"/>
              <a:gd name="connsiteX94-26319" fmla="*/ 1896330 w 9662615"/>
              <a:gd name="connsiteY94-26320" fmla="*/ 1525725 h 1603018"/>
              <a:gd name="connsiteX95-26321" fmla="*/ 1835994 w 9662615"/>
              <a:gd name="connsiteY95-26322" fmla="*/ 1527678 h 1603018"/>
              <a:gd name="connsiteX96-26323" fmla="*/ 1671119 w 9662615"/>
              <a:gd name="connsiteY96-26324" fmla="*/ 1536701 h 1603018"/>
              <a:gd name="connsiteX97-26325" fmla="*/ 1565556 w 9662615"/>
              <a:gd name="connsiteY97-26326" fmla="*/ 1556503 h 1603018"/>
              <a:gd name="connsiteX98-26327" fmla="*/ 1407755 w 9662615"/>
              <a:gd name="connsiteY98-26328" fmla="*/ 1571444 h 1603018"/>
              <a:gd name="connsiteX99-26329" fmla="*/ 1291872 w 9662615"/>
              <a:gd name="connsiteY99-26330" fmla="*/ 1579471 h 1603018"/>
              <a:gd name="connsiteX100-26331" fmla="*/ 1245251 w 9662615"/>
              <a:gd name="connsiteY100-26332" fmla="*/ 1603018 h 1603018"/>
              <a:gd name="connsiteX101-26333" fmla="*/ 1181938 w 9662615"/>
              <a:gd name="connsiteY101-26334" fmla="*/ 1592789 h 1603018"/>
              <a:gd name="connsiteX102-26335" fmla="*/ 1091432 w 9662615"/>
              <a:gd name="connsiteY102-26336" fmla="*/ 1571003 h 1603018"/>
              <a:gd name="connsiteX103-26337" fmla="*/ 940355 w 9662615"/>
              <a:gd name="connsiteY103-26338" fmla="*/ 1560638 h 1603018"/>
              <a:gd name="connsiteX104-26339" fmla="*/ 868264 w 9662615"/>
              <a:gd name="connsiteY104-26340" fmla="*/ 1566392 h 1603018"/>
              <a:gd name="connsiteX105-26341" fmla="*/ 792765 w 9662615"/>
              <a:gd name="connsiteY105-26342" fmla="*/ 1563102 h 1603018"/>
              <a:gd name="connsiteX106-26343" fmla="*/ 653153 w 9662615"/>
              <a:gd name="connsiteY106-26344" fmla="*/ 1563516 h 1603018"/>
              <a:gd name="connsiteX107-26345" fmla="*/ 541933 w 9662615"/>
              <a:gd name="connsiteY107-26346" fmla="*/ 1561051 h 1603018"/>
              <a:gd name="connsiteX108-26347" fmla="*/ 472797 w 9662615"/>
              <a:gd name="connsiteY108-26348" fmla="*/ 1568904 h 1603018"/>
              <a:gd name="connsiteX109-26349" fmla="*/ 396059 w 9662615"/>
              <a:gd name="connsiteY109-26350" fmla="*/ 1560970 h 1603018"/>
              <a:gd name="connsiteX110-26351" fmla="*/ 336819 w 9662615"/>
              <a:gd name="connsiteY110-26352" fmla="*/ 1560892 h 1603018"/>
              <a:gd name="connsiteX111-26353" fmla="*/ 267163 w 9662615"/>
              <a:gd name="connsiteY111-26354" fmla="*/ 1531913 h 1603018"/>
              <a:gd name="connsiteX112-26355" fmla="*/ 196644 w 9662615"/>
              <a:gd name="connsiteY112-26356" fmla="*/ 1524565 h 1603018"/>
              <a:gd name="connsiteX113-26357" fmla="*/ 86819 w 9662615"/>
              <a:gd name="connsiteY113-26358" fmla="*/ 1519517 h 1603018"/>
              <a:gd name="connsiteX114-26359" fmla="*/ 53369 w 9662615"/>
              <a:gd name="connsiteY114-26360" fmla="*/ 1516853 h 1603018"/>
              <a:gd name="connsiteX115-26361" fmla="*/ 2359 w 9662615"/>
              <a:gd name="connsiteY115-26362" fmla="*/ 1515247 h 1603018"/>
              <a:gd name="connsiteX116-26363" fmla="*/ 0 w 9662615"/>
              <a:gd name="connsiteY116-26364" fmla="*/ 1514932 h 1603018"/>
              <a:gd name="connsiteX117-26365" fmla="*/ 0 w 9662615"/>
              <a:gd name="connsiteY117-26366" fmla="*/ 0 h 1603018"/>
              <a:gd name="connsiteX0-26367" fmla="*/ 0 w 9662615"/>
              <a:gd name="connsiteY0-26368" fmla="*/ 0 h 1603018"/>
              <a:gd name="connsiteX1-26369" fmla="*/ 9662615 w 9662615"/>
              <a:gd name="connsiteY1-26370" fmla="*/ 0 h 1603018"/>
              <a:gd name="connsiteX2-26371" fmla="*/ 9662615 w 9662615"/>
              <a:gd name="connsiteY2-26372" fmla="*/ 1280346 h 1603018"/>
              <a:gd name="connsiteX3-26373" fmla="*/ 9551077 w 9662615"/>
              <a:gd name="connsiteY3-26374" fmla="*/ 1292033 h 1603018"/>
              <a:gd name="connsiteX4-26375" fmla="*/ 9469546 w 9662615"/>
              <a:gd name="connsiteY4-26376" fmla="*/ 1289837 h 1603018"/>
              <a:gd name="connsiteX5-26377" fmla="*/ 9326260 w 9662615"/>
              <a:gd name="connsiteY5-26378" fmla="*/ 1277155 h 1603018"/>
              <a:gd name="connsiteX6-26379" fmla="*/ 9144767 w 9662615"/>
              <a:gd name="connsiteY6-26380" fmla="*/ 1264120 h 1603018"/>
              <a:gd name="connsiteX7-26381" fmla="*/ 8976400 w 9662615"/>
              <a:gd name="connsiteY7-26382" fmla="*/ 1326661 h 1603018"/>
              <a:gd name="connsiteX8-26383" fmla="*/ 8828711 w 9662615"/>
              <a:gd name="connsiteY8-26384" fmla="*/ 1346394 h 1603018"/>
              <a:gd name="connsiteX9-26385" fmla="*/ 8695953 w 9662615"/>
              <a:gd name="connsiteY9-26386" fmla="*/ 1346784 h 1603018"/>
              <a:gd name="connsiteX10-26387" fmla="*/ 8652191 w 9662615"/>
              <a:gd name="connsiteY10-26388" fmla="*/ 1345903 h 1603018"/>
              <a:gd name="connsiteX11-26389" fmla="*/ 8591582 w 9662615"/>
              <a:gd name="connsiteY11-26390" fmla="*/ 1341666 h 1603018"/>
              <a:gd name="connsiteX12-26391" fmla="*/ 8537336 w 9662615"/>
              <a:gd name="connsiteY12-26392" fmla="*/ 1341684 h 1603018"/>
              <a:gd name="connsiteX13-26393" fmla="*/ 8416849 w 9662615"/>
              <a:gd name="connsiteY13-26394" fmla="*/ 1367085 h 1603018"/>
              <a:gd name="connsiteX14-26395" fmla="*/ 8278355 w 9662615"/>
              <a:gd name="connsiteY14-26396" fmla="*/ 1386569 h 1603018"/>
              <a:gd name="connsiteX15-26397" fmla="*/ 8197961 w 9662615"/>
              <a:gd name="connsiteY15-26398" fmla="*/ 1392804 h 1603018"/>
              <a:gd name="connsiteX16-26399" fmla="*/ 8171196 w 9662615"/>
              <a:gd name="connsiteY16-26400" fmla="*/ 1397216 h 1603018"/>
              <a:gd name="connsiteX17-26401" fmla="*/ 8087910 w 9662615"/>
              <a:gd name="connsiteY17-26402" fmla="*/ 1386449 h 1603018"/>
              <a:gd name="connsiteX18-26403" fmla="*/ 7974579 w 9662615"/>
              <a:gd name="connsiteY18-26404" fmla="*/ 1383439 h 1603018"/>
              <a:gd name="connsiteX19-26405" fmla="*/ 7768351 w 9662615"/>
              <a:gd name="connsiteY19-26406" fmla="*/ 1395051 h 1603018"/>
              <a:gd name="connsiteX20-26407" fmla="*/ 7635985 w 9662615"/>
              <a:gd name="connsiteY20-26408" fmla="*/ 1386363 h 1603018"/>
              <a:gd name="connsiteX21-26409" fmla="*/ 7466069 w 9662615"/>
              <a:gd name="connsiteY21-26410" fmla="*/ 1377654 h 1603018"/>
              <a:gd name="connsiteX22-26411" fmla="*/ 7355642 w 9662615"/>
              <a:gd name="connsiteY22-26412" fmla="*/ 1407761 h 1603018"/>
              <a:gd name="connsiteX23-26413" fmla="*/ 7215220 w 9662615"/>
              <a:gd name="connsiteY23-26414" fmla="*/ 1397856 h 1603018"/>
              <a:gd name="connsiteX24-26415" fmla="*/ 7082147 w 9662615"/>
              <a:gd name="connsiteY24-26416" fmla="*/ 1406113 h 1603018"/>
              <a:gd name="connsiteX25-26417" fmla="*/ 6987129 w 9662615"/>
              <a:gd name="connsiteY25-26418" fmla="*/ 1404834 h 1603018"/>
              <a:gd name="connsiteX26-26419" fmla="*/ 6907567 w 9662615"/>
              <a:gd name="connsiteY26-26420" fmla="*/ 1419149 h 1603018"/>
              <a:gd name="connsiteX27-26421" fmla="*/ 6748428 w 9662615"/>
              <a:gd name="connsiteY27-26422" fmla="*/ 1420308 h 1603018"/>
              <a:gd name="connsiteX28-26423" fmla="*/ 6654257 w 9662615"/>
              <a:gd name="connsiteY28-26424" fmla="*/ 1424143 h 1603018"/>
              <a:gd name="connsiteX29-26425" fmla="*/ 6620123 w 9662615"/>
              <a:gd name="connsiteY29-26426" fmla="*/ 1430535 h 1603018"/>
              <a:gd name="connsiteX30-26427" fmla="*/ 6571355 w 9662615"/>
              <a:gd name="connsiteY30-26428" fmla="*/ 1436144 h 1603018"/>
              <a:gd name="connsiteX31-26429" fmla="*/ 6486557 w 9662615"/>
              <a:gd name="connsiteY31-26430" fmla="*/ 1449861 h 1603018"/>
              <a:gd name="connsiteX32-26431" fmla="*/ 6370419 w 9662615"/>
              <a:gd name="connsiteY32-26432" fmla="*/ 1461649 h 1603018"/>
              <a:gd name="connsiteX33-26433" fmla="*/ 6278839 w 9662615"/>
              <a:gd name="connsiteY33-26434" fmla="*/ 1449160 h 1603018"/>
              <a:gd name="connsiteX34-26435" fmla="*/ 6272455 w 9662615"/>
              <a:gd name="connsiteY34-26436" fmla="*/ 1453191 h 1603018"/>
              <a:gd name="connsiteX35-26437" fmla="*/ 6212659 w 9662615"/>
              <a:gd name="connsiteY35-26438" fmla="*/ 1454850 h 1603018"/>
              <a:gd name="connsiteX36-26439" fmla="*/ 6069317 w 9662615"/>
              <a:gd name="connsiteY36-26440" fmla="*/ 1445838 h 1603018"/>
              <a:gd name="connsiteX37-26441" fmla="*/ 5878477 w 9662615"/>
              <a:gd name="connsiteY37-26442" fmla="*/ 1439180 h 1603018"/>
              <a:gd name="connsiteX38-26443" fmla="*/ 5838387 w 9662615"/>
              <a:gd name="connsiteY38-26444" fmla="*/ 1444679 h 1603018"/>
              <a:gd name="connsiteX39-26445" fmla="*/ 5771136 w 9662615"/>
              <a:gd name="connsiteY39-26446" fmla="*/ 1453639 h 1603018"/>
              <a:gd name="connsiteX40-26447" fmla="*/ 5724081 w 9662615"/>
              <a:gd name="connsiteY40-26448" fmla="*/ 1470431 h 1603018"/>
              <a:gd name="connsiteX41-26449" fmla="*/ 5666577 w 9662615"/>
              <a:gd name="connsiteY41-26450" fmla="*/ 1473921 h 1603018"/>
              <a:gd name="connsiteX42-26451" fmla="*/ 5649068 w 9662615"/>
              <a:gd name="connsiteY42-26452" fmla="*/ 1461676 h 1603018"/>
              <a:gd name="connsiteX43-26453" fmla="*/ 5588902 w 9662615"/>
              <a:gd name="connsiteY43-26454" fmla="*/ 1469647 h 1603018"/>
              <a:gd name="connsiteX44-26455" fmla="*/ 5498090 w 9662615"/>
              <a:gd name="connsiteY44-26456" fmla="*/ 1483173 h 1603018"/>
              <a:gd name="connsiteX45-26457" fmla="*/ 5444641 w 9662615"/>
              <a:gd name="connsiteY45-26458" fmla="*/ 1487602 h 1603018"/>
              <a:gd name="connsiteX46-26459" fmla="*/ 5299812 w 9662615"/>
              <a:gd name="connsiteY46-26460" fmla="*/ 1503362 h 1603018"/>
              <a:gd name="connsiteX47-26461" fmla="*/ 5245752 w 9662615"/>
              <a:gd name="connsiteY47-26462" fmla="*/ 1520612 h 1603018"/>
              <a:gd name="connsiteX48-26463" fmla="*/ 5177807 w 9662615"/>
              <a:gd name="connsiteY48-26464" fmla="*/ 1526802 h 1603018"/>
              <a:gd name="connsiteX49-26465" fmla="*/ 5113910 w 9662615"/>
              <a:gd name="connsiteY49-26466" fmla="*/ 1533205 h 1603018"/>
              <a:gd name="connsiteX50-26467" fmla="*/ 5059484 w 9662615"/>
              <a:gd name="connsiteY50-26468" fmla="*/ 1546802 h 1603018"/>
              <a:gd name="connsiteX51-26469" fmla="*/ 5038524 w 9662615"/>
              <a:gd name="connsiteY51-26470" fmla="*/ 1545675 h 1603018"/>
              <a:gd name="connsiteX52-26471" fmla="*/ 5026564 w 9662615"/>
              <a:gd name="connsiteY52-26472" fmla="*/ 1545376 h 1603018"/>
              <a:gd name="connsiteX53-26473" fmla="*/ 4969433 w 9662615"/>
              <a:gd name="connsiteY53-26474" fmla="*/ 1550865 h 1603018"/>
              <a:gd name="connsiteX54-26475" fmla="*/ 4871726 w 9662615"/>
              <a:gd name="connsiteY54-26476" fmla="*/ 1570584 h 1603018"/>
              <a:gd name="connsiteX55-26477" fmla="*/ 4843267 w 9662615"/>
              <a:gd name="connsiteY55-26478" fmla="*/ 1561459 h 1603018"/>
              <a:gd name="connsiteX56-26479" fmla="*/ 4821058 w 9662615"/>
              <a:gd name="connsiteY56-26480" fmla="*/ 1553078 h 1603018"/>
              <a:gd name="connsiteX57-26481" fmla="*/ 4791466 w 9662615"/>
              <a:gd name="connsiteY57-26482" fmla="*/ 1561324 h 1603018"/>
              <a:gd name="connsiteX58-26483" fmla="*/ 4784247 w 9662615"/>
              <a:gd name="connsiteY58-26484" fmla="*/ 1562342 h 1603018"/>
              <a:gd name="connsiteX59-26485" fmla="*/ 4739309 w 9662615"/>
              <a:gd name="connsiteY59-26486" fmla="*/ 1553948 h 1603018"/>
              <a:gd name="connsiteX60-26487" fmla="*/ 4697562 w 9662615"/>
              <a:gd name="connsiteY60-26488" fmla="*/ 1551206 h 1603018"/>
              <a:gd name="connsiteX61-26489" fmla="*/ 4650737 w 9662615"/>
              <a:gd name="connsiteY61-26490" fmla="*/ 1537381 h 1603018"/>
              <a:gd name="connsiteX62-26491" fmla="*/ 4583150 w 9662615"/>
              <a:gd name="connsiteY62-26492" fmla="*/ 1529064 h 1603018"/>
              <a:gd name="connsiteX63-26493" fmla="*/ 4521734 w 9662615"/>
              <a:gd name="connsiteY63-26494" fmla="*/ 1529359 h 1603018"/>
              <a:gd name="connsiteX64-26495" fmla="*/ 4382398 w 9662615"/>
              <a:gd name="connsiteY64-26496" fmla="*/ 1534108 h 1603018"/>
              <a:gd name="connsiteX65-26497" fmla="*/ 4221826 w 9662615"/>
              <a:gd name="connsiteY65-26498" fmla="*/ 1500972 h 1603018"/>
              <a:gd name="connsiteX66-26499" fmla="*/ 4096601 w 9662615"/>
              <a:gd name="connsiteY66-26500" fmla="*/ 1521563 h 1603018"/>
              <a:gd name="connsiteX67-26501" fmla="*/ 4002441 w 9662615"/>
              <a:gd name="connsiteY67-26502" fmla="*/ 1528912 h 1603018"/>
              <a:gd name="connsiteX68-26503" fmla="*/ 3833906 w 9662615"/>
              <a:gd name="connsiteY68-26504" fmla="*/ 1516637 h 1603018"/>
              <a:gd name="connsiteX69-26505" fmla="*/ 3763845 w 9662615"/>
              <a:gd name="connsiteY69-26506" fmla="*/ 1501782 h 1603018"/>
              <a:gd name="connsiteX70-26507" fmla="*/ 3673583 w 9662615"/>
              <a:gd name="connsiteY70-26508" fmla="*/ 1501471 h 1603018"/>
              <a:gd name="connsiteX71-26509" fmla="*/ 3640771 w 9662615"/>
              <a:gd name="connsiteY71-26510" fmla="*/ 1531025 h 1603018"/>
              <a:gd name="connsiteX72-26511" fmla="*/ 3576170 w 9662615"/>
              <a:gd name="connsiteY72-26512" fmla="*/ 1516288 h 1603018"/>
              <a:gd name="connsiteX73-26513" fmla="*/ 3540258 w 9662615"/>
              <a:gd name="connsiteY73-26514" fmla="*/ 1516976 h 1603018"/>
              <a:gd name="connsiteX74-26515" fmla="*/ 3522853 w 9662615"/>
              <a:gd name="connsiteY74-26516" fmla="*/ 1538044 h 1603018"/>
              <a:gd name="connsiteX75-26517" fmla="*/ 3480929 w 9662615"/>
              <a:gd name="connsiteY75-26518" fmla="*/ 1526739 h 1603018"/>
              <a:gd name="connsiteX76-26519" fmla="*/ 3430805 w 9662615"/>
              <a:gd name="connsiteY76-26520" fmla="*/ 1542521 h 1603018"/>
              <a:gd name="connsiteX77-26521" fmla="*/ 3292707 w 9662615"/>
              <a:gd name="connsiteY77-26522" fmla="*/ 1520490 h 1603018"/>
              <a:gd name="connsiteX78-26523" fmla="*/ 3187872 w 9662615"/>
              <a:gd name="connsiteY78-26524" fmla="*/ 1519991 h 1603018"/>
              <a:gd name="connsiteX79-26525" fmla="*/ 3148026 w 9662615"/>
              <a:gd name="connsiteY79-26526" fmla="*/ 1524777 h 1603018"/>
              <a:gd name="connsiteX80-26527" fmla="*/ 3092394 w 9662615"/>
              <a:gd name="connsiteY80-26528" fmla="*/ 1528115 h 1603018"/>
              <a:gd name="connsiteX81-26529" fmla="*/ 2994200 w 9662615"/>
              <a:gd name="connsiteY81-26530" fmla="*/ 1537857 h 1603018"/>
              <a:gd name="connsiteX82-26531" fmla="*/ 2862301 w 9662615"/>
              <a:gd name="connsiteY82-26532" fmla="*/ 1544250 h 1603018"/>
              <a:gd name="connsiteX83-26533" fmla="*/ 2766335 w 9662615"/>
              <a:gd name="connsiteY83-26534" fmla="*/ 1527662 h 1603018"/>
              <a:gd name="connsiteX84-26535" fmla="*/ 2757836 w 9662615"/>
              <a:gd name="connsiteY84-26536" fmla="*/ 1531371 h 1603018"/>
              <a:gd name="connsiteX85-26537" fmla="*/ 2691555 w 9662615"/>
              <a:gd name="connsiteY85-26538" fmla="*/ 1530283 h 1603018"/>
              <a:gd name="connsiteX86-26539" fmla="*/ 2539383 w 9662615"/>
              <a:gd name="connsiteY86-26540" fmla="*/ 1504835 h 1603018"/>
              <a:gd name="connsiteX87-26541" fmla="*/ 2378036 w 9662615"/>
              <a:gd name="connsiteY87-26542" fmla="*/ 1520645 h 1603018"/>
              <a:gd name="connsiteX88-26543" fmla="*/ 2284269 w 9662615"/>
              <a:gd name="connsiteY88-26544" fmla="*/ 1503068 h 1603018"/>
              <a:gd name="connsiteX89-26545" fmla="*/ 2207104 w 9662615"/>
              <a:gd name="connsiteY89-26546" fmla="*/ 1508888 h 1603018"/>
              <a:gd name="connsiteX90-26547" fmla="*/ 2149226 w 9662615"/>
              <a:gd name="connsiteY90-26548" fmla="*/ 1523409 h 1603018"/>
              <a:gd name="connsiteX91-26549" fmla="*/ 2084783 w 9662615"/>
              <a:gd name="connsiteY91-26550" fmla="*/ 1524245 h 1603018"/>
              <a:gd name="connsiteX92-26551" fmla="*/ 2070075 w 9662615"/>
              <a:gd name="connsiteY92-26552" fmla="*/ 1511285 h 1603018"/>
              <a:gd name="connsiteX93-26553" fmla="*/ 2001057 w 9662615"/>
              <a:gd name="connsiteY93-26554" fmla="*/ 1516449 h 1603018"/>
              <a:gd name="connsiteX94-26555" fmla="*/ 1896330 w 9662615"/>
              <a:gd name="connsiteY94-26556" fmla="*/ 1525725 h 1603018"/>
              <a:gd name="connsiteX95-26557" fmla="*/ 1835994 w 9662615"/>
              <a:gd name="connsiteY95-26558" fmla="*/ 1527678 h 1603018"/>
              <a:gd name="connsiteX96-26559" fmla="*/ 1671119 w 9662615"/>
              <a:gd name="connsiteY96-26560" fmla="*/ 1536701 h 1603018"/>
              <a:gd name="connsiteX97-26561" fmla="*/ 1565556 w 9662615"/>
              <a:gd name="connsiteY97-26562" fmla="*/ 1556503 h 1603018"/>
              <a:gd name="connsiteX98-26563" fmla="*/ 1407755 w 9662615"/>
              <a:gd name="connsiteY98-26564" fmla="*/ 1571444 h 1603018"/>
              <a:gd name="connsiteX99-26565" fmla="*/ 1291872 w 9662615"/>
              <a:gd name="connsiteY99-26566" fmla="*/ 1579471 h 1603018"/>
              <a:gd name="connsiteX100-26567" fmla="*/ 1245251 w 9662615"/>
              <a:gd name="connsiteY100-26568" fmla="*/ 1603018 h 1603018"/>
              <a:gd name="connsiteX101-26569" fmla="*/ 1181938 w 9662615"/>
              <a:gd name="connsiteY101-26570" fmla="*/ 1592789 h 1603018"/>
              <a:gd name="connsiteX102-26571" fmla="*/ 1091432 w 9662615"/>
              <a:gd name="connsiteY102-26572" fmla="*/ 1571003 h 1603018"/>
              <a:gd name="connsiteX103-26573" fmla="*/ 940355 w 9662615"/>
              <a:gd name="connsiteY103-26574" fmla="*/ 1560638 h 1603018"/>
              <a:gd name="connsiteX104-26575" fmla="*/ 868264 w 9662615"/>
              <a:gd name="connsiteY104-26576" fmla="*/ 1566392 h 1603018"/>
              <a:gd name="connsiteX105-26577" fmla="*/ 792765 w 9662615"/>
              <a:gd name="connsiteY105-26578" fmla="*/ 1563102 h 1603018"/>
              <a:gd name="connsiteX106-26579" fmla="*/ 653153 w 9662615"/>
              <a:gd name="connsiteY106-26580" fmla="*/ 1563516 h 1603018"/>
              <a:gd name="connsiteX107-26581" fmla="*/ 541933 w 9662615"/>
              <a:gd name="connsiteY107-26582" fmla="*/ 1561051 h 1603018"/>
              <a:gd name="connsiteX108-26583" fmla="*/ 472797 w 9662615"/>
              <a:gd name="connsiteY108-26584" fmla="*/ 1568904 h 1603018"/>
              <a:gd name="connsiteX109-26585" fmla="*/ 396059 w 9662615"/>
              <a:gd name="connsiteY109-26586" fmla="*/ 1560970 h 1603018"/>
              <a:gd name="connsiteX110-26587" fmla="*/ 336819 w 9662615"/>
              <a:gd name="connsiteY110-26588" fmla="*/ 1560892 h 1603018"/>
              <a:gd name="connsiteX111-26589" fmla="*/ 267163 w 9662615"/>
              <a:gd name="connsiteY111-26590" fmla="*/ 1531913 h 1603018"/>
              <a:gd name="connsiteX112-26591" fmla="*/ 196644 w 9662615"/>
              <a:gd name="connsiteY112-26592" fmla="*/ 1524565 h 1603018"/>
              <a:gd name="connsiteX113-26593" fmla="*/ 86819 w 9662615"/>
              <a:gd name="connsiteY113-26594" fmla="*/ 1519517 h 1603018"/>
              <a:gd name="connsiteX114-26595" fmla="*/ 53369 w 9662615"/>
              <a:gd name="connsiteY114-26596" fmla="*/ 1516853 h 1603018"/>
              <a:gd name="connsiteX115-26597" fmla="*/ 2359 w 9662615"/>
              <a:gd name="connsiteY115-26598" fmla="*/ 1515247 h 1603018"/>
              <a:gd name="connsiteX116-26599" fmla="*/ 0 w 9662615"/>
              <a:gd name="connsiteY116-26600" fmla="*/ 1514932 h 1603018"/>
              <a:gd name="connsiteX117-26601" fmla="*/ 0 w 9662615"/>
              <a:gd name="connsiteY117-26602" fmla="*/ 0 h 1603018"/>
              <a:gd name="connsiteX0-26603" fmla="*/ 0 w 9662615"/>
              <a:gd name="connsiteY0-26604" fmla="*/ 0 h 1603018"/>
              <a:gd name="connsiteX1-26605" fmla="*/ 9662615 w 9662615"/>
              <a:gd name="connsiteY1-26606" fmla="*/ 0 h 1603018"/>
              <a:gd name="connsiteX2-26607" fmla="*/ 9662615 w 9662615"/>
              <a:gd name="connsiteY2-26608" fmla="*/ 1280346 h 1603018"/>
              <a:gd name="connsiteX3-26609" fmla="*/ 9551077 w 9662615"/>
              <a:gd name="connsiteY3-26610" fmla="*/ 1292033 h 1603018"/>
              <a:gd name="connsiteX4-26611" fmla="*/ 9469546 w 9662615"/>
              <a:gd name="connsiteY4-26612" fmla="*/ 1289837 h 1603018"/>
              <a:gd name="connsiteX5-26613" fmla="*/ 9326260 w 9662615"/>
              <a:gd name="connsiteY5-26614" fmla="*/ 1277155 h 1603018"/>
              <a:gd name="connsiteX6-26615" fmla="*/ 9144767 w 9662615"/>
              <a:gd name="connsiteY6-26616" fmla="*/ 1264120 h 1603018"/>
              <a:gd name="connsiteX7-26617" fmla="*/ 8976400 w 9662615"/>
              <a:gd name="connsiteY7-26618" fmla="*/ 1326661 h 1603018"/>
              <a:gd name="connsiteX8-26619" fmla="*/ 8828711 w 9662615"/>
              <a:gd name="connsiteY8-26620" fmla="*/ 1346394 h 1603018"/>
              <a:gd name="connsiteX9-26621" fmla="*/ 8695953 w 9662615"/>
              <a:gd name="connsiteY9-26622" fmla="*/ 1346784 h 1603018"/>
              <a:gd name="connsiteX10-26623" fmla="*/ 8652191 w 9662615"/>
              <a:gd name="connsiteY10-26624" fmla="*/ 1345903 h 1603018"/>
              <a:gd name="connsiteX11-26625" fmla="*/ 8591582 w 9662615"/>
              <a:gd name="connsiteY11-26626" fmla="*/ 1341666 h 1603018"/>
              <a:gd name="connsiteX12-26627" fmla="*/ 8537336 w 9662615"/>
              <a:gd name="connsiteY12-26628" fmla="*/ 1341684 h 1603018"/>
              <a:gd name="connsiteX13-26629" fmla="*/ 8416849 w 9662615"/>
              <a:gd name="connsiteY13-26630" fmla="*/ 1367085 h 1603018"/>
              <a:gd name="connsiteX14-26631" fmla="*/ 8278355 w 9662615"/>
              <a:gd name="connsiteY14-26632" fmla="*/ 1386569 h 1603018"/>
              <a:gd name="connsiteX15-26633" fmla="*/ 8197961 w 9662615"/>
              <a:gd name="connsiteY15-26634" fmla="*/ 1392804 h 1603018"/>
              <a:gd name="connsiteX16-26635" fmla="*/ 8171196 w 9662615"/>
              <a:gd name="connsiteY16-26636" fmla="*/ 1397216 h 1603018"/>
              <a:gd name="connsiteX17-26637" fmla="*/ 8087910 w 9662615"/>
              <a:gd name="connsiteY17-26638" fmla="*/ 1386449 h 1603018"/>
              <a:gd name="connsiteX18-26639" fmla="*/ 7974579 w 9662615"/>
              <a:gd name="connsiteY18-26640" fmla="*/ 1383439 h 1603018"/>
              <a:gd name="connsiteX19-26641" fmla="*/ 7768351 w 9662615"/>
              <a:gd name="connsiteY19-26642" fmla="*/ 1395051 h 1603018"/>
              <a:gd name="connsiteX20-26643" fmla="*/ 7635985 w 9662615"/>
              <a:gd name="connsiteY20-26644" fmla="*/ 1386363 h 1603018"/>
              <a:gd name="connsiteX21-26645" fmla="*/ 7466069 w 9662615"/>
              <a:gd name="connsiteY21-26646" fmla="*/ 1377654 h 1603018"/>
              <a:gd name="connsiteX22-26647" fmla="*/ 7355642 w 9662615"/>
              <a:gd name="connsiteY22-26648" fmla="*/ 1407761 h 1603018"/>
              <a:gd name="connsiteX23-26649" fmla="*/ 7215220 w 9662615"/>
              <a:gd name="connsiteY23-26650" fmla="*/ 1397856 h 1603018"/>
              <a:gd name="connsiteX24-26651" fmla="*/ 7082147 w 9662615"/>
              <a:gd name="connsiteY24-26652" fmla="*/ 1406113 h 1603018"/>
              <a:gd name="connsiteX25-26653" fmla="*/ 6987129 w 9662615"/>
              <a:gd name="connsiteY25-26654" fmla="*/ 1404834 h 1603018"/>
              <a:gd name="connsiteX26-26655" fmla="*/ 6907567 w 9662615"/>
              <a:gd name="connsiteY26-26656" fmla="*/ 1419149 h 1603018"/>
              <a:gd name="connsiteX27-26657" fmla="*/ 6748428 w 9662615"/>
              <a:gd name="connsiteY27-26658" fmla="*/ 1420308 h 1603018"/>
              <a:gd name="connsiteX28-26659" fmla="*/ 6654257 w 9662615"/>
              <a:gd name="connsiteY28-26660" fmla="*/ 1424143 h 1603018"/>
              <a:gd name="connsiteX29-26661" fmla="*/ 6620123 w 9662615"/>
              <a:gd name="connsiteY29-26662" fmla="*/ 1430535 h 1603018"/>
              <a:gd name="connsiteX30-26663" fmla="*/ 6571355 w 9662615"/>
              <a:gd name="connsiteY30-26664" fmla="*/ 1436144 h 1603018"/>
              <a:gd name="connsiteX31-26665" fmla="*/ 6486557 w 9662615"/>
              <a:gd name="connsiteY31-26666" fmla="*/ 1449861 h 1603018"/>
              <a:gd name="connsiteX32-26667" fmla="*/ 6370419 w 9662615"/>
              <a:gd name="connsiteY32-26668" fmla="*/ 1461649 h 1603018"/>
              <a:gd name="connsiteX33-26669" fmla="*/ 6278839 w 9662615"/>
              <a:gd name="connsiteY33-26670" fmla="*/ 1449160 h 1603018"/>
              <a:gd name="connsiteX34-26671" fmla="*/ 6272455 w 9662615"/>
              <a:gd name="connsiteY34-26672" fmla="*/ 1453191 h 1603018"/>
              <a:gd name="connsiteX35-26673" fmla="*/ 6212659 w 9662615"/>
              <a:gd name="connsiteY35-26674" fmla="*/ 1454850 h 1603018"/>
              <a:gd name="connsiteX36-26675" fmla="*/ 6069317 w 9662615"/>
              <a:gd name="connsiteY36-26676" fmla="*/ 1445838 h 1603018"/>
              <a:gd name="connsiteX37-26677" fmla="*/ 5878477 w 9662615"/>
              <a:gd name="connsiteY37-26678" fmla="*/ 1439180 h 1603018"/>
              <a:gd name="connsiteX38-26679" fmla="*/ 5838387 w 9662615"/>
              <a:gd name="connsiteY38-26680" fmla="*/ 1444679 h 1603018"/>
              <a:gd name="connsiteX39-26681" fmla="*/ 5771136 w 9662615"/>
              <a:gd name="connsiteY39-26682" fmla="*/ 1453639 h 1603018"/>
              <a:gd name="connsiteX40-26683" fmla="*/ 5724081 w 9662615"/>
              <a:gd name="connsiteY40-26684" fmla="*/ 1470431 h 1603018"/>
              <a:gd name="connsiteX41-26685" fmla="*/ 5666577 w 9662615"/>
              <a:gd name="connsiteY41-26686" fmla="*/ 1473921 h 1603018"/>
              <a:gd name="connsiteX42-26687" fmla="*/ 5649068 w 9662615"/>
              <a:gd name="connsiteY42-26688" fmla="*/ 1461676 h 1603018"/>
              <a:gd name="connsiteX43-26689" fmla="*/ 5588902 w 9662615"/>
              <a:gd name="connsiteY43-26690" fmla="*/ 1469647 h 1603018"/>
              <a:gd name="connsiteX44-26691" fmla="*/ 5498090 w 9662615"/>
              <a:gd name="connsiteY44-26692" fmla="*/ 1483173 h 1603018"/>
              <a:gd name="connsiteX45-26693" fmla="*/ 5444641 w 9662615"/>
              <a:gd name="connsiteY45-26694" fmla="*/ 1487602 h 1603018"/>
              <a:gd name="connsiteX46-26695" fmla="*/ 5299812 w 9662615"/>
              <a:gd name="connsiteY46-26696" fmla="*/ 1503362 h 1603018"/>
              <a:gd name="connsiteX47-26697" fmla="*/ 5245752 w 9662615"/>
              <a:gd name="connsiteY47-26698" fmla="*/ 1520612 h 1603018"/>
              <a:gd name="connsiteX48-26699" fmla="*/ 5177807 w 9662615"/>
              <a:gd name="connsiteY48-26700" fmla="*/ 1526802 h 1603018"/>
              <a:gd name="connsiteX49-26701" fmla="*/ 5113910 w 9662615"/>
              <a:gd name="connsiteY49-26702" fmla="*/ 1533205 h 1603018"/>
              <a:gd name="connsiteX50-26703" fmla="*/ 5059484 w 9662615"/>
              <a:gd name="connsiteY50-26704" fmla="*/ 1546802 h 1603018"/>
              <a:gd name="connsiteX51-26705" fmla="*/ 5038524 w 9662615"/>
              <a:gd name="connsiteY51-26706" fmla="*/ 1545675 h 1603018"/>
              <a:gd name="connsiteX52-26707" fmla="*/ 5026564 w 9662615"/>
              <a:gd name="connsiteY52-26708" fmla="*/ 1545376 h 1603018"/>
              <a:gd name="connsiteX53-26709" fmla="*/ 4969433 w 9662615"/>
              <a:gd name="connsiteY53-26710" fmla="*/ 1550865 h 1603018"/>
              <a:gd name="connsiteX54-26711" fmla="*/ 4871726 w 9662615"/>
              <a:gd name="connsiteY54-26712" fmla="*/ 1570584 h 1603018"/>
              <a:gd name="connsiteX55-26713" fmla="*/ 4843267 w 9662615"/>
              <a:gd name="connsiteY55-26714" fmla="*/ 1561459 h 1603018"/>
              <a:gd name="connsiteX56-26715" fmla="*/ 4821058 w 9662615"/>
              <a:gd name="connsiteY56-26716" fmla="*/ 1553078 h 1603018"/>
              <a:gd name="connsiteX57-26717" fmla="*/ 4791466 w 9662615"/>
              <a:gd name="connsiteY57-26718" fmla="*/ 1561324 h 1603018"/>
              <a:gd name="connsiteX58-26719" fmla="*/ 4784247 w 9662615"/>
              <a:gd name="connsiteY58-26720" fmla="*/ 1562342 h 1603018"/>
              <a:gd name="connsiteX59-26721" fmla="*/ 4739309 w 9662615"/>
              <a:gd name="connsiteY59-26722" fmla="*/ 1553948 h 1603018"/>
              <a:gd name="connsiteX60-26723" fmla="*/ 4697562 w 9662615"/>
              <a:gd name="connsiteY60-26724" fmla="*/ 1551206 h 1603018"/>
              <a:gd name="connsiteX61-26725" fmla="*/ 4650737 w 9662615"/>
              <a:gd name="connsiteY61-26726" fmla="*/ 1537381 h 1603018"/>
              <a:gd name="connsiteX62-26727" fmla="*/ 4583150 w 9662615"/>
              <a:gd name="connsiteY62-26728" fmla="*/ 1529064 h 1603018"/>
              <a:gd name="connsiteX63-26729" fmla="*/ 4521734 w 9662615"/>
              <a:gd name="connsiteY63-26730" fmla="*/ 1529359 h 1603018"/>
              <a:gd name="connsiteX64-26731" fmla="*/ 4382398 w 9662615"/>
              <a:gd name="connsiteY64-26732" fmla="*/ 1534108 h 1603018"/>
              <a:gd name="connsiteX65-26733" fmla="*/ 4221826 w 9662615"/>
              <a:gd name="connsiteY65-26734" fmla="*/ 1500972 h 1603018"/>
              <a:gd name="connsiteX66-26735" fmla="*/ 4096601 w 9662615"/>
              <a:gd name="connsiteY66-26736" fmla="*/ 1521563 h 1603018"/>
              <a:gd name="connsiteX67-26737" fmla="*/ 4002441 w 9662615"/>
              <a:gd name="connsiteY67-26738" fmla="*/ 1528912 h 1603018"/>
              <a:gd name="connsiteX68-26739" fmla="*/ 3833906 w 9662615"/>
              <a:gd name="connsiteY68-26740" fmla="*/ 1516637 h 1603018"/>
              <a:gd name="connsiteX69-26741" fmla="*/ 3763845 w 9662615"/>
              <a:gd name="connsiteY69-26742" fmla="*/ 1501782 h 1603018"/>
              <a:gd name="connsiteX70-26743" fmla="*/ 3673583 w 9662615"/>
              <a:gd name="connsiteY70-26744" fmla="*/ 1501471 h 1603018"/>
              <a:gd name="connsiteX71-26745" fmla="*/ 3640771 w 9662615"/>
              <a:gd name="connsiteY71-26746" fmla="*/ 1531025 h 1603018"/>
              <a:gd name="connsiteX72-26747" fmla="*/ 3576170 w 9662615"/>
              <a:gd name="connsiteY72-26748" fmla="*/ 1516288 h 1603018"/>
              <a:gd name="connsiteX73-26749" fmla="*/ 3540258 w 9662615"/>
              <a:gd name="connsiteY73-26750" fmla="*/ 1516976 h 1603018"/>
              <a:gd name="connsiteX74-26751" fmla="*/ 3522853 w 9662615"/>
              <a:gd name="connsiteY74-26752" fmla="*/ 1538044 h 1603018"/>
              <a:gd name="connsiteX75-26753" fmla="*/ 3480929 w 9662615"/>
              <a:gd name="connsiteY75-26754" fmla="*/ 1526739 h 1603018"/>
              <a:gd name="connsiteX76-26755" fmla="*/ 3430805 w 9662615"/>
              <a:gd name="connsiteY76-26756" fmla="*/ 1542521 h 1603018"/>
              <a:gd name="connsiteX77-26757" fmla="*/ 3292707 w 9662615"/>
              <a:gd name="connsiteY77-26758" fmla="*/ 1520490 h 1603018"/>
              <a:gd name="connsiteX78-26759" fmla="*/ 3187872 w 9662615"/>
              <a:gd name="connsiteY78-26760" fmla="*/ 1519991 h 1603018"/>
              <a:gd name="connsiteX79-26761" fmla="*/ 3148026 w 9662615"/>
              <a:gd name="connsiteY79-26762" fmla="*/ 1524777 h 1603018"/>
              <a:gd name="connsiteX80-26763" fmla="*/ 3092394 w 9662615"/>
              <a:gd name="connsiteY80-26764" fmla="*/ 1528115 h 1603018"/>
              <a:gd name="connsiteX81-26765" fmla="*/ 2994200 w 9662615"/>
              <a:gd name="connsiteY81-26766" fmla="*/ 1537857 h 1603018"/>
              <a:gd name="connsiteX82-26767" fmla="*/ 2862301 w 9662615"/>
              <a:gd name="connsiteY82-26768" fmla="*/ 1544250 h 1603018"/>
              <a:gd name="connsiteX83-26769" fmla="*/ 2766335 w 9662615"/>
              <a:gd name="connsiteY83-26770" fmla="*/ 1527662 h 1603018"/>
              <a:gd name="connsiteX84-26771" fmla="*/ 2757836 w 9662615"/>
              <a:gd name="connsiteY84-26772" fmla="*/ 1531371 h 1603018"/>
              <a:gd name="connsiteX85-26773" fmla="*/ 2691555 w 9662615"/>
              <a:gd name="connsiteY85-26774" fmla="*/ 1530283 h 1603018"/>
              <a:gd name="connsiteX86-26775" fmla="*/ 2539383 w 9662615"/>
              <a:gd name="connsiteY86-26776" fmla="*/ 1504835 h 1603018"/>
              <a:gd name="connsiteX87-26777" fmla="*/ 2378036 w 9662615"/>
              <a:gd name="connsiteY87-26778" fmla="*/ 1520645 h 1603018"/>
              <a:gd name="connsiteX88-26779" fmla="*/ 2320049 w 9662615"/>
              <a:gd name="connsiteY88-26780" fmla="*/ 1511019 h 1603018"/>
              <a:gd name="connsiteX89-26781" fmla="*/ 2207104 w 9662615"/>
              <a:gd name="connsiteY89-26782" fmla="*/ 1508888 h 1603018"/>
              <a:gd name="connsiteX90-26783" fmla="*/ 2149226 w 9662615"/>
              <a:gd name="connsiteY90-26784" fmla="*/ 1523409 h 1603018"/>
              <a:gd name="connsiteX91-26785" fmla="*/ 2084783 w 9662615"/>
              <a:gd name="connsiteY91-26786" fmla="*/ 1524245 h 1603018"/>
              <a:gd name="connsiteX92-26787" fmla="*/ 2070075 w 9662615"/>
              <a:gd name="connsiteY92-26788" fmla="*/ 1511285 h 1603018"/>
              <a:gd name="connsiteX93-26789" fmla="*/ 2001057 w 9662615"/>
              <a:gd name="connsiteY93-26790" fmla="*/ 1516449 h 1603018"/>
              <a:gd name="connsiteX94-26791" fmla="*/ 1896330 w 9662615"/>
              <a:gd name="connsiteY94-26792" fmla="*/ 1525725 h 1603018"/>
              <a:gd name="connsiteX95-26793" fmla="*/ 1835994 w 9662615"/>
              <a:gd name="connsiteY95-26794" fmla="*/ 1527678 h 1603018"/>
              <a:gd name="connsiteX96-26795" fmla="*/ 1671119 w 9662615"/>
              <a:gd name="connsiteY96-26796" fmla="*/ 1536701 h 1603018"/>
              <a:gd name="connsiteX97-26797" fmla="*/ 1565556 w 9662615"/>
              <a:gd name="connsiteY97-26798" fmla="*/ 1556503 h 1603018"/>
              <a:gd name="connsiteX98-26799" fmla="*/ 1407755 w 9662615"/>
              <a:gd name="connsiteY98-26800" fmla="*/ 1571444 h 1603018"/>
              <a:gd name="connsiteX99-26801" fmla="*/ 1291872 w 9662615"/>
              <a:gd name="connsiteY99-26802" fmla="*/ 1579471 h 1603018"/>
              <a:gd name="connsiteX100-26803" fmla="*/ 1245251 w 9662615"/>
              <a:gd name="connsiteY100-26804" fmla="*/ 1603018 h 1603018"/>
              <a:gd name="connsiteX101-26805" fmla="*/ 1181938 w 9662615"/>
              <a:gd name="connsiteY101-26806" fmla="*/ 1592789 h 1603018"/>
              <a:gd name="connsiteX102-26807" fmla="*/ 1091432 w 9662615"/>
              <a:gd name="connsiteY102-26808" fmla="*/ 1571003 h 1603018"/>
              <a:gd name="connsiteX103-26809" fmla="*/ 940355 w 9662615"/>
              <a:gd name="connsiteY103-26810" fmla="*/ 1560638 h 1603018"/>
              <a:gd name="connsiteX104-26811" fmla="*/ 868264 w 9662615"/>
              <a:gd name="connsiteY104-26812" fmla="*/ 1566392 h 1603018"/>
              <a:gd name="connsiteX105-26813" fmla="*/ 792765 w 9662615"/>
              <a:gd name="connsiteY105-26814" fmla="*/ 1563102 h 1603018"/>
              <a:gd name="connsiteX106-26815" fmla="*/ 653153 w 9662615"/>
              <a:gd name="connsiteY106-26816" fmla="*/ 1563516 h 1603018"/>
              <a:gd name="connsiteX107-26817" fmla="*/ 541933 w 9662615"/>
              <a:gd name="connsiteY107-26818" fmla="*/ 1561051 h 1603018"/>
              <a:gd name="connsiteX108-26819" fmla="*/ 472797 w 9662615"/>
              <a:gd name="connsiteY108-26820" fmla="*/ 1568904 h 1603018"/>
              <a:gd name="connsiteX109-26821" fmla="*/ 396059 w 9662615"/>
              <a:gd name="connsiteY109-26822" fmla="*/ 1560970 h 1603018"/>
              <a:gd name="connsiteX110-26823" fmla="*/ 336819 w 9662615"/>
              <a:gd name="connsiteY110-26824" fmla="*/ 1560892 h 1603018"/>
              <a:gd name="connsiteX111-26825" fmla="*/ 267163 w 9662615"/>
              <a:gd name="connsiteY111-26826" fmla="*/ 1531913 h 1603018"/>
              <a:gd name="connsiteX112-26827" fmla="*/ 196644 w 9662615"/>
              <a:gd name="connsiteY112-26828" fmla="*/ 1524565 h 1603018"/>
              <a:gd name="connsiteX113-26829" fmla="*/ 86819 w 9662615"/>
              <a:gd name="connsiteY113-26830" fmla="*/ 1519517 h 1603018"/>
              <a:gd name="connsiteX114-26831" fmla="*/ 53369 w 9662615"/>
              <a:gd name="connsiteY114-26832" fmla="*/ 1516853 h 1603018"/>
              <a:gd name="connsiteX115-26833" fmla="*/ 2359 w 9662615"/>
              <a:gd name="connsiteY115-26834" fmla="*/ 1515247 h 1603018"/>
              <a:gd name="connsiteX116-26835" fmla="*/ 0 w 9662615"/>
              <a:gd name="connsiteY116-26836" fmla="*/ 1514932 h 1603018"/>
              <a:gd name="connsiteX117-26837" fmla="*/ 0 w 9662615"/>
              <a:gd name="connsiteY117-26838" fmla="*/ 0 h 1603018"/>
              <a:gd name="connsiteX0-26839" fmla="*/ 0 w 9662615"/>
              <a:gd name="connsiteY0-26840" fmla="*/ 0 h 1603018"/>
              <a:gd name="connsiteX1-26841" fmla="*/ 9662615 w 9662615"/>
              <a:gd name="connsiteY1-26842" fmla="*/ 0 h 1603018"/>
              <a:gd name="connsiteX2-26843" fmla="*/ 9662615 w 9662615"/>
              <a:gd name="connsiteY2-26844" fmla="*/ 1280346 h 1603018"/>
              <a:gd name="connsiteX3-26845" fmla="*/ 9551077 w 9662615"/>
              <a:gd name="connsiteY3-26846" fmla="*/ 1292033 h 1603018"/>
              <a:gd name="connsiteX4-26847" fmla="*/ 9469546 w 9662615"/>
              <a:gd name="connsiteY4-26848" fmla="*/ 1289837 h 1603018"/>
              <a:gd name="connsiteX5-26849" fmla="*/ 9326260 w 9662615"/>
              <a:gd name="connsiteY5-26850" fmla="*/ 1277155 h 1603018"/>
              <a:gd name="connsiteX6-26851" fmla="*/ 9144767 w 9662615"/>
              <a:gd name="connsiteY6-26852" fmla="*/ 1264120 h 1603018"/>
              <a:gd name="connsiteX7-26853" fmla="*/ 8976400 w 9662615"/>
              <a:gd name="connsiteY7-26854" fmla="*/ 1326661 h 1603018"/>
              <a:gd name="connsiteX8-26855" fmla="*/ 8828711 w 9662615"/>
              <a:gd name="connsiteY8-26856" fmla="*/ 1346394 h 1603018"/>
              <a:gd name="connsiteX9-26857" fmla="*/ 8695953 w 9662615"/>
              <a:gd name="connsiteY9-26858" fmla="*/ 1346784 h 1603018"/>
              <a:gd name="connsiteX10-26859" fmla="*/ 8652191 w 9662615"/>
              <a:gd name="connsiteY10-26860" fmla="*/ 1345903 h 1603018"/>
              <a:gd name="connsiteX11-26861" fmla="*/ 8591582 w 9662615"/>
              <a:gd name="connsiteY11-26862" fmla="*/ 1341666 h 1603018"/>
              <a:gd name="connsiteX12-26863" fmla="*/ 8537336 w 9662615"/>
              <a:gd name="connsiteY12-26864" fmla="*/ 1341684 h 1603018"/>
              <a:gd name="connsiteX13-26865" fmla="*/ 8416849 w 9662615"/>
              <a:gd name="connsiteY13-26866" fmla="*/ 1367085 h 1603018"/>
              <a:gd name="connsiteX14-26867" fmla="*/ 8278355 w 9662615"/>
              <a:gd name="connsiteY14-26868" fmla="*/ 1386569 h 1603018"/>
              <a:gd name="connsiteX15-26869" fmla="*/ 8197961 w 9662615"/>
              <a:gd name="connsiteY15-26870" fmla="*/ 1392804 h 1603018"/>
              <a:gd name="connsiteX16-26871" fmla="*/ 8171196 w 9662615"/>
              <a:gd name="connsiteY16-26872" fmla="*/ 1397216 h 1603018"/>
              <a:gd name="connsiteX17-26873" fmla="*/ 8087910 w 9662615"/>
              <a:gd name="connsiteY17-26874" fmla="*/ 1386449 h 1603018"/>
              <a:gd name="connsiteX18-26875" fmla="*/ 7974579 w 9662615"/>
              <a:gd name="connsiteY18-26876" fmla="*/ 1383439 h 1603018"/>
              <a:gd name="connsiteX19-26877" fmla="*/ 7768351 w 9662615"/>
              <a:gd name="connsiteY19-26878" fmla="*/ 1395051 h 1603018"/>
              <a:gd name="connsiteX20-26879" fmla="*/ 7635985 w 9662615"/>
              <a:gd name="connsiteY20-26880" fmla="*/ 1386363 h 1603018"/>
              <a:gd name="connsiteX21-26881" fmla="*/ 7466069 w 9662615"/>
              <a:gd name="connsiteY21-26882" fmla="*/ 1377654 h 1603018"/>
              <a:gd name="connsiteX22-26883" fmla="*/ 7355642 w 9662615"/>
              <a:gd name="connsiteY22-26884" fmla="*/ 1407761 h 1603018"/>
              <a:gd name="connsiteX23-26885" fmla="*/ 7215220 w 9662615"/>
              <a:gd name="connsiteY23-26886" fmla="*/ 1397856 h 1603018"/>
              <a:gd name="connsiteX24-26887" fmla="*/ 7082147 w 9662615"/>
              <a:gd name="connsiteY24-26888" fmla="*/ 1406113 h 1603018"/>
              <a:gd name="connsiteX25-26889" fmla="*/ 6987129 w 9662615"/>
              <a:gd name="connsiteY25-26890" fmla="*/ 1404834 h 1603018"/>
              <a:gd name="connsiteX26-26891" fmla="*/ 6907567 w 9662615"/>
              <a:gd name="connsiteY26-26892" fmla="*/ 1419149 h 1603018"/>
              <a:gd name="connsiteX27-26893" fmla="*/ 6748428 w 9662615"/>
              <a:gd name="connsiteY27-26894" fmla="*/ 1420308 h 1603018"/>
              <a:gd name="connsiteX28-26895" fmla="*/ 6654257 w 9662615"/>
              <a:gd name="connsiteY28-26896" fmla="*/ 1424143 h 1603018"/>
              <a:gd name="connsiteX29-26897" fmla="*/ 6620123 w 9662615"/>
              <a:gd name="connsiteY29-26898" fmla="*/ 1430535 h 1603018"/>
              <a:gd name="connsiteX30-26899" fmla="*/ 6571355 w 9662615"/>
              <a:gd name="connsiteY30-26900" fmla="*/ 1436144 h 1603018"/>
              <a:gd name="connsiteX31-26901" fmla="*/ 6486557 w 9662615"/>
              <a:gd name="connsiteY31-26902" fmla="*/ 1449861 h 1603018"/>
              <a:gd name="connsiteX32-26903" fmla="*/ 6370419 w 9662615"/>
              <a:gd name="connsiteY32-26904" fmla="*/ 1461649 h 1603018"/>
              <a:gd name="connsiteX33-26905" fmla="*/ 6278839 w 9662615"/>
              <a:gd name="connsiteY33-26906" fmla="*/ 1449160 h 1603018"/>
              <a:gd name="connsiteX34-26907" fmla="*/ 6272455 w 9662615"/>
              <a:gd name="connsiteY34-26908" fmla="*/ 1453191 h 1603018"/>
              <a:gd name="connsiteX35-26909" fmla="*/ 6212659 w 9662615"/>
              <a:gd name="connsiteY35-26910" fmla="*/ 1454850 h 1603018"/>
              <a:gd name="connsiteX36-26911" fmla="*/ 6069317 w 9662615"/>
              <a:gd name="connsiteY36-26912" fmla="*/ 1445838 h 1603018"/>
              <a:gd name="connsiteX37-26913" fmla="*/ 5878477 w 9662615"/>
              <a:gd name="connsiteY37-26914" fmla="*/ 1439180 h 1603018"/>
              <a:gd name="connsiteX38-26915" fmla="*/ 5838387 w 9662615"/>
              <a:gd name="connsiteY38-26916" fmla="*/ 1444679 h 1603018"/>
              <a:gd name="connsiteX39-26917" fmla="*/ 5771136 w 9662615"/>
              <a:gd name="connsiteY39-26918" fmla="*/ 1453639 h 1603018"/>
              <a:gd name="connsiteX40-26919" fmla="*/ 5724081 w 9662615"/>
              <a:gd name="connsiteY40-26920" fmla="*/ 1470431 h 1603018"/>
              <a:gd name="connsiteX41-26921" fmla="*/ 5666577 w 9662615"/>
              <a:gd name="connsiteY41-26922" fmla="*/ 1473921 h 1603018"/>
              <a:gd name="connsiteX42-26923" fmla="*/ 5649068 w 9662615"/>
              <a:gd name="connsiteY42-26924" fmla="*/ 1461676 h 1603018"/>
              <a:gd name="connsiteX43-26925" fmla="*/ 5588902 w 9662615"/>
              <a:gd name="connsiteY43-26926" fmla="*/ 1469647 h 1603018"/>
              <a:gd name="connsiteX44-26927" fmla="*/ 5498090 w 9662615"/>
              <a:gd name="connsiteY44-26928" fmla="*/ 1483173 h 1603018"/>
              <a:gd name="connsiteX45-26929" fmla="*/ 5444641 w 9662615"/>
              <a:gd name="connsiteY45-26930" fmla="*/ 1487602 h 1603018"/>
              <a:gd name="connsiteX46-26931" fmla="*/ 5299812 w 9662615"/>
              <a:gd name="connsiteY46-26932" fmla="*/ 1503362 h 1603018"/>
              <a:gd name="connsiteX47-26933" fmla="*/ 5245752 w 9662615"/>
              <a:gd name="connsiteY47-26934" fmla="*/ 1520612 h 1603018"/>
              <a:gd name="connsiteX48-26935" fmla="*/ 5177807 w 9662615"/>
              <a:gd name="connsiteY48-26936" fmla="*/ 1526802 h 1603018"/>
              <a:gd name="connsiteX49-26937" fmla="*/ 5113910 w 9662615"/>
              <a:gd name="connsiteY49-26938" fmla="*/ 1533205 h 1603018"/>
              <a:gd name="connsiteX50-26939" fmla="*/ 5059484 w 9662615"/>
              <a:gd name="connsiteY50-26940" fmla="*/ 1546802 h 1603018"/>
              <a:gd name="connsiteX51-26941" fmla="*/ 5038524 w 9662615"/>
              <a:gd name="connsiteY51-26942" fmla="*/ 1545675 h 1603018"/>
              <a:gd name="connsiteX52-26943" fmla="*/ 5026564 w 9662615"/>
              <a:gd name="connsiteY52-26944" fmla="*/ 1545376 h 1603018"/>
              <a:gd name="connsiteX53-26945" fmla="*/ 4969433 w 9662615"/>
              <a:gd name="connsiteY53-26946" fmla="*/ 1550865 h 1603018"/>
              <a:gd name="connsiteX54-26947" fmla="*/ 4871726 w 9662615"/>
              <a:gd name="connsiteY54-26948" fmla="*/ 1570584 h 1603018"/>
              <a:gd name="connsiteX55-26949" fmla="*/ 4843267 w 9662615"/>
              <a:gd name="connsiteY55-26950" fmla="*/ 1561459 h 1603018"/>
              <a:gd name="connsiteX56-26951" fmla="*/ 4821058 w 9662615"/>
              <a:gd name="connsiteY56-26952" fmla="*/ 1553078 h 1603018"/>
              <a:gd name="connsiteX57-26953" fmla="*/ 4791466 w 9662615"/>
              <a:gd name="connsiteY57-26954" fmla="*/ 1561324 h 1603018"/>
              <a:gd name="connsiteX58-26955" fmla="*/ 4784247 w 9662615"/>
              <a:gd name="connsiteY58-26956" fmla="*/ 1562342 h 1603018"/>
              <a:gd name="connsiteX59-26957" fmla="*/ 4739309 w 9662615"/>
              <a:gd name="connsiteY59-26958" fmla="*/ 1553948 h 1603018"/>
              <a:gd name="connsiteX60-26959" fmla="*/ 4697562 w 9662615"/>
              <a:gd name="connsiteY60-26960" fmla="*/ 1551206 h 1603018"/>
              <a:gd name="connsiteX61-26961" fmla="*/ 4650737 w 9662615"/>
              <a:gd name="connsiteY61-26962" fmla="*/ 1537381 h 1603018"/>
              <a:gd name="connsiteX62-26963" fmla="*/ 4583150 w 9662615"/>
              <a:gd name="connsiteY62-26964" fmla="*/ 1529064 h 1603018"/>
              <a:gd name="connsiteX63-26965" fmla="*/ 4521734 w 9662615"/>
              <a:gd name="connsiteY63-26966" fmla="*/ 1529359 h 1603018"/>
              <a:gd name="connsiteX64-26967" fmla="*/ 4382398 w 9662615"/>
              <a:gd name="connsiteY64-26968" fmla="*/ 1534108 h 1603018"/>
              <a:gd name="connsiteX65-26969" fmla="*/ 4221826 w 9662615"/>
              <a:gd name="connsiteY65-26970" fmla="*/ 1500972 h 1603018"/>
              <a:gd name="connsiteX66-26971" fmla="*/ 4096601 w 9662615"/>
              <a:gd name="connsiteY66-26972" fmla="*/ 1521563 h 1603018"/>
              <a:gd name="connsiteX67-26973" fmla="*/ 4002441 w 9662615"/>
              <a:gd name="connsiteY67-26974" fmla="*/ 1528912 h 1603018"/>
              <a:gd name="connsiteX68-26975" fmla="*/ 3833906 w 9662615"/>
              <a:gd name="connsiteY68-26976" fmla="*/ 1516637 h 1603018"/>
              <a:gd name="connsiteX69-26977" fmla="*/ 3763845 w 9662615"/>
              <a:gd name="connsiteY69-26978" fmla="*/ 1501782 h 1603018"/>
              <a:gd name="connsiteX70-26979" fmla="*/ 3673583 w 9662615"/>
              <a:gd name="connsiteY70-26980" fmla="*/ 1501471 h 1603018"/>
              <a:gd name="connsiteX71-26981" fmla="*/ 3640771 w 9662615"/>
              <a:gd name="connsiteY71-26982" fmla="*/ 1531025 h 1603018"/>
              <a:gd name="connsiteX72-26983" fmla="*/ 3576170 w 9662615"/>
              <a:gd name="connsiteY72-26984" fmla="*/ 1516288 h 1603018"/>
              <a:gd name="connsiteX73-26985" fmla="*/ 3540258 w 9662615"/>
              <a:gd name="connsiteY73-26986" fmla="*/ 1516976 h 1603018"/>
              <a:gd name="connsiteX74-26987" fmla="*/ 3522853 w 9662615"/>
              <a:gd name="connsiteY74-26988" fmla="*/ 1538044 h 1603018"/>
              <a:gd name="connsiteX75-26989" fmla="*/ 3480929 w 9662615"/>
              <a:gd name="connsiteY75-26990" fmla="*/ 1526739 h 1603018"/>
              <a:gd name="connsiteX76-26991" fmla="*/ 3430805 w 9662615"/>
              <a:gd name="connsiteY76-26992" fmla="*/ 1542521 h 1603018"/>
              <a:gd name="connsiteX77-26993" fmla="*/ 3292707 w 9662615"/>
              <a:gd name="connsiteY77-26994" fmla="*/ 1520490 h 1603018"/>
              <a:gd name="connsiteX78-26995" fmla="*/ 3187872 w 9662615"/>
              <a:gd name="connsiteY78-26996" fmla="*/ 1519991 h 1603018"/>
              <a:gd name="connsiteX79-26997" fmla="*/ 3148026 w 9662615"/>
              <a:gd name="connsiteY79-26998" fmla="*/ 1524777 h 1603018"/>
              <a:gd name="connsiteX80-26999" fmla="*/ 3092394 w 9662615"/>
              <a:gd name="connsiteY80-27000" fmla="*/ 1528115 h 1603018"/>
              <a:gd name="connsiteX81-27001" fmla="*/ 2994200 w 9662615"/>
              <a:gd name="connsiteY81-27002" fmla="*/ 1537857 h 1603018"/>
              <a:gd name="connsiteX82-27003" fmla="*/ 2862301 w 9662615"/>
              <a:gd name="connsiteY82-27004" fmla="*/ 1544250 h 1603018"/>
              <a:gd name="connsiteX83-27005" fmla="*/ 2766335 w 9662615"/>
              <a:gd name="connsiteY83-27006" fmla="*/ 1527662 h 1603018"/>
              <a:gd name="connsiteX84-27007" fmla="*/ 2757836 w 9662615"/>
              <a:gd name="connsiteY84-27008" fmla="*/ 1531371 h 1603018"/>
              <a:gd name="connsiteX85-27009" fmla="*/ 2691555 w 9662615"/>
              <a:gd name="connsiteY85-27010" fmla="*/ 1530283 h 1603018"/>
              <a:gd name="connsiteX86-27011" fmla="*/ 2539383 w 9662615"/>
              <a:gd name="connsiteY86-27012" fmla="*/ 1504835 h 1603018"/>
              <a:gd name="connsiteX87-27013" fmla="*/ 2378036 w 9662615"/>
              <a:gd name="connsiteY87-27014" fmla="*/ 1520645 h 1603018"/>
              <a:gd name="connsiteX88-27015" fmla="*/ 2320049 w 9662615"/>
              <a:gd name="connsiteY88-27016" fmla="*/ 1511019 h 1603018"/>
              <a:gd name="connsiteX89-27017" fmla="*/ 2238909 w 9662615"/>
              <a:gd name="connsiteY89-27018" fmla="*/ 1508888 h 1603018"/>
              <a:gd name="connsiteX90-27019" fmla="*/ 2149226 w 9662615"/>
              <a:gd name="connsiteY90-27020" fmla="*/ 1523409 h 1603018"/>
              <a:gd name="connsiteX91-27021" fmla="*/ 2084783 w 9662615"/>
              <a:gd name="connsiteY91-27022" fmla="*/ 1524245 h 1603018"/>
              <a:gd name="connsiteX92-27023" fmla="*/ 2070075 w 9662615"/>
              <a:gd name="connsiteY92-27024" fmla="*/ 1511285 h 1603018"/>
              <a:gd name="connsiteX93-27025" fmla="*/ 2001057 w 9662615"/>
              <a:gd name="connsiteY93-27026" fmla="*/ 1516449 h 1603018"/>
              <a:gd name="connsiteX94-27027" fmla="*/ 1896330 w 9662615"/>
              <a:gd name="connsiteY94-27028" fmla="*/ 1525725 h 1603018"/>
              <a:gd name="connsiteX95-27029" fmla="*/ 1835994 w 9662615"/>
              <a:gd name="connsiteY95-27030" fmla="*/ 1527678 h 1603018"/>
              <a:gd name="connsiteX96-27031" fmla="*/ 1671119 w 9662615"/>
              <a:gd name="connsiteY96-27032" fmla="*/ 1536701 h 1603018"/>
              <a:gd name="connsiteX97-27033" fmla="*/ 1565556 w 9662615"/>
              <a:gd name="connsiteY97-27034" fmla="*/ 1556503 h 1603018"/>
              <a:gd name="connsiteX98-27035" fmla="*/ 1407755 w 9662615"/>
              <a:gd name="connsiteY98-27036" fmla="*/ 1571444 h 1603018"/>
              <a:gd name="connsiteX99-27037" fmla="*/ 1291872 w 9662615"/>
              <a:gd name="connsiteY99-27038" fmla="*/ 1579471 h 1603018"/>
              <a:gd name="connsiteX100-27039" fmla="*/ 1245251 w 9662615"/>
              <a:gd name="connsiteY100-27040" fmla="*/ 1603018 h 1603018"/>
              <a:gd name="connsiteX101-27041" fmla="*/ 1181938 w 9662615"/>
              <a:gd name="connsiteY101-27042" fmla="*/ 1592789 h 1603018"/>
              <a:gd name="connsiteX102-27043" fmla="*/ 1091432 w 9662615"/>
              <a:gd name="connsiteY102-27044" fmla="*/ 1571003 h 1603018"/>
              <a:gd name="connsiteX103-27045" fmla="*/ 940355 w 9662615"/>
              <a:gd name="connsiteY103-27046" fmla="*/ 1560638 h 1603018"/>
              <a:gd name="connsiteX104-27047" fmla="*/ 868264 w 9662615"/>
              <a:gd name="connsiteY104-27048" fmla="*/ 1566392 h 1603018"/>
              <a:gd name="connsiteX105-27049" fmla="*/ 792765 w 9662615"/>
              <a:gd name="connsiteY105-27050" fmla="*/ 1563102 h 1603018"/>
              <a:gd name="connsiteX106-27051" fmla="*/ 653153 w 9662615"/>
              <a:gd name="connsiteY106-27052" fmla="*/ 1563516 h 1603018"/>
              <a:gd name="connsiteX107-27053" fmla="*/ 541933 w 9662615"/>
              <a:gd name="connsiteY107-27054" fmla="*/ 1561051 h 1603018"/>
              <a:gd name="connsiteX108-27055" fmla="*/ 472797 w 9662615"/>
              <a:gd name="connsiteY108-27056" fmla="*/ 1568904 h 1603018"/>
              <a:gd name="connsiteX109-27057" fmla="*/ 396059 w 9662615"/>
              <a:gd name="connsiteY109-27058" fmla="*/ 1560970 h 1603018"/>
              <a:gd name="connsiteX110-27059" fmla="*/ 336819 w 9662615"/>
              <a:gd name="connsiteY110-27060" fmla="*/ 1560892 h 1603018"/>
              <a:gd name="connsiteX111-27061" fmla="*/ 267163 w 9662615"/>
              <a:gd name="connsiteY111-27062" fmla="*/ 1531913 h 1603018"/>
              <a:gd name="connsiteX112-27063" fmla="*/ 196644 w 9662615"/>
              <a:gd name="connsiteY112-27064" fmla="*/ 1524565 h 1603018"/>
              <a:gd name="connsiteX113-27065" fmla="*/ 86819 w 9662615"/>
              <a:gd name="connsiteY113-27066" fmla="*/ 1519517 h 1603018"/>
              <a:gd name="connsiteX114-27067" fmla="*/ 53369 w 9662615"/>
              <a:gd name="connsiteY114-27068" fmla="*/ 1516853 h 1603018"/>
              <a:gd name="connsiteX115-27069" fmla="*/ 2359 w 9662615"/>
              <a:gd name="connsiteY115-27070" fmla="*/ 1515247 h 1603018"/>
              <a:gd name="connsiteX116-27071" fmla="*/ 0 w 9662615"/>
              <a:gd name="connsiteY116-27072" fmla="*/ 1514932 h 1603018"/>
              <a:gd name="connsiteX117-27073" fmla="*/ 0 w 9662615"/>
              <a:gd name="connsiteY117-27074" fmla="*/ 0 h 1603018"/>
              <a:gd name="connsiteX0-27075" fmla="*/ 0 w 9662615"/>
              <a:gd name="connsiteY0-27076" fmla="*/ 0 h 1603018"/>
              <a:gd name="connsiteX1-27077" fmla="*/ 9662615 w 9662615"/>
              <a:gd name="connsiteY1-27078" fmla="*/ 0 h 1603018"/>
              <a:gd name="connsiteX2-27079" fmla="*/ 9662615 w 9662615"/>
              <a:gd name="connsiteY2-27080" fmla="*/ 1280346 h 1603018"/>
              <a:gd name="connsiteX3-27081" fmla="*/ 9551077 w 9662615"/>
              <a:gd name="connsiteY3-27082" fmla="*/ 1292033 h 1603018"/>
              <a:gd name="connsiteX4-27083" fmla="*/ 9469546 w 9662615"/>
              <a:gd name="connsiteY4-27084" fmla="*/ 1289837 h 1603018"/>
              <a:gd name="connsiteX5-27085" fmla="*/ 9326260 w 9662615"/>
              <a:gd name="connsiteY5-27086" fmla="*/ 1277155 h 1603018"/>
              <a:gd name="connsiteX6-27087" fmla="*/ 9144767 w 9662615"/>
              <a:gd name="connsiteY6-27088" fmla="*/ 1264120 h 1603018"/>
              <a:gd name="connsiteX7-27089" fmla="*/ 8976400 w 9662615"/>
              <a:gd name="connsiteY7-27090" fmla="*/ 1326661 h 1603018"/>
              <a:gd name="connsiteX8-27091" fmla="*/ 8828711 w 9662615"/>
              <a:gd name="connsiteY8-27092" fmla="*/ 1346394 h 1603018"/>
              <a:gd name="connsiteX9-27093" fmla="*/ 8695953 w 9662615"/>
              <a:gd name="connsiteY9-27094" fmla="*/ 1346784 h 1603018"/>
              <a:gd name="connsiteX10-27095" fmla="*/ 8652191 w 9662615"/>
              <a:gd name="connsiteY10-27096" fmla="*/ 1345903 h 1603018"/>
              <a:gd name="connsiteX11-27097" fmla="*/ 8591582 w 9662615"/>
              <a:gd name="connsiteY11-27098" fmla="*/ 1341666 h 1603018"/>
              <a:gd name="connsiteX12-27099" fmla="*/ 8537336 w 9662615"/>
              <a:gd name="connsiteY12-27100" fmla="*/ 1341684 h 1603018"/>
              <a:gd name="connsiteX13-27101" fmla="*/ 8416849 w 9662615"/>
              <a:gd name="connsiteY13-27102" fmla="*/ 1367085 h 1603018"/>
              <a:gd name="connsiteX14-27103" fmla="*/ 8278355 w 9662615"/>
              <a:gd name="connsiteY14-27104" fmla="*/ 1386569 h 1603018"/>
              <a:gd name="connsiteX15-27105" fmla="*/ 8197961 w 9662615"/>
              <a:gd name="connsiteY15-27106" fmla="*/ 1392804 h 1603018"/>
              <a:gd name="connsiteX16-27107" fmla="*/ 8171196 w 9662615"/>
              <a:gd name="connsiteY16-27108" fmla="*/ 1397216 h 1603018"/>
              <a:gd name="connsiteX17-27109" fmla="*/ 8087910 w 9662615"/>
              <a:gd name="connsiteY17-27110" fmla="*/ 1386449 h 1603018"/>
              <a:gd name="connsiteX18-27111" fmla="*/ 7974579 w 9662615"/>
              <a:gd name="connsiteY18-27112" fmla="*/ 1383439 h 1603018"/>
              <a:gd name="connsiteX19-27113" fmla="*/ 7768351 w 9662615"/>
              <a:gd name="connsiteY19-27114" fmla="*/ 1395051 h 1603018"/>
              <a:gd name="connsiteX20-27115" fmla="*/ 7635985 w 9662615"/>
              <a:gd name="connsiteY20-27116" fmla="*/ 1386363 h 1603018"/>
              <a:gd name="connsiteX21-27117" fmla="*/ 7466069 w 9662615"/>
              <a:gd name="connsiteY21-27118" fmla="*/ 1377654 h 1603018"/>
              <a:gd name="connsiteX22-27119" fmla="*/ 7355642 w 9662615"/>
              <a:gd name="connsiteY22-27120" fmla="*/ 1407761 h 1603018"/>
              <a:gd name="connsiteX23-27121" fmla="*/ 7215220 w 9662615"/>
              <a:gd name="connsiteY23-27122" fmla="*/ 1397856 h 1603018"/>
              <a:gd name="connsiteX24-27123" fmla="*/ 7082147 w 9662615"/>
              <a:gd name="connsiteY24-27124" fmla="*/ 1406113 h 1603018"/>
              <a:gd name="connsiteX25-27125" fmla="*/ 6987129 w 9662615"/>
              <a:gd name="connsiteY25-27126" fmla="*/ 1404834 h 1603018"/>
              <a:gd name="connsiteX26-27127" fmla="*/ 6907567 w 9662615"/>
              <a:gd name="connsiteY26-27128" fmla="*/ 1419149 h 1603018"/>
              <a:gd name="connsiteX27-27129" fmla="*/ 6748428 w 9662615"/>
              <a:gd name="connsiteY27-27130" fmla="*/ 1420308 h 1603018"/>
              <a:gd name="connsiteX28-27131" fmla="*/ 6654257 w 9662615"/>
              <a:gd name="connsiteY28-27132" fmla="*/ 1424143 h 1603018"/>
              <a:gd name="connsiteX29-27133" fmla="*/ 6620123 w 9662615"/>
              <a:gd name="connsiteY29-27134" fmla="*/ 1430535 h 1603018"/>
              <a:gd name="connsiteX30-27135" fmla="*/ 6571355 w 9662615"/>
              <a:gd name="connsiteY30-27136" fmla="*/ 1436144 h 1603018"/>
              <a:gd name="connsiteX31-27137" fmla="*/ 6486557 w 9662615"/>
              <a:gd name="connsiteY31-27138" fmla="*/ 1449861 h 1603018"/>
              <a:gd name="connsiteX32-27139" fmla="*/ 6370419 w 9662615"/>
              <a:gd name="connsiteY32-27140" fmla="*/ 1461649 h 1603018"/>
              <a:gd name="connsiteX33-27141" fmla="*/ 6278839 w 9662615"/>
              <a:gd name="connsiteY33-27142" fmla="*/ 1449160 h 1603018"/>
              <a:gd name="connsiteX34-27143" fmla="*/ 6272455 w 9662615"/>
              <a:gd name="connsiteY34-27144" fmla="*/ 1453191 h 1603018"/>
              <a:gd name="connsiteX35-27145" fmla="*/ 6212659 w 9662615"/>
              <a:gd name="connsiteY35-27146" fmla="*/ 1454850 h 1603018"/>
              <a:gd name="connsiteX36-27147" fmla="*/ 6069317 w 9662615"/>
              <a:gd name="connsiteY36-27148" fmla="*/ 1445838 h 1603018"/>
              <a:gd name="connsiteX37-27149" fmla="*/ 5878477 w 9662615"/>
              <a:gd name="connsiteY37-27150" fmla="*/ 1439180 h 1603018"/>
              <a:gd name="connsiteX38-27151" fmla="*/ 5838387 w 9662615"/>
              <a:gd name="connsiteY38-27152" fmla="*/ 1444679 h 1603018"/>
              <a:gd name="connsiteX39-27153" fmla="*/ 5771136 w 9662615"/>
              <a:gd name="connsiteY39-27154" fmla="*/ 1453639 h 1603018"/>
              <a:gd name="connsiteX40-27155" fmla="*/ 5724081 w 9662615"/>
              <a:gd name="connsiteY40-27156" fmla="*/ 1470431 h 1603018"/>
              <a:gd name="connsiteX41-27157" fmla="*/ 5666577 w 9662615"/>
              <a:gd name="connsiteY41-27158" fmla="*/ 1473921 h 1603018"/>
              <a:gd name="connsiteX42-27159" fmla="*/ 5649068 w 9662615"/>
              <a:gd name="connsiteY42-27160" fmla="*/ 1461676 h 1603018"/>
              <a:gd name="connsiteX43-27161" fmla="*/ 5588902 w 9662615"/>
              <a:gd name="connsiteY43-27162" fmla="*/ 1469647 h 1603018"/>
              <a:gd name="connsiteX44-27163" fmla="*/ 5498090 w 9662615"/>
              <a:gd name="connsiteY44-27164" fmla="*/ 1483173 h 1603018"/>
              <a:gd name="connsiteX45-27165" fmla="*/ 5444641 w 9662615"/>
              <a:gd name="connsiteY45-27166" fmla="*/ 1487602 h 1603018"/>
              <a:gd name="connsiteX46-27167" fmla="*/ 5299812 w 9662615"/>
              <a:gd name="connsiteY46-27168" fmla="*/ 1503362 h 1603018"/>
              <a:gd name="connsiteX47-27169" fmla="*/ 5245752 w 9662615"/>
              <a:gd name="connsiteY47-27170" fmla="*/ 1520612 h 1603018"/>
              <a:gd name="connsiteX48-27171" fmla="*/ 5177807 w 9662615"/>
              <a:gd name="connsiteY48-27172" fmla="*/ 1526802 h 1603018"/>
              <a:gd name="connsiteX49-27173" fmla="*/ 5113910 w 9662615"/>
              <a:gd name="connsiteY49-27174" fmla="*/ 1533205 h 1603018"/>
              <a:gd name="connsiteX50-27175" fmla="*/ 5059484 w 9662615"/>
              <a:gd name="connsiteY50-27176" fmla="*/ 1546802 h 1603018"/>
              <a:gd name="connsiteX51-27177" fmla="*/ 5038524 w 9662615"/>
              <a:gd name="connsiteY51-27178" fmla="*/ 1545675 h 1603018"/>
              <a:gd name="connsiteX52-27179" fmla="*/ 5026564 w 9662615"/>
              <a:gd name="connsiteY52-27180" fmla="*/ 1545376 h 1603018"/>
              <a:gd name="connsiteX53-27181" fmla="*/ 4969433 w 9662615"/>
              <a:gd name="connsiteY53-27182" fmla="*/ 1550865 h 1603018"/>
              <a:gd name="connsiteX54-27183" fmla="*/ 4871726 w 9662615"/>
              <a:gd name="connsiteY54-27184" fmla="*/ 1570584 h 1603018"/>
              <a:gd name="connsiteX55-27185" fmla="*/ 4843267 w 9662615"/>
              <a:gd name="connsiteY55-27186" fmla="*/ 1561459 h 1603018"/>
              <a:gd name="connsiteX56-27187" fmla="*/ 4821058 w 9662615"/>
              <a:gd name="connsiteY56-27188" fmla="*/ 1553078 h 1603018"/>
              <a:gd name="connsiteX57-27189" fmla="*/ 4791466 w 9662615"/>
              <a:gd name="connsiteY57-27190" fmla="*/ 1561324 h 1603018"/>
              <a:gd name="connsiteX58-27191" fmla="*/ 4784247 w 9662615"/>
              <a:gd name="connsiteY58-27192" fmla="*/ 1562342 h 1603018"/>
              <a:gd name="connsiteX59-27193" fmla="*/ 4739309 w 9662615"/>
              <a:gd name="connsiteY59-27194" fmla="*/ 1553948 h 1603018"/>
              <a:gd name="connsiteX60-27195" fmla="*/ 4697562 w 9662615"/>
              <a:gd name="connsiteY60-27196" fmla="*/ 1551206 h 1603018"/>
              <a:gd name="connsiteX61-27197" fmla="*/ 4650737 w 9662615"/>
              <a:gd name="connsiteY61-27198" fmla="*/ 1537381 h 1603018"/>
              <a:gd name="connsiteX62-27199" fmla="*/ 4583150 w 9662615"/>
              <a:gd name="connsiteY62-27200" fmla="*/ 1529064 h 1603018"/>
              <a:gd name="connsiteX63-27201" fmla="*/ 4521734 w 9662615"/>
              <a:gd name="connsiteY63-27202" fmla="*/ 1529359 h 1603018"/>
              <a:gd name="connsiteX64-27203" fmla="*/ 4382398 w 9662615"/>
              <a:gd name="connsiteY64-27204" fmla="*/ 1534108 h 1603018"/>
              <a:gd name="connsiteX65-27205" fmla="*/ 4221826 w 9662615"/>
              <a:gd name="connsiteY65-27206" fmla="*/ 1500972 h 1603018"/>
              <a:gd name="connsiteX66-27207" fmla="*/ 4096601 w 9662615"/>
              <a:gd name="connsiteY66-27208" fmla="*/ 1521563 h 1603018"/>
              <a:gd name="connsiteX67-27209" fmla="*/ 4002441 w 9662615"/>
              <a:gd name="connsiteY67-27210" fmla="*/ 1528912 h 1603018"/>
              <a:gd name="connsiteX68-27211" fmla="*/ 3833906 w 9662615"/>
              <a:gd name="connsiteY68-27212" fmla="*/ 1516637 h 1603018"/>
              <a:gd name="connsiteX69-27213" fmla="*/ 3763845 w 9662615"/>
              <a:gd name="connsiteY69-27214" fmla="*/ 1501782 h 1603018"/>
              <a:gd name="connsiteX70-27215" fmla="*/ 3673583 w 9662615"/>
              <a:gd name="connsiteY70-27216" fmla="*/ 1501471 h 1603018"/>
              <a:gd name="connsiteX71-27217" fmla="*/ 3640771 w 9662615"/>
              <a:gd name="connsiteY71-27218" fmla="*/ 1531025 h 1603018"/>
              <a:gd name="connsiteX72-27219" fmla="*/ 3576170 w 9662615"/>
              <a:gd name="connsiteY72-27220" fmla="*/ 1516288 h 1603018"/>
              <a:gd name="connsiteX73-27221" fmla="*/ 3540258 w 9662615"/>
              <a:gd name="connsiteY73-27222" fmla="*/ 1516976 h 1603018"/>
              <a:gd name="connsiteX74-27223" fmla="*/ 3522853 w 9662615"/>
              <a:gd name="connsiteY74-27224" fmla="*/ 1538044 h 1603018"/>
              <a:gd name="connsiteX75-27225" fmla="*/ 3480929 w 9662615"/>
              <a:gd name="connsiteY75-27226" fmla="*/ 1526739 h 1603018"/>
              <a:gd name="connsiteX76-27227" fmla="*/ 3430805 w 9662615"/>
              <a:gd name="connsiteY76-27228" fmla="*/ 1542521 h 1603018"/>
              <a:gd name="connsiteX77-27229" fmla="*/ 3292707 w 9662615"/>
              <a:gd name="connsiteY77-27230" fmla="*/ 1520490 h 1603018"/>
              <a:gd name="connsiteX78-27231" fmla="*/ 3187872 w 9662615"/>
              <a:gd name="connsiteY78-27232" fmla="*/ 1519991 h 1603018"/>
              <a:gd name="connsiteX79-27233" fmla="*/ 3148026 w 9662615"/>
              <a:gd name="connsiteY79-27234" fmla="*/ 1524777 h 1603018"/>
              <a:gd name="connsiteX80-27235" fmla="*/ 3092394 w 9662615"/>
              <a:gd name="connsiteY80-27236" fmla="*/ 1528115 h 1603018"/>
              <a:gd name="connsiteX81-27237" fmla="*/ 2994200 w 9662615"/>
              <a:gd name="connsiteY81-27238" fmla="*/ 1537857 h 1603018"/>
              <a:gd name="connsiteX82-27239" fmla="*/ 2862301 w 9662615"/>
              <a:gd name="connsiteY82-27240" fmla="*/ 1544250 h 1603018"/>
              <a:gd name="connsiteX83-27241" fmla="*/ 2766335 w 9662615"/>
              <a:gd name="connsiteY83-27242" fmla="*/ 1527662 h 1603018"/>
              <a:gd name="connsiteX84-27243" fmla="*/ 2757836 w 9662615"/>
              <a:gd name="connsiteY84-27244" fmla="*/ 1531371 h 1603018"/>
              <a:gd name="connsiteX85-27245" fmla="*/ 2691555 w 9662615"/>
              <a:gd name="connsiteY85-27246" fmla="*/ 1530283 h 1603018"/>
              <a:gd name="connsiteX86-27247" fmla="*/ 2539383 w 9662615"/>
              <a:gd name="connsiteY86-27248" fmla="*/ 1504835 h 1603018"/>
              <a:gd name="connsiteX87-27249" fmla="*/ 2378036 w 9662615"/>
              <a:gd name="connsiteY87-27250" fmla="*/ 1520645 h 1603018"/>
              <a:gd name="connsiteX88-27251" fmla="*/ 2320049 w 9662615"/>
              <a:gd name="connsiteY88-27252" fmla="*/ 1511019 h 1603018"/>
              <a:gd name="connsiteX89-27253" fmla="*/ 2238909 w 9662615"/>
              <a:gd name="connsiteY89-27254" fmla="*/ 1508888 h 1603018"/>
              <a:gd name="connsiteX90-27255" fmla="*/ 2181031 w 9662615"/>
              <a:gd name="connsiteY90-27256" fmla="*/ 1531361 h 1603018"/>
              <a:gd name="connsiteX91-27257" fmla="*/ 2084783 w 9662615"/>
              <a:gd name="connsiteY91-27258" fmla="*/ 1524245 h 1603018"/>
              <a:gd name="connsiteX92-27259" fmla="*/ 2070075 w 9662615"/>
              <a:gd name="connsiteY92-27260" fmla="*/ 1511285 h 1603018"/>
              <a:gd name="connsiteX93-27261" fmla="*/ 2001057 w 9662615"/>
              <a:gd name="connsiteY93-27262" fmla="*/ 1516449 h 1603018"/>
              <a:gd name="connsiteX94-27263" fmla="*/ 1896330 w 9662615"/>
              <a:gd name="connsiteY94-27264" fmla="*/ 1525725 h 1603018"/>
              <a:gd name="connsiteX95-27265" fmla="*/ 1835994 w 9662615"/>
              <a:gd name="connsiteY95-27266" fmla="*/ 1527678 h 1603018"/>
              <a:gd name="connsiteX96-27267" fmla="*/ 1671119 w 9662615"/>
              <a:gd name="connsiteY96-27268" fmla="*/ 1536701 h 1603018"/>
              <a:gd name="connsiteX97-27269" fmla="*/ 1565556 w 9662615"/>
              <a:gd name="connsiteY97-27270" fmla="*/ 1556503 h 1603018"/>
              <a:gd name="connsiteX98-27271" fmla="*/ 1407755 w 9662615"/>
              <a:gd name="connsiteY98-27272" fmla="*/ 1571444 h 1603018"/>
              <a:gd name="connsiteX99-27273" fmla="*/ 1291872 w 9662615"/>
              <a:gd name="connsiteY99-27274" fmla="*/ 1579471 h 1603018"/>
              <a:gd name="connsiteX100-27275" fmla="*/ 1245251 w 9662615"/>
              <a:gd name="connsiteY100-27276" fmla="*/ 1603018 h 1603018"/>
              <a:gd name="connsiteX101-27277" fmla="*/ 1181938 w 9662615"/>
              <a:gd name="connsiteY101-27278" fmla="*/ 1592789 h 1603018"/>
              <a:gd name="connsiteX102-27279" fmla="*/ 1091432 w 9662615"/>
              <a:gd name="connsiteY102-27280" fmla="*/ 1571003 h 1603018"/>
              <a:gd name="connsiteX103-27281" fmla="*/ 940355 w 9662615"/>
              <a:gd name="connsiteY103-27282" fmla="*/ 1560638 h 1603018"/>
              <a:gd name="connsiteX104-27283" fmla="*/ 868264 w 9662615"/>
              <a:gd name="connsiteY104-27284" fmla="*/ 1566392 h 1603018"/>
              <a:gd name="connsiteX105-27285" fmla="*/ 792765 w 9662615"/>
              <a:gd name="connsiteY105-27286" fmla="*/ 1563102 h 1603018"/>
              <a:gd name="connsiteX106-27287" fmla="*/ 653153 w 9662615"/>
              <a:gd name="connsiteY106-27288" fmla="*/ 1563516 h 1603018"/>
              <a:gd name="connsiteX107-27289" fmla="*/ 541933 w 9662615"/>
              <a:gd name="connsiteY107-27290" fmla="*/ 1561051 h 1603018"/>
              <a:gd name="connsiteX108-27291" fmla="*/ 472797 w 9662615"/>
              <a:gd name="connsiteY108-27292" fmla="*/ 1568904 h 1603018"/>
              <a:gd name="connsiteX109-27293" fmla="*/ 396059 w 9662615"/>
              <a:gd name="connsiteY109-27294" fmla="*/ 1560970 h 1603018"/>
              <a:gd name="connsiteX110-27295" fmla="*/ 336819 w 9662615"/>
              <a:gd name="connsiteY110-27296" fmla="*/ 1560892 h 1603018"/>
              <a:gd name="connsiteX111-27297" fmla="*/ 267163 w 9662615"/>
              <a:gd name="connsiteY111-27298" fmla="*/ 1531913 h 1603018"/>
              <a:gd name="connsiteX112-27299" fmla="*/ 196644 w 9662615"/>
              <a:gd name="connsiteY112-27300" fmla="*/ 1524565 h 1603018"/>
              <a:gd name="connsiteX113-27301" fmla="*/ 86819 w 9662615"/>
              <a:gd name="connsiteY113-27302" fmla="*/ 1519517 h 1603018"/>
              <a:gd name="connsiteX114-27303" fmla="*/ 53369 w 9662615"/>
              <a:gd name="connsiteY114-27304" fmla="*/ 1516853 h 1603018"/>
              <a:gd name="connsiteX115-27305" fmla="*/ 2359 w 9662615"/>
              <a:gd name="connsiteY115-27306" fmla="*/ 1515247 h 1603018"/>
              <a:gd name="connsiteX116-27307" fmla="*/ 0 w 9662615"/>
              <a:gd name="connsiteY116-27308" fmla="*/ 1514932 h 1603018"/>
              <a:gd name="connsiteX117-27309" fmla="*/ 0 w 9662615"/>
              <a:gd name="connsiteY117-27310" fmla="*/ 0 h 1603018"/>
              <a:gd name="connsiteX0-27311" fmla="*/ 0 w 9662615"/>
              <a:gd name="connsiteY0-27312" fmla="*/ 0 h 1603018"/>
              <a:gd name="connsiteX1-27313" fmla="*/ 9662615 w 9662615"/>
              <a:gd name="connsiteY1-27314" fmla="*/ 0 h 1603018"/>
              <a:gd name="connsiteX2-27315" fmla="*/ 9662615 w 9662615"/>
              <a:gd name="connsiteY2-27316" fmla="*/ 1280346 h 1603018"/>
              <a:gd name="connsiteX3-27317" fmla="*/ 9551077 w 9662615"/>
              <a:gd name="connsiteY3-27318" fmla="*/ 1292033 h 1603018"/>
              <a:gd name="connsiteX4-27319" fmla="*/ 9469546 w 9662615"/>
              <a:gd name="connsiteY4-27320" fmla="*/ 1289837 h 1603018"/>
              <a:gd name="connsiteX5-27321" fmla="*/ 9326260 w 9662615"/>
              <a:gd name="connsiteY5-27322" fmla="*/ 1277155 h 1603018"/>
              <a:gd name="connsiteX6-27323" fmla="*/ 9144767 w 9662615"/>
              <a:gd name="connsiteY6-27324" fmla="*/ 1264120 h 1603018"/>
              <a:gd name="connsiteX7-27325" fmla="*/ 8976400 w 9662615"/>
              <a:gd name="connsiteY7-27326" fmla="*/ 1326661 h 1603018"/>
              <a:gd name="connsiteX8-27327" fmla="*/ 8828711 w 9662615"/>
              <a:gd name="connsiteY8-27328" fmla="*/ 1346394 h 1603018"/>
              <a:gd name="connsiteX9-27329" fmla="*/ 8695953 w 9662615"/>
              <a:gd name="connsiteY9-27330" fmla="*/ 1346784 h 1603018"/>
              <a:gd name="connsiteX10-27331" fmla="*/ 8652191 w 9662615"/>
              <a:gd name="connsiteY10-27332" fmla="*/ 1345903 h 1603018"/>
              <a:gd name="connsiteX11-27333" fmla="*/ 8591582 w 9662615"/>
              <a:gd name="connsiteY11-27334" fmla="*/ 1341666 h 1603018"/>
              <a:gd name="connsiteX12-27335" fmla="*/ 8537336 w 9662615"/>
              <a:gd name="connsiteY12-27336" fmla="*/ 1341684 h 1603018"/>
              <a:gd name="connsiteX13-27337" fmla="*/ 8416849 w 9662615"/>
              <a:gd name="connsiteY13-27338" fmla="*/ 1367085 h 1603018"/>
              <a:gd name="connsiteX14-27339" fmla="*/ 8278355 w 9662615"/>
              <a:gd name="connsiteY14-27340" fmla="*/ 1386569 h 1603018"/>
              <a:gd name="connsiteX15-27341" fmla="*/ 8197961 w 9662615"/>
              <a:gd name="connsiteY15-27342" fmla="*/ 1392804 h 1603018"/>
              <a:gd name="connsiteX16-27343" fmla="*/ 8171196 w 9662615"/>
              <a:gd name="connsiteY16-27344" fmla="*/ 1397216 h 1603018"/>
              <a:gd name="connsiteX17-27345" fmla="*/ 8087910 w 9662615"/>
              <a:gd name="connsiteY17-27346" fmla="*/ 1386449 h 1603018"/>
              <a:gd name="connsiteX18-27347" fmla="*/ 7974579 w 9662615"/>
              <a:gd name="connsiteY18-27348" fmla="*/ 1383439 h 1603018"/>
              <a:gd name="connsiteX19-27349" fmla="*/ 7768351 w 9662615"/>
              <a:gd name="connsiteY19-27350" fmla="*/ 1395051 h 1603018"/>
              <a:gd name="connsiteX20-27351" fmla="*/ 7635985 w 9662615"/>
              <a:gd name="connsiteY20-27352" fmla="*/ 1386363 h 1603018"/>
              <a:gd name="connsiteX21-27353" fmla="*/ 7466069 w 9662615"/>
              <a:gd name="connsiteY21-27354" fmla="*/ 1377654 h 1603018"/>
              <a:gd name="connsiteX22-27355" fmla="*/ 7355642 w 9662615"/>
              <a:gd name="connsiteY22-27356" fmla="*/ 1407761 h 1603018"/>
              <a:gd name="connsiteX23-27357" fmla="*/ 7215220 w 9662615"/>
              <a:gd name="connsiteY23-27358" fmla="*/ 1397856 h 1603018"/>
              <a:gd name="connsiteX24-27359" fmla="*/ 7082147 w 9662615"/>
              <a:gd name="connsiteY24-27360" fmla="*/ 1406113 h 1603018"/>
              <a:gd name="connsiteX25-27361" fmla="*/ 6987129 w 9662615"/>
              <a:gd name="connsiteY25-27362" fmla="*/ 1404834 h 1603018"/>
              <a:gd name="connsiteX26-27363" fmla="*/ 6907567 w 9662615"/>
              <a:gd name="connsiteY26-27364" fmla="*/ 1419149 h 1603018"/>
              <a:gd name="connsiteX27-27365" fmla="*/ 6748428 w 9662615"/>
              <a:gd name="connsiteY27-27366" fmla="*/ 1420308 h 1603018"/>
              <a:gd name="connsiteX28-27367" fmla="*/ 6654257 w 9662615"/>
              <a:gd name="connsiteY28-27368" fmla="*/ 1424143 h 1603018"/>
              <a:gd name="connsiteX29-27369" fmla="*/ 6620123 w 9662615"/>
              <a:gd name="connsiteY29-27370" fmla="*/ 1430535 h 1603018"/>
              <a:gd name="connsiteX30-27371" fmla="*/ 6571355 w 9662615"/>
              <a:gd name="connsiteY30-27372" fmla="*/ 1436144 h 1603018"/>
              <a:gd name="connsiteX31-27373" fmla="*/ 6486557 w 9662615"/>
              <a:gd name="connsiteY31-27374" fmla="*/ 1449861 h 1603018"/>
              <a:gd name="connsiteX32-27375" fmla="*/ 6370419 w 9662615"/>
              <a:gd name="connsiteY32-27376" fmla="*/ 1461649 h 1603018"/>
              <a:gd name="connsiteX33-27377" fmla="*/ 6278839 w 9662615"/>
              <a:gd name="connsiteY33-27378" fmla="*/ 1449160 h 1603018"/>
              <a:gd name="connsiteX34-27379" fmla="*/ 6272455 w 9662615"/>
              <a:gd name="connsiteY34-27380" fmla="*/ 1453191 h 1603018"/>
              <a:gd name="connsiteX35-27381" fmla="*/ 6212659 w 9662615"/>
              <a:gd name="connsiteY35-27382" fmla="*/ 1454850 h 1603018"/>
              <a:gd name="connsiteX36-27383" fmla="*/ 6069317 w 9662615"/>
              <a:gd name="connsiteY36-27384" fmla="*/ 1445838 h 1603018"/>
              <a:gd name="connsiteX37-27385" fmla="*/ 5878477 w 9662615"/>
              <a:gd name="connsiteY37-27386" fmla="*/ 1439180 h 1603018"/>
              <a:gd name="connsiteX38-27387" fmla="*/ 5838387 w 9662615"/>
              <a:gd name="connsiteY38-27388" fmla="*/ 1444679 h 1603018"/>
              <a:gd name="connsiteX39-27389" fmla="*/ 5771136 w 9662615"/>
              <a:gd name="connsiteY39-27390" fmla="*/ 1453639 h 1603018"/>
              <a:gd name="connsiteX40-27391" fmla="*/ 5724081 w 9662615"/>
              <a:gd name="connsiteY40-27392" fmla="*/ 1470431 h 1603018"/>
              <a:gd name="connsiteX41-27393" fmla="*/ 5666577 w 9662615"/>
              <a:gd name="connsiteY41-27394" fmla="*/ 1473921 h 1603018"/>
              <a:gd name="connsiteX42-27395" fmla="*/ 5649068 w 9662615"/>
              <a:gd name="connsiteY42-27396" fmla="*/ 1461676 h 1603018"/>
              <a:gd name="connsiteX43-27397" fmla="*/ 5588902 w 9662615"/>
              <a:gd name="connsiteY43-27398" fmla="*/ 1469647 h 1603018"/>
              <a:gd name="connsiteX44-27399" fmla="*/ 5498090 w 9662615"/>
              <a:gd name="connsiteY44-27400" fmla="*/ 1483173 h 1603018"/>
              <a:gd name="connsiteX45-27401" fmla="*/ 5444641 w 9662615"/>
              <a:gd name="connsiteY45-27402" fmla="*/ 1487602 h 1603018"/>
              <a:gd name="connsiteX46-27403" fmla="*/ 5299812 w 9662615"/>
              <a:gd name="connsiteY46-27404" fmla="*/ 1503362 h 1603018"/>
              <a:gd name="connsiteX47-27405" fmla="*/ 5245752 w 9662615"/>
              <a:gd name="connsiteY47-27406" fmla="*/ 1520612 h 1603018"/>
              <a:gd name="connsiteX48-27407" fmla="*/ 5177807 w 9662615"/>
              <a:gd name="connsiteY48-27408" fmla="*/ 1526802 h 1603018"/>
              <a:gd name="connsiteX49-27409" fmla="*/ 5113910 w 9662615"/>
              <a:gd name="connsiteY49-27410" fmla="*/ 1533205 h 1603018"/>
              <a:gd name="connsiteX50-27411" fmla="*/ 5059484 w 9662615"/>
              <a:gd name="connsiteY50-27412" fmla="*/ 1546802 h 1603018"/>
              <a:gd name="connsiteX51-27413" fmla="*/ 5038524 w 9662615"/>
              <a:gd name="connsiteY51-27414" fmla="*/ 1545675 h 1603018"/>
              <a:gd name="connsiteX52-27415" fmla="*/ 5026564 w 9662615"/>
              <a:gd name="connsiteY52-27416" fmla="*/ 1545376 h 1603018"/>
              <a:gd name="connsiteX53-27417" fmla="*/ 4969433 w 9662615"/>
              <a:gd name="connsiteY53-27418" fmla="*/ 1550865 h 1603018"/>
              <a:gd name="connsiteX54-27419" fmla="*/ 4871726 w 9662615"/>
              <a:gd name="connsiteY54-27420" fmla="*/ 1570584 h 1603018"/>
              <a:gd name="connsiteX55-27421" fmla="*/ 4843267 w 9662615"/>
              <a:gd name="connsiteY55-27422" fmla="*/ 1561459 h 1603018"/>
              <a:gd name="connsiteX56-27423" fmla="*/ 4821058 w 9662615"/>
              <a:gd name="connsiteY56-27424" fmla="*/ 1553078 h 1603018"/>
              <a:gd name="connsiteX57-27425" fmla="*/ 4791466 w 9662615"/>
              <a:gd name="connsiteY57-27426" fmla="*/ 1561324 h 1603018"/>
              <a:gd name="connsiteX58-27427" fmla="*/ 4784247 w 9662615"/>
              <a:gd name="connsiteY58-27428" fmla="*/ 1562342 h 1603018"/>
              <a:gd name="connsiteX59-27429" fmla="*/ 4739309 w 9662615"/>
              <a:gd name="connsiteY59-27430" fmla="*/ 1553948 h 1603018"/>
              <a:gd name="connsiteX60-27431" fmla="*/ 4697562 w 9662615"/>
              <a:gd name="connsiteY60-27432" fmla="*/ 1551206 h 1603018"/>
              <a:gd name="connsiteX61-27433" fmla="*/ 4650737 w 9662615"/>
              <a:gd name="connsiteY61-27434" fmla="*/ 1537381 h 1603018"/>
              <a:gd name="connsiteX62-27435" fmla="*/ 4583150 w 9662615"/>
              <a:gd name="connsiteY62-27436" fmla="*/ 1529064 h 1603018"/>
              <a:gd name="connsiteX63-27437" fmla="*/ 4521734 w 9662615"/>
              <a:gd name="connsiteY63-27438" fmla="*/ 1529359 h 1603018"/>
              <a:gd name="connsiteX64-27439" fmla="*/ 4382398 w 9662615"/>
              <a:gd name="connsiteY64-27440" fmla="*/ 1534108 h 1603018"/>
              <a:gd name="connsiteX65-27441" fmla="*/ 4221826 w 9662615"/>
              <a:gd name="connsiteY65-27442" fmla="*/ 1500972 h 1603018"/>
              <a:gd name="connsiteX66-27443" fmla="*/ 4096601 w 9662615"/>
              <a:gd name="connsiteY66-27444" fmla="*/ 1521563 h 1603018"/>
              <a:gd name="connsiteX67-27445" fmla="*/ 4002441 w 9662615"/>
              <a:gd name="connsiteY67-27446" fmla="*/ 1528912 h 1603018"/>
              <a:gd name="connsiteX68-27447" fmla="*/ 3833906 w 9662615"/>
              <a:gd name="connsiteY68-27448" fmla="*/ 1516637 h 1603018"/>
              <a:gd name="connsiteX69-27449" fmla="*/ 3763845 w 9662615"/>
              <a:gd name="connsiteY69-27450" fmla="*/ 1501782 h 1603018"/>
              <a:gd name="connsiteX70-27451" fmla="*/ 3673583 w 9662615"/>
              <a:gd name="connsiteY70-27452" fmla="*/ 1501471 h 1603018"/>
              <a:gd name="connsiteX71-27453" fmla="*/ 3640771 w 9662615"/>
              <a:gd name="connsiteY71-27454" fmla="*/ 1531025 h 1603018"/>
              <a:gd name="connsiteX72-27455" fmla="*/ 3576170 w 9662615"/>
              <a:gd name="connsiteY72-27456" fmla="*/ 1516288 h 1603018"/>
              <a:gd name="connsiteX73-27457" fmla="*/ 3540258 w 9662615"/>
              <a:gd name="connsiteY73-27458" fmla="*/ 1516976 h 1603018"/>
              <a:gd name="connsiteX74-27459" fmla="*/ 3522853 w 9662615"/>
              <a:gd name="connsiteY74-27460" fmla="*/ 1538044 h 1603018"/>
              <a:gd name="connsiteX75-27461" fmla="*/ 3480929 w 9662615"/>
              <a:gd name="connsiteY75-27462" fmla="*/ 1526739 h 1603018"/>
              <a:gd name="connsiteX76-27463" fmla="*/ 3430805 w 9662615"/>
              <a:gd name="connsiteY76-27464" fmla="*/ 1542521 h 1603018"/>
              <a:gd name="connsiteX77-27465" fmla="*/ 3292707 w 9662615"/>
              <a:gd name="connsiteY77-27466" fmla="*/ 1520490 h 1603018"/>
              <a:gd name="connsiteX78-27467" fmla="*/ 3187872 w 9662615"/>
              <a:gd name="connsiteY78-27468" fmla="*/ 1519991 h 1603018"/>
              <a:gd name="connsiteX79-27469" fmla="*/ 3148026 w 9662615"/>
              <a:gd name="connsiteY79-27470" fmla="*/ 1524777 h 1603018"/>
              <a:gd name="connsiteX80-27471" fmla="*/ 3092394 w 9662615"/>
              <a:gd name="connsiteY80-27472" fmla="*/ 1528115 h 1603018"/>
              <a:gd name="connsiteX81-27473" fmla="*/ 2994200 w 9662615"/>
              <a:gd name="connsiteY81-27474" fmla="*/ 1537857 h 1603018"/>
              <a:gd name="connsiteX82-27475" fmla="*/ 2862301 w 9662615"/>
              <a:gd name="connsiteY82-27476" fmla="*/ 1544250 h 1603018"/>
              <a:gd name="connsiteX83-27477" fmla="*/ 2766335 w 9662615"/>
              <a:gd name="connsiteY83-27478" fmla="*/ 1527662 h 1603018"/>
              <a:gd name="connsiteX84-27479" fmla="*/ 2757836 w 9662615"/>
              <a:gd name="connsiteY84-27480" fmla="*/ 1531371 h 1603018"/>
              <a:gd name="connsiteX85-27481" fmla="*/ 2691555 w 9662615"/>
              <a:gd name="connsiteY85-27482" fmla="*/ 1530283 h 1603018"/>
              <a:gd name="connsiteX86-27483" fmla="*/ 2539383 w 9662615"/>
              <a:gd name="connsiteY86-27484" fmla="*/ 1504835 h 1603018"/>
              <a:gd name="connsiteX87-27485" fmla="*/ 2378036 w 9662615"/>
              <a:gd name="connsiteY87-27486" fmla="*/ 1520645 h 1603018"/>
              <a:gd name="connsiteX88-27487" fmla="*/ 2320049 w 9662615"/>
              <a:gd name="connsiteY88-27488" fmla="*/ 1511019 h 1603018"/>
              <a:gd name="connsiteX89-27489" fmla="*/ 2238909 w 9662615"/>
              <a:gd name="connsiteY89-27490" fmla="*/ 1508888 h 1603018"/>
              <a:gd name="connsiteX90-27491" fmla="*/ 2181031 w 9662615"/>
              <a:gd name="connsiteY90-27492" fmla="*/ 1531361 h 1603018"/>
              <a:gd name="connsiteX91-27493" fmla="*/ 2112613 w 9662615"/>
              <a:gd name="connsiteY91-27494" fmla="*/ 1524245 h 1603018"/>
              <a:gd name="connsiteX92-27495" fmla="*/ 2070075 w 9662615"/>
              <a:gd name="connsiteY92-27496" fmla="*/ 1511285 h 1603018"/>
              <a:gd name="connsiteX93-27497" fmla="*/ 2001057 w 9662615"/>
              <a:gd name="connsiteY93-27498" fmla="*/ 1516449 h 1603018"/>
              <a:gd name="connsiteX94-27499" fmla="*/ 1896330 w 9662615"/>
              <a:gd name="connsiteY94-27500" fmla="*/ 1525725 h 1603018"/>
              <a:gd name="connsiteX95-27501" fmla="*/ 1835994 w 9662615"/>
              <a:gd name="connsiteY95-27502" fmla="*/ 1527678 h 1603018"/>
              <a:gd name="connsiteX96-27503" fmla="*/ 1671119 w 9662615"/>
              <a:gd name="connsiteY96-27504" fmla="*/ 1536701 h 1603018"/>
              <a:gd name="connsiteX97-27505" fmla="*/ 1565556 w 9662615"/>
              <a:gd name="connsiteY97-27506" fmla="*/ 1556503 h 1603018"/>
              <a:gd name="connsiteX98-27507" fmla="*/ 1407755 w 9662615"/>
              <a:gd name="connsiteY98-27508" fmla="*/ 1571444 h 1603018"/>
              <a:gd name="connsiteX99-27509" fmla="*/ 1291872 w 9662615"/>
              <a:gd name="connsiteY99-27510" fmla="*/ 1579471 h 1603018"/>
              <a:gd name="connsiteX100-27511" fmla="*/ 1245251 w 9662615"/>
              <a:gd name="connsiteY100-27512" fmla="*/ 1603018 h 1603018"/>
              <a:gd name="connsiteX101-27513" fmla="*/ 1181938 w 9662615"/>
              <a:gd name="connsiteY101-27514" fmla="*/ 1592789 h 1603018"/>
              <a:gd name="connsiteX102-27515" fmla="*/ 1091432 w 9662615"/>
              <a:gd name="connsiteY102-27516" fmla="*/ 1571003 h 1603018"/>
              <a:gd name="connsiteX103-27517" fmla="*/ 940355 w 9662615"/>
              <a:gd name="connsiteY103-27518" fmla="*/ 1560638 h 1603018"/>
              <a:gd name="connsiteX104-27519" fmla="*/ 868264 w 9662615"/>
              <a:gd name="connsiteY104-27520" fmla="*/ 1566392 h 1603018"/>
              <a:gd name="connsiteX105-27521" fmla="*/ 792765 w 9662615"/>
              <a:gd name="connsiteY105-27522" fmla="*/ 1563102 h 1603018"/>
              <a:gd name="connsiteX106-27523" fmla="*/ 653153 w 9662615"/>
              <a:gd name="connsiteY106-27524" fmla="*/ 1563516 h 1603018"/>
              <a:gd name="connsiteX107-27525" fmla="*/ 541933 w 9662615"/>
              <a:gd name="connsiteY107-27526" fmla="*/ 1561051 h 1603018"/>
              <a:gd name="connsiteX108-27527" fmla="*/ 472797 w 9662615"/>
              <a:gd name="connsiteY108-27528" fmla="*/ 1568904 h 1603018"/>
              <a:gd name="connsiteX109-27529" fmla="*/ 396059 w 9662615"/>
              <a:gd name="connsiteY109-27530" fmla="*/ 1560970 h 1603018"/>
              <a:gd name="connsiteX110-27531" fmla="*/ 336819 w 9662615"/>
              <a:gd name="connsiteY110-27532" fmla="*/ 1560892 h 1603018"/>
              <a:gd name="connsiteX111-27533" fmla="*/ 267163 w 9662615"/>
              <a:gd name="connsiteY111-27534" fmla="*/ 1531913 h 1603018"/>
              <a:gd name="connsiteX112-27535" fmla="*/ 196644 w 9662615"/>
              <a:gd name="connsiteY112-27536" fmla="*/ 1524565 h 1603018"/>
              <a:gd name="connsiteX113-27537" fmla="*/ 86819 w 9662615"/>
              <a:gd name="connsiteY113-27538" fmla="*/ 1519517 h 1603018"/>
              <a:gd name="connsiteX114-27539" fmla="*/ 53369 w 9662615"/>
              <a:gd name="connsiteY114-27540" fmla="*/ 1516853 h 1603018"/>
              <a:gd name="connsiteX115-27541" fmla="*/ 2359 w 9662615"/>
              <a:gd name="connsiteY115-27542" fmla="*/ 1515247 h 1603018"/>
              <a:gd name="connsiteX116-27543" fmla="*/ 0 w 9662615"/>
              <a:gd name="connsiteY116-27544" fmla="*/ 1514932 h 1603018"/>
              <a:gd name="connsiteX117-27545" fmla="*/ 0 w 9662615"/>
              <a:gd name="connsiteY117-27546" fmla="*/ 0 h 1603018"/>
              <a:gd name="connsiteX0-27547" fmla="*/ 0 w 9662615"/>
              <a:gd name="connsiteY0-27548" fmla="*/ 0 h 1603018"/>
              <a:gd name="connsiteX1-27549" fmla="*/ 9662615 w 9662615"/>
              <a:gd name="connsiteY1-27550" fmla="*/ 0 h 1603018"/>
              <a:gd name="connsiteX2-27551" fmla="*/ 9662615 w 9662615"/>
              <a:gd name="connsiteY2-27552" fmla="*/ 1280346 h 1603018"/>
              <a:gd name="connsiteX3-27553" fmla="*/ 9551077 w 9662615"/>
              <a:gd name="connsiteY3-27554" fmla="*/ 1292033 h 1603018"/>
              <a:gd name="connsiteX4-27555" fmla="*/ 9469546 w 9662615"/>
              <a:gd name="connsiteY4-27556" fmla="*/ 1289837 h 1603018"/>
              <a:gd name="connsiteX5-27557" fmla="*/ 9326260 w 9662615"/>
              <a:gd name="connsiteY5-27558" fmla="*/ 1277155 h 1603018"/>
              <a:gd name="connsiteX6-27559" fmla="*/ 9144767 w 9662615"/>
              <a:gd name="connsiteY6-27560" fmla="*/ 1264120 h 1603018"/>
              <a:gd name="connsiteX7-27561" fmla="*/ 8976400 w 9662615"/>
              <a:gd name="connsiteY7-27562" fmla="*/ 1326661 h 1603018"/>
              <a:gd name="connsiteX8-27563" fmla="*/ 8828711 w 9662615"/>
              <a:gd name="connsiteY8-27564" fmla="*/ 1346394 h 1603018"/>
              <a:gd name="connsiteX9-27565" fmla="*/ 8695953 w 9662615"/>
              <a:gd name="connsiteY9-27566" fmla="*/ 1346784 h 1603018"/>
              <a:gd name="connsiteX10-27567" fmla="*/ 8652191 w 9662615"/>
              <a:gd name="connsiteY10-27568" fmla="*/ 1345903 h 1603018"/>
              <a:gd name="connsiteX11-27569" fmla="*/ 8591582 w 9662615"/>
              <a:gd name="connsiteY11-27570" fmla="*/ 1341666 h 1603018"/>
              <a:gd name="connsiteX12-27571" fmla="*/ 8537336 w 9662615"/>
              <a:gd name="connsiteY12-27572" fmla="*/ 1341684 h 1603018"/>
              <a:gd name="connsiteX13-27573" fmla="*/ 8416849 w 9662615"/>
              <a:gd name="connsiteY13-27574" fmla="*/ 1367085 h 1603018"/>
              <a:gd name="connsiteX14-27575" fmla="*/ 8278355 w 9662615"/>
              <a:gd name="connsiteY14-27576" fmla="*/ 1386569 h 1603018"/>
              <a:gd name="connsiteX15-27577" fmla="*/ 8197961 w 9662615"/>
              <a:gd name="connsiteY15-27578" fmla="*/ 1392804 h 1603018"/>
              <a:gd name="connsiteX16-27579" fmla="*/ 8171196 w 9662615"/>
              <a:gd name="connsiteY16-27580" fmla="*/ 1397216 h 1603018"/>
              <a:gd name="connsiteX17-27581" fmla="*/ 8087910 w 9662615"/>
              <a:gd name="connsiteY17-27582" fmla="*/ 1386449 h 1603018"/>
              <a:gd name="connsiteX18-27583" fmla="*/ 7974579 w 9662615"/>
              <a:gd name="connsiteY18-27584" fmla="*/ 1383439 h 1603018"/>
              <a:gd name="connsiteX19-27585" fmla="*/ 7768351 w 9662615"/>
              <a:gd name="connsiteY19-27586" fmla="*/ 1395051 h 1603018"/>
              <a:gd name="connsiteX20-27587" fmla="*/ 7635985 w 9662615"/>
              <a:gd name="connsiteY20-27588" fmla="*/ 1386363 h 1603018"/>
              <a:gd name="connsiteX21-27589" fmla="*/ 7466069 w 9662615"/>
              <a:gd name="connsiteY21-27590" fmla="*/ 1377654 h 1603018"/>
              <a:gd name="connsiteX22-27591" fmla="*/ 7355642 w 9662615"/>
              <a:gd name="connsiteY22-27592" fmla="*/ 1407761 h 1603018"/>
              <a:gd name="connsiteX23-27593" fmla="*/ 7215220 w 9662615"/>
              <a:gd name="connsiteY23-27594" fmla="*/ 1397856 h 1603018"/>
              <a:gd name="connsiteX24-27595" fmla="*/ 7082147 w 9662615"/>
              <a:gd name="connsiteY24-27596" fmla="*/ 1406113 h 1603018"/>
              <a:gd name="connsiteX25-27597" fmla="*/ 6987129 w 9662615"/>
              <a:gd name="connsiteY25-27598" fmla="*/ 1404834 h 1603018"/>
              <a:gd name="connsiteX26-27599" fmla="*/ 6907567 w 9662615"/>
              <a:gd name="connsiteY26-27600" fmla="*/ 1419149 h 1603018"/>
              <a:gd name="connsiteX27-27601" fmla="*/ 6748428 w 9662615"/>
              <a:gd name="connsiteY27-27602" fmla="*/ 1420308 h 1603018"/>
              <a:gd name="connsiteX28-27603" fmla="*/ 6654257 w 9662615"/>
              <a:gd name="connsiteY28-27604" fmla="*/ 1424143 h 1603018"/>
              <a:gd name="connsiteX29-27605" fmla="*/ 6620123 w 9662615"/>
              <a:gd name="connsiteY29-27606" fmla="*/ 1430535 h 1603018"/>
              <a:gd name="connsiteX30-27607" fmla="*/ 6571355 w 9662615"/>
              <a:gd name="connsiteY30-27608" fmla="*/ 1436144 h 1603018"/>
              <a:gd name="connsiteX31-27609" fmla="*/ 6486557 w 9662615"/>
              <a:gd name="connsiteY31-27610" fmla="*/ 1449861 h 1603018"/>
              <a:gd name="connsiteX32-27611" fmla="*/ 6370419 w 9662615"/>
              <a:gd name="connsiteY32-27612" fmla="*/ 1461649 h 1603018"/>
              <a:gd name="connsiteX33-27613" fmla="*/ 6278839 w 9662615"/>
              <a:gd name="connsiteY33-27614" fmla="*/ 1449160 h 1603018"/>
              <a:gd name="connsiteX34-27615" fmla="*/ 6272455 w 9662615"/>
              <a:gd name="connsiteY34-27616" fmla="*/ 1453191 h 1603018"/>
              <a:gd name="connsiteX35-27617" fmla="*/ 6212659 w 9662615"/>
              <a:gd name="connsiteY35-27618" fmla="*/ 1454850 h 1603018"/>
              <a:gd name="connsiteX36-27619" fmla="*/ 6069317 w 9662615"/>
              <a:gd name="connsiteY36-27620" fmla="*/ 1445838 h 1603018"/>
              <a:gd name="connsiteX37-27621" fmla="*/ 5878477 w 9662615"/>
              <a:gd name="connsiteY37-27622" fmla="*/ 1439180 h 1603018"/>
              <a:gd name="connsiteX38-27623" fmla="*/ 5838387 w 9662615"/>
              <a:gd name="connsiteY38-27624" fmla="*/ 1444679 h 1603018"/>
              <a:gd name="connsiteX39-27625" fmla="*/ 5771136 w 9662615"/>
              <a:gd name="connsiteY39-27626" fmla="*/ 1453639 h 1603018"/>
              <a:gd name="connsiteX40-27627" fmla="*/ 5724081 w 9662615"/>
              <a:gd name="connsiteY40-27628" fmla="*/ 1470431 h 1603018"/>
              <a:gd name="connsiteX41-27629" fmla="*/ 5666577 w 9662615"/>
              <a:gd name="connsiteY41-27630" fmla="*/ 1473921 h 1603018"/>
              <a:gd name="connsiteX42-27631" fmla="*/ 5649068 w 9662615"/>
              <a:gd name="connsiteY42-27632" fmla="*/ 1461676 h 1603018"/>
              <a:gd name="connsiteX43-27633" fmla="*/ 5588902 w 9662615"/>
              <a:gd name="connsiteY43-27634" fmla="*/ 1469647 h 1603018"/>
              <a:gd name="connsiteX44-27635" fmla="*/ 5498090 w 9662615"/>
              <a:gd name="connsiteY44-27636" fmla="*/ 1483173 h 1603018"/>
              <a:gd name="connsiteX45-27637" fmla="*/ 5444641 w 9662615"/>
              <a:gd name="connsiteY45-27638" fmla="*/ 1487602 h 1603018"/>
              <a:gd name="connsiteX46-27639" fmla="*/ 5299812 w 9662615"/>
              <a:gd name="connsiteY46-27640" fmla="*/ 1503362 h 1603018"/>
              <a:gd name="connsiteX47-27641" fmla="*/ 5245752 w 9662615"/>
              <a:gd name="connsiteY47-27642" fmla="*/ 1520612 h 1603018"/>
              <a:gd name="connsiteX48-27643" fmla="*/ 5177807 w 9662615"/>
              <a:gd name="connsiteY48-27644" fmla="*/ 1526802 h 1603018"/>
              <a:gd name="connsiteX49-27645" fmla="*/ 5113910 w 9662615"/>
              <a:gd name="connsiteY49-27646" fmla="*/ 1533205 h 1603018"/>
              <a:gd name="connsiteX50-27647" fmla="*/ 5059484 w 9662615"/>
              <a:gd name="connsiteY50-27648" fmla="*/ 1546802 h 1603018"/>
              <a:gd name="connsiteX51-27649" fmla="*/ 5038524 w 9662615"/>
              <a:gd name="connsiteY51-27650" fmla="*/ 1545675 h 1603018"/>
              <a:gd name="connsiteX52-27651" fmla="*/ 5026564 w 9662615"/>
              <a:gd name="connsiteY52-27652" fmla="*/ 1545376 h 1603018"/>
              <a:gd name="connsiteX53-27653" fmla="*/ 4969433 w 9662615"/>
              <a:gd name="connsiteY53-27654" fmla="*/ 1550865 h 1603018"/>
              <a:gd name="connsiteX54-27655" fmla="*/ 4871726 w 9662615"/>
              <a:gd name="connsiteY54-27656" fmla="*/ 1570584 h 1603018"/>
              <a:gd name="connsiteX55-27657" fmla="*/ 4843267 w 9662615"/>
              <a:gd name="connsiteY55-27658" fmla="*/ 1561459 h 1603018"/>
              <a:gd name="connsiteX56-27659" fmla="*/ 4821058 w 9662615"/>
              <a:gd name="connsiteY56-27660" fmla="*/ 1553078 h 1603018"/>
              <a:gd name="connsiteX57-27661" fmla="*/ 4791466 w 9662615"/>
              <a:gd name="connsiteY57-27662" fmla="*/ 1561324 h 1603018"/>
              <a:gd name="connsiteX58-27663" fmla="*/ 4784247 w 9662615"/>
              <a:gd name="connsiteY58-27664" fmla="*/ 1562342 h 1603018"/>
              <a:gd name="connsiteX59-27665" fmla="*/ 4739309 w 9662615"/>
              <a:gd name="connsiteY59-27666" fmla="*/ 1553948 h 1603018"/>
              <a:gd name="connsiteX60-27667" fmla="*/ 4697562 w 9662615"/>
              <a:gd name="connsiteY60-27668" fmla="*/ 1551206 h 1603018"/>
              <a:gd name="connsiteX61-27669" fmla="*/ 4650737 w 9662615"/>
              <a:gd name="connsiteY61-27670" fmla="*/ 1537381 h 1603018"/>
              <a:gd name="connsiteX62-27671" fmla="*/ 4583150 w 9662615"/>
              <a:gd name="connsiteY62-27672" fmla="*/ 1529064 h 1603018"/>
              <a:gd name="connsiteX63-27673" fmla="*/ 4521734 w 9662615"/>
              <a:gd name="connsiteY63-27674" fmla="*/ 1529359 h 1603018"/>
              <a:gd name="connsiteX64-27675" fmla="*/ 4382398 w 9662615"/>
              <a:gd name="connsiteY64-27676" fmla="*/ 1534108 h 1603018"/>
              <a:gd name="connsiteX65-27677" fmla="*/ 4221826 w 9662615"/>
              <a:gd name="connsiteY65-27678" fmla="*/ 1500972 h 1603018"/>
              <a:gd name="connsiteX66-27679" fmla="*/ 4096601 w 9662615"/>
              <a:gd name="connsiteY66-27680" fmla="*/ 1521563 h 1603018"/>
              <a:gd name="connsiteX67-27681" fmla="*/ 4002441 w 9662615"/>
              <a:gd name="connsiteY67-27682" fmla="*/ 1528912 h 1603018"/>
              <a:gd name="connsiteX68-27683" fmla="*/ 3833906 w 9662615"/>
              <a:gd name="connsiteY68-27684" fmla="*/ 1516637 h 1603018"/>
              <a:gd name="connsiteX69-27685" fmla="*/ 3763845 w 9662615"/>
              <a:gd name="connsiteY69-27686" fmla="*/ 1501782 h 1603018"/>
              <a:gd name="connsiteX70-27687" fmla="*/ 3673583 w 9662615"/>
              <a:gd name="connsiteY70-27688" fmla="*/ 1501471 h 1603018"/>
              <a:gd name="connsiteX71-27689" fmla="*/ 3640771 w 9662615"/>
              <a:gd name="connsiteY71-27690" fmla="*/ 1531025 h 1603018"/>
              <a:gd name="connsiteX72-27691" fmla="*/ 3576170 w 9662615"/>
              <a:gd name="connsiteY72-27692" fmla="*/ 1516288 h 1603018"/>
              <a:gd name="connsiteX73-27693" fmla="*/ 3540258 w 9662615"/>
              <a:gd name="connsiteY73-27694" fmla="*/ 1516976 h 1603018"/>
              <a:gd name="connsiteX74-27695" fmla="*/ 3522853 w 9662615"/>
              <a:gd name="connsiteY74-27696" fmla="*/ 1538044 h 1603018"/>
              <a:gd name="connsiteX75-27697" fmla="*/ 3480929 w 9662615"/>
              <a:gd name="connsiteY75-27698" fmla="*/ 1526739 h 1603018"/>
              <a:gd name="connsiteX76-27699" fmla="*/ 3430805 w 9662615"/>
              <a:gd name="connsiteY76-27700" fmla="*/ 1542521 h 1603018"/>
              <a:gd name="connsiteX77-27701" fmla="*/ 3292707 w 9662615"/>
              <a:gd name="connsiteY77-27702" fmla="*/ 1520490 h 1603018"/>
              <a:gd name="connsiteX78-27703" fmla="*/ 3187872 w 9662615"/>
              <a:gd name="connsiteY78-27704" fmla="*/ 1519991 h 1603018"/>
              <a:gd name="connsiteX79-27705" fmla="*/ 3148026 w 9662615"/>
              <a:gd name="connsiteY79-27706" fmla="*/ 1524777 h 1603018"/>
              <a:gd name="connsiteX80-27707" fmla="*/ 3092394 w 9662615"/>
              <a:gd name="connsiteY80-27708" fmla="*/ 1528115 h 1603018"/>
              <a:gd name="connsiteX81-27709" fmla="*/ 2994200 w 9662615"/>
              <a:gd name="connsiteY81-27710" fmla="*/ 1537857 h 1603018"/>
              <a:gd name="connsiteX82-27711" fmla="*/ 2862301 w 9662615"/>
              <a:gd name="connsiteY82-27712" fmla="*/ 1544250 h 1603018"/>
              <a:gd name="connsiteX83-27713" fmla="*/ 2766335 w 9662615"/>
              <a:gd name="connsiteY83-27714" fmla="*/ 1527662 h 1603018"/>
              <a:gd name="connsiteX84-27715" fmla="*/ 2757836 w 9662615"/>
              <a:gd name="connsiteY84-27716" fmla="*/ 1531371 h 1603018"/>
              <a:gd name="connsiteX85-27717" fmla="*/ 2691555 w 9662615"/>
              <a:gd name="connsiteY85-27718" fmla="*/ 1530283 h 1603018"/>
              <a:gd name="connsiteX86-27719" fmla="*/ 2539383 w 9662615"/>
              <a:gd name="connsiteY86-27720" fmla="*/ 1504835 h 1603018"/>
              <a:gd name="connsiteX87-27721" fmla="*/ 2378036 w 9662615"/>
              <a:gd name="connsiteY87-27722" fmla="*/ 1520645 h 1603018"/>
              <a:gd name="connsiteX88-27723" fmla="*/ 2320049 w 9662615"/>
              <a:gd name="connsiteY88-27724" fmla="*/ 1511019 h 1603018"/>
              <a:gd name="connsiteX89-27725" fmla="*/ 2238909 w 9662615"/>
              <a:gd name="connsiteY89-27726" fmla="*/ 1508888 h 1603018"/>
              <a:gd name="connsiteX90-27727" fmla="*/ 2181031 w 9662615"/>
              <a:gd name="connsiteY90-27728" fmla="*/ 1531361 h 1603018"/>
              <a:gd name="connsiteX91-27729" fmla="*/ 2112613 w 9662615"/>
              <a:gd name="connsiteY91-27730" fmla="*/ 1524245 h 1603018"/>
              <a:gd name="connsiteX92-27731" fmla="*/ 2046221 w 9662615"/>
              <a:gd name="connsiteY92-27732" fmla="*/ 1523212 h 1603018"/>
              <a:gd name="connsiteX93-27733" fmla="*/ 2001057 w 9662615"/>
              <a:gd name="connsiteY93-27734" fmla="*/ 1516449 h 1603018"/>
              <a:gd name="connsiteX94-27735" fmla="*/ 1896330 w 9662615"/>
              <a:gd name="connsiteY94-27736" fmla="*/ 1525725 h 1603018"/>
              <a:gd name="connsiteX95-27737" fmla="*/ 1835994 w 9662615"/>
              <a:gd name="connsiteY95-27738" fmla="*/ 1527678 h 1603018"/>
              <a:gd name="connsiteX96-27739" fmla="*/ 1671119 w 9662615"/>
              <a:gd name="connsiteY96-27740" fmla="*/ 1536701 h 1603018"/>
              <a:gd name="connsiteX97-27741" fmla="*/ 1565556 w 9662615"/>
              <a:gd name="connsiteY97-27742" fmla="*/ 1556503 h 1603018"/>
              <a:gd name="connsiteX98-27743" fmla="*/ 1407755 w 9662615"/>
              <a:gd name="connsiteY98-27744" fmla="*/ 1571444 h 1603018"/>
              <a:gd name="connsiteX99-27745" fmla="*/ 1291872 w 9662615"/>
              <a:gd name="connsiteY99-27746" fmla="*/ 1579471 h 1603018"/>
              <a:gd name="connsiteX100-27747" fmla="*/ 1245251 w 9662615"/>
              <a:gd name="connsiteY100-27748" fmla="*/ 1603018 h 1603018"/>
              <a:gd name="connsiteX101-27749" fmla="*/ 1181938 w 9662615"/>
              <a:gd name="connsiteY101-27750" fmla="*/ 1592789 h 1603018"/>
              <a:gd name="connsiteX102-27751" fmla="*/ 1091432 w 9662615"/>
              <a:gd name="connsiteY102-27752" fmla="*/ 1571003 h 1603018"/>
              <a:gd name="connsiteX103-27753" fmla="*/ 940355 w 9662615"/>
              <a:gd name="connsiteY103-27754" fmla="*/ 1560638 h 1603018"/>
              <a:gd name="connsiteX104-27755" fmla="*/ 868264 w 9662615"/>
              <a:gd name="connsiteY104-27756" fmla="*/ 1566392 h 1603018"/>
              <a:gd name="connsiteX105-27757" fmla="*/ 792765 w 9662615"/>
              <a:gd name="connsiteY105-27758" fmla="*/ 1563102 h 1603018"/>
              <a:gd name="connsiteX106-27759" fmla="*/ 653153 w 9662615"/>
              <a:gd name="connsiteY106-27760" fmla="*/ 1563516 h 1603018"/>
              <a:gd name="connsiteX107-27761" fmla="*/ 541933 w 9662615"/>
              <a:gd name="connsiteY107-27762" fmla="*/ 1561051 h 1603018"/>
              <a:gd name="connsiteX108-27763" fmla="*/ 472797 w 9662615"/>
              <a:gd name="connsiteY108-27764" fmla="*/ 1568904 h 1603018"/>
              <a:gd name="connsiteX109-27765" fmla="*/ 396059 w 9662615"/>
              <a:gd name="connsiteY109-27766" fmla="*/ 1560970 h 1603018"/>
              <a:gd name="connsiteX110-27767" fmla="*/ 336819 w 9662615"/>
              <a:gd name="connsiteY110-27768" fmla="*/ 1560892 h 1603018"/>
              <a:gd name="connsiteX111-27769" fmla="*/ 267163 w 9662615"/>
              <a:gd name="connsiteY111-27770" fmla="*/ 1531913 h 1603018"/>
              <a:gd name="connsiteX112-27771" fmla="*/ 196644 w 9662615"/>
              <a:gd name="connsiteY112-27772" fmla="*/ 1524565 h 1603018"/>
              <a:gd name="connsiteX113-27773" fmla="*/ 86819 w 9662615"/>
              <a:gd name="connsiteY113-27774" fmla="*/ 1519517 h 1603018"/>
              <a:gd name="connsiteX114-27775" fmla="*/ 53369 w 9662615"/>
              <a:gd name="connsiteY114-27776" fmla="*/ 1516853 h 1603018"/>
              <a:gd name="connsiteX115-27777" fmla="*/ 2359 w 9662615"/>
              <a:gd name="connsiteY115-27778" fmla="*/ 1515247 h 1603018"/>
              <a:gd name="connsiteX116-27779" fmla="*/ 0 w 9662615"/>
              <a:gd name="connsiteY116-27780" fmla="*/ 1514932 h 1603018"/>
              <a:gd name="connsiteX117-27781" fmla="*/ 0 w 9662615"/>
              <a:gd name="connsiteY117-27782" fmla="*/ 0 h 1603018"/>
              <a:gd name="connsiteX0-27783" fmla="*/ 0 w 9662615"/>
              <a:gd name="connsiteY0-27784" fmla="*/ 0 h 1603018"/>
              <a:gd name="connsiteX1-27785" fmla="*/ 9662615 w 9662615"/>
              <a:gd name="connsiteY1-27786" fmla="*/ 0 h 1603018"/>
              <a:gd name="connsiteX2-27787" fmla="*/ 9662615 w 9662615"/>
              <a:gd name="connsiteY2-27788" fmla="*/ 1280346 h 1603018"/>
              <a:gd name="connsiteX3-27789" fmla="*/ 9551077 w 9662615"/>
              <a:gd name="connsiteY3-27790" fmla="*/ 1292033 h 1603018"/>
              <a:gd name="connsiteX4-27791" fmla="*/ 9469546 w 9662615"/>
              <a:gd name="connsiteY4-27792" fmla="*/ 1289837 h 1603018"/>
              <a:gd name="connsiteX5-27793" fmla="*/ 9326260 w 9662615"/>
              <a:gd name="connsiteY5-27794" fmla="*/ 1277155 h 1603018"/>
              <a:gd name="connsiteX6-27795" fmla="*/ 9144767 w 9662615"/>
              <a:gd name="connsiteY6-27796" fmla="*/ 1264120 h 1603018"/>
              <a:gd name="connsiteX7-27797" fmla="*/ 8976400 w 9662615"/>
              <a:gd name="connsiteY7-27798" fmla="*/ 1326661 h 1603018"/>
              <a:gd name="connsiteX8-27799" fmla="*/ 8828711 w 9662615"/>
              <a:gd name="connsiteY8-27800" fmla="*/ 1346394 h 1603018"/>
              <a:gd name="connsiteX9-27801" fmla="*/ 8695953 w 9662615"/>
              <a:gd name="connsiteY9-27802" fmla="*/ 1346784 h 1603018"/>
              <a:gd name="connsiteX10-27803" fmla="*/ 8652191 w 9662615"/>
              <a:gd name="connsiteY10-27804" fmla="*/ 1345903 h 1603018"/>
              <a:gd name="connsiteX11-27805" fmla="*/ 8591582 w 9662615"/>
              <a:gd name="connsiteY11-27806" fmla="*/ 1341666 h 1603018"/>
              <a:gd name="connsiteX12-27807" fmla="*/ 8537336 w 9662615"/>
              <a:gd name="connsiteY12-27808" fmla="*/ 1341684 h 1603018"/>
              <a:gd name="connsiteX13-27809" fmla="*/ 8416849 w 9662615"/>
              <a:gd name="connsiteY13-27810" fmla="*/ 1367085 h 1603018"/>
              <a:gd name="connsiteX14-27811" fmla="*/ 8278355 w 9662615"/>
              <a:gd name="connsiteY14-27812" fmla="*/ 1386569 h 1603018"/>
              <a:gd name="connsiteX15-27813" fmla="*/ 8197961 w 9662615"/>
              <a:gd name="connsiteY15-27814" fmla="*/ 1392804 h 1603018"/>
              <a:gd name="connsiteX16-27815" fmla="*/ 8171196 w 9662615"/>
              <a:gd name="connsiteY16-27816" fmla="*/ 1397216 h 1603018"/>
              <a:gd name="connsiteX17-27817" fmla="*/ 8087910 w 9662615"/>
              <a:gd name="connsiteY17-27818" fmla="*/ 1386449 h 1603018"/>
              <a:gd name="connsiteX18-27819" fmla="*/ 7974579 w 9662615"/>
              <a:gd name="connsiteY18-27820" fmla="*/ 1383439 h 1603018"/>
              <a:gd name="connsiteX19-27821" fmla="*/ 7768351 w 9662615"/>
              <a:gd name="connsiteY19-27822" fmla="*/ 1395051 h 1603018"/>
              <a:gd name="connsiteX20-27823" fmla="*/ 7635985 w 9662615"/>
              <a:gd name="connsiteY20-27824" fmla="*/ 1386363 h 1603018"/>
              <a:gd name="connsiteX21-27825" fmla="*/ 7466069 w 9662615"/>
              <a:gd name="connsiteY21-27826" fmla="*/ 1377654 h 1603018"/>
              <a:gd name="connsiteX22-27827" fmla="*/ 7355642 w 9662615"/>
              <a:gd name="connsiteY22-27828" fmla="*/ 1407761 h 1603018"/>
              <a:gd name="connsiteX23-27829" fmla="*/ 7215220 w 9662615"/>
              <a:gd name="connsiteY23-27830" fmla="*/ 1397856 h 1603018"/>
              <a:gd name="connsiteX24-27831" fmla="*/ 7082147 w 9662615"/>
              <a:gd name="connsiteY24-27832" fmla="*/ 1406113 h 1603018"/>
              <a:gd name="connsiteX25-27833" fmla="*/ 6987129 w 9662615"/>
              <a:gd name="connsiteY25-27834" fmla="*/ 1404834 h 1603018"/>
              <a:gd name="connsiteX26-27835" fmla="*/ 6907567 w 9662615"/>
              <a:gd name="connsiteY26-27836" fmla="*/ 1419149 h 1603018"/>
              <a:gd name="connsiteX27-27837" fmla="*/ 6748428 w 9662615"/>
              <a:gd name="connsiteY27-27838" fmla="*/ 1420308 h 1603018"/>
              <a:gd name="connsiteX28-27839" fmla="*/ 6654257 w 9662615"/>
              <a:gd name="connsiteY28-27840" fmla="*/ 1424143 h 1603018"/>
              <a:gd name="connsiteX29-27841" fmla="*/ 6620123 w 9662615"/>
              <a:gd name="connsiteY29-27842" fmla="*/ 1430535 h 1603018"/>
              <a:gd name="connsiteX30-27843" fmla="*/ 6571355 w 9662615"/>
              <a:gd name="connsiteY30-27844" fmla="*/ 1436144 h 1603018"/>
              <a:gd name="connsiteX31-27845" fmla="*/ 6486557 w 9662615"/>
              <a:gd name="connsiteY31-27846" fmla="*/ 1449861 h 1603018"/>
              <a:gd name="connsiteX32-27847" fmla="*/ 6370419 w 9662615"/>
              <a:gd name="connsiteY32-27848" fmla="*/ 1461649 h 1603018"/>
              <a:gd name="connsiteX33-27849" fmla="*/ 6278839 w 9662615"/>
              <a:gd name="connsiteY33-27850" fmla="*/ 1449160 h 1603018"/>
              <a:gd name="connsiteX34-27851" fmla="*/ 6272455 w 9662615"/>
              <a:gd name="connsiteY34-27852" fmla="*/ 1453191 h 1603018"/>
              <a:gd name="connsiteX35-27853" fmla="*/ 6212659 w 9662615"/>
              <a:gd name="connsiteY35-27854" fmla="*/ 1454850 h 1603018"/>
              <a:gd name="connsiteX36-27855" fmla="*/ 6069317 w 9662615"/>
              <a:gd name="connsiteY36-27856" fmla="*/ 1445838 h 1603018"/>
              <a:gd name="connsiteX37-27857" fmla="*/ 5878477 w 9662615"/>
              <a:gd name="connsiteY37-27858" fmla="*/ 1439180 h 1603018"/>
              <a:gd name="connsiteX38-27859" fmla="*/ 5838387 w 9662615"/>
              <a:gd name="connsiteY38-27860" fmla="*/ 1444679 h 1603018"/>
              <a:gd name="connsiteX39-27861" fmla="*/ 5771136 w 9662615"/>
              <a:gd name="connsiteY39-27862" fmla="*/ 1453639 h 1603018"/>
              <a:gd name="connsiteX40-27863" fmla="*/ 5724081 w 9662615"/>
              <a:gd name="connsiteY40-27864" fmla="*/ 1470431 h 1603018"/>
              <a:gd name="connsiteX41-27865" fmla="*/ 5666577 w 9662615"/>
              <a:gd name="connsiteY41-27866" fmla="*/ 1473921 h 1603018"/>
              <a:gd name="connsiteX42-27867" fmla="*/ 5649068 w 9662615"/>
              <a:gd name="connsiteY42-27868" fmla="*/ 1461676 h 1603018"/>
              <a:gd name="connsiteX43-27869" fmla="*/ 5588902 w 9662615"/>
              <a:gd name="connsiteY43-27870" fmla="*/ 1469647 h 1603018"/>
              <a:gd name="connsiteX44-27871" fmla="*/ 5498090 w 9662615"/>
              <a:gd name="connsiteY44-27872" fmla="*/ 1483173 h 1603018"/>
              <a:gd name="connsiteX45-27873" fmla="*/ 5444641 w 9662615"/>
              <a:gd name="connsiteY45-27874" fmla="*/ 1487602 h 1603018"/>
              <a:gd name="connsiteX46-27875" fmla="*/ 5299812 w 9662615"/>
              <a:gd name="connsiteY46-27876" fmla="*/ 1503362 h 1603018"/>
              <a:gd name="connsiteX47-27877" fmla="*/ 5245752 w 9662615"/>
              <a:gd name="connsiteY47-27878" fmla="*/ 1520612 h 1603018"/>
              <a:gd name="connsiteX48-27879" fmla="*/ 5177807 w 9662615"/>
              <a:gd name="connsiteY48-27880" fmla="*/ 1526802 h 1603018"/>
              <a:gd name="connsiteX49-27881" fmla="*/ 5113910 w 9662615"/>
              <a:gd name="connsiteY49-27882" fmla="*/ 1533205 h 1603018"/>
              <a:gd name="connsiteX50-27883" fmla="*/ 5059484 w 9662615"/>
              <a:gd name="connsiteY50-27884" fmla="*/ 1546802 h 1603018"/>
              <a:gd name="connsiteX51-27885" fmla="*/ 5038524 w 9662615"/>
              <a:gd name="connsiteY51-27886" fmla="*/ 1545675 h 1603018"/>
              <a:gd name="connsiteX52-27887" fmla="*/ 5026564 w 9662615"/>
              <a:gd name="connsiteY52-27888" fmla="*/ 1545376 h 1603018"/>
              <a:gd name="connsiteX53-27889" fmla="*/ 4969433 w 9662615"/>
              <a:gd name="connsiteY53-27890" fmla="*/ 1550865 h 1603018"/>
              <a:gd name="connsiteX54-27891" fmla="*/ 4871726 w 9662615"/>
              <a:gd name="connsiteY54-27892" fmla="*/ 1570584 h 1603018"/>
              <a:gd name="connsiteX55-27893" fmla="*/ 4843267 w 9662615"/>
              <a:gd name="connsiteY55-27894" fmla="*/ 1561459 h 1603018"/>
              <a:gd name="connsiteX56-27895" fmla="*/ 4821058 w 9662615"/>
              <a:gd name="connsiteY56-27896" fmla="*/ 1553078 h 1603018"/>
              <a:gd name="connsiteX57-27897" fmla="*/ 4791466 w 9662615"/>
              <a:gd name="connsiteY57-27898" fmla="*/ 1561324 h 1603018"/>
              <a:gd name="connsiteX58-27899" fmla="*/ 4784247 w 9662615"/>
              <a:gd name="connsiteY58-27900" fmla="*/ 1562342 h 1603018"/>
              <a:gd name="connsiteX59-27901" fmla="*/ 4739309 w 9662615"/>
              <a:gd name="connsiteY59-27902" fmla="*/ 1553948 h 1603018"/>
              <a:gd name="connsiteX60-27903" fmla="*/ 4697562 w 9662615"/>
              <a:gd name="connsiteY60-27904" fmla="*/ 1551206 h 1603018"/>
              <a:gd name="connsiteX61-27905" fmla="*/ 4650737 w 9662615"/>
              <a:gd name="connsiteY61-27906" fmla="*/ 1537381 h 1603018"/>
              <a:gd name="connsiteX62-27907" fmla="*/ 4583150 w 9662615"/>
              <a:gd name="connsiteY62-27908" fmla="*/ 1529064 h 1603018"/>
              <a:gd name="connsiteX63-27909" fmla="*/ 4521734 w 9662615"/>
              <a:gd name="connsiteY63-27910" fmla="*/ 1529359 h 1603018"/>
              <a:gd name="connsiteX64-27911" fmla="*/ 4382398 w 9662615"/>
              <a:gd name="connsiteY64-27912" fmla="*/ 1534108 h 1603018"/>
              <a:gd name="connsiteX65-27913" fmla="*/ 4221826 w 9662615"/>
              <a:gd name="connsiteY65-27914" fmla="*/ 1500972 h 1603018"/>
              <a:gd name="connsiteX66-27915" fmla="*/ 4096601 w 9662615"/>
              <a:gd name="connsiteY66-27916" fmla="*/ 1521563 h 1603018"/>
              <a:gd name="connsiteX67-27917" fmla="*/ 4002441 w 9662615"/>
              <a:gd name="connsiteY67-27918" fmla="*/ 1528912 h 1603018"/>
              <a:gd name="connsiteX68-27919" fmla="*/ 3833906 w 9662615"/>
              <a:gd name="connsiteY68-27920" fmla="*/ 1516637 h 1603018"/>
              <a:gd name="connsiteX69-27921" fmla="*/ 3763845 w 9662615"/>
              <a:gd name="connsiteY69-27922" fmla="*/ 1501782 h 1603018"/>
              <a:gd name="connsiteX70-27923" fmla="*/ 3673583 w 9662615"/>
              <a:gd name="connsiteY70-27924" fmla="*/ 1501471 h 1603018"/>
              <a:gd name="connsiteX71-27925" fmla="*/ 3640771 w 9662615"/>
              <a:gd name="connsiteY71-27926" fmla="*/ 1531025 h 1603018"/>
              <a:gd name="connsiteX72-27927" fmla="*/ 3576170 w 9662615"/>
              <a:gd name="connsiteY72-27928" fmla="*/ 1516288 h 1603018"/>
              <a:gd name="connsiteX73-27929" fmla="*/ 3540258 w 9662615"/>
              <a:gd name="connsiteY73-27930" fmla="*/ 1516976 h 1603018"/>
              <a:gd name="connsiteX74-27931" fmla="*/ 3522853 w 9662615"/>
              <a:gd name="connsiteY74-27932" fmla="*/ 1538044 h 1603018"/>
              <a:gd name="connsiteX75-27933" fmla="*/ 3480929 w 9662615"/>
              <a:gd name="connsiteY75-27934" fmla="*/ 1526739 h 1603018"/>
              <a:gd name="connsiteX76-27935" fmla="*/ 3430805 w 9662615"/>
              <a:gd name="connsiteY76-27936" fmla="*/ 1542521 h 1603018"/>
              <a:gd name="connsiteX77-27937" fmla="*/ 3292707 w 9662615"/>
              <a:gd name="connsiteY77-27938" fmla="*/ 1520490 h 1603018"/>
              <a:gd name="connsiteX78-27939" fmla="*/ 3187872 w 9662615"/>
              <a:gd name="connsiteY78-27940" fmla="*/ 1519991 h 1603018"/>
              <a:gd name="connsiteX79-27941" fmla="*/ 3148026 w 9662615"/>
              <a:gd name="connsiteY79-27942" fmla="*/ 1524777 h 1603018"/>
              <a:gd name="connsiteX80-27943" fmla="*/ 3092394 w 9662615"/>
              <a:gd name="connsiteY80-27944" fmla="*/ 1528115 h 1603018"/>
              <a:gd name="connsiteX81-27945" fmla="*/ 2994200 w 9662615"/>
              <a:gd name="connsiteY81-27946" fmla="*/ 1537857 h 1603018"/>
              <a:gd name="connsiteX82-27947" fmla="*/ 2862301 w 9662615"/>
              <a:gd name="connsiteY82-27948" fmla="*/ 1544250 h 1603018"/>
              <a:gd name="connsiteX83-27949" fmla="*/ 2766335 w 9662615"/>
              <a:gd name="connsiteY83-27950" fmla="*/ 1527662 h 1603018"/>
              <a:gd name="connsiteX84-27951" fmla="*/ 2757836 w 9662615"/>
              <a:gd name="connsiteY84-27952" fmla="*/ 1531371 h 1603018"/>
              <a:gd name="connsiteX85-27953" fmla="*/ 2691555 w 9662615"/>
              <a:gd name="connsiteY85-27954" fmla="*/ 1530283 h 1603018"/>
              <a:gd name="connsiteX86-27955" fmla="*/ 2539383 w 9662615"/>
              <a:gd name="connsiteY86-27956" fmla="*/ 1504835 h 1603018"/>
              <a:gd name="connsiteX87-27957" fmla="*/ 2378036 w 9662615"/>
              <a:gd name="connsiteY87-27958" fmla="*/ 1520645 h 1603018"/>
              <a:gd name="connsiteX88-27959" fmla="*/ 2320049 w 9662615"/>
              <a:gd name="connsiteY88-27960" fmla="*/ 1511019 h 1603018"/>
              <a:gd name="connsiteX89-27961" fmla="*/ 2238909 w 9662615"/>
              <a:gd name="connsiteY89-27962" fmla="*/ 1508888 h 1603018"/>
              <a:gd name="connsiteX90-27963" fmla="*/ 2181031 w 9662615"/>
              <a:gd name="connsiteY90-27964" fmla="*/ 1531361 h 1603018"/>
              <a:gd name="connsiteX91-27965" fmla="*/ 2112613 w 9662615"/>
              <a:gd name="connsiteY91-27966" fmla="*/ 1524245 h 1603018"/>
              <a:gd name="connsiteX92-27967" fmla="*/ 2046221 w 9662615"/>
              <a:gd name="connsiteY92-27968" fmla="*/ 1523212 h 1603018"/>
              <a:gd name="connsiteX93-27969" fmla="*/ 2001057 w 9662615"/>
              <a:gd name="connsiteY93-27970" fmla="*/ 1516449 h 1603018"/>
              <a:gd name="connsiteX94-27971" fmla="*/ 1920184 w 9662615"/>
              <a:gd name="connsiteY94-27972" fmla="*/ 1533676 h 1603018"/>
              <a:gd name="connsiteX95-27973" fmla="*/ 1835994 w 9662615"/>
              <a:gd name="connsiteY95-27974" fmla="*/ 1527678 h 1603018"/>
              <a:gd name="connsiteX96-27975" fmla="*/ 1671119 w 9662615"/>
              <a:gd name="connsiteY96-27976" fmla="*/ 1536701 h 1603018"/>
              <a:gd name="connsiteX97-27977" fmla="*/ 1565556 w 9662615"/>
              <a:gd name="connsiteY97-27978" fmla="*/ 1556503 h 1603018"/>
              <a:gd name="connsiteX98-27979" fmla="*/ 1407755 w 9662615"/>
              <a:gd name="connsiteY98-27980" fmla="*/ 1571444 h 1603018"/>
              <a:gd name="connsiteX99-27981" fmla="*/ 1291872 w 9662615"/>
              <a:gd name="connsiteY99-27982" fmla="*/ 1579471 h 1603018"/>
              <a:gd name="connsiteX100-27983" fmla="*/ 1245251 w 9662615"/>
              <a:gd name="connsiteY100-27984" fmla="*/ 1603018 h 1603018"/>
              <a:gd name="connsiteX101-27985" fmla="*/ 1181938 w 9662615"/>
              <a:gd name="connsiteY101-27986" fmla="*/ 1592789 h 1603018"/>
              <a:gd name="connsiteX102-27987" fmla="*/ 1091432 w 9662615"/>
              <a:gd name="connsiteY102-27988" fmla="*/ 1571003 h 1603018"/>
              <a:gd name="connsiteX103-27989" fmla="*/ 940355 w 9662615"/>
              <a:gd name="connsiteY103-27990" fmla="*/ 1560638 h 1603018"/>
              <a:gd name="connsiteX104-27991" fmla="*/ 868264 w 9662615"/>
              <a:gd name="connsiteY104-27992" fmla="*/ 1566392 h 1603018"/>
              <a:gd name="connsiteX105-27993" fmla="*/ 792765 w 9662615"/>
              <a:gd name="connsiteY105-27994" fmla="*/ 1563102 h 1603018"/>
              <a:gd name="connsiteX106-27995" fmla="*/ 653153 w 9662615"/>
              <a:gd name="connsiteY106-27996" fmla="*/ 1563516 h 1603018"/>
              <a:gd name="connsiteX107-27997" fmla="*/ 541933 w 9662615"/>
              <a:gd name="connsiteY107-27998" fmla="*/ 1561051 h 1603018"/>
              <a:gd name="connsiteX108-27999" fmla="*/ 472797 w 9662615"/>
              <a:gd name="connsiteY108-28000" fmla="*/ 1568904 h 1603018"/>
              <a:gd name="connsiteX109-28001" fmla="*/ 396059 w 9662615"/>
              <a:gd name="connsiteY109-28002" fmla="*/ 1560970 h 1603018"/>
              <a:gd name="connsiteX110-28003" fmla="*/ 336819 w 9662615"/>
              <a:gd name="connsiteY110-28004" fmla="*/ 1560892 h 1603018"/>
              <a:gd name="connsiteX111-28005" fmla="*/ 267163 w 9662615"/>
              <a:gd name="connsiteY111-28006" fmla="*/ 1531913 h 1603018"/>
              <a:gd name="connsiteX112-28007" fmla="*/ 196644 w 9662615"/>
              <a:gd name="connsiteY112-28008" fmla="*/ 1524565 h 1603018"/>
              <a:gd name="connsiteX113-28009" fmla="*/ 86819 w 9662615"/>
              <a:gd name="connsiteY113-28010" fmla="*/ 1519517 h 1603018"/>
              <a:gd name="connsiteX114-28011" fmla="*/ 53369 w 9662615"/>
              <a:gd name="connsiteY114-28012" fmla="*/ 1516853 h 1603018"/>
              <a:gd name="connsiteX115-28013" fmla="*/ 2359 w 9662615"/>
              <a:gd name="connsiteY115-28014" fmla="*/ 1515247 h 1603018"/>
              <a:gd name="connsiteX116-28015" fmla="*/ 0 w 9662615"/>
              <a:gd name="connsiteY116-28016" fmla="*/ 1514932 h 1603018"/>
              <a:gd name="connsiteX117-28017" fmla="*/ 0 w 9662615"/>
              <a:gd name="connsiteY117-28018" fmla="*/ 0 h 16030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Lst>
            <a:rect l="l" t="t" r="r" b="b"/>
            <a:pathLst>
              <a:path w="9662615" h="1603018">
                <a:moveTo>
                  <a:pt x="0" y="0"/>
                </a:moveTo>
                <a:lnTo>
                  <a:pt x="9662615" y="0"/>
                </a:lnTo>
                <a:lnTo>
                  <a:pt x="9662615" y="1280346"/>
                </a:lnTo>
                <a:lnTo>
                  <a:pt x="9551077" y="1292033"/>
                </a:lnTo>
                <a:cubicBezTo>
                  <a:pt x="9489925" y="1291588"/>
                  <a:pt x="9543615" y="1296257"/>
                  <a:pt x="9469546" y="1289837"/>
                </a:cubicBezTo>
                <a:cubicBezTo>
                  <a:pt x="9413040" y="1331485"/>
                  <a:pt x="9340031" y="1268376"/>
                  <a:pt x="9326260" y="1277155"/>
                </a:cubicBezTo>
                <a:cubicBezTo>
                  <a:pt x="9234251" y="1284900"/>
                  <a:pt x="9225377" y="1258935"/>
                  <a:pt x="9144767" y="1264120"/>
                </a:cubicBezTo>
                <a:cubicBezTo>
                  <a:pt x="9159115" y="1310075"/>
                  <a:pt x="9066692" y="1304806"/>
                  <a:pt x="8976400" y="1326661"/>
                </a:cubicBezTo>
                <a:cubicBezTo>
                  <a:pt x="8931920" y="1325947"/>
                  <a:pt x="8871807" y="1351060"/>
                  <a:pt x="8828711" y="1346394"/>
                </a:cubicBezTo>
                <a:cubicBezTo>
                  <a:pt x="8809650" y="1326213"/>
                  <a:pt x="8718313" y="1358527"/>
                  <a:pt x="8695953" y="1346784"/>
                </a:cubicBezTo>
                <a:cubicBezTo>
                  <a:pt x="8694290" y="1355317"/>
                  <a:pt x="8661526" y="1349865"/>
                  <a:pt x="8652191" y="1345903"/>
                </a:cubicBezTo>
                <a:cubicBezTo>
                  <a:pt x="8641363" y="1349626"/>
                  <a:pt x="8603292" y="1341304"/>
                  <a:pt x="8591582" y="1341666"/>
                </a:cubicBezTo>
                <a:cubicBezTo>
                  <a:pt x="8568421" y="1323004"/>
                  <a:pt x="8565847" y="1352287"/>
                  <a:pt x="8537336" y="1341684"/>
                </a:cubicBezTo>
                <a:cubicBezTo>
                  <a:pt x="8524809" y="1348019"/>
                  <a:pt x="8445703" y="1377667"/>
                  <a:pt x="8416849" y="1367085"/>
                </a:cubicBezTo>
                <a:cubicBezTo>
                  <a:pt x="8350736" y="1379599"/>
                  <a:pt x="8346589" y="1391624"/>
                  <a:pt x="8278355" y="1386569"/>
                </a:cubicBezTo>
                <a:cubicBezTo>
                  <a:pt x="8268756" y="1398649"/>
                  <a:pt x="8183331" y="1371185"/>
                  <a:pt x="8197961" y="1392804"/>
                </a:cubicBezTo>
                <a:cubicBezTo>
                  <a:pt x="8175189" y="1391748"/>
                  <a:pt x="8158503" y="1383145"/>
                  <a:pt x="8171196" y="1397216"/>
                </a:cubicBezTo>
                <a:cubicBezTo>
                  <a:pt x="8141821" y="1397466"/>
                  <a:pt x="8125626" y="1386947"/>
                  <a:pt x="8087910" y="1386449"/>
                </a:cubicBezTo>
                <a:cubicBezTo>
                  <a:pt x="8029319" y="1362701"/>
                  <a:pt x="8020916" y="1407035"/>
                  <a:pt x="7974579" y="1383439"/>
                </a:cubicBezTo>
                <a:cubicBezTo>
                  <a:pt x="7912074" y="1402493"/>
                  <a:pt x="7841761" y="1389550"/>
                  <a:pt x="7768351" y="1395051"/>
                </a:cubicBezTo>
                <a:cubicBezTo>
                  <a:pt x="7741665" y="1390266"/>
                  <a:pt x="7663663" y="1410813"/>
                  <a:pt x="7635985" y="1386363"/>
                </a:cubicBezTo>
                <a:cubicBezTo>
                  <a:pt x="7646173" y="1415707"/>
                  <a:pt x="7542198" y="1378410"/>
                  <a:pt x="7466069" y="1377654"/>
                </a:cubicBezTo>
                <a:cubicBezTo>
                  <a:pt x="7427626" y="1403818"/>
                  <a:pt x="7337822" y="1398948"/>
                  <a:pt x="7355642" y="1407761"/>
                </a:cubicBezTo>
                <a:cubicBezTo>
                  <a:pt x="7270634" y="1390553"/>
                  <a:pt x="7306340" y="1403822"/>
                  <a:pt x="7215220" y="1397856"/>
                </a:cubicBezTo>
                <a:cubicBezTo>
                  <a:pt x="7175381" y="1421457"/>
                  <a:pt x="7122339" y="1428094"/>
                  <a:pt x="7082147" y="1406113"/>
                </a:cubicBezTo>
                <a:cubicBezTo>
                  <a:pt x="7040624" y="1425217"/>
                  <a:pt x="7029993" y="1391726"/>
                  <a:pt x="6987129" y="1404834"/>
                </a:cubicBezTo>
                <a:cubicBezTo>
                  <a:pt x="6953477" y="1411964"/>
                  <a:pt x="6957479" y="1421694"/>
                  <a:pt x="6907567" y="1419149"/>
                </a:cubicBezTo>
                <a:cubicBezTo>
                  <a:pt x="6863513" y="1408514"/>
                  <a:pt x="6803088" y="1434619"/>
                  <a:pt x="6748428" y="1420308"/>
                </a:cubicBezTo>
                <a:cubicBezTo>
                  <a:pt x="6728317" y="1416860"/>
                  <a:pt x="6666046" y="1417296"/>
                  <a:pt x="6654257" y="1424143"/>
                </a:cubicBezTo>
                <a:cubicBezTo>
                  <a:pt x="6641271" y="1425628"/>
                  <a:pt x="6626125" y="1423202"/>
                  <a:pt x="6620123" y="1430535"/>
                </a:cubicBezTo>
                <a:cubicBezTo>
                  <a:pt x="6610208" y="1439359"/>
                  <a:pt x="6564906" y="1425734"/>
                  <a:pt x="6571355" y="1436144"/>
                </a:cubicBezTo>
                <a:cubicBezTo>
                  <a:pt x="6539188" y="1426808"/>
                  <a:pt x="6513602" y="1445293"/>
                  <a:pt x="6486557" y="1449861"/>
                </a:cubicBezTo>
                <a:cubicBezTo>
                  <a:pt x="6461221" y="1440598"/>
                  <a:pt x="6429457" y="1459319"/>
                  <a:pt x="6370419" y="1461649"/>
                </a:cubicBezTo>
                <a:cubicBezTo>
                  <a:pt x="6342558" y="1450937"/>
                  <a:pt x="6330664" y="1463365"/>
                  <a:pt x="6278839" y="1449160"/>
                </a:cubicBezTo>
                <a:cubicBezTo>
                  <a:pt x="6277206" y="1450621"/>
                  <a:pt x="6275057" y="1451978"/>
                  <a:pt x="6272455" y="1453191"/>
                </a:cubicBezTo>
                <a:cubicBezTo>
                  <a:pt x="6257338" y="1460236"/>
                  <a:pt x="6230567" y="1460979"/>
                  <a:pt x="6212659" y="1454850"/>
                </a:cubicBezTo>
                <a:cubicBezTo>
                  <a:pt x="6130994" y="1436046"/>
                  <a:pt x="6135790" y="1448771"/>
                  <a:pt x="6069317" y="1445838"/>
                </a:cubicBezTo>
                <a:cubicBezTo>
                  <a:pt x="5994738" y="1444791"/>
                  <a:pt x="5975991" y="1456673"/>
                  <a:pt x="5878477" y="1439180"/>
                </a:cubicBezTo>
                <a:cubicBezTo>
                  <a:pt x="5870803" y="1447519"/>
                  <a:pt x="5859206" y="1448153"/>
                  <a:pt x="5838387" y="1444679"/>
                </a:cubicBezTo>
                <a:cubicBezTo>
                  <a:pt x="5802317" y="1444778"/>
                  <a:pt x="5810848" y="1465165"/>
                  <a:pt x="5771136" y="1453639"/>
                </a:cubicBezTo>
                <a:cubicBezTo>
                  <a:pt x="5780732" y="1464484"/>
                  <a:pt x="5704275" y="1459369"/>
                  <a:pt x="5724081" y="1470431"/>
                </a:cubicBezTo>
                <a:cubicBezTo>
                  <a:pt x="5703536" y="1480946"/>
                  <a:pt x="5687323" y="1464719"/>
                  <a:pt x="5666577" y="1473921"/>
                </a:cubicBezTo>
                <a:cubicBezTo>
                  <a:pt x="5640974" y="1476520"/>
                  <a:pt x="5678275" y="1461854"/>
                  <a:pt x="5649068" y="1461676"/>
                </a:cubicBezTo>
                <a:cubicBezTo>
                  <a:pt x="5614218" y="1463443"/>
                  <a:pt x="5608578" y="1443299"/>
                  <a:pt x="5588902" y="1469647"/>
                </a:cubicBezTo>
                <a:cubicBezTo>
                  <a:pt x="5550386" y="1464321"/>
                  <a:pt x="5546573" y="1476049"/>
                  <a:pt x="5498090" y="1483173"/>
                </a:cubicBezTo>
                <a:cubicBezTo>
                  <a:pt x="5475226" y="1477314"/>
                  <a:pt x="5459293" y="1480930"/>
                  <a:pt x="5444641" y="1487602"/>
                </a:cubicBezTo>
                <a:cubicBezTo>
                  <a:pt x="5395328" y="1487320"/>
                  <a:pt x="5353572" y="1498007"/>
                  <a:pt x="5299812" y="1503362"/>
                </a:cubicBezTo>
                <a:cubicBezTo>
                  <a:pt x="5238326" y="1497756"/>
                  <a:pt x="5303225" y="1514963"/>
                  <a:pt x="5245752" y="1520612"/>
                </a:cubicBezTo>
                <a:cubicBezTo>
                  <a:pt x="5190753" y="1507732"/>
                  <a:pt x="5205712" y="1518627"/>
                  <a:pt x="5177807" y="1526802"/>
                </a:cubicBezTo>
                <a:lnTo>
                  <a:pt x="5113910" y="1533205"/>
                </a:lnTo>
                <a:lnTo>
                  <a:pt x="5059484" y="1546802"/>
                </a:lnTo>
                <a:lnTo>
                  <a:pt x="5038524" y="1545675"/>
                </a:lnTo>
                <a:lnTo>
                  <a:pt x="5026564" y="1545376"/>
                </a:lnTo>
                <a:cubicBezTo>
                  <a:pt x="5006873" y="1544046"/>
                  <a:pt x="4987701" y="1552900"/>
                  <a:pt x="4969433" y="1550865"/>
                </a:cubicBezTo>
                <a:cubicBezTo>
                  <a:pt x="4943627" y="1555066"/>
                  <a:pt x="4892754" y="1568818"/>
                  <a:pt x="4871726" y="1570584"/>
                </a:cubicBezTo>
                <a:cubicBezTo>
                  <a:pt x="4863638" y="1570310"/>
                  <a:pt x="4846771" y="1559566"/>
                  <a:pt x="4843267" y="1561459"/>
                </a:cubicBezTo>
                <a:lnTo>
                  <a:pt x="4821058" y="1553078"/>
                </a:lnTo>
                <a:lnTo>
                  <a:pt x="4791466" y="1561324"/>
                </a:lnTo>
                <a:lnTo>
                  <a:pt x="4784247" y="1562342"/>
                </a:lnTo>
                <a:cubicBezTo>
                  <a:pt x="4770593" y="1574121"/>
                  <a:pt x="4776816" y="1558072"/>
                  <a:pt x="4739309" y="1553948"/>
                </a:cubicBezTo>
                <a:cubicBezTo>
                  <a:pt x="4684311" y="1578213"/>
                  <a:pt x="4712803" y="1566697"/>
                  <a:pt x="4697562" y="1551206"/>
                </a:cubicBezTo>
                <a:lnTo>
                  <a:pt x="4650737" y="1537381"/>
                </a:lnTo>
                <a:cubicBezTo>
                  <a:pt x="4628208" y="1530633"/>
                  <a:pt x="4609654" y="1567617"/>
                  <a:pt x="4583150" y="1529064"/>
                </a:cubicBezTo>
                <a:cubicBezTo>
                  <a:pt x="4575879" y="1527088"/>
                  <a:pt x="4527005" y="1532552"/>
                  <a:pt x="4521734" y="1529359"/>
                </a:cubicBezTo>
                <a:cubicBezTo>
                  <a:pt x="4457980" y="1517590"/>
                  <a:pt x="4465052" y="1532003"/>
                  <a:pt x="4382398" y="1534108"/>
                </a:cubicBezTo>
                <a:cubicBezTo>
                  <a:pt x="4347480" y="1506889"/>
                  <a:pt x="4310783" y="1494709"/>
                  <a:pt x="4221826" y="1500972"/>
                </a:cubicBezTo>
                <a:cubicBezTo>
                  <a:pt x="4174471" y="1526598"/>
                  <a:pt x="4136675" y="1542031"/>
                  <a:pt x="4096601" y="1521563"/>
                </a:cubicBezTo>
                <a:cubicBezTo>
                  <a:pt x="4015086" y="1550501"/>
                  <a:pt x="3986123" y="1519347"/>
                  <a:pt x="4002441" y="1528912"/>
                </a:cubicBezTo>
                <a:cubicBezTo>
                  <a:pt x="3967120" y="1539744"/>
                  <a:pt x="3931774" y="1526729"/>
                  <a:pt x="3833906" y="1516637"/>
                </a:cubicBezTo>
                <a:cubicBezTo>
                  <a:pt x="3781438" y="1538249"/>
                  <a:pt x="3822855" y="1526006"/>
                  <a:pt x="3763845" y="1501782"/>
                </a:cubicBezTo>
                <a:cubicBezTo>
                  <a:pt x="3734533" y="1525292"/>
                  <a:pt x="3677359" y="1524487"/>
                  <a:pt x="3673583" y="1501471"/>
                </a:cubicBezTo>
                <a:cubicBezTo>
                  <a:pt x="3663687" y="1502855"/>
                  <a:pt x="3650245" y="1528777"/>
                  <a:pt x="3640771" y="1531025"/>
                </a:cubicBezTo>
                <a:lnTo>
                  <a:pt x="3576170" y="1516288"/>
                </a:lnTo>
                <a:lnTo>
                  <a:pt x="3540258" y="1516976"/>
                </a:lnTo>
                <a:lnTo>
                  <a:pt x="3522853" y="1538044"/>
                </a:lnTo>
                <a:lnTo>
                  <a:pt x="3480929" y="1526739"/>
                </a:lnTo>
                <a:cubicBezTo>
                  <a:pt x="3469671" y="1527693"/>
                  <a:pt x="3444273" y="1543724"/>
                  <a:pt x="3430805" y="1542521"/>
                </a:cubicBezTo>
                <a:cubicBezTo>
                  <a:pt x="3386352" y="1529947"/>
                  <a:pt x="3347457" y="1537200"/>
                  <a:pt x="3292707" y="1520490"/>
                </a:cubicBezTo>
                <a:cubicBezTo>
                  <a:pt x="3271897" y="1516147"/>
                  <a:pt x="3203347" y="1513732"/>
                  <a:pt x="3187872" y="1519991"/>
                </a:cubicBezTo>
                <a:cubicBezTo>
                  <a:pt x="3173062" y="1520872"/>
                  <a:pt x="3157325" y="1517771"/>
                  <a:pt x="3148026" y="1524777"/>
                </a:cubicBezTo>
                <a:cubicBezTo>
                  <a:pt x="3133878" y="1533085"/>
                  <a:pt x="3089156" y="1517485"/>
                  <a:pt x="3092394" y="1528115"/>
                </a:cubicBezTo>
                <a:cubicBezTo>
                  <a:pt x="3060512" y="1517374"/>
                  <a:pt x="3025593" y="1534558"/>
                  <a:pt x="2994200" y="1537857"/>
                </a:cubicBezTo>
                <a:cubicBezTo>
                  <a:pt x="2969798" y="1527501"/>
                  <a:pt x="2927999" y="1544636"/>
                  <a:pt x="2862301" y="1544250"/>
                </a:cubicBezTo>
                <a:cubicBezTo>
                  <a:pt x="2835658" y="1532340"/>
                  <a:pt x="2818008" y="1544135"/>
                  <a:pt x="2766335" y="1527662"/>
                </a:cubicBezTo>
                <a:cubicBezTo>
                  <a:pt x="2764004" y="1529036"/>
                  <a:pt x="2761142" y="1530285"/>
                  <a:pt x="2757836" y="1531371"/>
                </a:cubicBezTo>
                <a:cubicBezTo>
                  <a:pt x="2738633" y="1537675"/>
                  <a:pt x="2708957" y="1537188"/>
                  <a:pt x="2691555" y="1530283"/>
                </a:cubicBezTo>
                <a:cubicBezTo>
                  <a:pt x="2608810" y="1507878"/>
                  <a:pt x="2611304" y="1510787"/>
                  <a:pt x="2539383" y="1504835"/>
                </a:cubicBezTo>
                <a:cubicBezTo>
                  <a:pt x="2457862" y="1500384"/>
                  <a:pt x="2478670" y="1542474"/>
                  <a:pt x="2378036" y="1520645"/>
                </a:cubicBezTo>
                <a:cubicBezTo>
                  <a:pt x="2366529" y="1528574"/>
                  <a:pt x="2341629" y="1515421"/>
                  <a:pt x="2320049" y="1511019"/>
                </a:cubicBezTo>
                <a:cubicBezTo>
                  <a:pt x="2280399" y="1509467"/>
                  <a:pt x="2278267" y="1522148"/>
                  <a:pt x="2238909" y="1508888"/>
                </a:cubicBezTo>
                <a:cubicBezTo>
                  <a:pt x="2245444" y="1520095"/>
                  <a:pt x="2163364" y="1519472"/>
                  <a:pt x="2181031" y="1531361"/>
                </a:cubicBezTo>
                <a:cubicBezTo>
                  <a:pt x="2154585" y="1540861"/>
                  <a:pt x="2138796" y="1516056"/>
                  <a:pt x="2112613" y="1524245"/>
                </a:cubicBezTo>
                <a:cubicBezTo>
                  <a:pt x="2083537" y="1525655"/>
                  <a:pt x="2078233" y="1524725"/>
                  <a:pt x="2046221" y="1523212"/>
                </a:cubicBezTo>
                <a:cubicBezTo>
                  <a:pt x="2007296" y="1523373"/>
                  <a:pt x="2032394" y="1491187"/>
                  <a:pt x="2001057" y="1516449"/>
                </a:cubicBezTo>
                <a:cubicBezTo>
                  <a:pt x="1960724" y="1509398"/>
                  <a:pt x="1976058" y="1528820"/>
                  <a:pt x="1920184" y="1533676"/>
                </a:cubicBezTo>
                <a:cubicBezTo>
                  <a:pt x="1897238" y="1526813"/>
                  <a:pt x="1877505" y="1527174"/>
                  <a:pt x="1835994" y="1527678"/>
                </a:cubicBezTo>
                <a:cubicBezTo>
                  <a:pt x="1794483" y="1528182"/>
                  <a:pt x="1726077" y="1533693"/>
                  <a:pt x="1671119" y="1536701"/>
                </a:cubicBezTo>
                <a:cubicBezTo>
                  <a:pt x="1605663" y="1528324"/>
                  <a:pt x="1630763" y="1553523"/>
                  <a:pt x="1565556" y="1556503"/>
                </a:cubicBezTo>
                <a:cubicBezTo>
                  <a:pt x="1501959" y="1539013"/>
                  <a:pt x="1462468" y="1572800"/>
                  <a:pt x="1407755" y="1571444"/>
                </a:cubicBezTo>
                <a:cubicBezTo>
                  <a:pt x="1319286" y="1555448"/>
                  <a:pt x="1429251" y="1585263"/>
                  <a:pt x="1291872" y="1579471"/>
                </a:cubicBezTo>
                <a:cubicBezTo>
                  <a:pt x="1284192" y="1576816"/>
                  <a:pt x="1243590" y="1599390"/>
                  <a:pt x="1245251" y="1603018"/>
                </a:cubicBezTo>
                <a:cubicBezTo>
                  <a:pt x="1236562" y="1601891"/>
                  <a:pt x="1184091" y="1586977"/>
                  <a:pt x="1181938" y="1592789"/>
                </a:cubicBezTo>
                <a:cubicBezTo>
                  <a:pt x="1138153" y="1593474"/>
                  <a:pt x="1130439" y="1578153"/>
                  <a:pt x="1091432" y="1571003"/>
                </a:cubicBezTo>
                <a:cubicBezTo>
                  <a:pt x="1007000" y="1580980"/>
                  <a:pt x="1001377" y="1557850"/>
                  <a:pt x="940355" y="1560638"/>
                </a:cubicBezTo>
                <a:cubicBezTo>
                  <a:pt x="891367" y="1572083"/>
                  <a:pt x="924846" y="1558773"/>
                  <a:pt x="868264" y="1566392"/>
                </a:cubicBezTo>
                <a:cubicBezTo>
                  <a:pt x="848640" y="1547574"/>
                  <a:pt x="814997" y="1568391"/>
                  <a:pt x="792765" y="1563102"/>
                </a:cubicBezTo>
                <a:cubicBezTo>
                  <a:pt x="758082" y="1585102"/>
                  <a:pt x="689950" y="1563038"/>
                  <a:pt x="653153" y="1563516"/>
                </a:cubicBezTo>
                <a:cubicBezTo>
                  <a:pt x="591300" y="1567692"/>
                  <a:pt x="576686" y="1582565"/>
                  <a:pt x="541933" y="1561051"/>
                </a:cubicBezTo>
                <a:cubicBezTo>
                  <a:pt x="537775" y="1570056"/>
                  <a:pt x="508236" y="1570304"/>
                  <a:pt x="472797" y="1568904"/>
                </a:cubicBezTo>
                <a:cubicBezTo>
                  <a:pt x="458898" y="1573560"/>
                  <a:pt x="425270" y="1567476"/>
                  <a:pt x="396059" y="1560970"/>
                </a:cubicBezTo>
                <a:cubicBezTo>
                  <a:pt x="431016" y="1548467"/>
                  <a:pt x="332180" y="1575204"/>
                  <a:pt x="336819" y="1560892"/>
                </a:cubicBezTo>
                <a:cubicBezTo>
                  <a:pt x="292157" y="1552383"/>
                  <a:pt x="263346" y="1557575"/>
                  <a:pt x="267163" y="1531913"/>
                </a:cubicBezTo>
                <a:cubicBezTo>
                  <a:pt x="253228" y="1516946"/>
                  <a:pt x="198100" y="1540864"/>
                  <a:pt x="196644" y="1524565"/>
                </a:cubicBezTo>
                <a:cubicBezTo>
                  <a:pt x="172602" y="1535342"/>
                  <a:pt x="127394" y="1518578"/>
                  <a:pt x="86819" y="1519517"/>
                </a:cubicBezTo>
                <a:cubicBezTo>
                  <a:pt x="78537" y="1512257"/>
                  <a:pt x="69224" y="1512723"/>
                  <a:pt x="53369" y="1516853"/>
                </a:cubicBezTo>
                <a:cubicBezTo>
                  <a:pt x="37131" y="1517503"/>
                  <a:pt x="19976" y="1516838"/>
                  <a:pt x="2359" y="1515247"/>
                </a:cubicBezTo>
                <a:lnTo>
                  <a:pt x="0" y="1514932"/>
                </a:lnTo>
                <a:lnTo>
                  <a:pt x="0" y="0"/>
                </a:lnTo>
                <a:close/>
              </a:path>
            </a:pathLst>
          </a:custGeom>
          <a:ln>
            <a:noFill/>
          </a:ln>
          <a:effectLst>
            <a:outerShdw blurRad="63500" dist="127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p:cNvSpPr>
            <a:spLocks noGrp="1" noRot="1" noChangeAspect="1" noMove="1" noResize="1" noEditPoints="1" noAdjustHandles="1" noChangeArrowheads="1" noChangeShapeType="1" noTextEdit="1"/>
          </p:cNvSpPr>
          <p:nvPr/>
        </p:nvSpPr>
        <p:spPr>
          <a:xfrm>
            <a:off x="1296538" y="475883"/>
            <a:ext cx="9662615" cy="1750949"/>
          </a:xfrm>
          <a:custGeom>
            <a:avLst/>
            <a:gdLst>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4055448 w 9662615"/>
              <a:gd name="connsiteY72" fmla="*/ 1528913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0-1" fmla="*/ 0 w 9662615"/>
              <a:gd name="connsiteY0-2" fmla="*/ 0 h 1583140"/>
              <a:gd name="connsiteX1-3" fmla="*/ 9662615 w 9662615"/>
              <a:gd name="connsiteY1-4" fmla="*/ 0 h 1583140"/>
              <a:gd name="connsiteX2-5" fmla="*/ 9662615 w 9662615"/>
              <a:gd name="connsiteY2-6" fmla="*/ 1280346 h 1583140"/>
              <a:gd name="connsiteX3-7" fmla="*/ 9658420 w 9662615"/>
              <a:gd name="connsiteY3-8" fmla="*/ 1280106 h 1583140"/>
              <a:gd name="connsiteX4-9" fmla="*/ 9469546 w 9662615"/>
              <a:gd name="connsiteY4-10" fmla="*/ 1289837 h 1583140"/>
              <a:gd name="connsiteX5-11" fmla="*/ 9385895 w 9662615"/>
              <a:gd name="connsiteY5-12" fmla="*/ 1269203 h 1583140"/>
              <a:gd name="connsiteX6-13" fmla="*/ 9144767 w 9662615"/>
              <a:gd name="connsiteY6-14" fmla="*/ 1264120 h 1583140"/>
              <a:gd name="connsiteX7-15" fmla="*/ 8837252 w 9662615"/>
              <a:gd name="connsiteY7-16" fmla="*/ 1350515 h 1583140"/>
              <a:gd name="connsiteX8-17" fmla="*/ 8705466 w 9662615"/>
              <a:gd name="connsiteY8-18" fmla="*/ 1342419 h 1583140"/>
              <a:gd name="connsiteX9-19" fmla="*/ 8652221 w 9662615"/>
              <a:gd name="connsiteY9-20" fmla="*/ 1326906 h 1583140"/>
              <a:gd name="connsiteX10-21" fmla="*/ 8632312 w 9662615"/>
              <a:gd name="connsiteY10-22" fmla="*/ 1326025 h 1583140"/>
              <a:gd name="connsiteX11-23" fmla="*/ 8591582 w 9662615"/>
              <a:gd name="connsiteY11-24" fmla="*/ 1341666 h 1583140"/>
              <a:gd name="connsiteX12-25" fmla="*/ 8537336 w 9662615"/>
              <a:gd name="connsiteY12-26" fmla="*/ 1341684 h 1583140"/>
              <a:gd name="connsiteX13-27" fmla="*/ 8472508 w 9662615"/>
              <a:gd name="connsiteY13-28" fmla="*/ 1363109 h 1583140"/>
              <a:gd name="connsiteX14-29" fmla="*/ 8258477 w 9662615"/>
              <a:gd name="connsiteY14-30" fmla="*/ 1370666 h 1583140"/>
              <a:gd name="connsiteX15-31" fmla="*/ 8197961 w 9662615"/>
              <a:gd name="connsiteY15-32" fmla="*/ 1392804 h 1583140"/>
              <a:gd name="connsiteX16-33" fmla="*/ 8171196 w 9662615"/>
              <a:gd name="connsiteY16-34" fmla="*/ 1397216 h 1583140"/>
              <a:gd name="connsiteX17-35" fmla="*/ 8127667 w 9662615"/>
              <a:gd name="connsiteY17-36" fmla="*/ 1418254 h 1583140"/>
              <a:gd name="connsiteX18-37" fmla="*/ 7974579 w 9662615"/>
              <a:gd name="connsiteY18-38" fmla="*/ 1383439 h 1583140"/>
              <a:gd name="connsiteX19-39" fmla="*/ 7768351 w 9662615"/>
              <a:gd name="connsiteY19-40" fmla="*/ 1395051 h 1583140"/>
              <a:gd name="connsiteX20-41" fmla="*/ 7577675 w 9662615"/>
              <a:gd name="connsiteY20-42" fmla="*/ 1370461 h 1583140"/>
              <a:gd name="connsiteX21-43" fmla="*/ 7466069 w 9662615"/>
              <a:gd name="connsiteY21-44" fmla="*/ 1377654 h 1583140"/>
              <a:gd name="connsiteX22-45" fmla="*/ 7435155 w 9662615"/>
              <a:gd name="connsiteY22-46" fmla="*/ 1397159 h 1583140"/>
              <a:gd name="connsiteX23-47" fmla="*/ 7151610 w 9662615"/>
              <a:gd name="connsiteY23-48" fmla="*/ 1397856 h 1583140"/>
              <a:gd name="connsiteX24-49" fmla="*/ 7082147 w 9662615"/>
              <a:gd name="connsiteY24-50" fmla="*/ 1406113 h 1583140"/>
              <a:gd name="connsiteX25-51" fmla="*/ 7014958 w 9662615"/>
              <a:gd name="connsiteY25-52" fmla="*/ 1396883 h 1583140"/>
              <a:gd name="connsiteX26-53" fmla="*/ 6907567 w 9662615"/>
              <a:gd name="connsiteY26-54" fmla="*/ 1419149 h 1583140"/>
              <a:gd name="connsiteX27-55" fmla="*/ 6748428 w 9662615"/>
              <a:gd name="connsiteY27-56" fmla="*/ 1420308 h 1583140"/>
              <a:gd name="connsiteX28-57" fmla="*/ 6654257 w 9662615"/>
              <a:gd name="connsiteY28-58" fmla="*/ 1424143 h 1583140"/>
              <a:gd name="connsiteX29-59" fmla="*/ 6620123 w 9662615"/>
              <a:gd name="connsiteY29-60" fmla="*/ 1430535 h 1583140"/>
              <a:gd name="connsiteX30-61" fmla="*/ 6571355 w 9662615"/>
              <a:gd name="connsiteY30-62" fmla="*/ 1436144 h 1583140"/>
              <a:gd name="connsiteX31-63" fmla="*/ 6486557 w 9662615"/>
              <a:gd name="connsiteY31-64" fmla="*/ 1449861 h 1583140"/>
              <a:gd name="connsiteX32-65" fmla="*/ 6370419 w 9662615"/>
              <a:gd name="connsiteY32-66" fmla="*/ 1461649 h 1583140"/>
              <a:gd name="connsiteX33-67" fmla="*/ 6278839 w 9662615"/>
              <a:gd name="connsiteY33-68" fmla="*/ 1449160 h 1583140"/>
              <a:gd name="connsiteX34-69" fmla="*/ 6272455 w 9662615"/>
              <a:gd name="connsiteY34-70" fmla="*/ 1453191 h 1583140"/>
              <a:gd name="connsiteX35-71" fmla="*/ 6212659 w 9662615"/>
              <a:gd name="connsiteY35-72" fmla="*/ 1454850 h 1583140"/>
              <a:gd name="connsiteX36-73" fmla="*/ 5995105 w 9662615"/>
              <a:gd name="connsiteY36-74" fmla="*/ 1435236 h 1583140"/>
              <a:gd name="connsiteX37-75" fmla="*/ 5878477 w 9662615"/>
              <a:gd name="connsiteY37-76" fmla="*/ 1439180 h 1583140"/>
              <a:gd name="connsiteX38-77" fmla="*/ 5838387 w 9662615"/>
              <a:gd name="connsiteY38-78" fmla="*/ 1444679 h 1583140"/>
              <a:gd name="connsiteX39-79" fmla="*/ 5771136 w 9662615"/>
              <a:gd name="connsiteY39-80" fmla="*/ 1453639 h 1583140"/>
              <a:gd name="connsiteX40-81" fmla="*/ 5724081 w 9662615"/>
              <a:gd name="connsiteY40-82" fmla="*/ 1470431 h 1583140"/>
              <a:gd name="connsiteX41-83" fmla="*/ 5666577 w 9662615"/>
              <a:gd name="connsiteY41-84" fmla="*/ 1473921 h 1583140"/>
              <a:gd name="connsiteX42-85" fmla="*/ 5649068 w 9662615"/>
              <a:gd name="connsiteY42-86" fmla="*/ 1461676 h 1583140"/>
              <a:gd name="connsiteX43-87" fmla="*/ 5588902 w 9662615"/>
              <a:gd name="connsiteY43-88" fmla="*/ 1469647 h 1583140"/>
              <a:gd name="connsiteX44-89" fmla="*/ 5498090 w 9662615"/>
              <a:gd name="connsiteY44-90" fmla="*/ 1483173 h 1583140"/>
              <a:gd name="connsiteX45-91" fmla="*/ 5444641 w 9662615"/>
              <a:gd name="connsiteY45-92" fmla="*/ 1487602 h 1583140"/>
              <a:gd name="connsiteX46-93" fmla="*/ 5299812 w 9662615"/>
              <a:gd name="connsiteY46-94" fmla="*/ 1503362 h 1583140"/>
              <a:gd name="connsiteX47-95" fmla="*/ 5155638 w 9662615"/>
              <a:gd name="connsiteY47-96" fmla="*/ 1521938 h 1583140"/>
              <a:gd name="connsiteX48-97" fmla="*/ 5090342 w 9662615"/>
              <a:gd name="connsiteY48-98" fmla="*/ 1546680 h 1583140"/>
              <a:gd name="connsiteX49-99" fmla="*/ 5082104 w 9662615"/>
              <a:gd name="connsiteY49-100" fmla="*/ 1547781 h 1583140"/>
              <a:gd name="connsiteX50-101" fmla="*/ 5059484 w 9662615"/>
              <a:gd name="connsiteY50-102" fmla="*/ 1546802 h 1583140"/>
              <a:gd name="connsiteX51-103" fmla="*/ 5050958 w 9662615"/>
              <a:gd name="connsiteY51-104" fmla="*/ 1545776 h 1583140"/>
              <a:gd name="connsiteX52-105" fmla="*/ 5038524 w 9662615"/>
              <a:gd name="connsiteY52-106" fmla="*/ 1545675 h 1583140"/>
              <a:gd name="connsiteX53-107" fmla="*/ 5038223 w 9662615"/>
              <a:gd name="connsiteY53-108" fmla="*/ 1545881 h 1583140"/>
              <a:gd name="connsiteX54-109" fmla="*/ 5026564 w 9662615"/>
              <a:gd name="connsiteY54-110" fmla="*/ 1545376 h 1583140"/>
              <a:gd name="connsiteX55-111" fmla="*/ 4969433 w 9662615"/>
              <a:gd name="connsiteY55-112" fmla="*/ 1540263 h 1583140"/>
              <a:gd name="connsiteX56-113" fmla="*/ 4894799 w 9662615"/>
              <a:gd name="connsiteY56-114" fmla="*/ 1559476 h 1583140"/>
              <a:gd name="connsiteX57-115" fmla="*/ 4863775 w 9662615"/>
              <a:gd name="connsiteY57-116" fmla="*/ 1562633 h 1583140"/>
              <a:gd name="connsiteX58-117" fmla="*/ 4847242 w 9662615"/>
              <a:gd name="connsiteY58-118" fmla="*/ 1565435 h 1583140"/>
              <a:gd name="connsiteX59-119" fmla="*/ 4846237 w 9662615"/>
              <a:gd name="connsiteY59-120" fmla="*/ 1566331 h 1583140"/>
              <a:gd name="connsiteX60-121" fmla="*/ 4791466 w 9662615"/>
              <a:gd name="connsiteY60-122" fmla="*/ 1561324 h 1583140"/>
              <a:gd name="connsiteX61-123" fmla="*/ 4784247 w 9662615"/>
              <a:gd name="connsiteY61-124" fmla="*/ 1562342 h 1583140"/>
              <a:gd name="connsiteX62-125" fmla="*/ 4748477 w 9662615"/>
              <a:gd name="connsiteY62-126" fmla="*/ 1556925 h 1583140"/>
              <a:gd name="connsiteX63-127" fmla="*/ 4730033 w 9662615"/>
              <a:gd name="connsiteY63-128" fmla="*/ 1555274 h 1583140"/>
              <a:gd name="connsiteX64-129" fmla="*/ 4724747 w 9662615"/>
              <a:gd name="connsiteY64-130" fmla="*/ 1552439 h 1583140"/>
              <a:gd name="connsiteX65-131" fmla="*/ 4697562 w 9662615"/>
              <a:gd name="connsiteY65-132" fmla="*/ 1551206 h 1583140"/>
              <a:gd name="connsiteX66-133" fmla="*/ 4694469 w 9662615"/>
              <a:gd name="connsiteY66-134" fmla="*/ 1551958 h 1583140"/>
              <a:gd name="connsiteX67-135" fmla="*/ 4671940 w 9662615"/>
              <a:gd name="connsiteY67-136" fmla="*/ 1547617 h 1583140"/>
              <a:gd name="connsiteX68-137" fmla="*/ 4652930 w 9662615"/>
              <a:gd name="connsiteY68-138" fmla="*/ 1539961 h 1583140"/>
              <a:gd name="connsiteX69-139" fmla="*/ 4422155 w 9662615"/>
              <a:gd name="connsiteY69-140" fmla="*/ 1542059 h 1583140"/>
              <a:gd name="connsiteX70-141" fmla="*/ 4221826 w 9662615"/>
              <a:gd name="connsiteY70-142" fmla="*/ 1508923 h 1583140"/>
              <a:gd name="connsiteX71-143" fmla="*/ 4096601 w 9662615"/>
              <a:gd name="connsiteY71-144" fmla="*/ 1510961 h 1583140"/>
              <a:gd name="connsiteX72-145" fmla="*/ 3986537 w 9662615"/>
              <a:gd name="connsiteY72-146" fmla="*/ 1523612 h 1583140"/>
              <a:gd name="connsiteX73-147" fmla="*/ 3743791 w 9662615"/>
              <a:gd name="connsiteY73-148" fmla="*/ 1516637 h 1583140"/>
              <a:gd name="connsiteX74-149" fmla="*/ 3664453 w 9662615"/>
              <a:gd name="connsiteY74-150" fmla="*/ 1521660 h 1583140"/>
              <a:gd name="connsiteX75-151" fmla="*/ 3594070 w 9662615"/>
              <a:gd name="connsiteY75-152" fmla="*/ 1509422 h 1583140"/>
              <a:gd name="connsiteX76-153" fmla="*/ 3565233 w 9662615"/>
              <a:gd name="connsiteY76-154" fmla="*/ 1515122 h 1583140"/>
              <a:gd name="connsiteX77-155" fmla="*/ 3560267 w 9662615"/>
              <a:gd name="connsiteY77-156" fmla="*/ 1516288 h 1583140"/>
              <a:gd name="connsiteX78-157" fmla="*/ 3540258 w 9662615"/>
              <a:gd name="connsiteY78-158" fmla="*/ 1516976 h 1583140"/>
              <a:gd name="connsiteX79-159" fmla="*/ 3534780 w 9662615"/>
              <a:gd name="connsiteY79-160" fmla="*/ 1522141 h 1583140"/>
              <a:gd name="connsiteX80-161" fmla="*/ 3504783 w 9662615"/>
              <a:gd name="connsiteY80-162" fmla="*/ 1526739 h 1583140"/>
              <a:gd name="connsiteX81-163" fmla="*/ 3467911 w 9662615"/>
              <a:gd name="connsiteY81-164" fmla="*/ 1526618 h 1583140"/>
              <a:gd name="connsiteX82-165" fmla="*/ 3292707 w 9662615"/>
              <a:gd name="connsiteY82-166" fmla="*/ 1520490 h 1583140"/>
              <a:gd name="connsiteX83-167" fmla="*/ 3187872 w 9662615"/>
              <a:gd name="connsiteY83-168" fmla="*/ 1519991 h 1583140"/>
              <a:gd name="connsiteX84-169" fmla="*/ 3148026 w 9662615"/>
              <a:gd name="connsiteY84-170" fmla="*/ 1524777 h 1583140"/>
              <a:gd name="connsiteX85-171" fmla="*/ 3092394 w 9662615"/>
              <a:gd name="connsiteY85-172" fmla="*/ 1528115 h 1583140"/>
              <a:gd name="connsiteX86-173" fmla="*/ 2994200 w 9662615"/>
              <a:gd name="connsiteY86-174" fmla="*/ 1537857 h 1583140"/>
              <a:gd name="connsiteX87-175" fmla="*/ 2862301 w 9662615"/>
              <a:gd name="connsiteY87-176" fmla="*/ 1544250 h 1583140"/>
              <a:gd name="connsiteX88-177" fmla="*/ 2766335 w 9662615"/>
              <a:gd name="connsiteY88-178" fmla="*/ 1527662 h 1583140"/>
              <a:gd name="connsiteX89-179" fmla="*/ 2757836 w 9662615"/>
              <a:gd name="connsiteY89-180" fmla="*/ 1531371 h 1583140"/>
              <a:gd name="connsiteX90-181" fmla="*/ 2691555 w 9662615"/>
              <a:gd name="connsiteY90-182" fmla="*/ 1530283 h 1583140"/>
              <a:gd name="connsiteX91-183" fmla="*/ 2459871 w 9662615"/>
              <a:gd name="connsiteY91-184" fmla="*/ 1500859 h 1583140"/>
              <a:gd name="connsiteX92-185" fmla="*/ 2330328 w 9662615"/>
              <a:gd name="connsiteY92-186" fmla="*/ 1499441 h 1583140"/>
              <a:gd name="connsiteX93-187" fmla="*/ 2284269 w 9662615"/>
              <a:gd name="connsiteY93-188" fmla="*/ 1503068 h 1583140"/>
              <a:gd name="connsiteX94-189" fmla="*/ 2207104 w 9662615"/>
              <a:gd name="connsiteY94-190" fmla="*/ 1508888 h 1583140"/>
              <a:gd name="connsiteX95-191" fmla="*/ 2149226 w 9662615"/>
              <a:gd name="connsiteY95-192" fmla="*/ 1523409 h 1583140"/>
              <a:gd name="connsiteX96-193" fmla="*/ 2084783 w 9662615"/>
              <a:gd name="connsiteY96-194" fmla="*/ 1524245 h 1583140"/>
              <a:gd name="connsiteX97-195" fmla="*/ 2070075 w 9662615"/>
              <a:gd name="connsiteY97-196" fmla="*/ 1511285 h 1583140"/>
              <a:gd name="connsiteX98-197" fmla="*/ 2001057 w 9662615"/>
              <a:gd name="connsiteY98-198" fmla="*/ 1516449 h 1583140"/>
              <a:gd name="connsiteX99-199" fmla="*/ 1896330 w 9662615"/>
              <a:gd name="connsiteY99-200" fmla="*/ 1525725 h 1583140"/>
              <a:gd name="connsiteX100-201" fmla="*/ 1835994 w 9662615"/>
              <a:gd name="connsiteY100-202" fmla="*/ 1527678 h 1583140"/>
              <a:gd name="connsiteX101-203" fmla="*/ 1671119 w 9662615"/>
              <a:gd name="connsiteY101-204" fmla="*/ 1536701 h 1583140"/>
              <a:gd name="connsiteX102-205" fmla="*/ 1505921 w 9662615"/>
              <a:gd name="connsiteY102-206" fmla="*/ 1548552 h 1583140"/>
              <a:gd name="connsiteX103-207" fmla="*/ 1407755 w 9662615"/>
              <a:gd name="connsiteY103-208" fmla="*/ 1571444 h 1583140"/>
              <a:gd name="connsiteX104-209" fmla="*/ 1271994 w 9662615"/>
              <a:gd name="connsiteY104-210" fmla="*/ 1579471 h 1583140"/>
              <a:gd name="connsiteX105-211" fmla="*/ 1249226 w 9662615"/>
              <a:gd name="connsiteY105-212" fmla="*/ 1583140 h 1583140"/>
              <a:gd name="connsiteX106-213" fmla="*/ 1217719 w 9662615"/>
              <a:gd name="connsiteY106-214" fmla="*/ 1580863 h 1583140"/>
              <a:gd name="connsiteX107-215" fmla="*/ 1091432 w 9662615"/>
              <a:gd name="connsiteY107-216" fmla="*/ 1571003 h 1583140"/>
              <a:gd name="connsiteX108-217" fmla="*/ 992039 w 9662615"/>
              <a:gd name="connsiteY108-218" fmla="*/ 1556662 h 1583140"/>
              <a:gd name="connsiteX109-219" fmla="*/ 868264 w 9662615"/>
              <a:gd name="connsiteY109-220" fmla="*/ 1566392 h 1583140"/>
              <a:gd name="connsiteX110-221" fmla="*/ 792765 w 9662615"/>
              <a:gd name="connsiteY110-222" fmla="*/ 1563102 h 1583140"/>
              <a:gd name="connsiteX111-223" fmla="*/ 669055 w 9662615"/>
              <a:gd name="connsiteY111-224" fmla="*/ 1543638 h 1583140"/>
              <a:gd name="connsiteX112-225" fmla="*/ 506152 w 9662615"/>
              <a:gd name="connsiteY112-226" fmla="*/ 1549124 h 1583140"/>
              <a:gd name="connsiteX113-227" fmla="*/ 472797 w 9662615"/>
              <a:gd name="connsiteY113-228" fmla="*/ 1568904 h 1583140"/>
              <a:gd name="connsiteX114-229" fmla="*/ 427864 w 9662615"/>
              <a:gd name="connsiteY114-230" fmla="*/ 1580848 h 1583140"/>
              <a:gd name="connsiteX115-231" fmla="*/ 408381 w 9662615"/>
              <a:gd name="connsiteY115-232" fmla="*/ 1552940 h 1583140"/>
              <a:gd name="connsiteX116-233" fmla="*/ 267163 w 9662615"/>
              <a:gd name="connsiteY116-234" fmla="*/ 1531913 h 1583140"/>
              <a:gd name="connsiteX117-235" fmla="*/ 196644 w 9662615"/>
              <a:gd name="connsiteY117-236" fmla="*/ 1524565 h 1583140"/>
              <a:gd name="connsiteX118-237" fmla="*/ 86819 w 9662615"/>
              <a:gd name="connsiteY118-238" fmla="*/ 1519517 h 1583140"/>
              <a:gd name="connsiteX119-239" fmla="*/ 53369 w 9662615"/>
              <a:gd name="connsiteY119-240" fmla="*/ 1516853 h 1583140"/>
              <a:gd name="connsiteX120-241" fmla="*/ 2359 w 9662615"/>
              <a:gd name="connsiteY120-242" fmla="*/ 1515247 h 1583140"/>
              <a:gd name="connsiteX121-243" fmla="*/ 0 w 9662615"/>
              <a:gd name="connsiteY121-244" fmla="*/ 1514932 h 1583140"/>
              <a:gd name="connsiteX122" fmla="*/ 0 w 9662615"/>
              <a:gd name="connsiteY122" fmla="*/ 0 h 1583140"/>
              <a:gd name="connsiteX0-245" fmla="*/ 0 w 9662615"/>
              <a:gd name="connsiteY0-246" fmla="*/ 0 h 1583140"/>
              <a:gd name="connsiteX1-247" fmla="*/ 9662615 w 9662615"/>
              <a:gd name="connsiteY1-248" fmla="*/ 0 h 1583140"/>
              <a:gd name="connsiteX2-249" fmla="*/ 9662615 w 9662615"/>
              <a:gd name="connsiteY2-250" fmla="*/ 1280346 h 1583140"/>
              <a:gd name="connsiteX3-251" fmla="*/ 9658420 w 9662615"/>
              <a:gd name="connsiteY3-252" fmla="*/ 1280106 h 1583140"/>
              <a:gd name="connsiteX4-253" fmla="*/ 9469546 w 9662615"/>
              <a:gd name="connsiteY4-254" fmla="*/ 1289837 h 1583140"/>
              <a:gd name="connsiteX5-255" fmla="*/ 9385895 w 9662615"/>
              <a:gd name="connsiteY5-256" fmla="*/ 1269203 h 1583140"/>
              <a:gd name="connsiteX6-257" fmla="*/ 9144767 w 9662615"/>
              <a:gd name="connsiteY6-258" fmla="*/ 1264120 h 1583140"/>
              <a:gd name="connsiteX7-259" fmla="*/ 8837252 w 9662615"/>
              <a:gd name="connsiteY7-260" fmla="*/ 1350515 h 1583140"/>
              <a:gd name="connsiteX8-261" fmla="*/ 8705466 w 9662615"/>
              <a:gd name="connsiteY8-262" fmla="*/ 1342419 h 1583140"/>
              <a:gd name="connsiteX9-263" fmla="*/ 8652221 w 9662615"/>
              <a:gd name="connsiteY9-264" fmla="*/ 1326906 h 1583140"/>
              <a:gd name="connsiteX10-265" fmla="*/ 8632312 w 9662615"/>
              <a:gd name="connsiteY10-266" fmla="*/ 1326025 h 1583140"/>
              <a:gd name="connsiteX11-267" fmla="*/ 8591582 w 9662615"/>
              <a:gd name="connsiteY11-268" fmla="*/ 1341666 h 1583140"/>
              <a:gd name="connsiteX12-269" fmla="*/ 8537336 w 9662615"/>
              <a:gd name="connsiteY12-270" fmla="*/ 1341684 h 1583140"/>
              <a:gd name="connsiteX13-271" fmla="*/ 8472508 w 9662615"/>
              <a:gd name="connsiteY13-272" fmla="*/ 1363109 h 1583140"/>
              <a:gd name="connsiteX14-273" fmla="*/ 8258477 w 9662615"/>
              <a:gd name="connsiteY14-274" fmla="*/ 1370666 h 1583140"/>
              <a:gd name="connsiteX15-275" fmla="*/ 8197961 w 9662615"/>
              <a:gd name="connsiteY15-276" fmla="*/ 1392804 h 1583140"/>
              <a:gd name="connsiteX16-277" fmla="*/ 8171196 w 9662615"/>
              <a:gd name="connsiteY16-278" fmla="*/ 1397216 h 1583140"/>
              <a:gd name="connsiteX17-279" fmla="*/ 8127667 w 9662615"/>
              <a:gd name="connsiteY17-280" fmla="*/ 1418254 h 1583140"/>
              <a:gd name="connsiteX18-281" fmla="*/ 7974579 w 9662615"/>
              <a:gd name="connsiteY18-282" fmla="*/ 1383439 h 1583140"/>
              <a:gd name="connsiteX19-283" fmla="*/ 7768351 w 9662615"/>
              <a:gd name="connsiteY19-284" fmla="*/ 1395051 h 1583140"/>
              <a:gd name="connsiteX20-285" fmla="*/ 7577675 w 9662615"/>
              <a:gd name="connsiteY20-286" fmla="*/ 1370461 h 1583140"/>
              <a:gd name="connsiteX21-287" fmla="*/ 7466069 w 9662615"/>
              <a:gd name="connsiteY21-288" fmla="*/ 1377654 h 1583140"/>
              <a:gd name="connsiteX22-289" fmla="*/ 7435155 w 9662615"/>
              <a:gd name="connsiteY22-290" fmla="*/ 1397159 h 1583140"/>
              <a:gd name="connsiteX23-291" fmla="*/ 7151610 w 9662615"/>
              <a:gd name="connsiteY23-292" fmla="*/ 1397856 h 1583140"/>
              <a:gd name="connsiteX24-293" fmla="*/ 7082147 w 9662615"/>
              <a:gd name="connsiteY24-294" fmla="*/ 1406113 h 1583140"/>
              <a:gd name="connsiteX25-295" fmla="*/ 7014958 w 9662615"/>
              <a:gd name="connsiteY25-296" fmla="*/ 1396883 h 1583140"/>
              <a:gd name="connsiteX26-297" fmla="*/ 6907567 w 9662615"/>
              <a:gd name="connsiteY26-298" fmla="*/ 1419149 h 1583140"/>
              <a:gd name="connsiteX27-299" fmla="*/ 6748428 w 9662615"/>
              <a:gd name="connsiteY27-300" fmla="*/ 1420308 h 1583140"/>
              <a:gd name="connsiteX28-301" fmla="*/ 6654257 w 9662615"/>
              <a:gd name="connsiteY28-302" fmla="*/ 1424143 h 1583140"/>
              <a:gd name="connsiteX29-303" fmla="*/ 6620123 w 9662615"/>
              <a:gd name="connsiteY29-304" fmla="*/ 1430535 h 1583140"/>
              <a:gd name="connsiteX30-305" fmla="*/ 6571355 w 9662615"/>
              <a:gd name="connsiteY30-306" fmla="*/ 1436144 h 1583140"/>
              <a:gd name="connsiteX31-307" fmla="*/ 6486557 w 9662615"/>
              <a:gd name="connsiteY31-308" fmla="*/ 1449861 h 1583140"/>
              <a:gd name="connsiteX32-309" fmla="*/ 6370419 w 9662615"/>
              <a:gd name="connsiteY32-310" fmla="*/ 1461649 h 1583140"/>
              <a:gd name="connsiteX33-311" fmla="*/ 6278839 w 9662615"/>
              <a:gd name="connsiteY33-312" fmla="*/ 1449160 h 1583140"/>
              <a:gd name="connsiteX34-313" fmla="*/ 6272455 w 9662615"/>
              <a:gd name="connsiteY34-314" fmla="*/ 1453191 h 1583140"/>
              <a:gd name="connsiteX35-315" fmla="*/ 6212659 w 9662615"/>
              <a:gd name="connsiteY35-316" fmla="*/ 1454850 h 1583140"/>
              <a:gd name="connsiteX36-317" fmla="*/ 5995105 w 9662615"/>
              <a:gd name="connsiteY36-318" fmla="*/ 1435236 h 1583140"/>
              <a:gd name="connsiteX37-319" fmla="*/ 5878477 w 9662615"/>
              <a:gd name="connsiteY37-320" fmla="*/ 1439180 h 1583140"/>
              <a:gd name="connsiteX38-321" fmla="*/ 5838387 w 9662615"/>
              <a:gd name="connsiteY38-322" fmla="*/ 1444679 h 1583140"/>
              <a:gd name="connsiteX39-323" fmla="*/ 5771136 w 9662615"/>
              <a:gd name="connsiteY39-324" fmla="*/ 1453639 h 1583140"/>
              <a:gd name="connsiteX40-325" fmla="*/ 5724081 w 9662615"/>
              <a:gd name="connsiteY40-326" fmla="*/ 1470431 h 1583140"/>
              <a:gd name="connsiteX41-327" fmla="*/ 5666577 w 9662615"/>
              <a:gd name="connsiteY41-328" fmla="*/ 1473921 h 1583140"/>
              <a:gd name="connsiteX42-329" fmla="*/ 5649068 w 9662615"/>
              <a:gd name="connsiteY42-330" fmla="*/ 1461676 h 1583140"/>
              <a:gd name="connsiteX43-331" fmla="*/ 5588902 w 9662615"/>
              <a:gd name="connsiteY43-332" fmla="*/ 1469647 h 1583140"/>
              <a:gd name="connsiteX44-333" fmla="*/ 5498090 w 9662615"/>
              <a:gd name="connsiteY44-334" fmla="*/ 1483173 h 1583140"/>
              <a:gd name="connsiteX45-335" fmla="*/ 5444641 w 9662615"/>
              <a:gd name="connsiteY45-336" fmla="*/ 1487602 h 1583140"/>
              <a:gd name="connsiteX46-337" fmla="*/ 5299812 w 9662615"/>
              <a:gd name="connsiteY46-338" fmla="*/ 1503362 h 1583140"/>
              <a:gd name="connsiteX47-339" fmla="*/ 5155638 w 9662615"/>
              <a:gd name="connsiteY47-340" fmla="*/ 1521938 h 1583140"/>
              <a:gd name="connsiteX48-341" fmla="*/ 5090342 w 9662615"/>
              <a:gd name="connsiteY48-342" fmla="*/ 1546680 h 1583140"/>
              <a:gd name="connsiteX49-343" fmla="*/ 5082104 w 9662615"/>
              <a:gd name="connsiteY49-344" fmla="*/ 1547781 h 1583140"/>
              <a:gd name="connsiteX50-345" fmla="*/ 5059484 w 9662615"/>
              <a:gd name="connsiteY50-346" fmla="*/ 1546802 h 1583140"/>
              <a:gd name="connsiteX51-347" fmla="*/ 5050958 w 9662615"/>
              <a:gd name="connsiteY51-348" fmla="*/ 1545776 h 1583140"/>
              <a:gd name="connsiteX52-349" fmla="*/ 5038524 w 9662615"/>
              <a:gd name="connsiteY52-350" fmla="*/ 1545675 h 1583140"/>
              <a:gd name="connsiteX53-351" fmla="*/ 5038223 w 9662615"/>
              <a:gd name="connsiteY53-352" fmla="*/ 1545881 h 1583140"/>
              <a:gd name="connsiteX54-353" fmla="*/ 5026564 w 9662615"/>
              <a:gd name="connsiteY54-354" fmla="*/ 1545376 h 1583140"/>
              <a:gd name="connsiteX55-355" fmla="*/ 4969433 w 9662615"/>
              <a:gd name="connsiteY55-356" fmla="*/ 1540263 h 1583140"/>
              <a:gd name="connsiteX56-357" fmla="*/ 4894799 w 9662615"/>
              <a:gd name="connsiteY56-358" fmla="*/ 1559476 h 1583140"/>
              <a:gd name="connsiteX57-359" fmla="*/ 4863775 w 9662615"/>
              <a:gd name="connsiteY57-360" fmla="*/ 1562633 h 1583140"/>
              <a:gd name="connsiteX58-361" fmla="*/ 4847242 w 9662615"/>
              <a:gd name="connsiteY58-362" fmla="*/ 1565435 h 1583140"/>
              <a:gd name="connsiteX59-363" fmla="*/ 4846237 w 9662615"/>
              <a:gd name="connsiteY59-364" fmla="*/ 1566331 h 1583140"/>
              <a:gd name="connsiteX60-365" fmla="*/ 4791466 w 9662615"/>
              <a:gd name="connsiteY60-366" fmla="*/ 1561324 h 1583140"/>
              <a:gd name="connsiteX61-367" fmla="*/ 4784247 w 9662615"/>
              <a:gd name="connsiteY61-368" fmla="*/ 1562342 h 1583140"/>
              <a:gd name="connsiteX62-369" fmla="*/ 4748477 w 9662615"/>
              <a:gd name="connsiteY62-370" fmla="*/ 1556925 h 1583140"/>
              <a:gd name="connsiteX63-371" fmla="*/ 4730033 w 9662615"/>
              <a:gd name="connsiteY63-372" fmla="*/ 1555274 h 1583140"/>
              <a:gd name="connsiteX64-373" fmla="*/ 4724747 w 9662615"/>
              <a:gd name="connsiteY64-374" fmla="*/ 1552439 h 1583140"/>
              <a:gd name="connsiteX65-375" fmla="*/ 4697562 w 9662615"/>
              <a:gd name="connsiteY65-376" fmla="*/ 1551206 h 1583140"/>
              <a:gd name="connsiteX66-377" fmla="*/ 4694469 w 9662615"/>
              <a:gd name="connsiteY66-378" fmla="*/ 1551958 h 1583140"/>
              <a:gd name="connsiteX67-379" fmla="*/ 4671940 w 9662615"/>
              <a:gd name="connsiteY67-380" fmla="*/ 1547617 h 1583140"/>
              <a:gd name="connsiteX68-381" fmla="*/ 4652930 w 9662615"/>
              <a:gd name="connsiteY68-382" fmla="*/ 1539961 h 1583140"/>
              <a:gd name="connsiteX69-383" fmla="*/ 4422155 w 9662615"/>
              <a:gd name="connsiteY69-384" fmla="*/ 1542059 h 1583140"/>
              <a:gd name="connsiteX70-385" fmla="*/ 4221826 w 9662615"/>
              <a:gd name="connsiteY70-386" fmla="*/ 1508923 h 1583140"/>
              <a:gd name="connsiteX71-387" fmla="*/ 4096601 w 9662615"/>
              <a:gd name="connsiteY71-388" fmla="*/ 1510961 h 1583140"/>
              <a:gd name="connsiteX72-389" fmla="*/ 3970635 w 9662615"/>
              <a:gd name="connsiteY72-390" fmla="*/ 1544815 h 1583140"/>
              <a:gd name="connsiteX73-391" fmla="*/ 3743791 w 9662615"/>
              <a:gd name="connsiteY73-392" fmla="*/ 1516637 h 1583140"/>
              <a:gd name="connsiteX74-393" fmla="*/ 3664453 w 9662615"/>
              <a:gd name="connsiteY74-394" fmla="*/ 1521660 h 1583140"/>
              <a:gd name="connsiteX75-395" fmla="*/ 3594070 w 9662615"/>
              <a:gd name="connsiteY75-396" fmla="*/ 1509422 h 1583140"/>
              <a:gd name="connsiteX76-397" fmla="*/ 3565233 w 9662615"/>
              <a:gd name="connsiteY76-398" fmla="*/ 1515122 h 1583140"/>
              <a:gd name="connsiteX77-399" fmla="*/ 3560267 w 9662615"/>
              <a:gd name="connsiteY77-400" fmla="*/ 1516288 h 1583140"/>
              <a:gd name="connsiteX78-401" fmla="*/ 3540258 w 9662615"/>
              <a:gd name="connsiteY78-402" fmla="*/ 1516976 h 1583140"/>
              <a:gd name="connsiteX79-403" fmla="*/ 3534780 w 9662615"/>
              <a:gd name="connsiteY79-404" fmla="*/ 1522141 h 1583140"/>
              <a:gd name="connsiteX80-405" fmla="*/ 3504783 w 9662615"/>
              <a:gd name="connsiteY80-406" fmla="*/ 1526739 h 1583140"/>
              <a:gd name="connsiteX81-407" fmla="*/ 3467911 w 9662615"/>
              <a:gd name="connsiteY81-408" fmla="*/ 1526618 h 1583140"/>
              <a:gd name="connsiteX82-409" fmla="*/ 3292707 w 9662615"/>
              <a:gd name="connsiteY82-410" fmla="*/ 1520490 h 1583140"/>
              <a:gd name="connsiteX83-411" fmla="*/ 3187872 w 9662615"/>
              <a:gd name="connsiteY83-412" fmla="*/ 1519991 h 1583140"/>
              <a:gd name="connsiteX84-413" fmla="*/ 3148026 w 9662615"/>
              <a:gd name="connsiteY84-414" fmla="*/ 1524777 h 1583140"/>
              <a:gd name="connsiteX85-415" fmla="*/ 3092394 w 9662615"/>
              <a:gd name="connsiteY85-416" fmla="*/ 1528115 h 1583140"/>
              <a:gd name="connsiteX86-417" fmla="*/ 2994200 w 9662615"/>
              <a:gd name="connsiteY86-418" fmla="*/ 1537857 h 1583140"/>
              <a:gd name="connsiteX87-419" fmla="*/ 2862301 w 9662615"/>
              <a:gd name="connsiteY87-420" fmla="*/ 1544250 h 1583140"/>
              <a:gd name="connsiteX88-421" fmla="*/ 2766335 w 9662615"/>
              <a:gd name="connsiteY88-422" fmla="*/ 1527662 h 1583140"/>
              <a:gd name="connsiteX89-423" fmla="*/ 2757836 w 9662615"/>
              <a:gd name="connsiteY89-424" fmla="*/ 1531371 h 1583140"/>
              <a:gd name="connsiteX90-425" fmla="*/ 2691555 w 9662615"/>
              <a:gd name="connsiteY90-426" fmla="*/ 1530283 h 1583140"/>
              <a:gd name="connsiteX91-427" fmla="*/ 2459871 w 9662615"/>
              <a:gd name="connsiteY91-428" fmla="*/ 1500859 h 1583140"/>
              <a:gd name="connsiteX92-429" fmla="*/ 2330328 w 9662615"/>
              <a:gd name="connsiteY92-430" fmla="*/ 1499441 h 1583140"/>
              <a:gd name="connsiteX93-431" fmla="*/ 2284269 w 9662615"/>
              <a:gd name="connsiteY93-432" fmla="*/ 1503068 h 1583140"/>
              <a:gd name="connsiteX94-433" fmla="*/ 2207104 w 9662615"/>
              <a:gd name="connsiteY94-434" fmla="*/ 1508888 h 1583140"/>
              <a:gd name="connsiteX95-435" fmla="*/ 2149226 w 9662615"/>
              <a:gd name="connsiteY95-436" fmla="*/ 1523409 h 1583140"/>
              <a:gd name="connsiteX96-437" fmla="*/ 2084783 w 9662615"/>
              <a:gd name="connsiteY96-438" fmla="*/ 1524245 h 1583140"/>
              <a:gd name="connsiteX97-439" fmla="*/ 2070075 w 9662615"/>
              <a:gd name="connsiteY97-440" fmla="*/ 1511285 h 1583140"/>
              <a:gd name="connsiteX98-441" fmla="*/ 2001057 w 9662615"/>
              <a:gd name="connsiteY98-442" fmla="*/ 1516449 h 1583140"/>
              <a:gd name="connsiteX99-443" fmla="*/ 1896330 w 9662615"/>
              <a:gd name="connsiteY99-444" fmla="*/ 1525725 h 1583140"/>
              <a:gd name="connsiteX100-445" fmla="*/ 1835994 w 9662615"/>
              <a:gd name="connsiteY100-446" fmla="*/ 1527678 h 1583140"/>
              <a:gd name="connsiteX101-447" fmla="*/ 1671119 w 9662615"/>
              <a:gd name="connsiteY101-448" fmla="*/ 1536701 h 1583140"/>
              <a:gd name="connsiteX102-449" fmla="*/ 1505921 w 9662615"/>
              <a:gd name="connsiteY102-450" fmla="*/ 1548552 h 1583140"/>
              <a:gd name="connsiteX103-451" fmla="*/ 1407755 w 9662615"/>
              <a:gd name="connsiteY103-452" fmla="*/ 1571444 h 1583140"/>
              <a:gd name="connsiteX104-453" fmla="*/ 1271994 w 9662615"/>
              <a:gd name="connsiteY104-454" fmla="*/ 1579471 h 1583140"/>
              <a:gd name="connsiteX105-455" fmla="*/ 1249226 w 9662615"/>
              <a:gd name="connsiteY105-456" fmla="*/ 1583140 h 1583140"/>
              <a:gd name="connsiteX106-457" fmla="*/ 1217719 w 9662615"/>
              <a:gd name="connsiteY106-458" fmla="*/ 1580863 h 1583140"/>
              <a:gd name="connsiteX107-459" fmla="*/ 1091432 w 9662615"/>
              <a:gd name="connsiteY107-460" fmla="*/ 1571003 h 1583140"/>
              <a:gd name="connsiteX108-461" fmla="*/ 992039 w 9662615"/>
              <a:gd name="connsiteY108-462" fmla="*/ 1556662 h 1583140"/>
              <a:gd name="connsiteX109-463" fmla="*/ 868264 w 9662615"/>
              <a:gd name="connsiteY109-464" fmla="*/ 1566392 h 1583140"/>
              <a:gd name="connsiteX110-465" fmla="*/ 792765 w 9662615"/>
              <a:gd name="connsiteY110-466" fmla="*/ 1563102 h 1583140"/>
              <a:gd name="connsiteX111-467" fmla="*/ 669055 w 9662615"/>
              <a:gd name="connsiteY111-468" fmla="*/ 1543638 h 1583140"/>
              <a:gd name="connsiteX112-469" fmla="*/ 506152 w 9662615"/>
              <a:gd name="connsiteY112-470" fmla="*/ 1549124 h 1583140"/>
              <a:gd name="connsiteX113-471" fmla="*/ 472797 w 9662615"/>
              <a:gd name="connsiteY113-472" fmla="*/ 1568904 h 1583140"/>
              <a:gd name="connsiteX114-473" fmla="*/ 427864 w 9662615"/>
              <a:gd name="connsiteY114-474" fmla="*/ 1580848 h 1583140"/>
              <a:gd name="connsiteX115-475" fmla="*/ 408381 w 9662615"/>
              <a:gd name="connsiteY115-476" fmla="*/ 1552940 h 1583140"/>
              <a:gd name="connsiteX116-477" fmla="*/ 267163 w 9662615"/>
              <a:gd name="connsiteY116-478" fmla="*/ 1531913 h 1583140"/>
              <a:gd name="connsiteX117-479" fmla="*/ 196644 w 9662615"/>
              <a:gd name="connsiteY117-480" fmla="*/ 1524565 h 1583140"/>
              <a:gd name="connsiteX118-481" fmla="*/ 86819 w 9662615"/>
              <a:gd name="connsiteY118-482" fmla="*/ 1519517 h 1583140"/>
              <a:gd name="connsiteX119-483" fmla="*/ 53369 w 9662615"/>
              <a:gd name="connsiteY119-484" fmla="*/ 1516853 h 1583140"/>
              <a:gd name="connsiteX120-485" fmla="*/ 2359 w 9662615"/>
              <a:gd name="connsiteY120-486" fmla="*/ 1515247 h 1583140"/>
              <a:gd name="connsiteX121-487" fmla="*/ 0 w 9662615"/>
              <a:gd name="connsiteY121-488" fmla="*/ 1514932 h 1583140"/>
              <a:gd name="connsiteX122-489" fmla="*/ 0 w 9662615"/>
              <a:gd name="connsiteY122-490" fmla="*/ 0 h 1583140"/>
              <a:gd name="connsiteX0-491" fmla="*/ 0 w 9662615"/>
              <a:gd name="connsiteY0-492" fmla="*/ 0 h 1583140"/>
              <a:gd name="connsiteX1-493" fmla="*/ 9662615 w 9662615"/>
              <a:gd name="connsiteY1-494" fmla="*/ 0 h 1583140"/>
              <a:gd name="connsiteX2-495" fmla="*/ 9662615 w 9662615"/>
              <a:gd name="connsiteY2-496" fmla="*/ 1280346 h 1583140"/>
              <a:gd name="connsiteX3-497" fmla="*/ 9658420 w 9662615"/>
              <a:gd name="connsiteY3-498" fmla="*/ 1280106 h 1583140"/>
              <a:gd name="connsiteX4-499" fmla="*/ 9469546 w 9662615"/>
              <a:gd name="connsiteY4-500" fmla="*/ 1289837 h 1583140"/>
              <a:gd name="connsiteX5-501" fmla="*/ 9385895 w 9662615"/>
              <a:gd name="connsiteY5-502" fmla="*/ 1269203 h 1583140"/>
              <a:gd name="connsiteX6-503" fmla="*/ 9144767 w 9662615"/>
              <a:gd name="connsiteY6-504" fmla="*/ 1264120 h 1583140"/>
              <a:gd name="connsiteX7-505" fmla="*/ 8837252 w 9662615"/>
              <a:gd name="connsiteY7-506" fmla="*/ 1350515 h 1583140"/>
              <a:gd name="connsiteX8-507" fmla="*/ 8705466 w 9662615"/>
              <a:gd name="connsiteY8-508" fmla="*/ 1342419 h 1583140"/>
              <a:gd name="connsiteX9-509" fmla="*/ 8652221 w 9662615"/>
              <a:gd name="connsiteY9-510" fmla="*/ 1326906 h 1583140"/>
              <a:gd name="connsiteX10-511" fmla="*/ 8632312 w 9662615"/>
              <a:gd name="connsiteY10-512" fmla="*/ 1326025 h 1583140"/>
              <a:gd name="connsiteX11-513" fmla="*/ 8591582 w 9662615"/>
              <a:gd name="connsiteY11-514" fmla="*/ 1341666 h 1583140"/>
              <a:gd name="connsiteX12-515" fmla="*/ 8537336 w 9662615"/>
              <a:gd name="connsiteY12-516" fmla="*/ 1341684 h 1583140"/>
              <a:gd name="connsiteX13-517" fmla="*/ 8472508 w 9662615"/>
              <a:gd name="connsiteY13-518" fmla="*/ 1363109 h 1583140"/>
              <a:gd name="connsiteX14-519" fmla="*/ 8258477 w 9662615"/>
              <a:gd name="connsiteY14-520" fmla="*/ 1370666 h 1583140"/>
              <a:gd name="connsiteX15-521" fmla="*/ 8197961 w 9662615"/>
              <a:gd name="connsiteY15-522" fmla="*/ 1392804 h 1583140"/>
              <a:gd name="connsiteX16-523" fmla="*/ 8171196 w 9662615"/>
              <a:gd name="connsiteY16-524" fmla="*/ 1397216 h 1583140"/>
              <a:gd name="connsiteX17-525" fmla="*/ 8127667 w 9662615"/>
              <a:gd name="connsiteY17-526" fmla="*/ 1418254 h 1583140"/>
              <a:gd name="connsiteX18-527" fmla="*/ 7974579 w 9662615"/>
              <a:gd name="connsiteY18-528" fmla="*/ 1383439 h 1583140"/>
              <a:gd name="connsiteX19-529" fmla="*/ 7768351 w 9662615"/>
              <a:gd name="connsiteY19-530" fmla="*/ 1395051 h 1583140"/>
              <a:gd name="connsiteX20-531" fmla="*/ 7577675 w 9662615"/>
              <a:gd name="connsiteY20-532" fmla="*/ 1370461 h 1583140"/>
              <a:gd name="connsiteX21-533" fmla="*/ 7466069 w 9662615"/>
              <a:gd name="connsiteY21-534" fmla="*/ 1377654 h 1583140"/>
              <a:gd name="connsiteX22-535" fmla="*/ 7435155 w 9662615"/>
              <a:gd name="connsiteY22-536" fmla="*/ 1397159 h 1583140"/>
              <a:gd name="connsiteX23-537" fmla="*/ 7151610 w 9662615"/>
              <a:gd name="connsiteY23-538" fmla="*/ 1397856 h 1583140"/>
              <a:gd name="connsiteX24-539" fmla="*/ 7082147 w 9662615"/>
              <a:gd name="connsiteY24-540" fmla="*/ 1406113 h 1583140"/>
              <a:gd name="connsiteX25-541" fmla="*/ 7014958 w 9662615"/>
              <a:gd name="connsiteY25-542" fmla="*/ 1396883 h 1583140"/>
              <a:gd name="connsiteX26-543" fmla="*/ 6907567 w 9662615"/>
              <a:gd name="connsiteY26-544" fmla="*/ 1419149 h 1583140"/>
              <a:gd name="connsiteX27-545" fmla="*/ 6748428 w 9662615"/>
              <a:gd name="connsiteY27-546" fmla="*/ 1420308 h 1583140"/>
              <a:gd name="connsiteX28-547" fmla="*/ 6654257 w 9662615"/>
              <a:gd name="connsiteY28-548" fmla="*/ 1424143 h 1583140"/>
              <a:gd name="connsiteX29-549" fmla="*/ 6620123 w 9662615"/>
              <a:gd name="connsiteY29-550" fmla="*/ 1430535 h 1583140"/>
              <a:gd name="connsiteX30-551" fmla="*/ 6571355 w 9662615"/>
              <a:gd name="connsiteY30-552" fmla="*/ 1436144 h 1583140"/>
              <a:gd name="connsiteX31-553" fmla="*/ 6486557 w 9662615"/>
              <a:gd name="connsiteY31-554" fmla="*/ 1449861 h 1583140"/>
              <a:gd name="connsiteX32-555" fmla="*/ 6370419 w 9662615"/>
              <a:gd name="connsiteY32-556" fmla="*/ 1461649 h 1583140"/>
              <a:gd name="connsiteX33-557" fmla="*/ 6278839 w 9662615"/>
              <a:gd name="connsiteY33-558" fmla="*/ 1449160 h 1583140"/>
              <a:gd name="connsiteX34-559" fmla="*/ 6272455 w 9662615"/>
              <a:gd name="connsiteY34-560" fmla="*/ 1453191 h 1583140"/>
              <a:gd name="connsiteX35-561" fmla="*/ 6212659 w 9662615"/>
              <a:gd name="connsiteY35-562" fmla="*/ 1454850 h 1583140"/>
              <a:gd name="connsiteX36-563" fmla="*/ 5995105 w 9662615"/>
              <a:gd name="connsiteY36-564" fmla="*/ 1435236 h 1583140"/>
              <a:gd name="connsiteX37-565" fmla="*/ 5878477 w 9662615"/>
              <a:gd name="connsiteY37-566" fmla="*/ 1439180 h 1583140"/>
              <a:gd name="connsiteX38-567" fmla="*/ 5838387 w 9662615"/>
              <a:gd name="connsiteY38-568" fmla="*/ 1444679 h 1583140"/>
              <a:gd name="connsiteX39-569" fmla="*/ 5771136 w 9662615"/>
              <a:gd name="connsiteY39-570" fmla="*/ 1453639 h 1583140"/>
              <a:gd name="connsiteX40-571" fmla="*/ 5724081 w 9662615"/>
              <a:gd name="connsiteY40-572" fmla="*/ 1470431 h 1583140"/>
              <a:gd name="connsiteX41-573" fmla="*/ 5666577 w 9662615"/>
              <a:gd name="connsiteY41-574" fmla="*/ 1473921 h 1583140"/>
              <a:gd name="connsiteX42-575" fmla="*/ 5649068 w 9662615"/>
              <a:gd name="connsiteY42-576" fmla="*/ 1461676 h 1583140"/>
              <a:gd name="connsiteX43-577" fmla="*/ 5588902 w 9662615"/>
              <a:gd name="connsiteY43-578" fmla="*/ 1469647 h 1583140"/>
              <a:gd name="connsiteX44-579" fmla="*/ 5498090 w 9662615"/>
              <a:gd name="connsiteY44-580" fmla="*/ 1483173 h 1583140"/>
              <a:gd name="connsiteX45-581" fmla="*/ 5444641 w 9662615"/>
              <a:gd name="connsiteY45-582" fmla="*/ 1487602 h 1583140"/>
              <a:gd name="connsiteX46-583" fmla="*/ 5299812 w 9662615"/>
              <a:gd name="connsiteY46-584" fmla="*/ 1503362 h 1583140"/>
              <a:gd name="connsiteX47-585" fmla="*/ 5155638 w 9662615"/>
              <a:gd name="connsiteY47-586" fmla="*/ 1521938 h 1583140"/>
              <a:gd name="connsiteX48-587" fmla="*/ 5090342 w 9662615"/>
              <a:gd name="connsiteY48-588" fmla="*/ 1546680 h 1583140"/>
              <a:gd name="connsiteX49-589" fmla="*/ 5082104 w 9662615"/>
              <a:gd name="connsiteY49-590" fmla="*/ 1547781 h 1583140"/>
              <a:gd name="connsiteX50-591" fmla="*/ 5059484 w 9662615"/>
              <a:gd name="connsiteY50-592" fmla="*/ 1546802 h 1583140"/>
              <a:gd name="connsiteX51-593" fmla="*/ 5050958 w 9662615"/>
              <a:gd name="connsiteY51-594" fmla="*/ 1545776 h 1583140"/>
              <a:gd name="connsiteX52-595" fmla="*/ 5038524 w 9662615"/>
              <a:gd name="connsiteY52-596" fmla="*/ 1545675 h 1583140"/>
              <a:gd name="connsiteX53-597" fmla="*/ 5038223 w 9662615"/>
              <a:gd name="connsiteY53-598" fmla="*/ 1545881 h 1583140"/>
              <a:gd name="connsiteX54-599" fmla="*/ 5026564 w 9662615"/>
              <a:gd name="connsiteY54-600" fmla="*/ 1545376 h 1583140"/>
              <a:gd name="connsiteX55-601" fmla="*/ 4969433 w 9662615"/>
              <a:gd name="connsiteY55-602" fmla="*/ 1540263 h 1583140"/>
              <a:gd name="connsiteX56-603" fmla="*/ 4894799 w 9662615"/>
              <a:gd name="connsiteY56-604" fmla="*/ 1559476 h 1583140"/>
              <a:gd name="connsiteX57-605" fmla="*/ 4863775 w 9662615"/>
              <a:gd name="connsiteY57-606" fmla="*/ 1562633 h 1583140"/>
              <a:gd name="connsiteX58-607" fmla="*/ 4847242 w 9662615"/>
              <a:gd name="connsiteY58-608" fmla="*/ 1565435 h 1583140"/>
              <a:gd name="connsiteX59-609" fmla="*/ 4846237 w 9662615"/>
              <a:gd name="connsiteY59-610" fmla="*/ 1566331 h 1583140"/>
              <a:gd name="connsiteX60-611" fmla="*/ 4791466 w 9662615"/>
              <a:gd name="connsiteY60-612" fmla="*/ 1561324 h 1583140"/>
              <a:gd name="connsiteX61-613" fmla="*/ 4784247 w 9662615"/>
              <a:gd name="connsiteY61-614" fmla="*/ 1562342 h 1583140"/>
              <a:gd name="connsiteX62-615" fmla="*/ 4748477 w 9662615"/>
              <a:gd name="connsiteY62-616" fmla="*/ 1556925 h 1583140"/>
              <a:gd name="connsiteX63-617" fmla="*/ 4730033 w 9662615"/>
              <a:gd name="connsiteY63-618" fmla="*/ 1555274 h 1583140"/>
              <a:gd name="connsiteX64-619" fmla="*/ 4724747 w 9662615"/>
              <a:gd name="connsiteY64-620" fmla="*/ 1552439 h 1583140"/>
              <a:gd name="connsiteX65-621" fmla="*/ 4697562 w 9662615"/>
              <a:gd name="connsiteY65-622" fmla="*/ 1551206 h 1583140"/>
              <a:gd name="connsiteX66-623" fmla="*/ 4694469 w 9662615"/>
              <a:gd name="connsiteY66-624" fmla="*/ 1551958 h 1583140"/>
              <a:gd name="connsiteX67-625" fmla="*/ 4671940 w 9662615"/>
              <a:gd name="connsiteY67-626" fmla="*/ 1547617 h 1583140"/>
              <a:gd name="connsiteX68-627" fmla="*/ 4652930 w 9662615"/>
              <a:gd name="connsiteY68-628" fmla="*/ 1539961 h 1583140"/>
              <a:gd name="connsiteX69-629" fmla="*/ 4422155 w 9662615"/>
              <a:gd name="connsiteY69-630" fmla="*/ 1542059 h 1583140"/>
              <a:gd name="connsiteX70-631" fmla="*/ 4221826 w 9662615"/>
              <a:gd name="connsiteY70-632" fmla="*/ 1508923 h 1583140"/>
              <a:gd name="connsiteX71-633" fmla="*/ 4096601 w 9662615"/>
              <a:gd name="connsiteY71-634" fmla="*/ 1510961 h 1583140"/>
              <a:gd name="connsiteX72-635" fmla="*/ 3970635 w 9662615"/>
              <a:gd name="connsiteY72-636" fmla="*/ 1544815 h 1583140"/>
              <a:gd name="connsiteX73-637" fmla="*/ 3743791 w 9662615"/>
              <a:gd name="connsiteY73-638" fmla="*/ 1516637 h 1583140"/>
              <a:gd name="connsiteX74-639" fmla="*/ 3664453 w 9662615"/>
              <a:gd name="connsiteY74-640" fmla="*/ 1521660 h 1583140"/>
              <a:gd name="connsiteX75-641" fmla="*/ 3594070 w 9662615"/>
              <a:gd name="connsiteY75-642" fmla="*/ 1509422 h 1583140"/>
              <a:gd name="connsiteX76-643" fmla="*/ 3565233 w 9662615"/>
              <a:gd name="connsiteY76-644" fmla="*/ 1515122 h 1583140"/>
              <a:gd name="connsiteX77-645" fmla="*/ 3560267 w 9662615"/>
              <a:gd name="connsiteY77-646" fmla="*/ 1516288 h 1583140"/>
              <a:gd name="connsiteX78-647" fmla="*/ 3540258 w 9662615"/>
              <a:gd name="connsiteY78-648" fmla="*/ 1516976 h 1583140"/>
              <a:gd name="connsiteX79-649" fmla="*/ 3534780 w 9662615"/>
              <a:gd name="connsiteY79-650" fmla="*/ 1522141 h 1583140"/>
              <a:gd name="connsiteX80-651" fmla="*/ 3504783 w 9662615"/>
              <a:gd name="connsiteY80-652" fmla="*/ 1526739 h 1583140"/>
              <a:gd name="connsiteX81-653" fmla="*/ 3467911 w 9662615"/>
              <a:gd name="connsiteY81-654" fmla="*/ 1526618 h 1583140"/>
              <a:gd name="connsiteX82-655" fmla="*/ 3292707 w 9662615"/>
              <a:gd name="connsiteY82-656" fmla="*/ 1520490 h 1583140"/>
              <a:gd name="connsiteX83-657" fmla="*/ 3187872 w 9662615"/>
              <a:gd name="connsiteY83-658" fmla="*/ 1519991 h 1583140"/>
              <a:gd name="connsiteX84-659" fmla="*/ 3148026 w 9662615"/>
              <a:gd name="connsiteY84-660" fmla="*/ 1524777 h 1583140"/>
              <a:gd name="connsiteX85-661" fmla="*/ 3092394 w 9662615"/>
              <a:gd name="connsiteY85-662" fmla="*/ 1528115 h 1583140"/>
              <a:gd name="connsiteX86-663" fmla="*/ 2994200 w 9662615"/>
              <a:gd name="connsiteY86-664" fmla="*/ 1537857 h 1583140"/>
              <a:gd name="connsiteX87-665" fmla="*/ 2862301 w 9662615"/>
              <a:gd name="connsiteY87-666" fmla="*/ 1544250 h 1583140"/>
              <a:gd name="connsiteX88-667" fmla="*/ 2766335 w 9662615"/>
              <a:gd name="connsiteY88-668" fmla="*/ 1527662 h 1583140"/>
              <a:gd name="connsiteX89-669" fmla="*/ 2757836 w 9662615"/>
              <a:gd name="connsiteY89-670" fmla="*/ 1531371 h 1583140"/>
              <a:gd name="connsiteX90-671" fmla="*/ 2691555 w 9662615"/>
              <a:gd name="connsiteY90-672" fmla="*/ 1530283 h 1583140"/>
              <a:gd name="connsiteX91-673" fmla="*/ 2459871 w 9662615"/>
              <a:gd name="connsiteY91-674" fmla="*/ 1500859 h 1583140"/>
              <a:gd name="connsiteX92-675" fmla="*/ 2330328 w 9662615"/>
              <a:gd name="connsiteY92-676" fmla="*/ 1499441 h 1583140"/>
              <a:gd name="connsiteX93-677" fmla="*/ 2284269 w 9662615"/>
              <a:gd name="connsiteY93-678" fmla="*/ 1503068 h 1583140"/>
              <a:gd name="connsiteX94-679" fmla="*/ 2207104 w 9662615"/>
              <a:gd name="connsiteY94-680" fmla="*/ 1508888 h 1583140"/>
              <a:gd name="connsiteX95-681" fmla="*/ 2149226 w 9662615"/>
              <a:gd name="connsiteY95-682" fmla="*/ 1523409 h 1583140"/>
              <a:gd name="connsiteX96-683" fmla="*/ 2084783 w 9662615"/>
              <a:gd name="connsiteY96-684" fmla="*/ 1524245 h 1583140"/>
              <a:gd name="connsiteX97-685" fmla="*/ 2070075 w 9662615"/>
              <a:gd name="connsiteY97-686" fmla="*/ 1511285 h 1583140"/>
              <a:gd name="connsiteX98-687" fmla="*/ 2001057 w 9662615"/>
              <a:gd name="connsiteY98-688" fmla="*/ 1516449 h 1583140"/>
              <a:gd name="connsiteX99-689" fmla="*/ 1896330 w 9662615"/>
              <a:gd name="connsiteY99-690" fmla="*/ 1525725 h 1583140"/>
              <a:gd name="connsiteX100-691" fmla="*/ 1835994 w 9662615"/>
              <a:gd name="connsiteY100-692" fmla="*/ 1527678 h 1583140"/>
              <a:gd name="connsiteX101-693" fmla="*/ 1671119 w 9662615"/>
              <a:gd name="connsiteY101-694" fmla="*/ 1536701 h 1583140"/>
              <a:gd name="connsiteX102-695" fmla="*/ 1505921 w 9662615"/>
              <a:gd name="connsiteY102-696" fmla="*/ 1548552 h 1583140"/>
              <a:gd name="connsiteX103-697" fmla="*/ 1407755 w 9662615"/>
              <a:gd name="connsiteY103-698" fmla="*/ 1571444 h 1583140"/>
              <a:gd name="connsiteX104-699" fmla="*/ 1271994 w 9662615"/>
              <a:gd name="connsiteY104-700" fmla="*/ 1579471 h 1583140"/>
              <a:gd name="connsiteX105-701" fmla="*/ 1249226 w 9662615"/>
              <a:gd name="connsiteY105-702" fmla="*/ 1583140 h 1583140"/>
              <a:gd name="connsiteX106-703" fmla="*/ 1217719 w 9662615"/>
              <a:gd name="connsiteY106-704" fmla="*/ 1580863 h 1583140"/>
              <a:gd name="connsiteX107-705" fmla="*/ 1091432 w 9662615"/>
              <a:gd name="connsiteY107-706" fmla="*/ 1571003 h 1583140"/>
              <a:gd name="connsiteX108-707" fmla="*/ 992039 w 9662615"/>
              <a:gd name="connsiteY108-708" fmla="*/ 1556662 h 1583140"/>
              <a:gd name="connsiteX109-709" fmla="*/ 868264 w 9662615"/>
              <a:gd name="connsiteY109-710" fmla="*/ 1566392 h 1583140"/>
              <a:gd name="connsiteX110-711" fmla="*/ 792765 w 9662615"/>
              <a:gd name="connsiteY110-712" fmla="*/ 1563102 h 1583140"/>
              <a:gd name="connsiteX111-713" fmla="*/ 669055 w 9662615"/>
              <a:gd name="connsiteY111-714" fmla="*/ 1543638 h 1583140"/>
              <a:gd name="connsiteX112-715" fmla="*/ 506152 w 9662615"/>
              <a:gd name="connsiteY112-716" fmla="*/ 1549124 h 1583140"/>
              <a:gd name="connsiteX113-717" fmla="*/ 472797 w 9662615"/>
              <a:gd name="connsiteY113-718" fmla="*/ 1568904 h 1583140"/>
              <a:gd name="connsiteX114-719" fmla="*/ 427864 w 9662615"/>
              <a:gd name="connsiteY114-720" fmla="*/ 1580848 h 1583140"/>
              <a:gd name="connsiteX115-721" fmla="*/ 408381 w 9662615"/>
              <a:gd name="connsiteY115-722" fmla="*/ 1552940 h 1583140"/>
              <a:gd name="connsiteX116-723" fmla="*/ 267163 w 9662615"/>
              <a:gd name="connsiteY116-724" fmla="*/ 1531913 h 1583140"/>
              <a:gd name="connsiteX117-725" fmla="*/ 196644 w 9662615"/>
              <a:gd name="connsiteY117-726" fmla="*/ 1524565 h 1583140"/>
              <a:gd name="connsiteX118-727" fmla="*/ 86819 w 9662615"/>
              <a:gd name="connsiteY118-728" fmla="*/ 1519517 h 1583140"/>
              <a:gd name="connsiteX119-729" fmla="*/ 53369 w 9662615"/>
              <a:gd name="connsiteY119-730" fmla="*/ 1516853 h 1583140"/>
              <a:gd name="connsiteX120-731" fmla="*/ 2359 w 9662615"/>
              <a:gd name="connsiteY120-732" fmla="*/ 1515247 h 1583140"/>
              <a:gd name="connsiteX121-733" fmla="*/ 0 w 9662615"/>
              <a:gd name="connsiteY121-734" fmla="*/ 1514932 h 1583140"/>
              <a:gd name="connsiteX122-735" fmla="*/ 0 w 9662615"/>
              <a:gd name="connsiteY122-736" fmla="*/ 0 h 1583140"/>
              <a:gd name="connsiteX0-737" fmla="*/ 0 w 9662615"/>
              <a:gd name="connsiteY0-738" fmla="*/ 0 h 1583140"/>
              <a:gd name="connsiteX1-739" fmla="*/ 9662615 w 9662615"/>
              <a:gd name="connsiteY1-740" fmla="*/ 0 h 1583140"/>
              <a:gd name="connsiteX2-741" fmla="*/ 9662615 w 9662615"/>
              <a:gd name="connsiteY2-742" fmla="*/ 1280346 h 1583140"/>
              <a:gd name="connsiteX3-743" fmla="*/ 9658420 w 9662615"/>
              <a:gd name="connsiteY3-744" fmla="*/ 1280106 h 1583140"/>
              <a:gd name="connsiteX4-745" fmla="*/ 9469546 w 9662615"/>
              <a:gd name="connsiteY4-746" fmla="*/ 1289837 h 1583140"/>
              <a:gd name="connsiteX5-747" fmla="*/ 9385895 w 9662615"/>
              <a:gd name="connsiteY5-748" fmla="*/ 1269203 h 1583140"/>
              <a:gd name="connsiteX6-749" fmla="*/ 9144767 w 9662615"/>
              <a:gd name="connsiteY6-750" fmla="*/ 1264120 h 1583140"/>
              <a:gd name="connsiteX7-751" fmla="*/ 8837252 w 9662615"/>
              <a:gd name="connsiteY7-752" fmla="*/ 1350515 h 1583140"/>
              <a:gd name="connsiteX8-753" fmla="*/ 8705466 w 9662615"/>
              <a:gd name="connsiteY8-754" fmla="*/ 1342419 h 1583140"/>
              <a:gd name="connsiteX9-755" fmla="*/ 8652221 w 9662615"/>
              <a:gd name="connsiteY9-756" fmla="*/ 1326906 h 1583140"/>
              <a:gd name="connsiteX10-757" fmla="*/ 8632312 w 9662615"/>
              <a:gd name="connsiteY10-758" fmla="*/ 1326025 h 1583140"/>
              <a:gd name="connsiteX11-759" fmla="*/ 8591582 w 9662615"/>
              <a:gd name="connsiteY11-760" fmla="*/ 1341666 h 1583140"/>
              <a:gd name="connsiteX12-761" fmla="*/ 8537336 w 9662615"/>
              <a:gd name="connsiteY12-762" fmla="*/ 1341684 h 1583140"/>
              <a:gd name="connsiteX13-763" fmla="*/ 8472508 w 9662615"/>
              <a:gd name="connsiteY13-764" fmla="*/ 1363109 h 1583140"/>
              <a:gd name="connsiteX14-765" fmla="*/ 8258477 w 9662615"/>
              <a:gd name="connsiteY14-766" fmla="*/ 1370666 h 1583140"/>
              <a:gd name="connsiteX15-767" fmla="*/ 8197961 w 9662615"/>
              <a:gd name="connsiteY15-768" fmla="*/ 1392804 h 1583140"/>
              <a:gd name="connsiteX16-769" fmla="*/ 8171196 w 9662615"/>
              <a:gd name="connsiteY16-770" fmla="*/ 1397216 h 1583140"/>
              <a:gd name="connsiteX17-771" fmla="*/ 8127667 w 9662615"/>
              <a:gd name="connsiteY17-772" fmla="*/ 1418254 h 1583140"/>
              <a:gd name="connsiteX18-773" fmla="*/ 7974579 w 9662615"/>
              <a:gd name="connsiteY18-774" fmla="*/ 1383439 h 1583140"/>
              <a:gd name="connsiteX19-775" fmla="*/ 7768351 w 9662615"/>
              <a:gd name="connsiteY19-776" fmla="*/ 1395051 h 1583140"/>
              <a:gd name="connsiteX20-777" fmla="*/ 7577675 w 9662615"/>
              <a:gd name="connsiteY20-778" fmla="*/ 1370461 h 1583140"/>
              <a:gd name="connsiteX21-779" fmla="*/ 7466069 w 9662615"/>
              <a:gd name="connsiteY21-780" fmla="*/ 1377654 h 1583140"/>
              <a:gd name="connsiteX22-781" fmla="*/ 7435155 w 9662615"/>
              <a:gd name="connsiteY22-782" fmla="*/ 1397159 h 1583140"/>
              <a:gd name="connsiteX23-783" fmla="*/ 7151610 w 9662615"/>
              <a:gd name="connsiteY23-784" fmla="*/ 1397856 h 1583140"/>
              <a:gd name="connsiteX24-785" fmla="*/ 7082147 w 9662615"/>
              <a:gd name="connsiteY24-786" fmla="*/ 1406113 h 1583140"/>
              <a:gd name="connsiteX25-787" fmla="*/ 7014958 w 9662615"/>
              <a:gd name="connsiteY25-788" fmla="*/ 1396883 h 1583140"/>
              <a:gd name="connsiteX26-789" fmla="*/ 6907567 w 9662615"/>
              <a:gd name="connsiteY26-790" fmla="*/ 1419149 h 1583140"/>
              <a:gd name="connsiteX27-791" fmla="*/ 6748428 w 9662615"/>
              <a:gd name="connsiteY27-792" fmla="*/ 1420308 h 1583140"/>
              <a:gd name="connsiteX28-793" fmla="*/ 6654257 w 9662615"/>
              <a:gd name="connsiteY28-794" fmla="*/ 1424143 h 1583140"/>
              <a:gd name="connsiteX29-795" fmla="*/ 6620123 w 9662615"/>
              <a:gd name="connsiteY29-796" fmla="*/ 1430535 h 1583140"/>
              <a:gd name="connsiteX30-797" fmla="*/ 6571355 w 9662615"/>
              <a:gd name="connsiteY30-798" fmla="*/ 1436144 h 1583140"/>
              <a:gd name="connsiteX31-799" fmla="*/ 6486557 w 9662615"/>
              <a:gd name="connsiteY31-800" fmla="*/ 1449861 h 1583140"/>
              <a:gd name="connsiteX32-801" fmla="*/ 6370419 w 9662615"/>
              <a:gd name="connsiteY32-802" fmla="*/ 1461649 h 1583140"/>
              <a:gd name="connsiteX33-803" fmla="*/ 6278839 w 9662615"/>
              <a:gd name="connsiteY33-804" fmla="*/ 1449160 h 1583140"/>
              <a:gd name="connsiteX34-805" fmla="*/ 6272455 w 9662615"/>
              <a:gd name="connsiteY34-806" fmla="*/ 1453191 h 1583140"/>
              <a:gd name="connsiteX35-807" fmla="*/ 6212659 w 9662615"/>
              <a:gd name="connsiteY35-808" fmla="*/ 1454850 h 1583140"/>
              <a:gd name="connsiteX36-809" fmla="*/ 5995105 w 9662615"/>
              <a:gd name="connsiteY36-810" fmla="*/ 1435236 h 1583140"/>
              <a:gd name="connsiteX37-811" fmla="*/ 5878477 w 9662615"/>
              <a:gd name="connsiteY37-812" fmla="*/ 1439180 h 1583140"/>
              <a:gd name="connsiteX38-813" fmla="*/ 5838387 w 9662615"/>
              <a:gd name="connsiteY38-814" fmla="*/ 1444679 h 1583140"/>
              <a:gd name="connsiteX39-815" fmla="*/ 5771136 w 9662615"/>
              <a:gd name="connsiteY39-816" fmla="*/ 1453639 h 1583140"/>
              <a:gd name="connsiteX40-817" fmla="*/ 5724081 w 9662615"/>
              <a:gd name="connsiteY40-818" fmla="*/ 1470431 h 1583140"/>
              <a:gd name="connsiteX41-819" fmla="*/ 5666577 w 9662615"/>
              <a:gd name="connsiteY41-820" fmla="*/ 1473921 h 1583140"/>
              <a:gd name="connsiteX42-821" fmla="*/ 5649068 w 9662615"/>
              <a:gd name="connsiteY42-822" fmla="*/ 1461676 h 1583140"/>
              <a:gd name="connsiteX43-823" fmla="*/ 5588902 w 9662615"/>
              <a:gd name="connsiteY43-824" fmla="*/ 1469647 h 1583140"/>
              <a:gd name="connsiteX44-825" fmla="*/ 5498090 w 9662615"/>
              <a:gd name="connsiteY44-826" fmla="*/ 1483173 h 1583140"/>
              <a:gd name="connsiteX45-827" fmla="*/ 5444641 w 9662615"/>
              <a:gd name="connsiteY45-828" fmla="*/ 1487602 h 1583140"/>
              <a:gd name="connsiteX46-829" fmla="*/ 5299812 w 9662615"/>
              <a:gd name="connsiteY46-830" fmla="*/ 1503362 h 1583140"/>
              <a:gd name="connsiteX47-831" fmla="*/ 5155638 w 9662615"/>
              <a:gd name="connsiteY47-832" fmla="*/ 1521938 h 1583140"/>
              <a:gd name="connsiteX48-833" fmla="*/ 5090342 w 9662615"/>
              <a:gd name="connsiteY48-834" fmla="*/ 1546680 h 1583140"/>
              <a:gd name="connsiteX49-835" fmla="*/ 5082104 w 9662615"/>
              <a:gd name="connsiteY49-836" fmla="*/ 1547781 h 1583140"/>
              <a:gd name="connsiteX50-837" fmla="*/ 5059484 w 9662615"/>
              <a:gd name="connsiteY50-838" fmla="*/ 1546802 h 1583140"/>
              <a:gd name="connsiteX51-839" fmla="*/ 5050958 w 9662615"/>
              <a:gd name="connsiteY51-840" fmla="*/ 1545776 h 1583140"/>
              <a:gd name="connsiteX52-841" fmla="*/ 5038524 w 9662615"/>
              <a:gd name="connsiteY52-842" fmla="*/ 1545675 h 1583140"/>
              <a:gd name="connsiteX53-843" fmla="*/ 5038223 w 9662615"/>
              <a:gd name="connsiteY53-844" fmla="*/ 1545881 h 1583140"/>
              <a:gd name="connsiteX54-845" fmla="*/ 5026564 w 9662615"/>
              <a:gd name="connsiteY54-846" fmla="*/ 1545376 h 1583140"/>
              <a:gd name="connsiteX55-847" fmla="*/ 4969433 w 9662615"/>
              <a:gd name="connsiteY55-848" fmla="*/ 1540263 h 1583140"/>
              <a:gd name="connsiteX56-849" fmla="*/ 4894799 w 9662615"/>
              <a:gd name="connsiteY56-850" fmla="*/ 1559476 h 1583140"/>
              <a:gd name="connsiteX57-851" fmla="*/ 4863775 w 9662615"/>
              <a:gd name="connsiteY57-852" fmla="*/ 1562633 h 1583140"/>
              <a:gd name="connsiteX58-853" fmla="*/ 4847242 w 9662615"/>
              <a:gd name="connsiteY58-854" fmla="*/ 1565435 h 1583140"/>
              <a:gd name="connsiteX59-855" fmla="*/ 4846237 w 9662615"/>
              <a:gd name="connsiteY59-856" fmla="*/ 1566331 h 1583140"/>
              <a:gd name="connsiteX60-857" fmla="*/ 4791466 w 9662615"/>
              <a:gd name="connsiteY60-858" fmla="*/ 1561324 h 1583140"/>
              <a:gd name="connsiteX61-859" fmla="*/ 4784247 w 9662615"/>
              <a:gd name="connsiteY61-860" fmla="*/ 1562342 h 1583140"/>
              <a:gd name="connsiteX62-861" fmla="*/ 4748477 w 9662615"/>
              <a:gd name="connsiteY62-862" fmla="*/ 1556925 h 1583140"/>
              <a:gd name="connsiteX63-863" fmla="*/ 4730033 w 9662615"/>
              <a:gd name="connsiteY63-864" fmla="*/ 1555274 h 1583140"/>
              <a:gd name="connsiteX64-865" fmla="*/ 4724747 w 9662615"/>
              <a:gd name="connsiteY64-866" fmla="*/ 1552439 h 1583140"/>
              <a:gd name="connsiteX65-867" fmla="*/ 4697562 w 9662615"/>
              <a:gd name="connsiteY65-868" fmla="*/ 1551206 h 1583140"/>
              <a:gd name="connsiteX66-869" fmla="*/ 4694469 w 9662615"/>
              <a:gd name="connsiteY66-870" fmla="*/ 1551958 h 1583140"/>
              <a:gd name="connsiteX67-871" fmla="*/ 4671940 w 9662615"/>
              <a:gd name="connsiteY67-872" fmla="*/ 1547617 h 1583140"/>
              <a:gd name="connsiteX68-873" fmla="*/ 4652930 w 9662615"/>
              <a:gd name="connsiteY68-874" fmla="*/ 1539961 h 1583140"/>
              <a:gd name="connsiteX69-875" fmla="*/ 4422155 w 9662615"/>
              <a:gd name="connsiteY69-876" fmla="*/ 1542059 h 1583140"/>
              <a:gd name="connsiteX70-877" fmla="*/ 4221826 w 9662615"/>
              <a:gd name="connsiteY70-878" fmla="*/ 1508923 h 1583140"/>
              <a:gd name="connsiteX71-879" fmla="*/ 4096601 w 9662615"/>
              <a:gd name="connsiteY71-880" fmla="*/ 1510961 h 1583140"/>
              <a:gd name="connsiteX72-881" fmla="*/ 3970635 w 9662615"/>
              <a:gd name="connsiteY72-882" fmla="*/ 1544815 h 1583140"/>
              <a:gd name="connsiteX73-883" fmla="*/ 3743791 w 9662615"/>
              <a:gd name="connsiteY73-884" fmla="*/ 1516637 h 1583140"/>
              <a:gd name="connsiteX74-885" fmla="*/ 3664453 w 9662615"/>
              <a:gd name="connsiteY74-886" fmla="*/ 1521660 h 1583140"/>
              <a:gd name="connsiteX75-887" fmla="*/ 3594070 w 9662615"/>
              <a:gd name="connsiteY75-888" fmla="*/ 1509422 h 1583140"/>
              <a:gd name="connsiteX76-889" fmla="*/ 3565233 w 9662615"/>
              <a:gd name="connsiteY76-890" fmla="*/ 1515122 h 1583140"/>
              <a:gd name="connsiteX77-891" fmla="*/ 3560267 w 9662615"/>
              <a:gd name="connsiteY77-892" fmla="*/ 1516288 h 1583140"/>
              <a:gd name="connsiteX78-893" fmla="*/ 3540258 w 9662615"/>
              <a:gd name="connsiteY78-894" fmla="*/ 1516976 h 1583140"/>
              <a:gd name="connsiteX79-895" fmla="*/ 3534780 w 9662615"/>
              <a:gd name="connsiteY79-896" fmla="*/ 1522141 h 1583140"/>
              <a:gd name="connsiteX80-897" fmla="*/ 3504783 w 9662615"/>
              <a:gd name="connsiteY80-898" fmla="*/ 1526739 h 1583140"/>
              <a:gd name="connsiteX81-899" fmla="*/ 3467911 w 9662615"/>
              <a:gd name="connsiteY81-900" fmla="*/ 1526618 h 1583140"/>
              <a:gd name="connsiteX82-901" fmla="*/ 3292707 w 9662615"/>
              <a:gd name="connsiteY82-902" fmla="*/ 1520490 h 1583140"/>
              <a:gd name="connsiteX83-903" fmla="*/ 3187872 w 9662615"/>
              <a:gd name="connsiteY83-904" fmla="*/ 1519991 h 1583140"/>
              <a:gd name="connsiteX84-905" fmla="*/ 3148026 w 9662615"/>
              <a:gd name="connsiteY84-906" fmla="*/ 1524777 h 1583140"/>
              <a:gd name="connsiteX85-907" fmla="*/ 3092394 w 9662615"/>
              <a:gd name="connsiteY85-908" fmla="*/ 1528115 h 1583140"/>
              <a:gd name="connsiteX86-909" fmla="*/ 2994200 w 9662615"/>
              <a:gd name="connsiteY86-910" fmla="*/ 1537857 h 1583140"/>
              <a:gd name="connsiteX87-911" fmla="*/ 2862301 w 9662615"/>
              <a:gd name="connsiteY87-912" fmla="*/ 1544250 h 1583140"/>
              <a:gd name="connsiteX88-913" fmla="*/ 2766335 w 9662615"/>
              <a:gd name="connsiteY88-914" fmla="*/ 1527662 h 1583140"/>
              <a:gd name="connsiteX89-915" fmla="*/ 2757836 w 9662615"/>
              <a:gd name="connsiteY89-916" fmla="*/ 1531371 h 1583140"/>
              <a:gd name="connsiteX90-917" fmla="*/ 2691555 w 9662615"/>
              <a:gd name="connsiteY90-918" fmla="*/ 1530283 h 1583140"/>
              <a:gd name="connsiteX91-919" fmla="*/ 2459871 w 9662615"/>
              <a:gd name="connsiteY91-920" fmla="*/ 1500859 h 1583140"/>
              <a:gd name="connsiteX92-921" fmla="*/ 2330328 w 9662615"/>
              <a:gd name="connsiteY92-922" fmla="*/ 1499441 h 1583140"/>
              <a:gd name="connsiteX93-923" fmla="*/ 2284269 w 9662615"/>
              <a:gd name="connsiteY93-924" fmla="*/ 1503068 h 1583140"/>
              <a:gd name="connsiteX94-925" fmla="*/ 2207104 w 9662615"/>
              <a:gd name="connsiteY94-926" fmla="*/ 1508888 h 1583140"/>
              <a:gd name="connsiteX95-927" fmla="*/ 2149226 w 9662615"/>
              <a:gd name="connsiteY95-928" fmla="*/ 1523409 h 1583140"/>
              <a:gd name="connsiteX96-929" fmla="*/ 2084783 w 9662615"/>
              <a:gd name="connsiteY96-930" fmla="*/ 1524245 h 1583140"/>
              <a:gd name="connsiteX97-931" fmla="*/ 2070075 w 9662615"/>
              <a:gd name="connsiteY97-932" fmla="*/ 1511285 h 1583140"/>
              <a:gd name="connsiteX98-933" fmla="*/ 2001057 w 9662615"/>
              <a:gd name="connsiteY98-934" fmla="*/ 1516449 h 1583140"/>
              <a:gd name="connsiteX99-935" fmla="*/ 1896330 w 9662615"/>
              <a:gd name="connsiteY99-936" fmla="*/ 1525725 h 1583140"/>
              <a:gd name="connsiteX100-937" fmla="*/ 1835994 w 9662615"/>
              <a:gd name="connsiteY100-938" fmla="*/ 1527678 h 1583140"/>
              <a:gd name="connsiteX101-939" fmla="*/ 1671119 w 9662615"/>
              <a:gd name="connsiteY101-940" fmla="*/ 1536701 h 1583140"/>
              <a:gd name="connsiteX102-941" fmla="*/ 1505921 w 9662615"/>
              <a:gd name="connsiteY102-942" fmla="*/ 1548552 h 1583140"/>
              <a:gd name="connsiteX103-943" fmla="*/ 1407755 w 9662615"/>
              <a:gd name="connsiteY103-944" fmla="*/ 1571444 h 1583140"/>
              <a:gd name="connsiteX104-945" fmla="*/ 1271994 w 9662615"/>
              <a:gd name="connsiteY104-946" fmla="*/ 1579471 h 1583140"/>
              <a:gd name="connsiteX105-947" fmla="*/ 1249226 w 9662615"/>
              <a:gd name="connsiteY105-948" fmla="*/ 1583140 h 1583140"/>
              <a:gd name="connsiteX106-949" fmla="*/ 1217719 w 9662615"/>
              <a:gd name="connsiteY106-950" fmla="*/ 1580863 h 1583140"/>
              <a:gd name="connsiteX107-951" fmla="*/ 1091432 w 9662615"/>
              <a:gd name="connsiteY107-952" fmla="*/ 1571003 h 1583140"/>
              <a:gd name="connsiteX108-953" fmla="*/ 992039 w 9662615"/>
              <a:gd name="connsiteY108-954" fmla="*/ 1556662 h 1583140"/>
              <a:gd name="connsiteX109-955" fmla="*/ 868264 w 9662615"/>
              <a:gd name="connsiteY109-956" fmla="*/ 1566392 h 1583140"/>
              <a:gd name="connsiteX110-957" fmla="*/ 792765 w 9662615"/>
              <a:gd name="connsiteY110-958" fmla="*/ 1563102 h 1583140"/>
              <a:gd name="connsiteX111-959" fmla="*/ 669055 w 9662615"/>
              <a:gd name="connsiteY111-960" fmla="*/ 1543638 h 1583140"/>
              <a:gd name="connsiteX112-961" fmla="*/ 506152 w 9662615"/>
              <a:gd name="connsiteY112-962" fmla="*/ 1549124 h 1583140"/>
              <a:gd name="connsiteX113-963" fmla="*/ 472797 w 9662615"/>
              <a:gd name="connsiteY113-964" fmla="*/ 1568904 h 1583140"/>
              <a:gd name="connsiteX114-965" fmla="*/ 427864 w 9662615"/>
              <a:gd name="connsiteY114-966" fmla="*/ 1580848 h 1583140"/>
              <a:gd name="connsiteX115-967" fmla="*/ 408381 w 9662615"/>
              <a:gd name="connsiteY115-968" fmla="*/ 1552940 h 1583140"/>
              <a:gd name="connsiteX116-969" fmla="*/ 267163 w 9662615"/>
              <a:gd name="connsiteY116-970" fmla="*/ 1531913 h 1583140"/>
              <a:gd name="connsiteX117-971" fmla="*/ 196644 w 9662615"/>
              <a:gd name="connsiteY117-972" fmla="*/ 1524565 h 1583140"/>
              <a:gd name="connsiteX118-973" fmla="*/ 86819 w 9662615"/>
              <a:gd name="connsiteY118-974" fmla="*/ 1519517 h 1583140"/>
              <a:gd name="connsiteX119-975" fmla="*/ 53369 w 9662615"/>
              <a:gd name="connsiteY119-976" fmla="*/ 1516853 h 1583140"/>
              <a:gd name="connsiteX120-977" fmla="*/ 2359 w 9662615"/>
              <a:gd name="connsiteY120-978" fmla="*/ 1515247 h 1583140"/>
              <a:gd name="connsiteX121-979" fmla="*/ 0 w 9662615"/>
              <a:gd name="connsiteY121-980" fmla="*/ 1514932 h 1583140"/>
              <a:gd name="connsiteX122-981" fmla="*/ 0 w 9662615"/>
              <a:gd name="connsiteY122-982" fmla="*/ 0 h 1583140"/>
              <a:gd name="connsiteX0-983" fmla="*/ 0 w 9662615"/>
              <a:gd name="connsiteY0-984" fmla="*/ 0 h 1583140"/>
              <a:gd name="connsiteX1-985" fmla="*/ 9662615 w 9662615"/>
              <a:gd name="connsiteY1-986" fmla="*/ 0 h 1583140"/>
              <a:gd name="connsiteX2-987" fmla="*/ 9662615 w 9662615"/>
              <a:gd name="connsiteY2-988" fmla="*/ 1280346 h 1583140"/>
              <a:gd name="connsiteX3-989" fmla="*/ 9658420 w 9662615"/>
              <a:gd name="connsiteY3-990" fmla="*/ 1280106 h 1583140"/>
              <a:gd name="connsiteX4-991" fmla="*/ 9469546 w 9662615"/>
              <a:gd name="connsiteY4-992" fmla="*/ 1289837 h 1583140"/>
              <a:gd name="connsiteX5-993" fmla="*/ 9385895 w 9662615"/>
              <a:gd name="connsiteY5-994" fmla="*/ 1269203 h 1583140"/>
              <a:gd name="connsiteX6-995" fmla="*/ 9144767 w 9662615"/>
              <a:gd name="connsiteY6-996" fmla="*/ 1264120 h 1583140"/>
              <a:gd name="connsiteX7-997" fmla="*/ 8837252 w 9662615"/>
              <a:gd name="connsiteY7-998" fmla="*/ 1350515 h 1583140"/>
              <a:gd name="connsiteX8-999" fmla="*/ 8705466 w 9662615"/>
              <a:gd name="connsiteY8-1000" fmla="*/ 1342419 h 1583140"/>
              <a:gd name="connsiteX9-1001" fmla="*/ 8652221 w 9662615"/>
              <a:gd name="connsiteY9-1002" fmla="*/ 1326906 h 1583140"/>
              <a:gd name="connsiteX10-1003" fmla="*/ 8632312 w 9662615"/>
              <a:gd name="connsiteY10-1004" fmla="*/ 1326025 h 1583140"/>
              <a:gd name="connsiteX11-1005" fmla="*/ 8591582 w 9662615"/>
              <a:gd name="connsiteY11-1006" fmla="*/ 1341666 h 1583140"/>
              <a:gd name="connsiteX12-1007" fmla="*/ 8537336 w 9662615"/>
              <a:gd name="connsiteY12-1008" fmla="*/ 1341684 h 1583140"/>
              <a:gd name="connsiteX13-1009" fmla="*/ 8472508 w 9662615"/>
              <a:gd name="connsiteY13-1010" fmla="*/ 1363109 h 1583140"/>
              <a:gd name="connsiteX14-1011" fmla="*/ 8258477 w 9662615"/>
              <a:gd name="connsiteY14-1012" fmla="*/ 1370666 h 1583140"/>
              <a:gd name="connsiteX15-1013" fmla="*/ 8197961 w 9662615"/>
              <a:gd name="connsiteY15-1014" fmla="*/ 1392804 h 1583140"/>
              <a:gd name="connsiteX16-1015" fmla="*/ 8171196 w 9662615"/>
              <a:gd name="connsiteY16-1016" fmla="*/ 1397216 h 1583140"/>
              <a:gd name="connsiteX17-1017" fmla="*/ 8127667 w 9662615"/>
              <a:gd name="connsiteY17-1018" fmla="*/ 1418254 h 1583140"/>
              <a:gd name="connsiteX18-1019" fmla="*/ 7974579 w 9662615"/>
              <a:gd name="connsiteY18-1020" fmla="*/ 1383439 h 1583140"/>
              <a:gd name="connsiteX19-1021" fmla="*/ 7768351 w 9662615"/>
              <a:gd name="connsiteY19-1022" fmla="*/ 1395051 h 1583140"/>
              <a:gd name="connsiteX20-1023" fmla="*/ 7577675 w 9662615"/>
              <a:gd name="connsiteY20-1024" fmla="*/ 1370461 h 1583140"/>
              <a:gd name="connsiteX21-1025" fmla="*/ 7466069 w 9662615"/>
              <a:gd name="connsiteY21-1026" fmla="*/ 1377654 h 1583140"/>
              <a:gd name="connsiteX22-1027" fmla="*/ 7435155 w 9662615"/>
              <a:gd name="connsiteY22-1028" fmla="*/ 1397159 h 1583140"/>
              <a:gd name="connsiteX23-1029" fmla="*/ 7151610 w 9662615"/>
              <a:gd name="connsiteY23-1030" fmla="*/ 1397856 h 1583140"/>
              <a:gd name="connsiteX24-1031" fmla="*/ 7082147 w 9662615"/>
              <a:gd name="connsiteY24-1032" fmla="*/ 1406113 h 1583140"/>
              <a:gd name="connsiteX25-1033" fmla="*/ 7014958 w 9662615"/>
              <a:gd name="connsiteY25-1034" fmla="*/ 1396883 h 1583140"/>
              <a:gd name="connsiteX26-1035" fmla="*/ 6907567 w 9662615"/>
              <a:gd name="connsiteY26-1036" fmla="*/ 1419149 h 1583140"/>
              <a:gd name="connsiteX27-1037" fmla="*/ 6748428 w 9662615"/>
              <a:gd name="connsiteY27-1038" fmla="*/ 1420308 h 1583140"/>
              <a:gd name="connsiteX28-1039" fmla="*/ 6654257 w 9662615"/>
              <a:gd name="connsiteY28-1040" fmla="*/ 1424143 h 1583140"/>
              <a:gd name="connsiteX29-1041" fmla="*/ 6620123 w 9662615"/>
              <a:gd name="connsiteY29-1042" fmla="*/ 1430535 h 1583140"/>
              <a:gd name="connsiteX30-1043" fmla="*/ 6571355 w 9662615"/>
              <a:gd name="connsiteY30-1044" fmla="*/ 1436144 h 1583140"/>
              <a:gd name="connsiteX31-1045" fmla="*/ 6486557 w 9662615"/>
              <a:gd name="connsiteY31-1046" fmla="*/ 1449861 h 1583140"/>
              <a:gd name="connsiteX32-1047" fmla="*/ 6370419 w 9662615"/>
              <a:gd name="connsiteY32-1048" fmla="*/ 1461649 h 1583140"/>
              <a:gd name="connsiteX33-1049" fmla="*/ 6278839 w 9662615"/>
              <a:gd name="connsiteY33-1050" fmla="*/ 1449160 h 1583140"/>
              <a:gd name="connsiteX34-1051" fmla="*/ 6272455 w 9662615"/>
              <a:gd name="connsiteY34-1052" fmla="*/ 1453191 h 1583140"/>
              <a:gd name="connsiteX35-1053" fmla="*/ 6212659 w 9662615"/>
              <a:gd name="connsiteY35-1054" fmla="*/ 1454850 h 1583140"/>
              <a:gd name="connsiteX36-1055" fmla="*/ 5995105 w 9662615"/>
              <a:gd name="connsiteY36-1056" fmla="*/ 1435236 h 1583140"/>
              <a:gd name="connsiteX37-1057" fmla="*/ 5878477 w 9662615"/>
              <a:gd name="connsiteY37-1058" fmla="*/ 1439180 h 1583140"/>
              <a:gd name="connsiteX38-1059" fmla="*/ 5838387 w 9662615"/>
              <a:gd name="connsiteY38-1060" fmla="*/ 1444679 h 1583140"/>
              <a:gd name="connsiteX39-1061" fmla="*/ 5771136 w 9662615"/>
              <a:gd name="connsiteY39-1062" fmla="*/ 1453639 h 1583140"/>
              <a:gd name="connsiteX40-1063" fmla="*/ 5724081 w 9662615"/>
              <a:gd name="connsiteY40-1064" fmla="*/ 1470431 h 1583140"/>
              <a:gd name="connsiteX41-1065" fmla="*/ 5666577 w 9662615"/>
              <a:gd name="connsiteY41-1066" fmla="*/ 1473921 h 1583140"/>
              <a:gd name="connsiteX42-1067" fmla="*/ 5649068 w 9662615"/>
              <a:gd name="connsiteY42-1068" fmla="*/ 1461676 h 1583140"/>
              <a:gd name="connsiteX43-1069" fmla="*/ 5588902 w 9662615"/>
              <a:gd name="connsiteY43-1070" fmla="*/ 1469647 h 1583140"/>
              <a:gd name="connsiteX44-1071" fmla="*/ 5498090 w 9662615"/>
              <a:gd name="connsiteY44-1072" fmla="*/ 1483173 h 1583140"/>
              <a:gd name="connsiteX45-1073" fmla="*/ 5444641 w 9662615"/>
              <a:gd name="connsiteY45-1074" fmla="*/ 1487602 h 1583140"/>
              <a:gd name="connsiteX46-1075" fmla="*/ 5299812 w 9662615"/>
              <a:gd name="connsiteY46-1076" fmla="*/ 1503362 h 1583140"/>
              <a:gd name="connsiteX47-1077" fmla="*/ 5155638 w 9662615"/>
              <a:gd name="connsiteY47-1078" fmla="*/ 1521938 h 1583140"/>
              <a:gd name="connsiteX48-1079" fmla="*/ 5090342 w 9662615"/>
              <a:gd name="connsiteY48-1080" fmla="*/ 1546680 h 1583140"/>
              <a:gd name="connsiteX49-1081" fmla="*/ 5082104 w 9662615"/>
              <a:gd name="connsiteY49-1082" fmla="*/ 1547781 h 1583140"/>
              <a:gd name="connsiteX50-1083" fmla="*/ 5059484 w 9662615"/>
              <a:gd name="connsiteY50-1084" fmla="*/ 1546802 h 1583140"/>
              <a:gd name="connsiteX51-1085" fmla="*/ 5050958 w 9662615"/>
              <a:gd name="connsiteY51-1086" fmla="*/ 1545776 h 1583140"/>
              <a:gd name="connsiteX52-1087" fmla="*/ 5038524 w 9662615"/>
              <a:gd name="connsiteY52-1088" fmla="*/ 1545675 h 1583140"/>
              <a:gd name="connsiteX53-1089" fmla="*/ 5038223 w 9662615"/>
              <a:gd name="connsiteY53-1090" fmla="*/ 1545881 h 1583140"/>
              <a:gd name="connsiteX54-1091" fmla="*/ 5026564 w 9662615"/>
              <a:gd name="connsiteY54-1092" fmla="*/ 1545376 h 1583140"/>
              <a:gd name="connsiteX55-1093" fmla="*/ 4969433 w 9662615"/>
              <a:gd name="connsiteY55-1094" fmla="*/ 1540263 h 1583140"/>
              <a:gd name="connsiteX56-1095" fmla="*/ 4894799 w 9662615"/>
              <a:gd name="connsiteY56-1096" fmla="*/ 1559476 h 1583140"/>
              <a:gd name="connsiteX57-1097" fmla="*/ 4863775 w 9662615"/>
              <a:gd name="connsiteY57-1098" fmla="*/ 1562633 h 1583140"/>
              <a:gd name="connsiteX58-1099" fmla="*/ 4847242 w 9662615"/>
              <a:gd name="connsiteY58-1100" fmla="*/ 1565435 h 1583140"/>
              <a:gd name="connsiteX59-1101" fmla="*/ 4846237 w 9662615"/>
              <a:gd name="connsiteY59-1102" fmla="*/ 1566331 h 1583140"/>
              <a:gd name="connsiteX60-1103" fmla="*/ 4791466 w 9662615"/>
              <a:gd name="connsiteY60-1104" fmla="*/ 1561324 h 1583140"/>
              <a:gd name="connsiteX61-1105" fmla="*/ 4784247 w 9662615"/>
              <a:gd name="connsiteY61-1106" fmla="*/ 1562342 h 1583140"/>
              <a:gd name="connsiteX62-1107" fmla="*/ 4748477 w 9662615"/>
              <a:gd name="connsiteY62-1108" fmla="*/ 1556925 h 1583140"/>
              <a:gd name="connsiteX63-1109" fmla="*/ 4730033 w 9662615"/>
              <a:gd name="connsiteY63-1110" fmla="*/ 1555274 h 1583140"/>
              <a:gd name="connsiteX64-1111" fmla="*/ 4724747 w 9662615"/>
              <a:gd name="connsiteY64-1112" fmla="*/ 1552439 h 1583140"/>
              <a:gd name="connsiteX65-1113" fmla="*/ 4697562 w 9662615"/>
              <a:gd name="connsiteY65-1114" fmla="*/ 1551206 h 1583140"/>
              <a:gd name="connsiteX66-1115" fmla="*/ 4694469 w 9662615"/>
              <a:gd name="connsiteY66-1116" fmla="*/ 1551958 h 1583140"/>
              <a:gd name="connsiteX67-1117" fmla="*/ 4671940 w 9662615"/>
              <a:gd name="connsiteY67-1118" fmla="*/ 1547617 h 1583140"/>
              <a:gd name="connsiteX68-1119" fmla="*/ 4589320 w 9662615"/>
              <a:gd name="connsiteY68-1120" fmla="*/ 1534660 h 1583140"/>
              <a:gd name="connsiteX69-1121" fmla="*/ 4422155 w 9662615"/>
              <a:gd name="connsiteY69-1122" fmla="*/ 1542059 h 1583140"/>
              <a:gd name="connsiteX70-1123" fmla="*/ 4221826 w 9662615"/>
              <a:gd name="connsiteY70-1124" fmla="*/ 1508923 h 1583140"/>
              <a:gd name="connsiteX71-1125" fmla="*/ 4096601 w 9662615"/>
              <a:gd name="connsiteY71-1126" fmla="*/ 1510961 h 1583140"/>
              <a:gd name="connsiteX72-1127" fmla="*/ 3970635 w 9662615"/>
              <a:gd name="connsiteY72-1128" fmla="*/ 1544815 h 1583140"/>
              <a:gd name="connsiteX73-1129" fmla="*/ 3743791 w 9662615"/>
              <a:gd name="connsiteY73-1130" fmla="*/ 1516637 h 1583140"/>
              <a:gd name="connsiteX74-1131" fmla="*/ 3664453 w 9662615"/>
              <a:gd name="connsiteY74-1132" fmla="*/ 1521660 h 1583140"/>
              <a:gd name="connsiteX75-1133" fmla="*/ 3594070 w 9662615"/>
              <a:gd name="connsiteY75-1134" fmla="*/ 1509422 h 1583140"/>
              <a:gd name="connsiteX76-1135" fmla="*/ 3565233 w 9662615"/>
              <a:gd name="connsiteY76-1136" fmla="*/ 1515122 h 1583140"/>
              <a:gd name="connsiteX77-1137" fmla="*/ 3560267 w 9662615"/>
              <a:gd name="connsiteY77-1138" fmla="*/ 1516288 h 1583140"/>
              <a:gd name="connsiteX78-1139" fmla="*/ 3540258 w 9662615"/>
              <a:gd name="connsiteY78-1140" fmla="*/ 1516976 h 1583140"/>
              <a:gd name="connsiteX79-1141" fmla="*/ 3534780 w 9662615"/>
              <a:gd name="connsiteY79-1142" fmla="*/ 1522141 h 1583140"/>
              <a:gd name="connsiteX80-1143" fmla="*/ 3504783 w 9662615"/>
              <a:gd name="connsiteY80-1144" fmla="*/ 1526739 h 1583140"/>
              <a:gd name="connsiteX81-1145" fmla="*/ 3467911 w 9662615"/>
              <a:gd name="connsiteY81-1146" fmla="*/ 1526618 h 1583140"/>
              <a:gd name="connsiteX82-1147" fmla="*/ 3292707 w 9662615"/>
              <a:gd name="connsiteY82-1148" fmla="*/ 1520490 h 1583140"/>
              <a:gd name="connsiteX83-1149" fmla="*/ 3187872 w 9662615"/>
              <a:gd name="connsiteY83-1150" fmla="*/ 1519991 h 1583140"/>
              <a:gd name="connsiteX84-1151" fmla="*/ 3148026 w 9662615"/>
              <a:gd name="connsiteY84-1152" fmla="*/ 1524777 h 1583140"/>
              <a:gd name="connsiteX85-1153" fmla="*/ 3092394 w 9662615"/>
              <a:gd name="connsiteY85-1154" fmla="*/ 1528115 h 1583140"/>
              <a:gd name="connsiteX86-1155" fmla="*/ 2994200 w 9662615"/>
              <a:gd name="connsiteY86-1156" fmla="*/ 1537857 h 1583140"/>
              <a:gd name="connsiteX87-1157" fmla="*/ 2862301 w 9662615"/>
              <a:gd name="connsiteY87-1158" fmla="*/ 1544250 h 1583140"/>
              <a:gd name="connsiteX88-1159" fmla="*/ 2766335 w 9662615"/>
              <a:gd name="connsiteY88-1160" fmla="*/ 1527662 h 1583140"/>
              <a:gd name="connsiteX89-1161" fmla="*/ 2757836 w 9662615"/>
              <a:gd name="connsiteY89-1162" fmla="*/ 1531371 h 1583140"/>
              <a:gd name="connsiteX90-1163" fmla="*/ 2691555 w 9662615"/>
              <a:gd name="connsiteY90-1164" fmla="*/ 1530283 h 1583140"/>
              <a:gd name="connsiteX91-1165" fmla="*/ 2459871 w 9662615"/>
              <a:gd name="connsiteY91-1166" fmla="*/ 1500859 h 1583140"/>
              <a:gd name="connsiteX92-1167" fmla="*/ 2330328 w 9662615"/>
              <a:gd name="connsiteY92-1168" fmla="*/ 1499441 h 1583140"/>
              <a:gd name="connsiteX93-1169" fmla="*/ 2284269 w 9662615"/>
              <a:gd name="connsiteY93-1170" fmla="*/ 1503068 h 1583140"/>
              <a:gd name="connsiteX94-1171" fmla="*/ 2207104 w 9662615"/>
              <a:gd name="connsiteY94-1172" fmla="*/ 1508888 h 1583140"/>
              <a:gd name="connsiteX95-1173" fmla="*/ 2149226 w 9662615"/>
              <a:gd name="connsiteY95-1174" fmla="*/ 1523409 h 1583140"/>
              <a:gd name="connsiteX96-1175" fmla="*/ 2084783 w 9662615"/>
              <a:gd name="connsiteY96-1176" fmla="*/ 1524245 h 1583140"/>
              <a:gd name="connsiteX97-1177" fmla="*/ 2070075 w 9662615"/>
              <a:gd name="connsiteY97-1178" fmla="*/ 1511285 h 1583140"/>
              <a:gd name="connsiteX98-1179" fmla="*/ 2001057 w 9662615"/>
              <a:gd name="connsiteY98-1180" fmla="*/ 1516449 h 1583140"/>
              <a:gd name="connsiteX99-1181" fmla="*/ 1896330 w 9662615"/>
              <a:gd name="connsiteY99-1182" fmla="*/ 1525725 h 1583140"/>
              <a:gd name="connsiteX100-1183" fmla="*/ 1835994 w 9662615"/>
              <a:gd name="connsiteY100-1184" fmla="*/ 1527678 h 1583140"/>
              <a:gd name="connsiteX101-1185" fmla="*/ 1671119 w 9662615"/>
              <a:gd name="connsiteY101-1186" fmla="*/ 1536701 h 1583140"/>
              <a:gd name="connsiteX102-1187" fmla="*/ 1505921 w 9662615"/>
              <a:gd name="connsiteY102-1188" fmla="*/ 1548552 h 1583140"/>
              <a:gd name="connsiteX103-1189" fmla="*/ 1407755 w 9662615"/>
              <a:gd name="connsiteY103-1190" fmla="*/ 1571444 h 1583140"/>
              <a:gd name="connsiteX104-1191" fmla="*/ 1271994 w 9662615"/>
              <a:gd name="connsiteY104-1192" fmla="*/ 1579471 h 1583140"/>
              <a:gd name="connsiteX105-1193" fmla="*/ 1249226 w 9662615"/>
              <a:gd name="connsiteY105-1194" fmla="*/ 1583140 h 1583140"/>
              <a:gd name="connsiteX106-1195" fmla="*/ 1217719 w 9662615"/>
              <a:gd name="connsiteY106-1196" fmla="*/ 1580863 h 1583140"/>
              <a:gd name="connsiteX107-1197" fmla="*/ 1091432 w 9662615"/>
              <a:gd name="connsiteY107-1198" fmla="*/ 1571003 h 1583140"/>
              <a:gd name="connsiteX108-1199" fmla="*/ 992039 w 9662615"/>
              <a:gd name="connsiteY108-1200" fmla="*/ 1556662 h 1583140"/>
              <a:gd name="connsiteX109-1201" fmla="*/ 868264 w 9662615"/>
              <a:gd name="connsiteY109-1202" fmla="*/ 1566392 h 1583140"/>
              <a:gd name="connsiteX110-1203" fmla="*/ 792765 w 9662615"/>
              <a:gd name="connsiteY110-1204" fmla="*/ 1563102 h 1583140"/>
              <a:gd name="connsiteX111-1205" fmla="*/ 669055 w 9662615"/>
              <a:gd name="connsiteY111-1206" fmla="*/ 1543638 h 1583140"/>
              <a:gd name="connsiteX112-1207" fmla="*/ 506152 w 9662615"/>
              <a:gd name="connsiteY112-1208" fmla="*/ 1549124 h 1583140"/>
              <a:gd name="connsiteX113-1209" fmla="*/ 472797 w 9662615"/>
              <a:gd name="connsiteY113-1210" fmla="*/ 1568904 h 1583140"/>
              <a:gd name="connsiteX114-1211" fmla="*/ 427864 w 9662615"/>
              <a:gd name="connsiteY114-1212" fmla="*/ 1580848 h 1583140"/>
              <a:gd name="connsiteX115-1213" fmla="*/ 408381 w 9662615"/>
              <a:gd name="connsiteY115-1214" fmla="*/ 1552940 h 1583140"/>
              <a:gd name="connsiteX116-1215" fmla="*/ 267163 w 9662615"/>
              <a:gd name="connsiteY116-1216" fmla="*/ 1531913 h 1583140"/>
              <a:gd name="connsiteX117-1217" fmla="*/ 196644 w 9662615"/>
              <a:gd name="connsiteY117-1218" fmla="*/ 1524565 h 1583140"/>
              <a:gd name="connsiteX118-1219" fmla="*/ 86819 w 9662615"/>
              <a:gd name="connsiteY118-1220" fmla="*/ 1519517 h 1583140"/>
              <a:gd name="connsiteX119-1221" fmla="*/ 53369 w 9662615"/>
              <a:gd name="connsiteY119-1222" fmla="*/ 1516853 h 1583140"/>
              <a:gd name="connsiteX120-1223" fmla="*/ 2359 w 9662615"/>
              <a:gd name="connsiteY120-1224" fmla="*/ 1515247 h 1583140"/>
              <a:gd name="connsiteX121-1225" fmla="*/ 0 w 9662615"/>
              <a:gd name="connsiteY121-1226" fmla="*/ 1514932 h 1583140"/>
              <a:gd name="connsiteX122-1227" fmla="*/ 0 w 9662615"/>
              <a:gd name="connsiteY122-1228" fmla="*/ 0 h 1583140"/>
              <a:gd name="connsiteX0-1229" fmla="*/ 0 w 9662615"/>
              <a:gd name="connsiteY0-1230" fmla="*/ 0 h 1583140"/>
              <a:gd name="connsiteX1-1231" fmla="*/ 9662615 w 9662615"/>
              <a:gd name="connsiteY1-1232" fmla="*/ 0 h 1583140"/>
              <a:gd name="connsiteX2-1233" fmla="*/ 9662615 w 9662615"/>
              <a:gd name="connsiteY2-1234" fmla="*/ 1280346 h 1583140"/>
              <a:gd name="connsiteX3-1235" fmla="*/ 9658420 w 9662615"/>
              <a:gd name="connsiteY3-1236" fmla="*/ 1280106 h 1583140"/>
              <a:gd name="connsiteX4-1237" fmla="*/ 9469546 w 9662615"/>
              <a:gd name="connsiteY4-1238" fmla="*/ 1289837 h 1583140"/>
              <a:gd name="connsiteX5-1239" fmla="*/ 9385895 w 9662615"/>
              <a:gd name="connsiteY5-1240" fmla="*/ 1269203 h 1583140"/>
              <a:gd name="connsiteX6-1241" fmla="*/ 9144767 w 9662615"/>
              <a:gd name="connsiteY6-1242" fmla="*/ 1264120 h 1583140"/>
              <a:gd name="connsiteX7-1243" fmla="*/ 8837252 w 9662615"/>
              <a:gd name="connsiteY7-1244" fmla="*/ 1350515 h 1583140"/>
              <a:gd name="connsiteX8-1245" fmla="*/ 8705466 w 9662615"/>
              <a:gd name="connsiteY8-1246" fmla="*/ 1342419 h 1583140"/>
              <a:gd name="connsiteX9-1247" fmla="*/ 8652221 w 9662615"/>
              <a:gd name="connsiteY9-1248" fmla="*/ 1326906 h 1583140"/>
              <a:gd name="connsiteX10-1249" fmla="*/ 8632312 w 9662615"/>
              <a:gd name="connsiteY10-1250" fmla="*/ 1326025 h 1583140"/>
              <a:gd name="connsiteX11-1251" fmla="*/ 8591582 w 9662615"/>
              <a:gd name="connsiteY11-1252" fmla="*/ 1341666 h 1583140"/>
              <a:gd name="connsiteX12-1253" fmla="*/ 8537336 w 9662615"/>
              <a:gd name="connsiteY12-1254" fmla="*/ 1341684 h 1583140"/>
              <a:gd name="connsiteX13-1255" fmla="*/ 8472508 w 9662615"/>
              <a:gd name="connsiteY13-1256" fmla="*/ 1363109 h 1583140"/>
              <a:gd name="connsiteX14-1257" fmla="*/ 8258477 w 9662615"/>
              <a:gd name="connsiteY14-1258" fmla="*/ 1370666 h 1583140"/>
              <a:gd name="connsiteX15-1259" fmla="*/ 8197961 w 9662615"/>
              <a:gd name="connsiteY15-1260" fmla="*/ 1392804 h 1583140"/>
              <a:gd name="connsiteX16-1261" fmla="*/ 8171196 w 9662615"/>
              <a:gd name="connsiteY16-1262" fmla="*/ 1397216 h 1583140"/>
              <a:gd name="connsiteX17-1263" fmla="*/ 8127667 w 9662615"/>
              <a:gd name="connsiteY17-1264" fmla="*/ 1418254 h 1583140"/>
              <a:gd name="connsiteX18-1265" fmla="*/ 7974579 w 9662615"/>
              <a:gd name="connsiteY18-1266" fmla="*/ 1383439 h 1583140"/>
              <a:gd name="connsiteX19-1267" fmla="*/ 7768351 w 9662615"/>
              <a:gd name="connsiteY19-1268" fmla="*/ 1395051 h 1583140"/>
              <a:gd name="connsiteX20-1269" fmla="*/ 7577675 w 9662615"/>
              <a:gd name="connsiteY20-1270" fmla="*/ 1370461 h 1583140"/>
              <a:gd name="connsiteX21-1271" fmla="*/ 7466069 w 9662615"/>
              <a:gd name="connsiteY21-1272" fmla="*/ 1377654 h 1583140"/>
              <a:gd name="connsiteX22-1273" fmla="*/ 7435155 w 9662615"/>
              <a:gd name="connsiteY22-1274" fmla="*/ 1397159 h 1583140"/>
              <a:gd name="connsiteX23-1275" fmla="*/ 7151610 w 9662615"/>
              <a:gd name="connsiteY23-1276" fmla="*/ 1397856 h 1583140"/>
              <a:gd name="connsiteX24-1277" fmla="*/ 7082147 w 9662615"/>
              <a:gd name="connsiteY24-1278" fmla="*/ 1406113 h 1583140"/>
              <a:gd name="connsiteX25-1279" fmla="*/ 7014958 w 9662615"/>
              <a:gd name="connsiteY25-1280" fmla="*/ 1396883 h 1583140"/>
              <a:gd name="connsiteX26-1281" fmla="*/ 6907567 w 9662615"/>
              <a:gd name="connsiteY26-1282" fmla="*/ 1419149 h 1583140"/>
              <a:gd name="connsiteX27-1283" fmla="*/ 6748428 w 9662615"/>
              <a:gd name="connsiteY27-1284" fmla="*/ 1420308 h 1583140"/>
              <a:gd name="connsiteX28-1285" fmla="*/ 6654257 w 9662615"/>
              <a:gd name="connsiteY28-1286" fmla="*/ 1424143 h 1583140"/>
              <a:gd name="connsiteX29-1287" fmla="*/ 6620123 w 9662615"/>
              <a:gd name="connsiteY29-1288" fmla="*/ 1430535 h 1583140"/>
              <a:gd name="connsiteX30-1289" fmla="*/ 6571355 w 9662615"/>
              <a:gd name="connsiteY30-1290" fmla="*/ 1436144 h 1583140"/>
              <a:gd name="connsiteX31-1291" fmla="*/ 6486557 w 9662615"/>
              <a:gd name="connsiteY31-1292" fmla="*/ 1449861 h 1583140"/>
              <a:gd name="connsiteX32-1293" fmla="*/ 6370419 w 9662615"/>
              <a:gd name="connsiteY32-1294" fmla="*/ 1461649 h 1583140"/>
              <a:gd name="connsiteX33-1295" fmla="*/ 6278839 w 9662615"/>
              <a:gd name="connsiteY33-1296" fmla="*/ 1449160 h 1583140"/>
              <a:gd name="connsiteX34-1297" fmla="*/ 6272455 w 9662615"/>
              <a:gd name="connsiteY34-1298" fmla="*/ 1453191 h 1583140"/>
              <a:gd name="connsiteX35-1299" fmla="*/ 6212659 w 9662615"/>
              <a:gd name="connsiteY35-1300" fmla="*/ 1454850 h 1583140"/>
              <a:gd name="connsiteX36-1301" fmla="*/ 5995105 w 9662615"/>
              <a:gd name="connsiteY36-1302" fmla="*/ 1435236 h 1583140"/>
              <a:gd name="connsiteX37-1303" fmla="*/ 5878477 w 9662615"/>
              <a:gd name="connsiteY37-1304" fmla="*/ 1439180 h 1583140"/>
              <a:gd name="connsiteX38-1305" fmla="*/ 5838387 w 9662615"/>
              <a:gd name="connsiteY38-1306" fmla="*/ 1444679 h 1583140"/>
              <a:gd name="connsiteX39-1307" fmla="*/ 5771136 w 9662615"/>
              <a:gd name="connsiteY39-1308" fmla="*/ 1453639 h 1583140"/>
              <a:gd name="connsiteX40-1309" fmla="*/ 5724081 w 9662615"/>
              <a:gd name="connsiteY40-1310" fmla="*/ 1470431 h 1583140"/>
              <a:gd name="connsiteX41-1311" fmla="*/ 5666577 w 9662615"/>
              <a:gd name="connsiteY41-1312" fmla="*/ 1473921 h 1583140"/>
              <a:gd name="connsiteX42-1313" fmla="*/ 5649068 w 9662615"/>
              <a:gd name="connsiteY42-1314" fmla="*/ 1461676 h 1583140"/>
              <a:gd name="connsiteX43-1315" fmla="*/ 5588902 w 9662615"/>
              <a:gd name="connsiteY43-1316" fmla="*/ 1469647 h 1583140"/>
              <a:gd name="connsiteX44-1317" fmla="*/ 5498090 w 9662615"/>
              <a:gd name="connsiteY44-1318" fmla="*/ 1483173 h 1583140"/>
              <a:gd name="connsiteX45-1319" fmla="*/ 5444641 w 9662615"/>
              <a:gd name="connsiteY45-1320" fmla="*/ 1487602 h 1583140"/>
              <a:gd name="connsiteX46-1321" fmla="*/ 5299812 w 9662615"/>
              <a:gd name="connsiteY46-1322" fmla="*/ 1503362 h 1583140"/>
              <a:gd name="connsiteX47-1323" fmla="*/ 5213947 w 9662615"/>
              <a:gd name="connsiteY47-1324" fmla="*/ 1516637 h 1583140"/>
              <a:gd name="connsiteX48-1325" fmla="*/ 5090342 w 9662615"/>
              <a:gd name="connsiteY48-1326" fmla="*/ 1546680 h 1583140"/>
              <a:gd name="connsiteX49-1327" fmla="*/ 5082104 w 9662615"/>
              <a:gd name="connsiteY49-1328" fmla="*/ 1547781 h 1583140"/>
              <a:gd name="connsiteX50-1329" fmla="*/ 5059484 w 9662615"/>
              <a:gd name="connsiteY50-1330" fmla="*/ 1546802 h 1583140"/>
              <a:gd name="connsiteX51-1331" fmla="*/ 5050958 w 9662615"/>
              <a:gd name="connsiteY51-1332" fmla="*/ 1545776 h 1583140"/>
              <a:gd name="connsiteX52-1333" fmla="*/ 5038524 w 9662615"/>
              <a:gd name="connsiteY52-1334" fmla="*/ 1545675 h 1583140"/>
              <a:gd name="connsiteX53-1335" fmla="*/ 5038223 w 9662615"/>
              <a:gd name="connsiteY53-1336" fmla="*/ 1545881 h 1583140"/>
              <a:gd name="connsiteX54-1337" fmla="*/ 5026564 w 9662615"/>
              <a:gd name="connsiteY54-1338" fmla="*/ 1545376 h 1583140"/>
              <a:gd name="connsiteX55-1339" fmla="*/ 4969433 w 9662615"/>
              <a:gd name="connsiteY55-1340" fmla="*/ 1540263 h 1583140"/>
              <a:gd name="connsiteX56-1341" fmla="*/ 4894799 w 9662615"/>
              <a:gd name="connsiteY56-1342" fmla="*/ 1559476 h 1583140"/>
              <a:gd name="connsiteX57-1343" fmla="*/ 4863775 w 9662615"/>
              <a:gd name="connsiteY57-1344" fmla="*/ 1562633 h 1583140"/>
              <a:gd name="connsiteX58-1345" fmla="*/ 4847242 w 9662615"/>
              <a:gd name="connsiteY58-1346" fmla="*/ 1565435 h 1583140"/>
              <a:gd name="connsiteX59-1347" fmla="*/ 4846237 w 9662615"/>
              <a:gd name="connsiteY59-1348" fmla="*/ 1566331 h 1583140"/>
              <a:gd name="connsiteX60-1349" fmla="*/ 4791466 w 9662615"/>
              <a:gd name="connsiteY60-1350" fmla="*/ 1561324 h 1583140"/>
              <a:gd name="connsiteX61-1351" fmla="*/ 4784247 w 9662615"/>
              <a:gd name="connsiteY61-1352" fmla="*/ 1562342 h 1583140"/>
              <a:gd name="connsiteX62-1353" fmla="*/ 4748477 w 9662615"/>
              <a:gd name="connsiteY62-1354" fmla="*/ 1556925 h 1583140"/>
              <a:gd name="connsiteX63-1355" fmla="*/ 4730033 w 9662615"/>
              <a:gd name="connsiteY63-1356" fmla="*/ 1555274 h 1583140"/>
              <a:gd name="connsiteX64-1357" fmla="*/ 4724747 w 9662615"/>
              <a:gd name="connsiteY64-1358" fmla="*/ 1552439 h 1583140"/>
              <a:gd name="connsiteX65-1359" fmla="*/ 4697562 w 9662615"/>
              <a:gd name="connsiteY65-1360" fmla="*/ 1551206 h 1583140"/>
              <a:gd name="connsiteX66-1361" fmla="*/ 4694469 w 9662615"/>
              <a:gd name="connsiteY66-1362" fmla="*/ 1551958 h 1583140"/>
              <a:gd name="connsiteX67-1363" fmla="*/ 4671940 w 9662615"/>
              <a:gd name="connsiteY67-1364" fmla="*/ 1547617 h 1583140"/>
              <a:gd name="connsiteX68-1365" fmla="*/ 4589320 w 9662615"/>
              <a:gd name="connsiteY68-1366" fmla="*/ 1534660 h 1583140"/>
              <a:gd name="connsiteX69-1367" fmla="*/ 4422155 w 9662615"/>
              <a:gd name="connsiteY69-1368" fmla="*/ 1542059 h 1583140"/>
              <a:gd name="connsiteX70-1369" fmla="*/ 4221826 w 9662615"/>
              <a:gd name="connsiteY70-1370" fmla="*/ 1508923 h 1583140"/>
              <a:gd name="connsiteX71-1371" fmla="*/ 4096601 w 9662615"/>
              <a:gd name="connsiteY71-1372" fmla="*/ 1510961 h 1583140"/>
              <a:gd name="connsiteX72-1373" fmla="*/ 3970635 w 9662615"/>
              <a:gd name="connsiteY72-1374" fmla="*/ 1544815 h 1583140"/>
              <a:gd name="connsiteX73-1375" fmla="*/ 3743791 w 9662615"/>
              <a:gd name="connsiteY73-1376" fmla="*/ 1516637 h 1583140"/>
              <a:gd name="connsiteX74-1377" fmla="*/ 3664453 w 9662615"/>
              <a:gd name="connsiteY74-1378" fmla="*/ 1521660 h 1583140"/>
              <a:gd name="connsiteX75-1379" fmla="*/ 3594070 w 9662615"/>
              <a:gd name="connsiteY75-1380" fmla="*/ 1509422 h 1583140"/>
              <a:gd name="connsiteX76-1381" fmla="*/ 3565233 w 9662615"/>
              <a:gd name="connsiteY76-1382" fmla="*/ 1515122 h 1583140"/>
              <a:gd name="connsiteX77-1383" fmla="*/ 3560267 w 9662615"/>
              <a:gd name="connsiteY77-1384" fmla="*/ 1516288 h 1583140"/>
              <a:gd name="connsiteX78-1385" fmla="*/ 3540258 w 9662615"/>
              <a:gd name="connsiteY78-1386" fmla="*/ 1516976 h 1583140"/>
              <a:gd name="connsiteX79-1387" fmla="*/ 3534780 w 9662615"/>
              <a:gd name="connsiteY79-1388" fmla="*/ 1522141 h 1583140"/>
              <a:gd name="connsiteX80-1389" fmla="*/ 3504783 w 9662615"/>
              <a:gd name="connsiteY80-1390" fmla="*/ 1526739 h 1583140"/>
              <a:gd name="connsiteX81-1391" fmla="*/ 3467911 w 9662615"/>
              <a:gd name="connsiteY81-1392" fmla="*/ 1526618 h 1583140"/>
              <a:gd name="connsiteX82-1393" fmla="*/ 3292707 w 9662615"/>
              <a:gd name="connsiteY82-1394" fmla="*/ 1520490 h 1583140"/>
              <a:gd name="connsiteX83-1395" fmla="*/ 3187872 w 9662615"/>
              <a:gd name="connsiteY83-1396" fmla="*/ 1519991 h 1583140"/>
              <a:gd name="connsiteX84-1397" fmla="*/ 3148026 w 9662615"/>
              <a:gd name="connsiteY84-1398" fmla="*/ 1524777 h 1583140"/>
              <a:gd name="connsiteX85-1399" fmla="*/ 3092394 w 9662615"/>
              <a:gd name="connsiteY85-1400" fmla="*/ 1528115 h 1583140"/>
              <a:gd name="connsiteX86-1401" fmla="*/ 2994200 w 9662615"/>
              <a:gd name="connsiteY86-1402" fmla="*/ 1537857 h 1583140"/>
              <a:gd name="connsiteX87-1403" fmla="*/ 2862301 w 9662615"/>
              <a:gd name="connsiteY87-1404" fmla="*/ 1544250 h 1583140"/>
              <a:gd name="connsiteX88-1405" fmla="*/ 2766335 w 9662615"/>
              <a:gd name="connsiteY88-1406" fmla="*/ 1527662 h 1583140"/>
              <a:gd name="connsiteX89-1407" fmla="*/ 2757836 w 9662615"/>
              <a:gd name="connsiteY89-1408" fmla="*/ 1531371 h 1583140"/>
              <a:gd name="connsiteX90-1409" fmla="*/ 2691555 w 9662615"/>
              <a:gd name="connsiteY90-1410" fmla="*/ 1530283 h 1583140"/>
              <a:gd name="connsiteX91-1411" fmla="*/ 2459871 w 9662615"/>
              <a:gd name="connsiteY91-1412" fmla="*/ 1500859 h 1583140"/>
              <a:gd name="connsiteX92-1413" fmla="*/ 2330328 w 9662615"/>
              <a:gd name="connsiteY92-1414" fmla="*/ 1499441 h 1583140"/>
              <a:gd name="connsiteX93-1415" fmla="*/ 2284269 w 9662615"/>
              <a:gd name="connsiteY93-1416" fmla="*/ 1503068 h 1583140"/>
              <a:gd name="connsiteX94-1417" fmla="*/ 2207104 w 9662615"/>
              <a:gd name="connsiteY94-1418" fmla="*/ 1508888 h 1583140"/>
              <a:gd name="connsiteX95-1419" fmla="*/ 2149226 w 9662615"/>
              <a:gd name="connsiteY95-1420" fmla="*/ 1523409 h 1583140"/>
              <a:gd name="connsiteX96-1421" fmla="*/ 2084783 w 9662615"/>
              <a:gd name="connsiteY96-1422" fmla="*/ 1524245 h 1583140"/>
              <a:gd name="connsiteX97-1423" fmla="*/ 2070075 w 9662615"/>
              <a:gd name="connsiteY97-1424" fmla="*/ 1511285 h 1583140"/>
              <a:gd name="connsiteX98-1425" fmla="*/ 2001057 w 9662615"/>
              <a:gd name="connsiteY98-1426" fmla="*/ 1516449 h 1583140"/>
              <a:gd name="connsiteX99-1427" fmla="*/ 1896330 w 9662615"/>
              <a:gd name="connsiteY99-1428" fmla="*/ 1525725 h 1583140"/>
              <a:gd name="connsiteX100-1429" fmla="*/ 1835994 w 9662615"/>
              <a:gd name="connsiteY100-1430" fmla="*/ 1527678 h 1583140"/>
              <a:gd name="connsiteX101-1431" fmla="*/ 1671119 w 9662615"/>
              <a:gd name="connsiteY101-1432" fmla="*/ 1536701 h 1583140"/>
              <a:gd name="connsiteX102-1433" fmla="*/ 1505921 w 9662615"/>
              <a:gd name="connsiteY102-1434" fmla="*/ 1548552 h 1583140"/>
              <a:gd name="connsiteX103-1435" fmla="*/ 1407755 w 9662615"/>
              <a:gd name="connsiteY103-1436" fmla="*/ 1571444 h 1583140"/>
              <a:gd name="connsiteX104-1437" fmla="*/ 1271994 w 9662615"/>
              <a:gd name="connsiteY104-1438" fmla="*/ 1579471 h 1583140"/>
              <a:gd name="connsiteX105-1439" fmla="*/ 1249226 w 9662615"/>
              <a:gd name="connsiteY105-1440" fmla="*/ 1583140 h 1583140"/>
              <a:gd name="connsiteX106-1441" fmla="*/ 1217719 w 9662615"/>
              <a:gd name="connsiteY106-1442" fmla="*/ 1580863 h 1583140"/>
              <a:gd name="connsiteX107-1443" fmla="*/ 1091432 w 9662615"/>
              <a:gd name="connsiteY107-1444" fmla="*/ 1571003 h 1583140"/>
              <a:gd name="connsiteX108-1445" fmla="*/ 992039 w 9662615"/>
              <a:gd name="connsiteY108-1446" fmla="*/ 1556662 h 1583140"/>
              <a:gd name="connsiteX109-1447" fmla="*/ 868264 w 9662615"/>
              <a:gd name="connsiteY109-1448" fmla="*/ 1566392 h 1583140"/>
              <a:gd name="connsiteX110-1449" fmla="*/ 792765 w 9662615"/>
              <a:gd name="connsiteY110-1450" fmla="*/ 1563102 h 1583140"/>
              <a:gd name="connsiteX111-1451" fmla="*/ 669055 w 9662615"/>
              <a:gd name="connsiteY111-1452" fmla="*/ 1543638 h 1583140"/>
              <a:gd name="connsiteX112-1453" fmla="*/ 506152 w 9662615"/>
              <a:gd name="connsiteY112-1454" fmla="*/ 1549124 h 1583140"/>
              <a:gd name="connsiteX113-1455" fmla="*/ 472797 w 9662615"/>
              <a:gd name="connsiteY113-1456" fmla="*/ 1568904 h 1583140"/>
              <a:gd name="connsiteX114-1457" fmla="*/ 427864 w 9662615"/>
              <a:gd name="connsiteY114-1458" fmla="*/ 1580848 h 1583140"/>
              <a:gd name="connsiteX115-1459" fmla="*/ 408381 w 9662615"/>
              <a:gd name="connsiteY115-1460" fmla="*/ 1552940 h 1583140"/>
              <a:gd name="connsiteX116-1461" fmla="*/ 267163 w 9662615"/>
              <a:gd name="connsiteY116-1462" fmla="*/ 1531913 h 1583140"/>
              <a:gd name="connsiteX117-1463" fmla="*/ 196644 w 9662615"/>
              <a:gd name="connsiteY117-1464" fmla="*/ 1524565 h 1583140"/>
              <a:gd name="connsiteX118-1465" fmla="*/ 86819 w 9662615"/>
              <a:gd name="connsiteY118-1466" fmla="*/ 1519517 h 1583140"/>
              <a:gd name="connsiteX119-1467" fmla="*/ 53369 w 9662615"/>
              <a:gd name="connsiteY119-1468" fmla="*/ 1516853 h 1583140"/>
              <a:gd name="connsiteX120-1469" fmla="*/ 2359 w 9662615"/>
              <a:gd name="connsiteY120-1470" fmla="*/ 1515247 h 1583140"/>
              <a:gd name="connsiteX121-1471" fmla="*/ 0 w 9662615"/>
              <a:gd name="connsiteY121-1472" fmla="*/ 1514932 h 1583140"/>
              <a:gd name="connsiteX122-1473" fmla="*/ 0 w 9662615"/>
              <a:gd name="connsiteY122-1474" fmla="*/ 0 h 1583140"/>
              <a:gd name="connsiteX0-1475" fmla="*/ 0 w 9662615"/>
              <a:gd name="connsiteY0-1476" fmla="*/ 0 h 1583140"/>
              <a:gd name="connsiteX1-1477" fmla="*/ 9662615 w 9662615"/>
              <a:gd name="connsiteY1-1478" fmla="*/ 0 h 1583140"/>
              <a:gd name="connsiteX2-1479" fmla="*/ 9662615 w 9662615"/>
              <a:gd name="connsiteY2-1480" fmla="*/ 1280346 h 1583140"/>
              <a:gd name="connsiteX3-1481" fmla="*/ 9658420 w 9662615"/>
              <a:gd name="connsiteY3-1482" fmla="*/ 1280106 h 1583140"/>
              <a:gd name="connsiteX4-1483" fmla="*/ 9469546 w 9662615"/>
              <a:gd name="connsiteY4-1484" fmla="*/ 1289837 h 1583140"/>
              <a:gd name="connsiteX5-1485" fmla="*/ 9385895 w 9662615"/>
              <a:gd name="connsiteY5-1486" fmla="*/ 1269203 h 1583140"/>
              <a:gd name="connsiteX6-1487" fmla="*/ 9144767 w 9662615"/>
              <a:gd name="connsiteY6-1488" fmla="*/ 1264120 h 1583140"/>
              <a:gd name="connsiteX7-1489" fmla="*/ 8837252 w 9662615"/>
              <a:gd name="connsiteY7-1490" fmla="*/ 1350515 h 1583140"/>
              <a:gd name="connsiteX8-1491" fmla="*/ 8705466 w 9662615"/>
              <a:gd name="connsiteY8-1492" fmla="*/ 1342419 h 1583140"/>
              <a:gd name="connsiteX9-1493" fmla="*/ 8652221 w 9662615"/>
              <a:gd name="connsiteY9-1494" fmla="*/ 1326906 h 1583140"/>
              <a:gd name="connsiteX10-1495" fmla="*/ 8632312 w 9662615"/>
              <a:gd name="connsiteY10-1496" fmla="*/ 1326025 h 1583140"/>
              <a:gd name="connsiteX11-1497" fmla="*/ 8591582 w 9662615"/>
              <a:gd name="connsiteY11-1498" fmla="*/ 1341666 h 1583140"/>
              <a:gd name="connsiteX12-1499" fmla="*/ 8537336 w 9662615"/>
              <a:gd name="connsiteY12-1500" fmla="*/ 1341684 h 1583140"/>
              <a:gd name="connsiteX13-1501" fmla="*/ 8472508 w 9662615"/>
              <a:gd name="connsiteY13-1502" fmla="*/ 1363109 h 1583140"/>
              <a:gd name="connsiteX14-1503" fmla="*/ 8258477 w 9662615"/>
              <a:gd name="connsiteY14-1504" fmla="*/ 1370666 h 1583140"/>
              <a:gd name="connsiteX15-1505" fmla="*/ 8197961 w 9662615"/>
              <a:gd name="connsiteY15-1506" fmla="*/ 1392804 h 1583140"/>
              <a:gd name="connsiteX16-1507" fmla="*/ 8171196 w 9662615"/>
              <a:gd name="connsiteY16-1508" fmla="*/ 1397216 h 1583140"/>
              <a:gd name="connsiteX17-1509" fmla="*/ 8127667 w 9662615"/>
              <a:gd name="connsiteY17-1510" fmla="*/ 1418254 h 1583140"/>
              <a:gd name="connsiteX18-1511" fmla="*/ 7974579 w 9662615"/>
              <a:gd name="connsiteY18-1512" fmla="*/ 1383439 h 1583140"/>
              <a:gd name="connsiteX19-1513" fmla="*/ 7768351 w 9662615"/>
              <a:gd name="connsiteY19-1514" fmla="*/ 1395051 h 1583140"/>
              <a:gd name="connsiteX20-1515" fmla="*/ 7577675 w 9662615"/>
              <a:gd name="connsiteY20-1516" fmla="*/ 1370461 h 1583140"/>
              <a:gd name="connsiteX21-1517" fmla="*/ 7466069 w 9662615"/>
              <a:gd name="connsiteY21-1518" fmla="*/ 1377654 h 1583140"/>
              <a:gd name="connsiteX22-1519" fmla="*/ 7435155 w 9662615"/>
              <a:gd name="connsiteY22-1520" fmla="*/ 1397159 h 1583140"/>
              <a:gd name="connsiteX23-1521" fmla="*/ 7151610 w 9662615"/>
              <a:gd name="connsiteY23-1522" fmla="*/ 1397856 h 1583140"/>
              <a:gd name="connsiteX24-1523" fmla="*/ 7082147 w 9662615"/>
              <a:gd name="connsiteY24-1524" fmla="*/ 1406113 h 1583140"/>
              <a:gd name="connsiteX25-1525" fmla="*/ 7014958 w 9662615"/>
              <a:gd name="connsiteY25-1526" fmla="*/ 1396883 h 1583140"/>
              <a:gd name="connsiteX26-1527" fmla="*/ 6907567 w 9662615"/>
              <a:gd name="connsiteY26-1528" fmla="*/ 1419149 h 1583140"/>
              <a:gd name="connsiteX27-1529" fmla="*/ 6748428 w 9662615"/>
              <a:gd name="connsiteY27-1530" fmla="*/ 1420308 h 1583140"/>
              <a:gd name="connsiteX28-1531" fmla="*/ 6654257 w 9662615"/>
              <a:gd name="connsiteY28-1532" fmla="*/ 1424143 h 1583140"/>
              <a:gd name="connsiteX29-1533" fmla="*/ 6620123 w 9662615"/>
              <a:gd name="connsiteY29-1534" fmla="*/ 1430535 h 1583140"/>
              <a:gd name="connsiteX30-1535" fmla="*/ 6571355 w 9662615"/>
              <a:gd name="connsiteY30-1536" fmla="*/ 1436144 h 1583140"/>
              <a:gd name="connsiteX31-1537" fmla="*/ 6486557 w 9662615"/>
              <a:gd name="connsiteY31-1538" fmla="*/ 1449861 h 1583140"/>
              <a:gd name="connsiteX32-1539" fmla="*/ 6370419 w 9662615"/>
              <a:gd name="connsiteY32-1540" fmla="*/ 1461649 h 1583140"/>
              <a:gd name="connsiteX33-1541" fmla="*/ 6278839 w 9662615"/>
              <a:gd name="connsiteY33-1542" fmla="*/ 1449160 h 1583140"/>
              <a:gd name="connsiteX34-1543" fmla="*/ 6272455 w 9662615"/>
              <a:gd name="connsiteY34-1544" fmla="*/ 1453191 h 1583140"/>
              <a:gd name="connsiteX35-1545" fmla="*/ 6212659 w 9662615"/>
              <a:gd name="connsiteY35-1546" fmla="*/ 1454850 h 1583140"/>
              <a:gd name="connsiteX36-1547" fmla="*/ 6069317 w 9662615"/>
              <a:gd name="connsiteY36-1548" fmla="*/ 1445838 h 1583140"/>
              <a:gd name="connsiteX37-1549" fmla="*/ 5878477 w 9662615"/>
              <a:gd name="connsiteY37-1550" fmla="*/ 1439180 h 1583140"/>
              <a:gd name="connsiteX38-1551" fmla="*/ 5838387 w 9662615"/>
              <a:gd name="connsiteY38-1552" fmla="*/ 1444679 h 1583140"/>
              <a:gd name="connsiteX39-1553" fmla="*/ 5771136 w 9662615"/>
              <a:gd name="connsiteY39-1554" fmla="*/ 1453639 h 1583140"/>
              <a:gd name="connsiteX40-1555" fmla="*/ 5724081 w 9662615"/>
              <a:gd name="connsiteY40-1556" fmla="*/ 1470431 h 1583140"/>
              <a:gd name="connsiteX41-1557" fmla="*/ 5666577 w 9662615"/>
              <a:gd name="connsiteY41-1558" fmla="*/ 1473921 h 1583140"/>
              <a:gd name="connsiteX42-1559" fmla="*/ 5649068 w 9662615"/>
              <a:gd name="connsiteY42-1560" fmla="*/ 1461676 h 1583140"/>
              <a:gd name="connsiteX43-1561" fmla="*/ 5588902 w 9662615"/>
              <a:gd name="connsiteY43-1562" fmla="*/ 1469647 h 1583140"/>
              <a:gd name="connsiteX44-1563" fmla="*/ 5498090 w 9662615"/>
              <a:gd name="connsiteY44-1564" fmla="*/ 1483173 h 1583140"/>
              <a:gd name="connsiteX45-1565" fmla="*/ 5444641 w 9662615"/>
              <a:gd name="connsiteY45-1566" fmla="*/ 1487602 h 1583140"/>
              <a:gd name="connsiteX46-1567" fmla="*/ 5299812 w 9662615"/>
              <a:gd name="connsiteY46-1568" fmla="*/ 1503362 h 1583140"/>
              <a:gd name="connsiteX47-1569" fmla="*/ 5213947 w 9662615"/>
              <a:gd name="connsiteY47-1570" fmla="*/ 1516637 h 1583140"/>
              <a:gd name="connsiteX48-1571" fmla="*/ 5090342 w 9662615"/>
              <a:gd name="connsiteY48-1572" fmla="*/ 1546680 h 1583140"/>
              <a:gd name="connsiteX49-1573" fmla="*/ 5082104 w 9662615"/>
              <a:gd name="connsiteY49-1574" fmla="*/ 1547781 h 1583140"/>
              <a:gd name="connsiteX50-1575" fmla="*/ 5059484 w 9662615"/>
              <a:gd name="connsiteY50-1576" fmla="*/ 1546802 h 1583140"/>
              <a:gd name="connsiteX51-1577" fmla="*/ 5050958 w 9662615"/>
              <a:gd name="connsiteY51-1578" fmla="*/ 1545776 h 1583140"/>
              <a:gd name="connsiteX52-1579" fmla="*/ 5038524 w 9662615"/>
              <a:gd name="connsiteY52-1580" fmla="*/ 1545675 h 1583140"/>
              <a:gd name="connsiteX53-1581" fmla="*/ 5038223 w 9662615"/>
              <a:gd name="connsiteY53-1582" fmla="*/ 1545881 h 1583140"/>
              <a:gd name="connsiteX54-1583" fmla="*/ 5026564 w 9662615"/>
              <a:gd name="connsiteY54-1584" fmla="*/ 1545376 h 1583140"/>
              <a:gd name="connsiteX55-1585" fmla="*/ 4969433 w 9662615"/>
              <a:gd name="connsiteY55-1586" fmla="*/ 1540263 h 1583140"/>
              <a:gd name="connsiteX56-1587" fmla="*/ 4894799 w 9662615"/>
              <a:gd name="connsiteY56-1588" fmla="*/ 1559476 h 1583140"/>
              <a:gd name="connsiteX57-1589" fmla="*/ 4863775 w 9662615"/>
              <a:gd name="connsiteY57-1590" fmla="*/ 1562633 h 1583140"/>
              <a:gd name="connsiteX58-1591" fmla="*/ 4847242 w 9662615"/>
              <a:gd name="connsiteY58-1592" fmla="*/ 1565435 h 1583140"/>
              <a:gd name="connsiteX59-1593" fmla="*/ 4846237 w 9662615"/>
              <a:gd name="connsiteY59-1594" fmla="*/ 1566331 h 1583140"/>
              <a:gd name="connsiteX60-1595" fmla="*/ 4791466 w 9662615"/>
              <a:gd name="connsiteY60-1596" fmla="*/ 1561324 h 1583140"/>
              <a:gd name="connsiteX61-1597" fmla="*/ 4784247 w 9662615"/>
              <a:gd name="connsiteY61-1598" fmla="*/ 1562342 h 1583140"/>
              <a:gd name="connsiteX62-1599" fmla="*/ 4748477 w 9662615"/>
              <a:gd name="connsiteY62-1600" fmla="*/ 1556925 h 1583140"/>
              <a:gd name="connsiteX63-1601" fmla="*/ 4730033 w 9662615"/>
              <a:gd name="connsiteY63-1602" fmla="*/ 1555274 h 1583140"/>
              <a:gd name="connsiteX64-1603" fmla="*/ 4724747 w 9662615"/>
              <a:gd name="connsiteY64-1604" fmla="*/ 1552439 h 1583140"/>
              <a:gd name="connsiteX65-1605" fmla="*/ 4697562 w 9662615"/>
              <a:gd name="connsiteY65-1606" fmla="*/ 1551206 h 1583140"/>
              <a:gd name="connsiteX66-1607" fmla="*/ 4694469 w 9662615"/>
              <a:gd name="connsiteY66-1608" fmla="*/ 1551958 h 1583140"/>
              <a:gd name="connsiteX67-1609" fmla="*/ 4671940 w 9662615"/>
              <a:gd name="connsiteY67-1610" fmla="*/ 1547617 h 1583140"/>
              <a:gd name="connsiteX68-1611" fmla="*/ 4589320 w 9662615"/>
              <a:gd name="connsiteY68-1612" fmla="*/ 1534660 h 1583140"/>
              <a:gd name="connsiteX69-1613" fmla="*/ 4422155 w 9662615"/>
              <a:gd name="connsiteY69-1614" fmla="*/ 1542059 h 1583140"/>
              <a:gd name="connsiteX70-1615" fmla="*/ 4221826 w 9662615"/>
              <a:gd name="connsiteY70-1616" fmla="*/ 1508923 h 1583140"/>
              <a:gd name="connsiteX71-1617" fmla="*/ 4096601 w 9662615"/>
              <a:gd name="connsiteY71-1618" fmla="*/ 1510961 h 1583140"/>
              <a:gd name="connsiteX72-1619" fmla="*/ 3970635 w 9662615"/>
              <a:gd name="connsiteY72-1620" fmla="*/ 1544815 h 1583140"/>
              <a:gd name="connsiteX73-1621" fmla="*/ 3743791 w 9662615"/>
              <a:gd name="connsiteY73-1622" fmla="*/ 1516637 h 1583140"/>
              <a:gd name="connsiteX74-1623" fmla="*/ 3664453 w 9662615"/>
              <a:gd name="connsiteY74-1624" fmla="*/ 1521660 h 1583140"/>
              <a:gd name="connsiteX75-1625" fmla="*/ 3594070 w 9662615"/>
              <a:gd name="connsiteY75-1626" fmla="*/ 1509422 h 1583140"/>
              <a:gd name="connsiteX76-1627" fmla="*/ 3565233 w 9662615"/>
              <a:gd name="connsiteY76-1628" fmla="*/ 1515122 h 1583140"/>
              <a:gd name="connsiteX77-1629" fmla="*/ 3560267 w 9662615"/>
              <a:gd name="connsiteY77-1630" fmla="*/ 1516288 h 1583140"/>
              <a:gd name="connsiteX78-1631" fmla="*/ 3540258 w 9662615"/>
              <a:gd name="connsiteY78-1632" fmla="*/ 1516976 h 1583140"/>
              <a:gd name="connsiteX79-1633" fmla="*/ 3534780 w 9662615"/>
              <a:gd name="connsiteY79-1634" fmla="*/ 1522141 h 1583140"/>
              <a:gd name="connsiteX80-1635" fmla="*/ 3504783 w 9662615"/>
              <a:gd name="connsiteY80-1636" fmla="*/ 1526739 h 1583140"/>
              <a:gd name="connsiteX81-1637" fmla="*/ 3467911 w 9662615"/>
              <a:gd name="connsiteY81-1638" fmla="*/ 1526618 h 1583140"/>
              <a:gd name="connsiteX82-1639" fmla="*/ 3292707 w 9662615"/>
              <a:gd name="connsiteY82-1640" fmla="*/ 1520490 h 1583140"/>
              <a:gd name="connsiteX83-1641" fmla="*/ 3187872 w 9662615"/>
              <a:gd name="connsiteY83-1642" fmla="*/ 1519991 h 1583140"/>
              <a:gd name="connsiteX84-1643" fmla="*/ 3148026 w 9662615"/>
              <a:gd name="connsiteY84-1644" fmla="*/ 1524777 h 1583140"/>
              <a:gd name="connsiteX85-1645" fmla="*/ 3092394 w 9662615"/>
              <a:gd name="connsiteY85-1646" fmla="*/ 1528115 h 1583140"/>
              <a:gd name="connsiteX86-1647" fmla="*/ 2994200 w 9662615"/>
              <a:gd name="connsiteY86-1648" fmla="*/ 1537857 h 1583140"/>
              <a:gd name="connsiteX87-1649" fmla="*/ 2862301 w 9662615"/>
              <a:gd name="connsiteY87-1650" fmla="*/ 1544250 h 1583140"/>
              <a:gd name="connsiteX88-1651" fmla="*/ 2766335 w 9662615"/>
              <a:gd name="connsiteY88-1652" fmla="*/ 1527662 h 1583140"/>
              <a:gd name="connsiteX89-1653" fmla="*/ 2757836 w 9662615"/>
              <a:gd name="connsiteY89-1654" fmla="*/ 1531371 h 1583140"/>
              <a:gd name="connsiteX90-1655" fmla="*/ 2691555 w 9662615"/>
              <a:gd name="connsiteY90-1656" fmla="*/ 1530283 h 1583140"/>
              <a:gd name="connsiteX91-1657" fmla="*/ 2459871 w 9662615"/>
              <a:gd name="connsiteY91-1658" fmla="*/ 1500859 h 1583140"/>
              <a:gd name="connsiteX92-1659" fmla="*/ 2330328 w 9662615"/>
              <a:gd name="connsiteY92-1660" fmla="*/ 1499441 h 1583140"/>
              <a:gd name="connsiteX93-1661" fmla="*/ 2284269 w 9662615"/>
              <a:gd name="connsiteY93-1662" fmla="*/ 1503068 h 1583140"/>
              <a:gd name="connsiteX94-1663" fmla="*/ 2207104 w 9662615"/>
              <a:gd name="connsiteY94-1664" fmla="*/ 1508888 h 1583140"/>
              <a:gd name="connsiteX95-1665" fmla="*/ 2149226 w 9662615"/>
              <a:gd name="connsiteY95-1666" fmla="*/ 1523409 h 1583140"/>
              <a:gd name="connsiteX96-1667" fmla="*/ 2084783 w 9662615"/>
              <a:gd name="connsiteY96-1668" fmla="*/ 1524245 h 1583140"/>
              <a:gd name="connsiteX97-1669" fmla="*/ 2070075 w 9662615"/>
              <a:gd name="connsiteY97-1670" fmla="*/ 1511285 h 1583140"/>
              <a:gd name="connsiteX98-1671" fmla="*/ 2001057 w 9662615"/>
              <a:gd name="connsiteY98-1672" fmla="*/ 1516449 h 1583140"/>
              <a:gd name="connsiteX99-1673" fmla="*/ 1896330 w 9662615"/>
              <a:gd name="connsiteY99-1674" fmla="*/ 1525725 h 1583140"/>
              <a:gd name="connsiteX100-1675" fmla="*/ 1835994 w 9662615"/>
              <a:gd name="connsiteY100-1676" fmla="*/ 1527678 h 1583140"/>
              <a:gd name="connsiteX101-1677" fmla="*/ 1671119 w 9662615"/>
              <a:gd name="connsiteY101-1678" fmla="*/ 1536701 h 1583140"/>
              <a:gd name="connsiteX102-1679" fmla="*/ 1505921 w 9662615"/>
              <a:gd name="connsiteY102-1680" fmla="*/ 1548552 h 1583140"/>
              <a:gd name="connsiteX103-1681" fmla="*/ 1407755 w 9662615"/>
              <a:gd name="connsiteY103-1682" fmla="*/ 1571444 h 1583140"/>
              <a:gd name="connsiteX104-1683" fmla="*/ 1271994 w 9662615"/>
              <a:gd name="connsiteY104-1684" fmla="*/ 1579471 h 1583140"/>
              <a:gd name="connsiteX105-1685" fmla="*/ 1249226 w 9662615"/>
              <a:gd name="connsiteY105-1686" fmla="*/ 1583140 h 1583140"/>
              <a:gd name="connsiteX106-1687" fmla="*/ 1217719 w 9662615"/>
              <a:gd name="connsiteY106-1688" fmla="*/ 1580863 h 1583140"/>
              <a:gd name="connsiteX107-1689" fmla="*/ 1091432 w 9662615"/>
              <a:gd name="connsiteY107-1690" fmla="*/ 1571003 h 1583140"/>
              <a:gd name="connsiteX108-1691" fmla="*/ 992039 w 9662615"/>
              <a:gd name="connsiteY108-1692" fmla="*/ 1556662 h 1583140"/>
              <a:gd name="connsiteX109-1693" fmla="*/ 868264 w 9662615"/>
              <a:gd name="connsiteY109-1694" fmla="*/ 1566392 h 1583140"/>
              <a:gd name="connsiteX110-1695" fmla="*/ 792765 w 9662615"/>
              <a:gd name="connsiteY110-1696" fmla="*/ 1563102 h 1583140"/>
              <a:gd name="connsiteX111-1697" fmla="*/ 669055 w 9662615"/>
              <a:gd name="connsiteY111-1698" fmla="*/ 1543638 h 1583140"/>
              <a:gd name="connsiteX112-1699" fmla="*/ 506152 w 9662615"/>
              <a:gd name="connsiteY112-1700" fmla="*/ 1549124 h 1583140"/>
              <a:gd name="connsiteX113-1701" fmla="*/ 472797 w 9662615"/>
              <a:gd name="connsiteY113-1702" fmla="*/ 1568904 h 1583140"/>
              <a:gd name="connsiteX114-1703" fmla="*/ 427864 w 9662615"/>
              <a:gd name="connsiteY114-1704" fmla="*/ 1580848 h 1583140"/>
              <a:gd name="connsiteX115-1705" fmla="*/ 408381 w 9662615"/>
              <a:gd name="connsiteY115-1706" fmla="*/ 1552940 h 1583140"/>
              <a:gd name="connsiteX116-1707" fmla="*/ 267163 w 9662615"/>
              <a:gd name="connsiteY116-1708" fmla="*/ 1531913 h 1583140"/>
              <a:gd name="connsiteX117-1709" fmla="*/ 196644 w 9662615"/>
              <a:gd name="connsiteY117-1710" fmla="*/ 1524565 h 1583140"/>
              <a:gd name="connsiteX118-1711" fmla="*/ 86819 w 9662615"/>
              <a:gd name="connsiteY118-1712" fmla="*/ 1519517 h 1583140"/>
              <a:gd name="connsiteX119-1713" fmla="*/ 53369 w 9662615"/>
              <a:gd name="connsiteY119-1714" fmla="*/ 1516853 h 1583140"/>
              <a:gd name="connsiteX120-1715" fmla="*/ 2359 w 9662615"/>
              <a:gd name="connsiteY120-1716" fmla="*/ 1515247 h 1583140"/>
              <a:gd name="connsiteX121-1717" fmla="*/ 0 w 9662615"/>
              <a:gd name="connsiteY121-1718" fmla="*/ 1514932 h 1583140"/>
              <a:gd name="connsiteX122-1719" fmla="*/ 0 w 9662615"/>
              <a:gd name="connsiteY122-1720" fmla="*/ 0 h 1583140"/>
              <a:gd name="connsiteX0-1721" fmla="*/ 0 w 9662615"/>
              <a:gd name="connsiteY0-1722" fmla="*/ 0 h 1583140"/>
              <a:gd name="connsiteX1-1723" fmla="*/ 9662615 w 9662615"/>
              <a:gd name="connsiteY1-1724" fmla="*/ 0 h 1583140"/>
              <a:gd name="connsiteX2-1725" fmla="*/ 9662615 w 9662615"/>
              <a:gd name="connsiteY2-1726" fmla="*/ 1280346 h 1583140"/>
              <a:gd name="connsiteX3-1727" fmla="*/ 9658420 w 9662615"/>
              <a:gd name="connsiteY3-1728" fmla="*/ 1280106 h 1583140"/>
              <a:gd name="connsiteX4-1729" fmla="*/ 9469546 w 9662615"/>
              <a:gd name="connsiteY4-1730" fmla="*/ 1289837 h 1583140"/>
              <a:gd name="connsiteX5-1731" fmla="*/ 9385895 w 9662615"/>
              <a:gd name="connsiteY5-1732" fmla="*/ 1269203 h 1583140"/>
              <a:gd name="connsiteX6-1733" fmla="*/ 9144767 w 9662615"/>
              <a:gd name="connsiteY6-1734" fmla="*/ 1264120 h 1583140"/>
              <a:gd name="connsiteX7-1735" fmla="*/ 8837252 w 9662615"/>
              <a:gd name="connsiteY7-1736" fmla="*/ 1350515 h 1583140"/>
              <a:gd name="connsiteX8-1737" fmla="*/ 8705466 w 9662615"/>
              <a:gd name="connsiteY8-1738" fmla="*/ 1342419 h 1583140"/>
              <a:gd name="connsiteX9-1739" fmla="*/ 8652221 w 9662615"/>
              <a:gd name="connsiteY9-1740" fmla="*/ 1326906 h 1583140"/>
              <a:gd name="connsiteX10-1741" fmla="*/ 8632312 w 9662615"/>
              <a:gd name="connsiteY10-1742" fmla="*/ 1326025 h 1583140"/>
              <a:gd name="connsiteX11-1743" fmla="*/ 8591582 w 9662615"/>
              <a:gd name="connsiteY11-1744" fmla="*/ 1341666 h 1583140"/>
              <a:gd name="connsiteX12-1745" fmla="*/ 8537336 w 9662615"/>
              <a:gd name="connsiteY12-1746" fmla="*/ 1341684 h 1583140"/>
              <a:gd name="connsiteX13-1747" fmla="*/ 8472508 w 9662615"/>
              <a:gd name="connsiteY13-1748" fmla="*/ 1363109 h 1583140"/>
              <a:gd name="connsiteX14-1749" fmla="*/ 8258477 w 9662615"/>
              <a:gd name="connsiteY14-1750" fmla="*/ 1370666 h 1583140"/>
              <a:gd name="connsiteX15-1751" fmla="*/ 8197961 w 9662615"/>
              <a:gd name="connsiteY15-1752" fmla="*/ 1392804 h 1583140"/>
              <a:gd name="connsiteX16-1753" fmla="*/ 8171196 w 9662615"/>
              <a:gd name="connsiteY16-1754" fmla="*/ 1397216 h 1583140"/>
              <a:gd name="connsiteX17-1755" fmla="*/ 8127667 w 9662615"/>
              <a:gd name="connsiteY17-1756" fmla="*/ 1418254 h 1583140"/>
              <a:gd name="connsiteX18-1757" fmla="*/ 7974579 w 9662615"/>
              <a:gd name="connsiteY18-1758" fmla="*/ 1383439 h 1583140"/>
              <a:gd name="connsiteX19-1759" fmla="*/ 7768351 w 9662615"/>
              <a:gd name="connsiteY19-1760" fmla="*/ 1395051 h 1583140"/>
              <a:gd name="connsiteX20-1761" fmla="*/ 7577675 w 9662615"/>
              <a:gd name="connsiteY20-1762" fmla="*/ 1370461 h 1583140"/>
              <a:gd name="connsiteX21-1763" fmla="*/ 7466069 w 9662615"/>
              <a:gd name="connsiteY21-1764" fmla="*/ 1377654 h 1583140"/>
              <a:gd name="connsiteX22-1765" fmla="*/ 7355642 w 9662615"/>
              <a:gd name="connsiteY22-1766" fmla="*/ 1407761 h 1583140"/>
              <a:gd name="connsiteX23-1767" fmla="*/ 7151610 w 9662615"/>
              <a:gd name="connsiteY23-1768" fmla="*/ 1397856 h 1583140"/>
              <a:gd name="connsiteX24-1769" fmla="*/ 7082147 w 9662615"/>
              <a:gd name="connsiteY24-1770" fmla="*/ 1406113 h 1583140"/>
              <a:gd name="connsiteX25-1771" fmla="*/ 7014958 w 9662615"/>
              <a:gd name="connsiteY25-1772" fmla="*/ 1396883 h 1583140"/>
              <a:gd name="connsiteX26-1773" fmla="*/ 6907567 w 9662615"/>
              <a:gd name="connsiteY26-1774" fmla="*/ 1419149 h 1583140"/>
              <a:gd name="connsiteX27-1775" fmla="*/ 6748428 w 9662615"/>
              <a:gd name="connsiteY27-1776" fmla="*/ 1420308 h 1583140"/>
              <a:gd name="connsiteX28-1777" fmla="*/ 6654257 w 9662615"/>
              <a:gd name="connsiteY28-1778" fmla="*/ 1424143 h 1583140"/>
              <a:gd name="connsiteX29-1779" fmla="*/ 6620123 w 9662615"/>
              <a:gd name="connsiteY29-1780" fmla="*/ 1430535 h 1583140"/>
              <a:gd name="connsiteX30-1781" fmla="*/ 6571355 w 9662615"/>
              <a:gd name="connsiteY30-1782" fmla="*/ 1436144 h 1583140"/>
              <a:gd name="connsiteX31-1783" fmla="*/ 6486557 w 9662615"/>
              <a:gd name="connsiteY31-1784" fmla="*/ 1449861 h 1583140"/>
              <a:gd name="connsiteX32-1785" fmla="*/ 6370419 w 9662615"/>
              <a:gd name="connsiteY32-1786" fmla="*/ 1461649 h 1583140"/>
              <a:gd name="connsiteX33-1787" fmla="*/ 6278839 w 9662615"/>
              <a:gd name="connsiteY33-1788" fmla="*/ 1449160 h 1583140"/>
              <a:gd name="connsiteX34-1789" fmla="*/ 6272455 w 9662615"/>
              <a:gd name="connsiteY34-1790" fmla="*/ 1453191 h 1583140"/>
              <a:gd name="connsiteX35-1791" fmla="*/ 6212659 w 9662615"/>
              <a:gd name="connsiteY35-1792" fmla="*/ 1454850 h 1583140"/>
              <a:gd name="connsiteX36-1793" fmla="*/ 6069317 w 9662615"/>
              <a:gd name="connsiteY36-1794" fmla="*/ 1445838 h 1583140"/>
              <a:gd name="connsiteX37-1795" fmla="*/ 5878477 w 9662615"/>
              <a:gd name="connsiteY37-1796" fmla="*/ 1439180 h 1583140"/>
              <a:gd name="connsiteX38-1797" fmla="*/ 5838387 w 9662615"/>
              <a:gd name="connsiteY38-1798" fmla="*/ 1444679 h 1583140"/>
              <a:gd name="connsiteX39-1799" fmla="*/ 5771136 w 9662615"/>
              <a:gd name="connsiteY39-1800" fmla="*/ 1453639 h 1583140"/>
              <a:gd name="connsiteX40-1801" fmla="*/ 5724081 w 9662615"/>
              <a:gd name="connsiteY40-1802" fmla="*/ 1470431 h 1583140"/>
              <a:gd name="connsiteX41-1803" fmla="*/ 5666577 w 9662615"/>
              <a:gd name="connsiteY41-1804" fmla="*/ 1473921 h 1583140"/>
              <a:gd name="connsiteX42-1805" fmla="*/ 5649068 w 9662615"/>
              <a:gd name="connsiteY42-1806" fmla="*/ 1461676 h 1583140"/>
              <a:gd name="connsiteX43-1807" fmla="*/ 5588902 w 9662615"/>
              <a:gd name="connsiteY43-1808" fmla="*/ 1469647 h 1583140"/>
              <a:gd name="connsiteX44-1809" fmla="*/ 5498090 w 9662615"/>
              <a:gd name="connsiteY44-1810" fmla="*/ 1483173 h 1583140"/>
              <a:gd name="connsiteX45-1811" fmla="*/ 5444641 w 9662615"/>
              <a:gd name="connsiteY45-1812" fmla="*/ 1487602 h 1583140"/>
              <a:gd name="connsiteX46-1813" fmla="*/ 5299812 w 9662615"/>
              <a:gd name="connsiteY46-1814" fmla="*/ 1503362 h 1583140"/>
              <a:gd name="connsiteX47-1815" fmla="*/ 5213947 w 9662615"/>
              <a:gd name="connsiteY47-1816" fmla="*/ 1516637 h 1583140"/>
              <a:gd name="connsiteX48-1817" fmla="*/ 5090342 w 9662615"/>
              <a:gd name="connsiteY48-1818" fmla="*/ 1546680 h 1583140"/>
              <a:gd name="connsiteX49-1819" fmla="*/ 5082104 w 9662615"/>
              <a:gd name="connsiteY49-1820" fmla="*/ 1547781 h 1583140"/>
              <a:gd name="connsiteX50-1821" fmla="*/ 5059484 w 9662615"/>
              <a:gd name="connsiteY50-1822" fmla="*/ 1546802 h 1583140"/>
              <a:gd name="connsiteX51-1823" fmla="*/ 5050958 w 9662615"/>
              <a:gd name="connsiteY51-1824" fmla="*/ 1545776 h 1583140"/>
              <a:gd name="connsiteX52-1825" fmla="*/ 5038524 w 9662615"/>
              <a:gd name="connsiteY52-1826" fmla="*/ 1545675 h 1583140"/>
              <a:gd name="connsiteX53-1827" fmla="*/ 5038223 w 9662615"/>
              <a:gd name="connsiteY53-1828" fmla="*/ 1545881 h 1583140"/>
              <a:gd name="connsiteX54-1829" fmla="*/ 5026564 w 9662615"/>
              <a:gd name="connsiteY54-1830" fmla="*/ 1545376 h 1583140"/>
              <a:gd name="connsiteX55-1831" fmla="*/ 4969433 w 9662615"/>
              <a:gd name="connsiteY55-1832" fmla="*/ 1540263 h 1583140"/>
              <a:gd name="connsiteX56-1833" fmla="*/ 4894799 w 9662615"/>
              <a:gd name="connsiteY56-1834" fmla="*/ 1559476 h 1583140"/>
              <a:gd name="connsiteX57-1835" fmla="*/ 4863775 w 9662615"/>
              <a:gd name="connsiteY57-1836" fmla="*/ 1562633 h 1583140"/>
              <a:gd name="connsiteX58-1837" fmla="*/ 4847242 w 9662615"/>
              <a:gd name="connsiteY58-1838" fmla="*/ 1565435 h 1583140"/>
              <a:gd name="connsiteX59-1839" fmla="*/ 4846237 w 9662615"/>
              <a:gd name="connsiteY59-1840" fmla="*/ 1566331 h 1583140"/>
              <a:gd name="connsiteX60-1841" fmla="*/ 4791466 w 9662615"/>
              <a:gd name="connsiteY60-1842" fmla="*/ 1561324 h 1583140"/>
              <a:gd name="connsiteX61-1843" fmla="*/ 4784247 w 9662615"/>
              <a:gd name="connsiteY61-1844" fmla="*/ 1562342 h 1583140"/>
              <a:gd name="connsiteX62-1845" fmla="*/ 4748477 w 9662615"/>
              <a:gd name="connsiteY62-1846" fmla="*/ 1556925 h 1583140"/>
              <a:gd name="connsiteX63-1847" fmla="*/ 4730033 w 9662615"/>
              <a:gd name="connsiteY63-1848" fmla="*/ 1555274 h 1583140"/>
              <a:gd name="connsiteX64-1849" fmla="*/ 4724747 w 9662615"/>
              <a:gd name="connsiteY64-1850" fmla="*/ 1552439 h 1583140"/>
              <a:gd name="connsiteX65-1851" fmla="*/ 4697562 w 9662615"/>
              <a:gd name="connsiteY65-1852" fmla="*/ 1551206 h 1583140"/>
              <a:gd name="connsiteX66-1853" fmla="*/ 4694469 w 9662615"/>
              <a:gd name="connsiteY66-1854" fmla="*/ 1551958 h 1583140"/>
              <a:gd name="connsiteX67-1855" fmla="*/ 4671940 w 9662615"/>
              <a:gd name="connsiteY67-1856" fmla="*/ 1547617 h 1583140"/>
              <a:gd name="connsiteX68-1857" fmla="*/ 4589320 w 9662615"/>
              <a:gd name="connsiteY68-1858" fmla="*/ 1534660 h 1583140"/>
              <a:gd name="connsiteX69-1859" fmla="*/ 4422155 w 9662615"/>
              <a:gd name="connsiteY69-1860" fmla="*/ 1542059 h 1583140"/>
              <a:gd name="connsiteX70-1861" fmla="*/ 4221826 w 9662615"/>
              <a:gd name="connsiteY70-1862" fmla="*/ 1508923 h 1583140"/>
              <a:gd name="connsiteX71-1863" fmla="*/ 4096601 w 9662615"/>
              <a:gd name="connsiteY71-1864" fmla="*/ 1510961 h 1583140"/>
              <a:gd name="connsiteX72-1865" fmla="*/ 3970635 w 9662615"/>
              <a:gd name="connsiteY72-1866" fmla="*/ 1544815 h 1583140"/>
              <a:gd name="connsiteX73-1867" fmla="*/ 3743791 w 9662615"/>
              <a:gd name="connsiteY73-1868" fmla="*/ 1516637 h 1583140"/>
              <a:gd name="connsiteX74-1869" fmla="*/ 3664453 w 9662615"/>
              <a:gd name="connsiteY74-1870" fmla="*/ 1521660 h 1583140"/>
              <a:gd name="connsiteX75-1871" fmla="*/ 3594070 w 9662615"/>
              <a:gd name="connsiteY75-1872" fmla="*/ 1509422 h 1583140"/>
              <a:gd name="connsiteX76-1873" fmla="*/ 3565233 w 9662615"/>
              <a:gd name="connsiteY76-1874" fmla="*/ 1515122 h 1583140"/>
              <a:gd name="connsiteX77-1875" fmla="*/ 3560267 w 9662615"/>
              <a:gd name="connsiteY77-1876" fmla="*/ 1516288 h 1583140"/>
              <a:gd name="connsiteX78-1877" fmla="*/ 3540258 w 9662615"/>
              <a:gd name="connsiteY78-1878" fmla="*/ 1516976 h 1583140"/>
              <a:gd name="connsiteX79-1879" fmla="*/ 3534780 w 9662615"/>
              <a:gd name="connsiteY79-1880" fmla="*/ 1522141 h 1583140"/>
              <a:gd name="connsiteX80-1881" fmla="*/ 3504783 w 9662615"/>
              <a:gd name="connsiteY80-1882" fmla="*/ 1526739 h 1583140"/>
              <a:gd name="connsiteX81-1883" fmla="*/ 3467911 w 9662615"/>
              <a:gd name="connsiteY81-1884" fmla="*/ 1526618 h 1583140"/>
              <a:gd name="connsiteX82-1885" fmla="*/ 3292707 w 9662615"/>
              <a:gd name="connsiteY82-1886" fmla="*/ 1520490 h 1583140"/>
              <a:gd name="connsiteX83-1887" fmla="*/ 3187872 w 9662615"/>
              <a:gd name="connsiteY83-1888" fmla="*/ 1519991 h 1583140"/>
              <a:gd name="connsiteX84-1889" fmla="*/ 3148026 w 9662615"/>
              <a:gd name="connsiteY84-1890" fmla="*/ 1524777 h 1583140"/>
              <a:gd name="connsiteX85-1891" fmla="*/ 3092394 w 9662615"/>
              <a:gd name="connsiteY85-1892" fmla="*/ 1528115 h 1583140"/>
              <a:gd name="connsiteX86-1893" fmla="*/ 2994200 w 9662615"/>
              <a:gd name="connsiteY86-1894" fmla="*/ 1537857 h 1583140"/>
              <a:gd name="connsiteX87-1895" fmla="*/ 2862301 w 9662615"/>
              <a:gd name="connsiteY87-1896" fmla="*/ 1544250 h 1583140"/>
              <a:gd name="connsiteX88-1897" fmla="*/ 2766335 w 9662615"/>
              <a:gd name="connsiteY88-1898" fmla="*/ 1527662 h 1583140"/>
              <a:gd name="connsiteX89-1899" fmla="*/ 2757836 w 9662615"/>
              <a:gd name="connsiteY89-1900" fmla="*/ 1531371 h 1583140"/>
              <a:gd name="connsiteX90-1901" fmla="*/ 2691555 w 9662615"/>
              <a:gd name="connsiteY90-1902" fmla="*/ 1530283 h 1583140"/>
              <a:gd name="connsiteX91-1903" fmla="*/ 2459871 w 9662615"/>
              <a:gd name="connsiteY91-1904" fmla="*/ 1500859 h 1583140"/>
              <a:gd name="connsiteX92-1905" fmla="*/ 2330328 w 9662615"/>
              <a:gd name="connsiteY92-1906" fmla="*/ 1499441 h 1583140"/>
              <a:gd name="connsiteX93-1907" fmla="*/ 2284269 w 9662615"/>
              <a:gd name="connsiteY93-1908" fmla="*/ 1503068 h 1583140"/>
              <a:gd name="connsiteX94-1909" fmla="*/ 2207104 w 9662615"/>
              <a:gd name="connsiteY94-1910" fmla="*/ 1508888 h 1583140"/>
              <a:gd name="connsiteX95-1911" fmla="*/ 2149226 w 9662615"/>
              <a:gd name="connsiteY95-1912" fmla="*/ 1523409 h 1583140"/>
              <a:gd name="connsiteX96-1913" fmla="*/ 2084783 w 9662615"/>
              <a:gd name="connsiteY96-1914" fmla="*/ 1524245 h 1583140"/>
              <a:gd name="connsiteX97-1915" fmla="*/ 2070075 w 9662615"/>
              <a:gd name="connsiteY97-1916" fmla="*/ 1511285 h 1583140"/>
              <a:gd name="connsiteX98-1917" fmla="*/ 2001057 w 9662615"/>
              <a:gd name="connsiteY98-1918" fmla="*/ 1516449 h 1583140"/>
              <a:gd name="connsiteX99-1919" fmla="*/ 1896330 w 9662615"/>
              <a:gd name="connsiteY99-1920" fmla="*/ 1525725 h 1583140"/>
              <a:gd name="connsiteX100-1921" fmla="*/ 1835994 w 9662615"/>
              <a:gd name="connsiteY100-1922" fmla="*/ 1527678 h 1583140"/>
              <a:gd name="connsiteX101-1923" fmla="*/ 1671119 w 9662615"/>
              <a:gd name="connsiteY101-1924" fmla="*/ 1536701 h 1583140"/>
              <a:gd name="connsiteX102-1925" fmla="*/ 1505921 w 9662615"/>
              <a:gd name="connsiteY102-1926" fmla="*/ 1548552 h 1583140"/>
              <a:gd name="connsiteX103-1927" fmla="*/ 1407755 w 9662615"/>
              <a:gd name="connsiteY103-1928" fmla="*/ 1571444 h 1583140"/>
              <a:gd name="connsiteX104-1929" fmla="*/ 1271994 w 9662615"/>
              <a:gd name="connsiteY104-1930" fmla="*/ 1579471 h 1583140"/>
              <a:gd name="connsiteX105-1931" fmla="*/ 1249226 w 9662615"/>
              <a:gd name="connsiteY105-1932" fmla="*/ 1583140 h 1583140"/>
              <a:gd name="connsiteX106-1933" fmla="*/ 1217719 w 9662615"/>
              <a:gd name="connsiteY106-1934" fmla="*/ 1580863 h 1583140"/>
              <a:gd name="connsiteX107-1935" fmla="*/ 1091432 w 9662615"/>
              <a:gd name="connsiteY107-1936" fmla="*/ 1571003 h 1583140"/>
              <a:gd name="connsiteX108-1937" fmla="*/ 992039 w 9662615"/>
              <a:gd name="connsiteY108-1938" fmla="*/ 1556662 h 1583140"/>
              <a:gd name="connsiteX109-1939" fmla="*/ 868264 w 9662615"/>
              <a:gd name="connsiteY109-1940" fmla="*/ 1566392 h 1583140"/>
              <a:gd name="connsiteX110-1941" fmla="*/ 792765 w 9662615"/>
              <a:gd name="connsiteY110-1942" fmla="*/ 1563102 h 1583140"/>
              <a:gd name="connsiteX111-1943" fmla="*/ 669055 w 9662615"/>
              <a:gd name="connsiteY111-1944" fmla="*/ 1543638 h 1583140"/>
              <a:gd name="connsiteX112-1945" fmla="*/ 506152 w 9662615"/>
              <a:gd name="connsiteY112-1946" fmla="*/ 1549124 h 1583140"/>
              <a:gd name="connsiteX113-1947" fmla="*/ 472797 w 9662615"/>
              <a:gd name="connsiteY113-1948" fmla="*/ 1568904 h 1583140"/>
              <a:gd name="connsiteX114-1949" fmla="*/ 427864 w 9662615"/>
              <a:gd name="connsiteY114-1950" fmla="*/ 1580848 h 1583140"/>
              <a:gd name="connsiteX115-1951" fmla="*/ 408381 w 9662615"/>
              <a:gd name="connsiteY115-1952" fmla="*/ 1552940 h 1583140"/>
              <a:gd name="connsiteX116-1953" fmla="*/ 267163 w 9662615"/>
              <a:gd name="connsiteY116-1954" fmla="*/ 1531913 h 1583140"/>
              <a:gd name="connsiteX117-1955" fmla="*/ 196644 w 9662615"/>
              <a:gd name="connsiteY117-1956" fmla="*/ 1524565 h 1583140"/>
              <a:gd name="connsiteX118-1957" fmla="*/ 86819 w 9662615"/>
              <a:gd name="connsiteY118-1958" fmla="*/ 1519517 h 1583140"/>
              <a:gd name="connsiteX119-1959" fmla="*/ 53369 w 9662615"/>
              <a:gd name="connsiteY119-1960" fmla="*/ 1516853 h 1583140"/>
              <a:gd name="connsiteX120-1961" fmla="*/ 2359 w 9662615"/>
              <a:gd name="connsiteY120-1962" fmla="*/ 1515247 h 1583140"/>
              <a:gd name="connsiteX121-1963" fmla="*/ 0 w 9662615"/>
              <a:gd name="connsiteY121-1964" fmla="*/ 1514932 h 1583140"/>
              <a:gd name="connsiteX122-1965" fmla="*/ 0 w 9662615"/>
              <a:gd name="connsiteY122-1966" fmla="*/ 0 h 1583140"/>
              <a:gd name="connsiteX0-1967" fmla="*/ 0 w 9662615"/>
              <a:gd name="connsiteY0-1968" fmla="*/ 0 h 1583140"/>
              <a:gd name="connsiteX1-1969" fmla="*/ 9662615 w 9662615"/>
              <a:gd name="connsiteY1-1970" fmla="*/ 0 h 1583140"/>
              <a:gd name="connsiteX2-1971" fmla="*/ 9662615 w 9662615"/>
              <a:gd name="connsiteY2-1972" fmla="*/ 1280346 h 1583140"/>
              <a:gd name="connsiteX3-1973" fmla="*/ 9658420 w 9662615"/>
              <a:gd name="connsiteY3-1974" fmla="*/ 1280106 h 1583140"/>
              <a:gd name="connsiteX4-1975" fmla="*/ 9469546 w 9662615"/>
              <a:gd name="connsiteY4-1976" fmla="*/ 1289837 h 1583140"/>
              <a:gd name="connsiteX5-1977" fmla="*/ 9385895 w 9662615"/>
              <a:gd name="connsiteY5-1978" fmla="*/ 1269203 h 1583140"/>
              <a:gd name="connsiteX6-1979" fmla="*/ 9144767 w 9662615"/>
              <a:gd name="connsiteY6-1980" fmla="*/ 1264120 h 1583140"/>
              <a:gd name="connsiteX7-1981" fmla="*/ 8837252 w 9662615"/>
              <a:gd name="connsiteY7-1982" fmla="*/ 1350515 h 1583140"/>
              <a:gd name="connsiteX8-1983" fmla="*/ 8705466 w 9662615"/>
              <a:gd name="connsiteY8-1984" fmla="*/ 1342419 h 1583140"/>
              <a:gd name="connsiteX9-1985" fmla="*/ 8652221 w 9662615"/>
              <a:gd name="connsiteY9-1986" fmla="*/ 1326906 h 1583140"/>
              <a:gd name="connsiteX10-1987" fmla="*/ 8632312 w 9662615"/>
              <a:gd name="connsiteY10-1988" fmla="*/ 1326025 h 1583140"/>
              <a:gd name="connsiteX11-1989" fmla="*/ 8591582 w 9662615"/>
              <a:gd name="connsiteY11-1990" fmla="*/ 1341666 h 1583140"/>
              <a:gd name="connsiteX12-1991" fmla="*/ 8537336 w 9662615"/>
              <a:gd name="connsiteY12-1992" fmla="*/ 1341684 h 1583140"/>
              <a:gd name="connsiteX13-1993" fmla="*/ 8472508 w 9662615"/>
              <a:gd name="connsiteY13-1994" fmla="*/ 1363109 h 1583140"/>
              <a:gd name="connsiteX14-1995" fmla="*/ 8258477 w 9662615"/>
              <a:gd name="connsiteY14-1996" fmla="*/ 1370666 h 1583140"/>
              <a:gd name="connsiteX15-1997" fmla="*/ 8197961 w 9662615"/>
              <a:gd name="connsiteY15-1998" fmla="*/ 1392804 h 1583140"/>
              <a:gd name="connsiteX16-1999" fmla="*/ 8171196 w 9662615"/>
              <a:gd name="connsiteY16-2000" fmla="*/ 1397216 h 1583140"/>
              <a:gd name="connsiteX17-2001" fmla="*/ 8127667 w 9662615"/>
              <a:gd name="connsiteY17-2002" fmla="*/ 1418254 h 1583140"/>
              <a:gd name="connsiteX18-2003" fmla="*/ 7974579 w 9662615"/>
              <a:gd name="connsiteY18-2004" fmla="*/ 1383439 h 1583140"/>
              <a:gd name="connsiteX19-2005" fmla="*/ 7768351 w 9662615"/>
              <a:gd name="connsiteY19-2006" fmla="*/ 1395051 h 1583140"/>
              <a:gd name="connsiteX20-2007" fmla="*/ 7635985 w 9662615"/>
              <a:gd name="connsiteY20-2008" fmla="*/ 1386363 h 1583140"/>
              <a:gd name="connsiteX21-2009" fmla="*/ 7466069 w 9662615"/>
              <a:gd name="connsiteY21-2010" fmla="*/ 1377654 h 1583140"/>
              <a:gd name="connsiteX22-2011" fmla="*/ 7355642 w 9662615"/>
              <a:gd name="connsiteY22-2012" fmla="*/ 1407761 h 1583140"/>
              <a:gd name="connsiteX23-2013" fmla="*/ 7151610 w 9662615"/>
              <a:gd name="connsiteY23-2014" fmla="*/ 1397856 h 1583140"/>
              <a:gd name="connsiteX24-2015" fmla="*/ 7082147 w 9662615"/>
              <a:gd name="connsiteY24-2016" fmla="*/ 1406113 h 1583140"/>
              <a:gd name="connsiteX25-2017" fmla="*/ 7014958 w 9662615"/>
              <a:gd name="connsiteY25-2018" fmla="*/ 1396883 h 1583140"/>
              <a:gd name="connsiteX26-2019" fmla="*/ 6907567 w 9662615"/>
              <a:gd name="connsiteY26-2020" fmla="*/ 1419149 h 1583140"/>
              <a:gd name="connsiteX27-2021" fmla="*/ 6748428 w 9662615"/>
              <a:gd name="connsiteY27-2022" fmla="*/ 1420308 h 1583140"/>
              <a:gd name="connsiteX28-2023" fmla="*/ 6654257 w 9662615"/>
              <a:gd name="connsiteY28-2024" fmla="*/ 1424143 h 1583140"/>
              <a:gd name="connsiteX29-2025" fmla="*/ 6620123 w 9662615"/>
              <a:gd name="connsiteY29-2026" fmla="*/ 1430535 h 1583140"/>
              <a:gd name="connsiteX30-2027" fmla="*/ 6571355 w 9662615"/>
              <a:gd name="connsiteY30-2028" fmla="*/ 1436144 h 1583140"/>
              <a:gd name="connsiteX31-2029" fmla="*/ 6486557 w 9662615"/>
              <a:gd name="connsiteY31-2030" fmla="*/ 1449861 h 1583140"/>
              <a:gd name="connsiteX32-2031" fmla="*/ 6370419 w 9662615"/>
              <a:gd name="connsiteY32-2032" fmla="*/ 1461649 h 1583140"/>
              <a:gd name="connsiteX33-2033" fmla="*/ 6278839 w 9662615"/>
              <a:gd name="connsiteY33-2034" fmla="*/ 1449160 h 1583140"/>
              <a:gd name="connsiteX34-2035" fmla="*/ 6272455 w 9662615"/>
              <a:gd name="connsiteY34-2036" fmla="*/ 1453191 h 1583140"/>
              <a:gd name="connsiteX35-2037" fmla="*/ 6212659 w 9662615"/>
              <a:gd name="connsiteY35-2038" fmla="*/ 1454850 h 1583140"/>
              <a:gd name="connsiteX36-2039" fmla="*/ 6069317 w 9662615"/>
              <a:gd name="connsiteY36-2040" fmla="*/ 1445838 h 1583140"/>
              <a:gd name="connsiteX37-2041" fmla="*/ 5878477 w 9662615"/>
              <a:gd name="connsiteY37-2042" fmla="*/ 1439180 h 1583140"/>
              <a:gd name="connsiteX38-2043" fmla="*/ 5838387 w 9662615"/>
              <a:gd name="connsiteY38-2044" fmla="*/ 1444679 h 1583140"/>
              <a:gd name="connsiteX39-2045" fmla="*/ 5771136 w 9662615"/>
              <a:gd name="connsiteY39-2046" fmla="*/ 1453639 h 1583140"/>
              <a:gd name="connsiteX40-2047" fmla="*/ 5724081 w 9662615"/>
              <a:gd name="connsiteY40-2048" fmla="*/ 1470431 h 1583140"/>
              <a:gd name="connsiteX41-2049" fmla="*/ 5666577 w 9662615"/>
              <a:gd name="connsiteY41-2050" fmla="*/ 1473921 h 1583140"/>
              <a:gd name="connsiteX42-2051" fmla="*/ 5649068 w 9662615"/>
              <a:gd name="connsiteY42-2052" fmla="*/ 1461676 h 1583140"/>
              <a:gd name="connsiteX43-2053" fmla="*/ 5588902 w 9662615"/>
              <a:gd name="connsiteY43-2054" fmla="*/ 1469647 h 1583140"/>
              <a:gd name="connsiteX44-2055" fmla="*/ 5498090 w 9662615"/>
              <a:gd name="connsiteY44-2056" fmla="*/ 1483173 h 1583140"/>
              <a:gd name="connsiteX45-2057" fmla="*/ 5444641 w 9662615"/>
              <a:gd name="connsiteY45-2058" fmla="*/ 1487602 h 1583140"/>
              <a:gd name="connsiteX46-2059" fmla="*/ 5299812 w 9662615"/>
              <a:gd name="connsiteY46-2060" fmla="*/ 1503362 h 1583140"/>
              <a:gd name="connsiteX47-2061" fmla="*/ 5213947 w 9662615"/>
              <a:gd name="connsiteY47-2062" fmla="*/ 1516637 h 1583140"/>
              <a:gd name="connsiteX48-2063" fmla="*/ 5090342 w 9662615"/>
              <a:gd name="connsiteY48-2064" fmla="*/ 1546680 h 1583140"/>
              <a:gd name="connsiteX49-2065" fmla="*/ 5082104 w 9662615"/>
              <a:gd name="connsiteY49-2066" fmla="*/ 1547781 h 1583140"/>
              <a:gd name="connsiteX50-2067" fmla="*/ 5059484 w 9662615"/>
              <a:gd name="connsiteY50-2068" fmla="*/ 1546802 h 1583140"/>
              <a:gd name="connsiteX51-2069" fmla="*/ 5050958 w 9662615"/>
              <a:gd name="connsiteY51-2070" fmla="*/ 1545776 h 1583140"/>
              <a:gd name="connsiteX52-2071" fmla="*/ 5038524 w 9662615"/>
              <a:gd name="connsiteY52-2072" fmla="*/ 1545675 h 1583140"/>
              <a:gd name="connsiteX53-2073" fmla="*/ 5038223 w 9662615"/>
              <a:gd name="connsiteY53-2074" fmla="*/ 1545881 h 1583140"/>
              <a:gd name="connsiteX54-2075" fmla="*/ 5026564 w 9662615"/>
              <a:gd name="connsiteY54-2076" fmla="*/ 1545376 h 1583140"/>
              <a:gd name="connsiteX55-2077" fmla="*/ 4969433 w 9662615"/>
              <a:gd name="connsiteY55-2078" fmla="*/ 1540263 h 1583140"/>
              <a:gd name="connsiteX56-2079" fmla="*/ 4894799 w 9662615"/>
              <a:gd name="connsiteY56-2080" fmla="*/ 1559476 h 1583140"/>
              <a:gd name="connsiteX57-2081" fmla="*/ 4863775 w 9662615"/>
              <a:gd name="connsiteY57-2082" fmla="*/ 1562633 h 1583140"/>
              <a:gd name="connsiteX58-2083" fmla="*/ 4847242 w 9662615"/>
              <a:gd name="connsiteY58-2084" fmla="*/ 1565435 h 1583140"/>
              <a:gd name="connsiteX59-2085" fmla="*/ 4846237 w 9662615"/>
              <a:gd name="connsiteY59-2086" fmla="*/ 1566331 h 1583140"/>
              <a:gd name="connsiteX60-2087" fmla="*/ 4791466 w 9662615"/>
              <a:gd name="connsiteY60-2088" fmla="*/ 1561324 h 1583140"/>
              <a:gd name="connsiteX61-2089" fmla="*/ 4784247 w 9662615"/>
              <a:gd name="connsiteY61-2090" fmla="*/ 1562342 h 1583140"/>
              <a:gd name="connsiteX62-2091" fmla="*/ 4748477 w 9662615"/>
              <a:gd name="connsiteY62-2092" fmla="*/ 1556925 h 1583140"/>
              <a:gd name="connsiteX63-2093" fmla="*/ 4730033 w 9662615"/>
              <a:gd name="connsiteY63-2094" fmla="*/ 1555274 h 1583140"/>
              <a:gd name="connsiteX64-2095" fmla="*/ 4724747 w 9662615"/>
              <a:gd name="connsiteY64-2096" fmla="*/ 1552439 h 1583140"/>
              <a:gd name="connsiteX65-2097" fmla="*/ 4697562 w 9662615"/>
              <a:gd name="connsiteY65-2098" fmla="*/ 1551206 h 1583140"/>
              <a:gd name="connsiteX66-2099" fmla="*/ 4694469 w 9662615"/>
              <a:gd name="connsiteY66-2100" fmla="*/ 1551958 h 1583140"/>
              <a:gd name="connsiteX67-2101" fmla="*/ 4671940 w 9662615"/>
              <a:gd name="connsiteY67-2102" fmla="*/ 1547617 h 1583140"/>
              <a:gd name="connsiteX68-2103" fmla="*/ 4589320 w 9662615"/>
              <a:gd name="connsiteY68-2104" fmla="*/ 1534660 h 1583140"/>
              <a:gd name="connsiteX69-2105" fmla="*/ 4422155 w 9662615"/>
              <a:gd name="connsiteY69-2106" fmla="*/ 1542059 h 1583140"/>
              <a:gd name="connsiteX70-2107" fmla="*/ 4221826 w 9662615"/>
              <a:gd name="connsiteY70-2108" fmla="*/ 1508923 h 1583140"/>
              <a:gd name="connsiteX71-2109" fmla="*/ 4096601 w 9662615"/>
              <a:gd name="connsiteY71-2110" fmla="*/ 1510961 h 1583140"/>
              <a:gd name="connsiteX72-2111" fmla="*/ 3970635 w 9662615"/>
              <a:gd name="connsiteY72-2112" fmla="*/ 1544815 h 1583140"/>
              <a:gd name="connsiteX73-2113" fmla="*/ 3743791 w 9662615"/>
              <a:gd name="connsiteY73-2114" fmla="*/ 1516637 h 1583140"/>
              <a:gd name="connsiteX74-2115" fmla="*/ 3664453 w 9662615"/>
              <a:gd name="connsiteY74-2116" fmla="*/ 1521660 h 1583140"/>
              <a:gd name="connsiteX75-2117" fmla="*/ 3594070 w 9662615"/>
              <a:gd name="connsiteY75-2118" fmla="*/ 1509422 h 1583140"/>
              <a:gd name="connsiteX76-2119" fmla="*/ 3565233 w 9662615"/>
              <a:gd name="connsiteY76-2120" fmla="*/ 1515122 h 1583140"/>
              <a:gd name="connsiteX77-2121" fmla="*/ 3560267 w 9662615"/>
              <a:gd name="connsiteY77-2122" fmla="*/ 1516288 h 1583140"/>
              <a:gd name="connsiteX78-2123" fmla="*/ 3540258 w 9662615"/>
              <a:gd name="connsiteY78-2124" fmla="*/ 1516976 h 1583140"/>
              <a:gd name="connsiteX79-2125" fmla="*/ 3534780 w 9662615"/>
              <a:gd name="connsiteY79-2126" fmla="*/ 1522141 h 1583140"/>
              <a:gd name="connsiteX80-2127" fmla="*/ 3504783 w 9662615"/>
              <a:gd name="connsiteY80-2128" fmla="*/ 1526739 h 1583140"/>
              <a:gd name="connsiteX81-2129" fmla="*/ 3467911 w 9662615"/>
              <a:gd name="connsiteY81-2130" fmla="*/ 1526618 h 1583140"/>
              <a:gd name="connsiteX82-2131" fmla="*/ 3292707 w 9662615"/>
              <a:gd name="connsiteY82-2132" fmla="*/ 1520490 h 1583140"/>
              <a:gd name="connsiteX83-2133" fmla="*/ 3187872 w 9662615"/>
              <a:gd name="connsiteY83-2134" fmla="*/ 1519991 h 1583140"/>
              <a:gd name="connsiteX84-2135" fmla="*/ 3148026 w 9662615"/>
              <a:gd name="connsiteY84-2136" fmla="*/ 1524777 h 1583140"/>
              <a:gd name="connsiteX85-2137" fmla="*/ 3092394 w 9662615"/>
              <a:gd name="connsiteY85-2138" fmla="*/ 1528115 h 1583140"/>
              <a:gd name="connsiteX86-2139" fmla="*/ 2994200 w 9662615"/>
              <a:gd name="connsiteY86-2140" fmla="*/ 1537857 h 1583140"/>
              <a:gd name="connsiteX87-2141" fmla="*/ 2862301 w 9662615"/>
              <a:gd name="connsiteY87-2142" fmla="*/ 1544250 h 1583140"/>
              <a:gd name="connsiteX88-2143" fmla="*/ 2766335 w 9662615"/>
              <a:gd name="connsiteY88-2144" fmla="*/ 1527662 h 1583140"/>
              <a:gd name="connsiteX89-2145" fmla="*/ 2757836 w 9662615"/>
              <a:gd name="connsiteY89-2146" fmla="*/ 1531371 h 1583140"/>
              <a:gd name="connsiteX90-2147" fmla="*/ 2691555 w 9662615"/>
              <a:gd name="connsiteY90-2148" fmla="*/ 1530283 h 1583140"/>
              <a:gd name="connsiteX91-2149" fmla="*/ 2459871 w 9662615"/>
              <a:gd name="connsiteY91-2150" fmla="*/ 1500859 h 1583140"/>
              <a:gd name="connsiteX92-2151" fmla="*/ 2330328 w 9662615"/>
              <a:gd name="connsiteY92-2152" fmla="*/ 1499441 h 1583140"/>
              <a:gd name="connsiteX93-2153" fmla="*/ 2284269 w 9662615"/>
              <a:gd name="connsiteY93-2154" fmla="*/ 1503068 h 1583140"/>
              <a:gd name="connsiteX94-2155" fmla="*/ 2207104 w 9662615"/>
              <a:gd name="connsiteY94-2156" fmla="*/ 1508888 h 1583140"/>
              <a:gd name="connsiteX95-2157" fmla="*/ 2149226 w 9662615"/>
              <a:gd name="connsiteY95-2158" fmla="*/ 1523409 h 1583140"/>
              <a:gd name="connsiteX96-2159" fmla="*/ 2084783 w 9662615"/>
              <a:gd name="connsiteY96-2160" fmla="*/ 1524245 h 1583140"/>
              <a:gd name="connsiteX97-2161" fmla="*/ 2070075 w 9662615"/>
              <a:gd name="connsiteY97-2162" fmla="*/ 1511285 h 1583140"/>
              <a:gd name="connsiteX98-2163" fmla="*/ 2001057 w 9662615"/>
              <a:gd name="connsiteY98-2164" fmla="*/ 1516449 h 1583140"/>
              <a:gd name="connsiteX99-2165" fmla="*/ 1896330 w 9662615"/>
              <a:gd name="connsiteY99-2166" fmla="*/ 1525725 h 1583140"/>
              <a:gd name="connsiteX100-2167" fmla="*/ 1835994 w 9662615"/>
              <a:gd name="connsiteY100-2168" fmla="*/ 1527678 h 1583140"/>
              <a:gd name="connsiteX101-2169" fmla="*/ 1671119 w 9662615"/>
              <a:gd name="connsiteY101-2170" fmla="*/ 1536701 h 1583140"/>
              <a:gd name="connsiteX102-2171" fmla="*/ 1505921 w 9662615"/>
              <a:gd name="connsiteY102-2172" fmla="*/ 1548552 h 1583140"/>
              <a:gd name="connsiteX103-2173" fmla="*/ 1407755 w 9662615"/>
              <a:gd name="connsiteY103-2174" fmla="*/ 1571444 h 1583140"/>
              <a:gd name="connsiteX104-2175" fmla="*/ 1271994 w 9662615"/>
              <a:gd name="connsiteY104-2176" fmla="*/ 1579471 h 1583140"/>
              <a:gd name="connsiteX105-2177" fmla="*/ 1249226 w 9662615"/>
              <a:gd name="connsiteY105-2178" fmla="*/ 1583140 h 1583140"/>
              <a:gd name="connsiteX106-2179" fmla="*/ 1217719 w 9662615"/>
              <a:gd name="connsiteY106-2180" fmla="*/ 1580863 h 1583140"/>
              <a:gd name="connsiteX107-2181" fmla="*/ 1091432 w 9662615"/>
              <a:gd name="connsiteY107-2182" fmla="*/ 1571003 h 1583140"/>
              <a:gd name="connsiteX108-2183" fmla="*/ 992039 w 9662615"/>
              <a:gd name="connsiteY108-2184" fmla="*/ 1556662 h 1583140"/>
              <a:gd name="connsiteX109-2185" fmla="*/ 868264 w 9662615"/>
              <a:gd name="connsiteY109-2186" fmla="*/ 1566392 h 1583140"/>
              <a:gd name="connsiteX110-2187" fmla="*/ 792765 w 9662615"/>
              <a:gd name="connsiteY110-2188" fmla="*/ 1563102 h 1583140"/>
              <a:gd name="connsiteX111-2189" fmla="*/ 669055 w 9662615"/>
              <a:gd name="connsiteY111-2190" fmla="*/ 1543638 h 1583140"/>
              <a:gd name="connsiteX112-2191" fmla="*/ 506152 w 9662615"/>
              <a:gd name="connsiteY112-2192" fmla="*/ 1549124 h 1583140"/>
              <a:gd name="connsiteX113-2193" fmla="*/ 472797 w 9662615"/>
              <a:gd name="connsiteY113-2194" fmla="*/ 1568904 h 1583140"/>
              <a:gd name="connsiteX114-2195" fmla="*/ 427864 w 9662615"/>
              <a:gd name="connsiteY114-2196" fmla="*/ 1580848 h 1583140"/>
              <a:gd name="connsiteX115-2197" fmla="*/ 408381 w 9662615"/>
              <a:gd name="connsiteY115-2198" fmla="*/ 1552940 h 1583140"/>
              <a:gd name="connsiteX116-2199" fmla="*/ 267163 w 9662615"/>
              <a:gd name="connsiteY116-2200" fmla="*/ 1531913 h 1583140"/>
              <a:gd name="connsiteX117-2201" fmla="*/ 196644 w 9662615"/>
              <a:gd name="connsiteY117-2202" fmla="*/ 1524565 h 1583140"/>
              <a:gd name="connsiteX118-2203" fmla="*/ 86819 w 9662615"/>
              <a:gd name="connsiteY118-2204" fmla="*/ 1519517 h 1583140"/>
              <a:gd name="connsiteX119-2205" fmla="*/ 53369 w 9662615"/>
              <a:gd name="connsiteY119-2206" fmla="*/ 1516853 h 1583140"/>
              <a:gd name="connsiteX120-2207" fmla="*/ 2359 w 9662615"/>
              <a:gd name="connsiteY120-2208" fmla="*/ 1515247 h 1583140"/>
              <a:gd name="connsiteX121-2209" fmla="*/ 0 w 9662615"/>
              <a:gd name="connsiteY121-2210" fmla="*/ 1514932 h 1583140"/>
              <a:gd name="connsiteX122-2211" fmla="*/ 0 w 9662615"/>
              <a:gd name="connsiteY122-2212" fmla="*/ 0 h 1583140"/>
              <a:gd name="connsiteX0-2213" fmla="*/ 0 w 9662615"/>
              <a:gd name="connsiteY0-2214" fmla="*/ 0 h 1583140"/>
              <a:gd name="connsiteX1-2215" fmla="*/ 9662615 w 9662615"/>
              <a:gd name="connsiteY1-2216" fmla="*/ 0 h 1583140"/>
              <a:gd name="connsiteX2-2217" fmla="*/ 9662615 w 9662615"/>
              <a:gd name="connsiteY2-2218" fmla="*/ 1280346 h 1583140"/>
              <a:gd name="connsiteX3-2219" fmla="*/ 9658420 w 9662615"/>
              <a:gd name="connsiteY3-2220" fmla="*/ 1280106 h 1583140"/>
              <a:gd name="connsiteX4-2221" fmla="*/ 9469546 w 9662615"/>
              <a:gd name="connsiteY4-2222" fmla="*/ 1289837 h 1583140"/>
              <a:gd name="connsiteX5-2223" fmla="*/ 9385895 w 9662615"/>
              <a:gd name="connsiteY5-2224" fmla="*/ 1269203 h 1583140"/>
              <a:gd name="connsiteX6-2225" fmla="*/ 9144767 w 9662615"/>
              <a:gd name="connsiteY6-2226" fmla="*/ 1264120 h 1583140"/>
              <a:gd name="connsiteX7-2227" fmla="*/ 8837252 w 9662615"/>
              <a:gd name="connsiteY7-2228" fmla="*/ 1350515 h 1583140"/>
              <a:gd name="connsiteX8-2229" fmla="*/ 8705466 w 9662615"/>
              <a:gd name="connsiteY8-2230" fmla="*/ 1342419 h 1583140"/>
              <a:gd name="connsiteX9-2231" fmla="*/ 8652221 w 9662615"/>
              <a:gd name="connsiteY9-2232" fmla="*/ 1326906 h 1583140"/>
              <a:gd name="connsiteX10-2233" fmla="*/ 8632312 w 9662615"/>
              <a:gd name="connsiteY10-2234" fmla="*/ 1326025 h 1583140"/>
              <a:gd name="connsiteX11-2235" fmla="*/ 8591582 w 9662615"/>
              <a:gd name="connsiteY11-2236" fmla="*/ 1341666 h 1583140"/>
              <a:gd name="connsiteX12-2237" fmla="*/ 8537336 w 9662615"/>
              <a:gd name="connsiteY12-2238" fmla="*/ 1341684 h 1583140"/>
              <a:gd name="connsiteX13-2239" fmla="*/ 8472508 w 9662615"/>
              <a:gd name="connsiteY13-2240" fmla="*/ 1363109 h 1583140"/>
              <a:gd name="connsiteX14-2241" fmla="*/ 8258477 w 9662615"/>
              <a:gd name="connsiteY14-2242" fmla="*/ 1370666 h 1583140"/>
              <a:gd name="connsiteX15-2243" fmla="*/ 8197961 w 9662615"/>
              <a:gd name="connsiteY15-2244" fmla="*/ 1392804 h 1583140"/>
              <a:gd name="connsiteX16-2245" fmla="*/ 8171196 w 9662615"/>
              <a:gd name="connsiteY16-2246" fmla="*/ 1397216 h 1583140"/>
              <a:gd name="connsiteX17-2247" fmla="*/ 8127667 w 9662615"/>
              <a:gd name="connsiteY17-2248" fmla="*/ 1418254 h 1583140"/>
              <a:gd name="connsiteX18-2249" fmla="*/ 7974579 w 9662615"/>
              <a:gd name="connsiteY18-2250" fmla="*/ 1383439 h 1583140"/>
              <a:gd name="connsiteX19-2251" fmla="*/ 7768351 w 9662615"/>
              <a:gd name="connsiteY19-2252" fmla="*/ 1395051 h 1583140"/>
              <a:gd name="connsiteX20-2253" fmla="*/ 7635985 w 9662615"/>
              <a:gd name="connsiteY20-2254" fmla="*/ 1386363 h 1583140"/>
              <a:gd name="connsiteX21-2255" fmla="*/ 7466069 w 9662615"/>
              <a:gd name="connsiteY21-2256" fmla="*/ 1377654 h 1583140"/>
              <a:gd name="connsiteX22-2257" fmla="*/ 7355642 w 9662615"/>
              <a:gd name="connsiteY22-2258" fmla="*/ 1407761 h 1583140"/>
              <a:gd name="connsiteX23-2259" fmla="*/ 7151610 w 9662615"/>
              <a:gd name="connsiteY23-2260" fmla="*/ 1397856 h 1583140"/>
              <a:gd name="connsiteX24-2261" fmla="*/ 7082147 w 9662615"/>
              <a:gd name="connsiteY24-2262" fmla="*/ 1406113 h 1583140"/>
              <a:gd name="connsiteX25-2263" fmla="*/ 7014958 w 9662615"/>
              <a:gd name="connsiteY25-2264" fmla="*/ 1396883 h 1583140"/>
              <a:gd name="connsiteX26-2265" fmla="*/ 6907567 w 9662615"/>
              <a:gd name="connsiteY26-2266" fmla="*/ 1419149 h 1583140"/>
              <a:gd name="connsiteX27-2267" fmla="*/ 6748428 w 9662615"/>
              <a:gd name="connsiteY27-2268" fmla="*/ 1420308 h 1583140"/>
              <a:gd name="connsiteX28-2269" fmla="*/ 6654257 w 9662615"/>
              <a:gd name="connsiteY28-2270" fmla="*/ 1424143 h 1583140"/>
              <a:gd name="connsiteX29-2271" fmla="*/ 6620123 w 9662615"/>
              <a:gd name="connsiteY29-2272" fmla="*/ 1430535 h 1583140"/>
              <a:gd name="connsiteX30-2273" fmla="*/ 6571355 w 9662615"/>
              <a:gd name="connsiteY30-2274" fmla="*/ 1436144 h 1583140"/>
              <a:gd name="connsiteX31-2275" fmla="*/ 6486557 w 9662615"/>
              <a:gd name="connsiteY31-2276" fmla="*/ 1449861 h 1583140"/>
              <a:gd name="connsiteX32-2277" fmla="*/ 6370419 w 9662615"/>
              <a:gd name="connsiteY32-2278" fmla="*/ 1461649 h 1583140"/>
              <a:gd name="connsiteX33-2279" fmla="*/ 6278839 w 9662615"/>
              <a:gd name="connsiteY33-2280" fmla="*/ 1449160 h 1583140"/>
              <a:gd name="connsiteX34-2281" fmla="*/ 6272455 w 9662615"/>
              <a:gd name="connsiteY34-2282" fmla="*/ 1453191 h 1583140"/>
              <a:gd name="connsiteX35-2283" fmla="*/ 6212659 w 9662615"/>
              <a:gd name="connsiteY35-2284" fmla="*/ 1454850 h 1583140"/>
              <a:gd name="connsiteX36-2285" fmla="*/ 6069317 w 9662615"/>
              <a:gd name="connsiteY36-2286" fmla="*/ 1445838 h 1583140"/>
              <a:gd name="connsiteX37-2287" fmla="*/ 5878477 w 9662615"/>
              <a:gd name="connsiteY37-2288" fmla="*/ 1439180 h 1583140"/>
              <a:gd name="connsiteX38-2289" fmla="*/ 5838387 w 9662615"/>
              <a:gd name="connsiteY38-2290" fmla="*/ 1444679 h 1583140"/>
              <a:gd name="connsiteX39-2291" fmla="*/ 5771136 w 9662615"/>
              <a:gd name="connsiteY39-2292" fmla="*/ 1453639 h 1583140"/>
              <a:gd name="connsiteX40-2293" fmla="*/ 5724081 w 9662615"/>
              <a:gd name="connsiteY40-2294" fmla="*/ 1470431 h 1583140"/>
              <a:gd name="connsiteX41-2295" fmla="*/ 5666577 w 9662615"/>
              <a:gd name="connsiteY41-2296" fmla="*/ 1473921 h 1583140"/>
              <a:gd name="connsiteX42-2297" fmla="*/ 5649068 w 9662615"/>
              <a:gd name="connsiteY42-2298" fmla="*/ 1461676 h 1583140"/>
              <a:gd name="connsiteX43-2299" fmla="*/ 5588902 w 9662615"/>
              <a:gd name="connsiteY43-2300" fmla="*/ 1469647 h 1583140"/>
              <a:gd name="connsiteX44-2301" fmla="*/ 5498090 w 9662615"/>
              <a:gd name="connsiteY44-2302" fmla="*/ 1483173 h 1583140"/>
              <a:gd name="connsiteX45-2303" fmla="*/ 5444641 w 9662615"/>
              <a:gd name="connsiteY45-2304" fmla="*/ 1487602 h 1583140"/>
              <a:gd name="connsiteX46-2305" fmla="*/ 5299812 w 9662615"/>
              <a:gd name="connsiteY46-2306" fmla="*/ 1503362 h 1583140"/>
              <a:gd name="connsiteX47-2307" fmla="*/ 5213947 w 9662615"/>
              <a:gd name="connsiteY47-2308" fmla="*/ 1516637 h 1583140"/>
              <a:gd name="connsiteX48-2309" fmla="*/ 5090342 w 9662615"/>
              <a:gd name="connsiteY48-2310" fmla="*/ 1546680 h 1583140"/>
              <a:gd name="connsiteX49-2311" fmla="*/ 5082104 w 9662615"/>
              <a:gd name="connsiteY49-2312" fmla="*/ 1547781 h 1583140"/>
              <a:gd name="connsiteX50-2313" fmla="*/ 5059484 w 9662615"/>
              <a:gd name="connsiteY50-2314" fmla="*/ 1546802 h 1583140"/>
              <a:gd name="connsiteX51-2315" fmla="*/ 5050958 w 9662615"/>
              <a:gd name="connsiteY51-2316" fmla="*/ 1545776 h 1583140"/>
              <a:gd name="connsiteX52-2317" fmla="*/ 5038524 w 9662615"/>
              <a:gd name="connsiteY52-2318" fmla="*/ 1545675 h 1583140"/>
              <a:gd name="connsiteX53-2319" fmla="*/ 5038223 w 9662615"/>
              <a:gd name="connsiteY53-2320" fmla="*/ 1545881 h 1583140"/>
              <a:gd name="connsiteX54-2321" fmla="*/ 5026564 w 9662615"/>
              <a:gd name="connsiteY54-2322" fmla="*/ 1545376 h 1583140"/>
              <a:gd name="connsiteX55-2323" fmla="*/ 4969433 w 9662615"/>
              <a:gd name="connsiteY55-2324" fmla="*/ 1540263 h 1583140"/>
              <a:gd name="connsiteX56-2325" fmla="*/ 4894799 w 9662615"/>
              <a:gd name="connsiteY56-2326" fmla="*/ 1559476 h 1583140"/>
              <a:gd name="connsiteX57-2327" fmla="*/ 4863775 w 9662615"/>
              <a:gd name="connsiteY57-2328" fmla="*/ 1562633 h 1583140"/>
              <a:gd name="connsiteX58-2329" fmla="*/ 4847242 w 9662615"/>
              <a:gd name="connsiteY58-2330" fmla="*/ 1565435 h 1583140"/>
              <a:gd name="connsiteX59-2331" fmla="*/ 4846237 w 9662615"/>
              <a:gd name="connsiteY59-2332" fmla="*/ 1566331 h 1583140"/>
              <a:gd name="connsiteX60-2333" fmla="*/ 4791466 w 9662615"/>
              <a:gd name="connsiteY60-2334" fmla="*/ 1561324 h 1583140"/>
              <a:gd name="connsiteX61-2335" fmla="*/ 4784247 w 9662615"/>
              <a:gd name="connsiteY61-2336" fmla="*/ 1562342 h 1583140"/>
              <a:gd name="connsiteX62-2337" fmla="*/ 4748477 w 9662615"/>
              <a:gd name="connsiteY62-2338" fmla="*/ 1556925 h 1583140"/>
              <a:gd name="connsiteX63-2339" fmla="*/ 4730033 w 9662615"/>
              <a:gd name="connsiteY63-2340" fmla="*/ 1555274 h 1583140"/>
              <a:gd name="connsiteX64-2341" fmla="*/ 4724747 w 9662615"/>
              <a:gd name="connsiteY64-2342" fmla="*/ 1552439 h 1583140"/>
              <a:gd name="connsiteX65-2343" fmla="*/ 4697562 w 9662615"/>
              <a:gd name="connsiteY65-2344" fmla="*/ 1551206 h 1583140"/>
              <a:gd name="connsiteX66-2345" fmla="*/ 4694469 w 9662615"/>
              <a:gd name="connsiteY66-2346" fmla="*/ 1551958 h 1583140"/>
              <a:gd name="connsiteX67-2347" fmla="*/ 4671940 w 9662615"/>
              <a:gd name="connsiteY67-2348" fmla="*/ 1547617 h 1583140"/>
              <a:gd name="connsiteX68-2349" fmla="*/ 4589320 w 9662615"/>
              <a:gd name="connsiteY68-2350" fmla="*/ 1534660 h 1583140"/>
              <a:gd name="connsiteX69-2351" fmla="*/ 4422155 w 9662615"/>
              <a:gd name="connsiteY69-2352" fmla="*/ 1542059 h 1583140"/>
              <a:gd name="connsiteX70-2353" fmla="*/ 4221826 w 9662615"/>
              <a:gd name="connsiteY70-2354" fmla="*/ 1508923 h 1583140"/>
              <a:gd name="connsiteX71-2355" fmla="*/ 4096601 w 9662615"/>
              <a:gd name="connsiteY71-2356" fmla="*/ 1510961 h 1583140"/>
              <a:gd name="connsiteX72-2357" fmla="*/ 3970635 w 9662615"/>
              <a:gd name="connsiteY72-2358" fmla="*/ 1544815 h 1583140"/>
              <a:gd name="connsiteX73-2359" fmla="*/ 3743791 w 9662615"/>
              <a:gd name="connsiteY73-2360" fmla="*/ 1516637 h 1583140"/>
              <a:gd name="connsiteX74-2361" fmla="*/ 3664453 w 9662615"/>
              <a:gd name="connsiteY74-2362" fmla="*/ 1521660 h 1583140"/>
              <a:gd name="connsiteX75-2363" fmla="*/ 3594070 w 9662615"/>
              <a:gd name="connsiteY75-2364" fmla="*/ 1509422 h 1583140"/>
              <a:gd name="connsiteX76-2365" fmla="*/ 3565233 w 9662615"/>
              <a:gd name="connsiteY76-2366" fmla="*/ 1515122 h 1583140"/>
              <a:gd name="connsiteX77-2367" fmla="*/ 3560267 w 9662615"/>
              <a:gd name="connsiteY77-2368" fmla="*/ 1516288 h 1583140"/>
              <a:gd name="connsiteX78-2369" fmla="*/ 3540258 w 9662615"/>
              <a:gd name="connsiteY78-2370" fmla="*/ 1516976 h 1583140"/>
              <a:gd name="connsiteX79-2371" fmla="*/ 3534780 w 9662615"/>
              <a:gd name="connsiteY79-2372" fmla="*/ 1522141 h 1583140"/>
              <a:gd name="connsiteX80-2373" fmla="*/ 3504783 w 9662615"/>
              <a:gd name="connsiteY80-2374" fmla="*/ 1526739 h 1583140"/>
              <a:gd name="connsiteX81-2375" fmla="*/ 3467911 w 9662615"/>
              <a:gd name="connsiteY81-2376" fmla="*/ 1526618 h 1583140"/>
              <a:gd name="connsiteX82-2377" fmla="*/ 3292707 w 9662615"/>
              <a:gd name="connsiteY82-2378" fmla="*/ 1520490 h 1583140"/>
              <a:gd name="connsiteX83-2379" fmla="*/ 3187872 w 9662615"/>
              <a:gd name="connsiteY83-2380" fmla="*/ 1519991 h 1583140"/>
              <a:gd name="connsiteX84-2381" fmla="*/ 3148026 w 9662615"/>
              <a:gd name="connsiteY84-2382" fmla="*/ 1524777 h 1583140"/>
              <a:gd name="connsiteX85-2383" fmla="*/ 3092394 w 9662615"/>
              <a:gd name="connsiteY85-2384" fmla="*/ 1528115 h 1583140"/>
              <a:gd name="connsiteX86-2385" fmla="*/ 2994200 w 9662615"/>
              <a:gd name="connsiteY86-2386" fmla="*/ 1537857 h 1583140"/>
              <a:gd name="connsiteX87-2387" fmla="*/ 2862301 w 9662615"/>
              <a:gd name="connsiteY87-2388" fmla="*/ 1544250 h 1583140"/>
              <a:gd name="connsiteX88-2389" fmla="*/ 2766335 w 9662615"/>
              <a:gd name="connsiteY88-2390" fmla="*/ 1527662 h 1583140"/>
              <a:gd name="connsiteX89-2391" fmla="*/ 2757836 w 9662615"/>
              <a:gd name="connsiteY89-2392" fmla="*/ 1531371 h 1583140"/>
              <a:gd name="connsiteX90-2393" fmla="*/ 2691555 w 9662615"/>
              <a:gd name="connsiteY90-2394" fmla="*/ 1530283 h 1583140"/>
              <a:gd name="connsiteX91-2395" fmla="*/ 2459871 w 9662615"/>
              <a:gd name="connsiteY91-2396" fmla="*/ 1500859 h 1583140"/>
              <a:gd name="connsiteX92-2397" fmla="*/ 2330328 w 9662615"/>
              <a:gd name="connsiteY92-2398" fmla="*/ 1499441 h 1583140"/>
              <a:gd name="connsiteX93-2399" fmla="*/ 2284269 w 9662615"/>
              <a:gd name="connsiteY93-2400" fmla="*/ 1503068 h 1583140"/>
              <a:gd name="connsiteX94-2401" fmla="*/ 2207104 w 9662615"/>
              <a:gd name="connsiteY94-2402" fmla="*/ 1508888 h 1583140"/>
              <a:gd name="connsiteX95-2403" fmla="*/ 2149226 w 9662615"/>
              <a:gd name="connsiteY95-2404" fmla="*/ 1523409 h 1583140"/>
              <a:gd name="connsiteX96-2405" fmla="*/ 2084783 w 9662615"/>
              <a:gd name="connsiteY96-2406" fmla="*/ 1524245 h 1583140"/>
              <a:gd name="connsiteX97-2407" fmla="*/ 2070075 w 9662615"/>
              <a:gd name="connsiteY97-2408" fmla="*/ 1511285 h 1583140"/>
              <a:gd name="connsiteX98-2409" fmla="*/ 2001057 w 9662615"/>
              <a:gd name="connsiteY98-2410" fmla="*/ 1516449 h 1583140"/>
              <a:gd name="connsiteX99-2411" fmla="*/ 1896330 w 9662615"/>
              <a:gd name="connsiteY99-2412" fmla="*/ 1525725 h 1583140"/>
              <a:gd name="connsiteX100-2413" fmla="*/ 1835994 w 9662615"/>
              <a:gd name="connsiteY100-2414" fmla="*/ 1527678 h 1583140"/>
              <a:gd name="connsiteX101-2415" fmla="*/ 1671119 w 9662615"/>
              <a:gd name="connsiteY101-2416" fmla="*/ 1536701 h 1583140"/>
              <a:gd name="connsiteX102-2417" fmla="*/ 1601337 w 9662615"/>
              <a:gd name="connsiteY102-2418" fmla="*/ 1548552 h 1583140"/>
              <a:gd name="connsiteX103-2419" fmla="*/ 1407755 w 9662615"/>
              <a:gd name="connsiteY103-2420" fmla="*/ 1571444 h 1583140"/>
              <a:gd name="connsiteX104-2421" fmla="*/ 1271994 w 9662615"/>
              <a:gd name="connsiteY104-2422" fmla="*/ 1579471 h 1583140"/>
              <a:gd name="connsiteX105-2423" fmla="*/ 1249226 w 9662615"/>
              <a:gd name="connsiteY105-2424" fmla="*/ 1583140 h 1583140"/>
              <a:gd name="connsiteX106-2425" fmla="*/ 1217719 w 9662615"/>
              <a:gd name="connsiteY106-2426" fmla="*/ 1580863 h 1583140"/>
              <a:gd name="connsiteX107-2427" fmla="*/ 1091432 w 9662615"/>
              <a:gd name="connsiteY107-2428" fmla="*/ 1571003 h 1583140"/>
              <a:gd name="connsiteX108-2429" fmla="*/ 992039 w 9662615"/>
              <a:gd name="connsiteY108-2430" fmla="*/ 1556662 h 1583140"/>
              <a:gd name="connsiteX109-2431" fmla="*/ 868264 w 9662615"/>
              <a:gd name="connsiteY109-2432" fmla="*/ 1566392 h 1583140"/>
              <a:gd name="connsiteX110-2433" fmla="*/ 792765 w 9662615"/>
              <a:gd name="connsiteY110-2434" fmla="*/ 1563102 h 1583140"/>
              <a:gd name="connsiteX111-2435" fmla="*/ 669055 w 9662615"/>
              <a:gd name="connsiteY111-2436" fmla="*/ 1543638 h 1583140"/>
              <a:gd name="connsiteX112-2437" fmla="*/ 506152 w 9662615"/>
              <a:gd name="connsiteY112-2438" fmla="*/ 1549124 h 1583140"/>
              <a:gd name="connsiteX113-2439" fmla="*/ 472797 w 9662615"/>
              <a:gd name="connsiteY113-2440" fmla="*/ 1568904 h 1583140"/>
              <a:gd name="connsiteX114-2441" fmla="*/ 427864 w 9662615"/>
              <a:gd name="connsiteY114-2442" fmla="*/ 1580848 h 1583140"/>
              <a:gd name="connsiteX115-2443" fmla="*/ 408381 w 9662615"/>
              <a:gd name="connsiteY115-2444" fmla="*/ 1552940 h 1583140"/>
              <a:gd name="connsiteX116-2445" fmla="*/ 267163 w 9662615"/>
              <a:gd name="connsiteY116-2446" fmla="*/ 1531913 h 1583140"/>
              <a:gd name="connsiteX117-2447" fmla="*/ 196644 w 9662615"/>
              <a:gd name="connsiteY117-2448" fmla="*/ 1524565 h 1583140"/>
              <a:gd name="connsiteX118-2449" fmla="*/ 86819 w 9662615"/>
              <a:gd name="connsiteY118-2450" fmla="*/ 1519517 h 1583140"/>
              <a:gd name="connsiteX119-2451" fmla="*/ 53369 w 9662615"/>
              <a:gd name="connsiteY119-2452" fmla="*/ 1516853 h 1583140"/>
              <a:gd name="connsiteX120-2453" fmla="*/ 2359 w 9662615"/>
              <a:gd name="connsiteY120-2454" fmla="*/ 1515247 h 1583140"/>
              <a:gd name="connsiteX121-2455" fmla="*/ 0 w 9662615"/>
              <a:gd name="connsiteY121-2456" fmla="*/ 1514932 h 1583140"/>
              <a:gd name="connsiteX122-2457" fmla="*/ 0 w 9662615"/>
              <a:gd name="connsiteY122-2458" fmla="*/ 0 h 1583140"/>
              <a:gd name="connsiteX0-2459" fmla="*/ 0 w 9662615"/>
              <a:gd name="connsiteY0-2460" fmla="*/ 0 h 1583140"/>
              <a:gd name="connsiteX1-2461" fmla="*/ 9662615 w 9662615"/>
              <a:gd name="connsiteY1-2462" fmla="*/ 0 h 1583140"/>
              <a:gd name="connsiteX2-2463" fmla="*/ 9662615 w 9662615"/>
              <a:gd name="connsiteY2-2464" fmla="*/ 1280346 h 1583140"/>
              <a:gd name="connsiteX3-2465" fmla="*/ 9658420 w 9662615"/>
              <a:gd name="connsiteY3-2466" fmla="*/ 1280106 h 1583140"/>
              <a:gd name="connsiteX4-2467" fmla="*/ 9469546 w 9662615"/>
              <a:gd name="connsiteY4-2468" fmla="*/ 1289837 h 1583140"/>
              <a:gd name="connsiteX5-2469" fmla="*/ 9385895 w 9662615"/>
              <a:gd name="connsiteY5-2470" fmla="*/ 1269203 h 1583140"/>
              <a:gd name="connsiteX6-2471" fmla="*/ 9144767 w 9662615"/>
              <a:gd name="connsiteY6-2472" fmla="*/ 1264120 h 1583140"/>
              <a:gd name="connsiteX7-2473" fmla="*/ 8837252 w 9662615"/>
              <a:gd name="connsiteY7-2474" fmla="*/ 1350515 h 1583140"/>
              <a:gd name="connsiteX8-2475" fmla="*/ 8705466 w 9662615"/>
              <a:gd name="connsiteY8-2476" fmla="*/ 1342419 h 1583140"/>
              <a:gd name="connsiteX9-2477" fmla="*/ 8652221 w 9662615"/>
              <a:gd name="connsiteY9-2478" fmla="*/ 1326906 h 1583140"/>
              <a:gd name="connsiteX10-2479" fmla="*/ 8632312 w 9662615"/>
              <a:gd name="connsiteY10-2480" fmla="*/ 1326025 h 1583140"/>
              <a:gd name="connsiteX11-2481" fmla="*/ 8591582 w 9662615"/>
              <a:gd name="connsiteY11-2482" fmla="*/ 1341666 h 1583140"/>
              <a:gd name="connsiteX12-2483" fmla="*/ 8537336 w 9662615"/>
              <a:gd name="connsiteY12-2484" fmla="*/ 1341684 h 1583140"/>
              <a:gd name="connsiteX13-2485" fmla="*/ 8472508 w 9662615"/>
              <a:gd name="connsiteY13-2486" fmla="*/ 1363109 h 1583140"/>
              <a:gd name="connsiteX14-2487" fmla="*/ 8258477 w 9662615"/>
              <a:gd name="connsiteY14-2488" fmla="*/ 1370666 h 1583140"/>
              <a:gd name="connsiteX15-2489" fmla="*/ 8197961 w 9662615"/>
              <a:gd name="connsiteY15-2490" fmla="*/ 1392804 h 1583140"/>
              <a:gd name="connsiteX16-2491" fmla="*/ 8171196 w 9662615"/>
              <a:gd name="connsiteY16-2492" fmla="*/ 1397216 h 1583140"/>
              <a:gd name="connsiteX17-2493" fmla="*/ 8127667 w 9662615"/>
              <a:gd name="connsiteY17-2494" fmla="*/ 1418254 h 1583140"/>
              <a:gd name="connsiteX18-2495" fmla="*/ 7974579 w 9662615"/>
              <a:gd name="connsiteY18-2496" fmla="*/ 1383439 h 1583140"/>
              <a:gd name="connsiteX19-2497" fmla="*/ 7768351 w 9662615"/>
              <a:gd name="connsiteY19-2498" fmla="*/ 1395051 h 1583140"/>
              <a:gd name="connsiteX20-2499" fmla="*/ 7635985 w 9662615"/>
              <a:gd name="connsiteY20-2500" fmla="*/ 1386363 h 1583140"/>
              <a:gd name="connsiteX21-2501" fmla="*/ 7466069 w 9662615"/>
              <a:gd name="connsiteY21-2502" fmla="*/ 1377654 h 1583140"/>
              <a:gd name="connsiteX22-2503" fmla="*/ 7355642 w 9662615"/>
              <a:gd name="connsiteY22-2504" fmla="*/ 1407761 h 1583140"/>
              <a:gd name="connsiteX23-2505" fmla="*/ 7151610 w 9662615"/>
              <a:gd name="connsiteY23-2506" fmla="*/ 1397856 h 1583140"/>
              <a:gd name="connsiteX24-2507" fmla="*/ 7082147 w 9662615"/>
              <a:gd name="connsiteY24-2508" fmla="*/ 1406113 h 1583140"/>
              <a:gd name="connsiteX25-2509" fmla="*/ 7014958 w 9662615"/>
              <a:gd name="connsiteY25-2510" fmla="*/ 1396883 h 1583140"/>
              <a:gd name="connsiteX26-2511" fmla="*/ 6907567 w 9662615"/>
              <a:gd name="connsiteY26-2512" fmla="*/ 1419149 h 1583140"/>
              <a:gd name="connsiteX27-2513" fmla="*/ 6748428 w 9662615"/>
              <a:gd name="connsiteY27-2514" fmla="*/ 1420308 h 1583140"/>
              <a:gd name="connsiteX28-2515" fmla="*/ 6654257 w 9662615"/>
              <a:gd name="connsiteY28-2516" fmla="*/ 1424143 h 1583140"/>
              <a:gd name="connsiteX29-2517" fmla="*/ 6620123 w 9662615"/>
              <a:gd name="connsiteY29-2518" fmla="*/ 1430535 h 1583140"/>
              <a:gd name="connsiteX30-2519" fmla="*/ 6571355 w 9662615"/>
              <a:gd name="connsiteY30-2520" fmla="*/ 1436144 h 1583140"/>
              <a:gd name="connsiteX31-2521" fmla="*/ 6486557 w 9662615"/>
              <a:gd name="connsiteY31-2522" fmla="*/ 1449861 h 1583140"/>
              <a:gd name="connsiteX32-2523" fmla="*/ 6370419 w 9662615"/>
              <a:gd name="connsiteY32-2524" fmla="*/ 1461649 h 1583140"/>
              <a:gd name="connsiteX33-2525" fmla="*/ 6278839 w 9662615"/>
              <a:gd name="connsiteY33-2526" fmla="*/ 1449160 h 1583140"/>
              <a:gd name="connsiteX34-2527" fmla="*/ 6272455 w 9662615"/>
              <a:gd name="connsiteY34-2528" fmla="*/ 1453191 h 1583140"/>
              <a:gd name="connsiteX35-2529" fmla="*/ 6212659 w 9662615"/>
              <a:gd name="connsiteY35-2530" fmla="*/ 1454850 h 1583140"/>
              <a:gd name="connsiteX36-2531" fmla="*/ 6069317 w 9662615"/>
              <a:gd name="connsiteY36-2532" fmla="*/ 1445838 h 1583140"/>
              <a:gd name="connsiteX37-2533" fmla="*/ 5878477 w 9662615"/>
              <a:gd name="connsiteY37-2534" fmla="*/ 1439180 h 1583140"/>
              <a:gd name="connsiteX38-2535" fmla="*/ 5838387 w 9662615"/>
              <a:gd name="connsiteY38-2536" fmla="*/ 1444679 h 1583140"/>
              <a:gd name="connsiteX39-2537" fmla="*/ 5771136 w 9662615"/>
              <a:gd name="connsiteY39-2538" fmla="*/ 1453639 h 1583140"/>
              <a:gd name="connsiteX40-2539" fmla="*/ 5724081 w 9662615"/>
              <a:gd name="connsiteY40-2540" fmla="*/ 1470431 h 1583140"/>
              <a:gd name="connsiteX41-2541" fmla="*/ 5666577 w 9662615"/>
              <a:gd name="connsiteY41-2542" fmla="*/ 1473921 h 1583140"/>
              <a:gd name="connsiteX42-2543" fmla="*/ 5649068 w 9662615"/>
              <a:gd name="connsiteY42-2544" fmla="*/ 1461676 h 1583140"/>
              <a:gd name="connsiteX43-2545" fmla="*/ 5588902 w 9662615"/>
              <a:gd name="connsiteY43-2546" fmla="*/ 1469647 h 1583140"/>
              <a:gd name="connsiteX44-2547" fmla="*/ 5498090 w 9662615"/>
              <a:gd name="connsiteY44-2548" fmla="*/ 1483173 h 1583140"/>
              <a:gd name="connsiteX45-2549" fmla="*/ 5444641 w 9662615"/>
              <a:gd name="connsiteY45-2550" fmla="*/ 1487602 h 1583140"/>
              <a:gd name="connsiteX46-2551" fmla="*/ 5299812 w 9662615"/>
              <a:gd name="connsiteY46-2552" fmla="*/ 1503362 h 1583140"/>
              <a:gd name="connsiteX47-2553" fmla="*/ 5213947 w 9662615"/>
              <a:gd name="connsiteY47-2554" fmla="*/ 1516637 h 1583140"/>
              <a:gd name="connsiteX48-2555" fmla="*/ 5090342 w 9662615"/>
              <a:gd name="connsiteY48-2556" fmla="*/ 1546680 h 1583140"/>
              <a:gd name="connsiteX49-2557" fmla="*/ 5082104 w 9662615"/>
              <a:gd name="connsiteY49-2558" fmla="*/ 1547781 h 1583140"/>
              <a:gd name="connsiteX50-2559" fmla="*/ 5059484 w 9662615"/>
              <a:gd name="connsiteY50-2560" fmla="*/ 1546802 h 1583140"/>
              <a:gd name="connsiteX51-2561" fmla="*/ 5050958 w 9662615"/>
              <a:gd name="connsiteY51-2562" fmla="*/ 1545776 h 1583140"/>
              <a:gd name="connsiteX52-2563" fmla="*/ 5038524 w 9662615"/>
              <a:gd name="connsiteY52-2564" fmla="*/ 1545675 h 1583140"/>
              <a:gd name="connsiteX53-2565" fmla="*/ 5038223 w 9662615"/>
              <a:gd name="connsiteY53-2566" fmla="*/ 1545881 h 1583140"/>
              <a:gd name="connsiteX54-2567" fmla="*/ 5026564 w 9662615"/>
              <a:gd name="connsiteY54-2568" fmla="*/ 1545376 h 1583140"/>
              <a:gd name="connsiteX55-2569" fmla="*/ 4969433 w 9662615"/>
              <a:gd name="connsiteY55-2570" fmla="*/ 1540263 h 1583140"/>
              <a:gd name="connsiteX56-2571" fmla="*/ 4894799 w 9662615"/>
              <a:gd name="connsiteY56-2572" fmla="*/ 1559476 h 1583140"/>
              <a:gd name="connsiteX57-2573" fmla="*/ 4863775 w 9662615"/>
              <a:gd name="connsiteY57-2574" fmla="*/ 1562633 h 1583140"/>
              <a:gd name="connsiteX58-2575" fmla="*/ 4847242 w 9662615"/>
              <a:gd name="connsiteY58-2576" fmla="*/ 1565435 h 1583140"/>
              <a:gd name="connsiteX59-2577" fmla="*/ 4846237 w 9662615"/>
              <a:gd name="connsiteY59-2578" fmla="*/ 1566331 h 1583140"/>
              <a:gd name="connsiteX60-2579" fmla="*/ 4791466 w 9662615"/>
              <a:gd name="connsiteY60-2580" fmla="*/ 1561324 h 1583140"/>
              <a:gd name="connsiteX61-2581" fmla="*/ 4784247 w 9662615"/>
              <a:gd name="connsiteY61-2582" fmla="*/ 1562342 h 1583140"/>
              <a:gd name="connsiteX62-2583" fmla="*/ 4748477 w 9662615"/>
              <a:gd name="connsiteY62-2584" fmla="*/ 1556925 h 1583140"/>
              <a:gd name="connsiteX63-2585" fmla="*/ 4730033 w 9662615"/>
              <a:gd name="connsiteY63-2586" fmla="*/ 1555274 h 1583140"/>
              <a:gd name="connsiteX64-2587" fmla="*/ 4724747 w 9662615"/>
              <a:gd name="connsiteY64-2588" fmla="*/ 1552439 h 1583140"/>
              <a:gd name="connsiteX65-2589" fmla="*/ 4697562 w 9662615"/>
              <a:gd name="connsiteY65-2590" fmla="*/ 1551206 h 1583140"/>
              <a:gd name="connsiteX66-2591" fmla="*/ 4694469 w 9662615"/>
              <a:gd name="connsiteY66-2592" fmla="*/ 1551958 h 1583140"/>
              <a:gd name="connsiteX67-2593" fmla="*/ 4671940 w 9662615"/>
              <a:gd name="connsiteY67-2594" fmla="*/ 1547617 h 1583140"/>
              <a:gd name="connsiteX68-2595" fmla="*/ 4589320 w 9662615"/>
              <a:gd name="connsiteY68-2596" fmla="*/ 1534660 h 1583140"/>
              <a:gd name="connsiteX69-2597" fmla="*/ 4422155 w 9662615"/>
              <a:gd name="connsiteY69-2598" fmla="*/ 1542059 h 1583140"/>
              <a:gd name="connsiteX70-2599" fmla="*/ 4221826 w 9662615"/>
              <a:gd name="connsiteY70-2600" fmla="*/ 1508923 h 1583140"/>
              <a:gd name="connsiteX71-2601" fmla="*/ 4096601 w 9662615"/>
              <a:gd name="connsiteY71-2602" fmla="*/ 1521563 h 1583140"/>
              <a:gd name="connsiteX72-2603" fmla="*/ 3970635 w 9662615"/>
              <a:gd name="connsiteY72-2604" fmla="*/ 1544815 h 1583140"/>
              <a:gd name="connsiteX73-2605" fmla="*/ 3743791 w 9662615"/>
              <a:gd name="connsiteY73-2606" fmla="*/ 1516637 h 1583140"/>
              <a:gd name="connsiteX74-2607" fmla="*/ 3664453 w 9662615"/>
              <a:gd name="connsiteY74-2608" fmla="*/ 1521660 h 1583140"/>
              <a:gd name="connsiteX75-2609" fmla="*/ 3594070 w 9662615"/>
              <a:gd name="connsiteY75-2610" fmla="*/ 1509422 h 1583140"/>
              <a:gd name="connsiteX76-2611" fmla="*/ 3565233 w 9662615"/>
              <a:gd name="connsiteY76-2612" fmla="*/ 1515122 h 1583140"/>
              <a:gd name="connsiteX77-2613" fmla="*/ 3560267 w 9662615"/>
              <a:gd name="connsiteY77-2614" fmla="*/ 1516288 h 1583140"/>
              <a:gd name="connsiteX78-2615" fmla="*/ 3540258 w 9662615"/>
              <a:gd name="connsiteY78-2616" fmla="*/ 1516976 h 1583140"/>
              <a:gd name="connsiteX79-2617" fmla="*/ 3534780 w 9662615"/>
              <a:gd name="connsiteY79-2618" fmla="*/ 1522141 h 1583140"/>
              <a:gd name="connsiteX80-2619" fmla="*/ 3504783 w 9662615"/>
              <a:gd name="connsiteY80-2620" fmla="*/ 1526739 h 1583140"/>
              <a:gd name="connsiteX81-2621" fmla="*/ 3467911 w 9662615"/>
              <a:gd name="connsiteY81-2622" fmla="*/ 1526618 h 1583140"/>
              <a:gd name="connsiteX82-2623" fmla="*/ 3292707 w 9662615"/>
              <a:gd name="connsiteY82-2624" fmla="*/ 1520490 h 1583140"/>
              <a:gd name="connsiteX83-2625" fmla="*/ 3187872 w 9662615"/>
              <a:gd name="connsiteY83-2626" fmla="*/ 1519991 h 1583140"/>
              <a:gd name="connsiteX84-2627" fmla="*/ 3148026 w 9662615"/>
              <a:gd name="connsiteY84-2628" fmla="*/ 1524777 h 1583140"/>
              <a:gd name="connsiteX85-2629" fmla="*/ 3092394 w 9662615"/>
              <a:gd name="connsiteY85-2630" fmla="*/ 1528115 h 1583140"/>
              <a:gd name="connsiteX86-2631" fmla="*/ 2994200 w 9662615"/>
              <a:gd name="connsiteY86-2632" fmla="*/ 1537857 h 1583140"/>
              <a:gd name="connsiteX87-2633" fmla="*/ 2862301 w 9662615"/>
              <a:gd name="connsiteY87-2634" fmla="*/ 1544250 h 1583140"/>
              <a:gd name="connsiteX88-2635" fmla="*/ 2766335 w 9662615"/>
              <a:gd name="connsiteY88-2636" fmla="*/ 1527662 h 1583140"/>
              <a:gd name="connsiteX89-2637" fmla="*/ 2757836 w 9662615"/>
              <a:gd name="connsiteY89-2638" fmla="*/ 1531371 h 1583140"/>
              <a:gd name="connsiteX90-2639" fmla="*/ 2691555 w 9662615"/>
              <a:gd name="connsiteY90-2640" fmla="*/ 1530283 h 1583140"/>
              <a:gd name="connsiteX91-2641" fmla="*/ 2459871 w 9662615"/>
              <a:gd name="connsiteY91-2642" fmla="*/ 1500859 h 1583140"/>
              <a:gd name="connsiteX92-2643" fmla="*/ 2330328 w 9662615"/>
              <a:gd name="connsiteY92-2644" fmla="*/ 1499441 h 1583140"/>
              <a:gd name="connsiteX93-2645" fmla="*/ 2284269 w 9662615"/>
              <a:gd name="connsiteY93-2646" fmla="*/ 1503068 h 1583140"/>
              <a:gd name="connsiteX94-2647" fmla="*/ 2207104 w 9662615"/>
              <a:gd name="connsiteY94-2648" fmla="*/ 1508888 h 1583140"/>
              <a:gd name="connsiteX95-2649" fmla="*/ 2149226 w 9662615"/>
              <a:gd name="connsiteY95-2650" fmla="*/ 1523409 h 1583140"/>
              <a:gd name="connsiteX96-2651" fmla="*/ 2084783 w 9662615"/>
              <a:gd name="connsiteY96-2652" fmla="*/ 1524245 h 1583140"/>
              <a:gd name="connsiteX97-2653" fmla="*/ 2070075 w 9662615"/>
              <a:gd name="connsiteY97-2654" fmla="*/ 1511285 h 1583140"/>
              <a:gd name="connsiteX98-2655" fmla="*/ 2001057 w 9662615"/>
              <a:gd name="connsiteY98-2656" fmla="*/ 1516449 h 1583140"/>
              <a:gd name="connsiteX99-2657" fmla="*/ 1896330 w 9662615"/>
              <a:gd name="connsiteY99-2658" fmla="*/ 1525725 h 1583140"/>
              <a:gd name="connsiteX100-2659" fmla="*/ 1835994 w 9662615"/>
              <a:gd name="connsiteY100-2660" fmla="*/ 1527678 h 1583140"/>
              <a:gd name="connsiteX101-2661" fmla="*/ 1671119 w 9662615"/>
              <a:gd name="connsiteY101-2662" fmla="*/ 1536701 h 1583140"/>
              <a:gd name="connsiteX102-2663" fmla="*/ 1601337 w 9662615"/>
              <a:gd name="connsiteY102-2664" fmla="*/ 1548552 h 1583140"/>
              <a:gd name="connsiteX103-2665" fmla="*/ 1407755 w 9662615"/>
              <a:gd name="connsiteY103-2666" fmla="*/ 1571444 h 1583140"/>
              <a:gd name="connsiteX104-2667" fmla="*/ 1271994 w 9662615"/>
              <a:gd name="connsiteY104-2668" fmla="*/ 1579471 h 1583140"/>
              <a:gd name="connsiteX105-2669" fmla="*/ 1249226 w 9662615"/>
              <a:gd name="connsiteY105-2670" fmla="*/ 1583140 h 1583140"/>
              <a:gd name="connsiteX106-2671" fmla="*/ 1217719 w 9662615"/>
              <a:gd name="connsiteY106-2672" fmla="*/ 1580863 h 1583140"/>
              <a:gd name="connsiteX107-2673" fmla="*/ 1091432 w 9662615"/>
              <a:gd name="connsiteY107-2674" fmla="*/ 1571003 h 1583140"/>
              <a:gd name="connsiteX108-2675" fmla="*/ 992039 w 9662615"/>
              <a:gd name="connsiteY108-2676" fmla="*/ 1556662 h 1583140"/>
              <a:gd name="connsiteX109-2677" fmla="*/ 868264 w 9662615"/>
              <a:gd name="connsiteY109-2678" fmla="*/ 1566392 h 1583140"/>
              <a:gd name="connsiteX110-2679" fmla="*/ 792765 w 9662615"/>
              <a:gd name="connsiteY110-2680" fmla="*/ 1563102 h 1583140"/>
              <a:gd name="connsiteX111-2681" fmla="*/ 669055 w 9662615"/>
              <a:gd name="connsiteY111-2682" fmla="*/ 1543638 h 1583140"/>
              <a:gd name="connsiteX112-2683" fmla="*/ 506152 w 9662615"/>
              <a:gd name="connsiteY112-2684" fmla="*/ 1549124 h 1583140"/>
              <a:gd name="connsiteX113-2685" fmla="*/ 472797 w 9662615"/>
              <a:gd name="connsiteY113-2686" fmla="*/ 1568904 h 1583140"/>
              <a:gd name="connsiteX114-2687" fmla="*/ 427864 w 9662615"/>
              <a:gd name="connsiteY114-2688" fmla="*/ 1580848 h 1583140"/>
              <a:gd name="connsiteX115-2689" fmla="*/ 408381 w 9662615"/>
              <a:gd name="connsiteY115-2690" fmla="*/ 1552940 h 1583140"/>
              <a:gd name="connsiteX116-2691" fmla="*/ 267163 w 9662615"/>
              <a:gd name="connsiteY116-2692" fmla="*/ 1531913 h 1583140"/>
              <a:gd name="connsiteX117-2693" fmla="*/ 196644 w 9662615"/>
              <a:gd name="connsiteY117-2694" fmla="*/ 1524565 h 1583140"/>
              <a:gd name="connsiteX118-2695" fmla="*/ 86819 w 9662615"/>
              <a:gd name="connsiteY118-2696" fmla="*/ 1519517 h 1583140"/>
              <a:gd name="connsiteX119-2697" fmla="*/ 53369 w 9662615"/>
              <a:gd name="connsiteY119-2698" fmla="*/ 1516853 h 1583140"/>
              <a:gd name="connsiteX120-2699" fmla="*/ 2359 w 9662615"/>
              <a:gd name="connsiteY120-2700" fmla="*/ 1515247 h 1583140"/>
              <a:gd name="connsiteX121-2701" fmla="*/ 0 w 9662615"/>
              <a:gd name="connsiteY121-2702" fmla="*/ 1514932 h 1583140"/>
              <a:gd name="connsiteX122-2703" fmla="*/ 0 w 9662615"/>
              <a:gd name="connsiteY122-2704" fmla="*/ 0 h 1583140"/>
              <a:gd name="connsiteX0-2705" fmla="*/ 0 w 9662615"/>
              <a:gd name="connsiteY0-2706" fmla="*/ 0 h 1583140"/>
              <a:gd name="connsiteX1-2707" fmla="*/ 9662615 w 9662615"/>
              <a:gd name="connsiteY1-2708" fmla="*/ 0 h 1583140"/>
              <a:gd name="connsiteX2-2709" fmla="*/ 9662615 w 9662615"/>
              <a:gd name="connsiteY2-2710" fmla="*/ 1280346 h 1583140"/>
              <a:gd name="connsiteX3-2711" fmla="*/ 9658420 w 9662615"/>
              <a:gd name="connsiteY3-2712" fmla="*/ 1280106 h 1583140"/>
              <a:gd name="connsiteX4-2713" fmla="*/ 9469546 w 9662615"/>
              <a:gd name="connsiteY4-2714" fmla="*/ 1289837 h 1583140"/>
              <a:gd name="connsiteX5-2715" fmla="*/ 9385895 w 9662615"/>
              <a:gd name="connsiteY5-2716" fmla="*/ 1269203 h 1583140"/>
              <a:gd name="connsiteX6-2717" fmla="*/ 9144767 w 9662615"/>
              <a:gd name="connsiteY6-2718" fmla="*/ 1264120 h 1583140"/>
              <a:gd name="connsiteX7-2719" fmla="*/ 8837252 w 9662615"/>
              <a:gd name="connsiteY7-2720" fmla="*/ 1350515 h 1583140"/>
              <a:gd name="connsiteX8-2721" fmla="*/ 8705466 w 9662615"/>
              <a:gd name="connsiteY8-2722" fmla="*/ 1342419 h 1583140"/>
              <a:gd name="connsiteX9-2723" fmla="*/ 8652221 w 9662615"/>
              <a:gd name="connsiteY9-2724" fmla="*/ 1326906 h 1583140"/>
              <a:gd name="connsiteX10-2725" fmla="*/ 8632312 w 9662615"/>
              <a:gd name="connsiteY10-2726" fmla="*/ 1326025 h 1583140"/>
              <a:gd name="connsiteX11-2727" fmla="*/ 8591582 w 9662615"/>
              <a:gd name="connsiteY11-2728" fmla="*/ 1341666 h 1583140"/>
              <a:gd name="connsiteX12-2729" fmla="*/ 8537336 w 9662615"/>
              <a:gd name="connsiteY12-2730" fmla="*/ 1341684 h 1583140"/>
              <a:gd name="connsiteX13-2731" fmla="*/ 8472508 w 9662615"/>
              <a:gd name="connsiteY13-2732" fmla="*/ 1363109 h 1583140"/>
              <a:gd name="connsiteX14-2733" fmla="*/ 8258477 w 9662615"/>
              <a:gd name="connsiteY14-2734" fmla="*/ 1370666 h 1583140"/>
              <a:gd name="connsiteX15-2735" fmla="*/ 8197961 w 9662615"/>
              <a:gd name="connsiteY15-2736" fmla="*/ 1392804 h 1583140"/>
              <a:gd name="connsiteX16-2737" fmla="*/ 8171196 w 9662615"/>
              <a:gd name="connsiteY16-2738" fmla="*/ 1397216 h 1583140"/>
              <a:gd name="connsiteX17-2739" fmla="*/ 8127667 w 9662615"/>
              <a:gd name="connsiteY17-2740" fmla="*/ 1418254 h 1583140"/>
              <a:gd name="connsiteX18-2741" fmla="*/ 7974579 w 9662615"/>
              <a:gd name="connsiteY18-2742" fmla="*/ 1383439 h 1583140"/>
              <a:gd name="connsiteX19-2743" fmla="*/ 7768351 w 9662615"/>
              <a:gd name="connsiteY19-2744" fmla="*/ 1395051 h 1583140"/>
              <a:gd name="connsiteX20-2745" fmla="*/ 7635985 w 9662615"/>
              <a:gd name="connsiteY20-2746" fmla="*/ 1386363 h 1583140"/>
              <a:gd name="connsiteX21-2747" fmla="*/ 7466069 w 9662615"/>
              <a:gd name="connsiteY21-2748" fmla="*/ 1377654 h 1583140"/>
              <a:gd name="connsiteX22-2749" fmla="*/ 7355642 w 9662615"/>
              <a:gd name="connsiteY22-2750" fmla="*/ 1407761 h 1583140"/>
              <a:gd name="connsiteX23-2751" fmla="*/ 7151610 w 9662615"/>
              <a:gd name="connsiteY23-2752" fmla="*/ 1397856 h 1583140"/>
              <a:gd name="connsiteX24-2753" fmla="*/ 7082147 w 9662615"/>
              <a:gd name="connsiteY24-2754" fmla="*/ 1406113 h 1583140"/>
              <a:gd name="connsiteX25-2755" fmla="*/ 7014958 w 9662615"/>
              <a:gd name="connsiteY25-2756" fmla="*/ 1396883 h 1583140"/>
              <a:gd name="connsiteX26-2757" fmla="*/ 6907567 w 9662615"/>
              <a:gd name="connsiteY26-2758" fmla="*/ 1419149 h 1583140"/>
              <a:gd name="connsiteX27-2759" fmla="*/ 6748428 w 9662615"/>
              <a:gd name="connsiteY27-2760" fmla="*/ 1420308 h 1583140"/>
              <a:gd name="connsiteX28-2761" fmla="*/ 6654257 w 9662615"/>
              <a:gd name="connsiteY28-2762" fmla="*/ 1424143 h 1583140"/>
              <a:gd name="connsiteX29-2763" fmla="*/ 6620123 w 9662615"/>
              <a:gd name="connsiteY29-2764" fmla="*/ 1430535 h 1583140"/>
              <a:gd name="connsiteX30-2765" fmla="*/ 6571355 w 9662615"/>
              <a:gd name="connsiteY30-2766" fmla="*/ 1436144 h 1583140"/>
              <a:gd name="connsiteX31-2767" fmla="*/ 6486557 w 9662615"/>
              <a:gd name="connsiteY31-2768" fmla="*/ 1449861 h 1583140"/>
              <a:gd name="connsiteX32-2769" fmla="*/ 6370419 w 9662615"/>
              <a:gd name="connsiteY32-2770" fmla="*/ 1461649 h 1583140"/>
              <a:gd name="connsiteX33-2771" fmla="*/ 6278839 w 9662615"/>
              <a:gd name="connsiteY33-2772" fmla="*/ 1449160 h 1583140"/>
              <a:gd name="connsiteX34-2773" fmla="*/ 6272455 w 9662615"/>
              <a:gd name="connsiteY34-2774" fmla="*/ 1453191 h 1583140"/>
              <a:gd name="connsiteX35-2775" fmla="*/ 6212659 w 9662615"/>
              <a:gd name="connsiteY35-2776" fmla="*/ 1454850 h 1583140"/>
              <a:gd name="connsiteX36-2777" fmla="*/ 6069317 w 9662615"/>
              <a:gd name="connsiteY36-2778" fmla="*/ 1445838 h 1583140"/>
              <a:gd name="connsiteX37-2779" fmla="*/ 5878477 w 9662615"/>
              <a:gd name="connsiteY37-2780" fmla="*/ 1439180 h 1583140"/>
              <a:gd name="connsiteX38-2781" fmla="*/ 5838387 w 9662615"/>
              <a:gd name="connsiteY38-2782" fmla="*/ 1444679 h 1583140"/>
              <a:gd name="connsiteX39-2783" fmla="*/ 5771136 w 9662615"/>
              <a:gd name="connsiteY39-2784" fmla="*/ 1453639 h 1583140"/>
              <a:gd name="connsiteX40-2785" fmla="*/ 5724081 w 9662615"/>
              <a:gd name="connsiteY40-2786" fmla="*/ 1470431 h 1583140"/>
              <a:gd name="connsiteX41-2787" fmla="*/ 5666577 w 9662615"/>
              <a:gd name="connsiteY41-2788" fmla="*/ 1473921 h 1583140"/>
              <a:gd name="connsiteX42-2789" fmla="*/ 5649068 w 9662615"/>
              <a:gd name="connsiteY42-2790" fmla="*/ 1461676 h 1583140"/>
              <a:gd name="connsiteX43-2791" fmla="*/ 5588902 w 9662615"/>
              <a:gd name="connsiteY43-2792" fmla="*/ 1469647 h 1583140"/>
              <a:gd name="connsiteX44-2793" fmla="*/ 5498090 w 9662615"/>
              <a:gd name="connsiteY44-2794" fmla="*/ 1483173 h 1583140"/>
              <a:gd name="connsiteX45-2795" fmla="*/ 5444641 w 9662615"/>
              <a:gd name="connsiteY45-2796" fmla="*/ 1487602 h 1583140"/>
              <a:gd name="connsiteX46-2797" fmla="*/ 5299812 w 9662615"/>
              <a:gd name="connsiteY46-2798" fmla="*/ 1503362 h 1583140"/>
              <a:gd name="connsiteX47-2799" fmla="*/ 5213947 w 9662615"/>
              <a:gd name="connsiteY47-2800" fmla="*/ 1516637 h 1583140"/>
              <a:gd name="connsiteX48-2801" fmla="*/ 5090342 w 9662615"/>
              <a:gd name="connsiteY48-2802" fmla="*/ 1546680 h 1583140"/>
              <a:gd name="connsiteX49-2803" fmla="*/ 5082104 w 9662615"/>
              <a:gd name="connsiteY49-2804" fmla="*/ 1547781 h 1583140"/>
              <a:gd name="connsiteX50-2805" fmla="*/ 5059484 w 9662615"/>
              <a:gd name="connsiteY50-2806" fmla="*/ 1546802 h 1583140"/>
              <a:gd name="connsiteX51-2807" fmla="*/ 5050958 w 9662615"/>
              <a:gd name="connsiteY51-2808" fmla="*/ 1545776 h 1583140"/>
              <a:gd name="connsiteX52-2809" fmla="*/ 5038524 w 9662615"/>
              <a:gd name="connsiteY52-2810" fmla="*/ 1545675 h 1583140"/>
              <a:gd name="connsiteX53-2811" fmla="*/ 5038223 w 9662615"/>
              <a:gd name="connsiteY53-2812" fmla="*/ 1545881 h 1583140"/>
              <a:gd name="connsiteX54-2813" fmla="*/ 5026564 w 9662615"/>
              <a:gd name="connsiteY54-2814" fmla="*/ 1545376 h 1583140"/>
              <a:gd name="connsiteX55-2815" fmla="*/ 4969433 w 9662615"/>
              <a:gd name="connsiteY55-2816" fmla="*/ 1540263 h 1583140"/>
              <a:gd name="connsiteX56-2817" fmla="*/ 4894799 w 9662615"/>
              <a:gd name="connsiteY56-2818" fmla="*/ 1559476 h 1583140"/>
              <a:gd name="connsiteX57-2819" fmla="*/ 4863775 w 9662615"/>
              <a:gd name="connsiteY57-2820" fmla="*/ 1562633 h 1583140"/>
              <a:gd name="connsiteX58-2821" fmla="*/ 4847242 w 9662615"/>
              <a:gd name="connsiteY58-2822" fmla="*/ 1565435 h 1583140"/>
              <a:gd name="connsiteX59-2823" fmla="*/ 4846237 w 9662615"/>
              <a:gd name="connsiteY59-2824" fmla="*/ 1566331 h 1583140"/>
              <a:gd name="connsiteX60-2825" fmla="*/ 4791466 w 9662615"/>
              <a:gd name="connsiteY60-2826" fmla="*/ 1561324 h 1583140"/>
              <a:gd name="connsiteX61-2827" fmla="*/ 4784247 w 9662615"/>
              <a:gd name="connsiteY61-2828" fmla="*/ 1562342 h 1583140"/>
              <a:gd name="connsiteX62-2829" fmla="*/ 4748477 w 9662615"/>
              <a:gd name="connsiteY62-2830" fmla="*/ 1556925 h 1583140"/>
              <a:gd name="connsiteX63-2831" fmla="*/ 4730033 w 9662615"/>
              <a:gd name="connsiteY63-2832" fmla="*/ 1555274 h 1583140"/>
              <a:gd name="connsiteX64-2833" fmla="*/ 4724747 w 9662615"/>
              <a:gd name="connsiteY64-2834" fmla="*/ 1552439 h 1583140"/>
              <a:gd name="connsiteX65-2835" fmla="*/ 4697562 w 9662615"/>
              <a:gd name="connsiteY65-2836" fmla="*/ 1551206 h 1583140"/>
              <a:gd name="connsiteX66-2837" fmla="*/ 4694469 w 9662615"/>
              <a:gd name="connsiteY66-2838" fmla="*/ 1551958 h 1583140"/>
              <a:gd name="connsiteX67-2839" fmla="*/ 4671940 w 9662615"/>
              <a:gd name="connsiteY67-2840" fmla="*/ 1547617 h 1583140"/>
              <a:gd name="connsiteX68-2841" fmla="*/ 4589320 w 9662615"/>
              <a:gd name="connsiteY68-2842" fmla="*/ 1534660 h 1583140"/>
              <a:gd name="connsiteX69-2843" fmla="*/ 4422155 w 9662615"/>
              <a:gd name="connsiteY69-2844" fmla="*/ 1542059 h 1583140"/>
              <a:gd name="connsiteX70-2845" fmla="*/ 4221826 w 9662615"/>
              <a:gd name="connsiteY70-2846" fmla="*/ 1508923 h 1583140"/>
              <a:gd name="connsiteX71-2847" fmla="*/ 4096601 w 9662615"/>
              <a:gd name="connsiteY71-2848" fmla="*/ 1521563 h 1583140"/>
              <a:gd name="connsiteX72-2849" fmla="*/ 3970635 w 9662615"/>
              <a:gd name="connsiteY72-2850" fmla="*/ 1544815 h 1583140"/>
              <a:gd name="connsiteX73-2851" fmla="*/ 3743791 w 9662615"/>
              <a:gd name="connsiteY73-2852" fmla="*/ 1516637 h 1583140"/>
              <a:gd name="connsiteX74-2853" fmla="*/ 3664453 w 9662615"/>
              <a:gd name="connsiteY74-2854" fmla="*/ 1521660 h 1583140"/>
              <a:gd name="connsiteX75-2855" fmla="*/ 3594070 w 9662615"/>
              <a:gd name="connsiteY75-2856" fmla="*/ 1509422 h 1583140"/>
              <a:gd name="connsiteX76-2857" fmla="*/ 3565233 w 9662615"/>
              <a:gd name="connsiteY76-2858" fmla="*/ 1515122 h 1583140"/>
              <a:gd name="connsiteX77-2859" fmla="*/ 3560267 w 9662615"/>
              <a:gd name="connsiteY77-2860" fmla="*/ 1516288 h 1583140"/>
              <a:gd name="connsiteX78-2861" fmla="*/ 3540258 w 9662615"/>
              <a:gd name="connsiteY78-2862" fmla="*/ 1516976 h 1583140"/>
              <a:gd name="connsiteX79-2863" fmla="*/ 3534780 w 9662615"/>
              <a:gd name="connsiteY79-2864" fmla="*/ 1522141 h 1583140"/>
              <a:gd name="connsiteX80-2865" fmla="*/ 3504783 w 9662615"/>
              <a:gd name="connsiteY80-2866" fmla="*/ 1526739 h 1583140"/>
              <a:gd name="connsiteX81-2867" fmla="*/ 3467911 w 9662615"/>
              <a:gd name="connsiteY81-2868" fmla="*/ 1526618 h 1583140"/>
              <a:gd name="connsiteX82-2869" fmla="*/ 3292707 w 9662615"/>
              <a:gd name="connsiteY82-2870" fmla="*/ 1520490 h 1583140"/>
              <a:gd name="connsiteX83-2871" fmla="*/ 3187872 w 9662615"/>
              <a:gd name="connsiteY83-2872" fmla="*/ 1519991 h 1583140"/>
              <a:gd name="connsiteX84-2873" fmla="*/ 3148026 w 9662615"/>
              <a:gd name="connsiteY84-2874" fmla="*/ 1524777 h 1583140"/>
              <a:gd name="connsiteX85-2875" fmla="*/ 3092394 w 9662615"/>
              <a:gd name="connsiteY85-2876" fmla="*/ 1528115 h 1583140"/>
              <a:gd name="connsiteX86-2877" fmla="*/ 2994200 w 9662615"/>
              <a:gd name="connsiteY86-2878" fmla="*/ 1537857 h 1583140"/>
              <a:gd name="connsiteX87-2879" fmla="*/ 2862301 w 9662615"/>
              <a:gd name="connsiteY87-2880" fmla="*/ 1544250 h 1583140"/>
              <a:gd name="connsiteX88-2881" fmla="*/ 2766335 w 9662615"/>
              <a:gd name="connsiteY88-2882" fmla="*/ 1527662 h 1583140"/>
              <a:gd name="connsiteX89-2883" fmla="*/ 2757836 w 9662615"/>
              <a:gd name="connsiteY89-2884" fmla="*/ 1531371 h 1583140"/>
              <a:gd name="connsiteX90-2885" fmla="*/ 2691555 w 9662615"/>
              <a:gd name="connsiteY90-2886" fmla="*/ 1530283 h 1583140"/>
              <a:gd name="connsiteX91-2887" fmla="*/ 2459871 w 9662615"/>
              <a:gd name="connsiteY91-2888" fmla="*/ 1500859 h 1583140"/>
              <a:gd name="connsiteX92-2889" fmla="*/ 2330328 w 9662615"/>
              <a:gd name="connsiteY92-2890" fmla="*/ 1499441 h 1583140"/>
              <a:gd name="connsiteX93-2891" fmla="*/ 2284269 w 9662615"/>
              <a:gd name="connsiteY93-2892" fmla="*/ 1503068 h 1583140"/>
              <a:gd name="connsiteX94-2893" fmla="*/ 2207104 w 9662615"/>
              <a:gd name="connsiteY94-2894" fmla="*/ 1508888 h 1583140"/>
              <a:gd name="connsiteX95-2895" fmla="*/ 2149226 w 9662615"/>
              <a:gd name="connsiteY95-2896" fmla="*/ 1523409 h 1583140"/>
              <a:gd name="connsiteX96-2897" fmla="*/ 2084783 w 9662615"/>
              <a:gd name="connsiteY96-2898" fmla="*/ 1524245 h 1583140"/>
              <a:gd name="connsiteX97-2899" fmla="*/ 2070075 w 9662615"/>
              <a:gd name="connsiteY97-2900" fmla="*/ 1511285 h 1583140"/>
              <a:gd name="connsiteX98-2901" fmla="*/ 2001057 w 9662615"/>
              <a:gd name="connsiteY98-2902" fmla="*/ 1516449 h 1583140"/>
              <a:gd name="connsiteX99-2903" fmla="*/ 1896330 w 9662615"/>
              <a:gd name="connsiteY99-2904" fmla="*/ 1525725 h 1583140"/>
              <a:gd name="connsiteX100-2905" fmla="*/ 1835994 w 9662615"/>
              <a:gd name="connsiteY100-2906" fmla="*/ 1527678 h 1583140"/>
              <a:gd name="connsiteX101-2907" fmla="*/ 1671119 w 9662615"/>
              <a:gd name="connsiteY101-2908" fmla="*/ 1536701 h 1583140"/>
              <a:gd name="connsiteX102-2909" fmla="*/ 1601337 w 9662615"/>
              <a:gd name="connsiteY102-2910" fmla="*/ 1548552 h 1583140"/>
              <a:gd name="connsiteX103-2911" fmla="*/ 1407755 w 9662615"/>
              <a:gd name="connsiteY103-2912" fmla="*/ 1571444 h 1583140"/>
              <a:gd name="connsiteX104-2913" fmla="*/ 1271994 w 9662615"/>
              <a:gd name="connsiteY104-2914" fmla="*/ 1579471 h 1583140"/>
              <a:gd name="connsiteX105-2915" fmla="*/ 1249226 w 9662615"/>
              <a:gd name="connsiteY105-2916" fmla="*/ 1583140 h 1583140"/>
              <a:gd name="connsiteX106-2917" fmla="*/ 1217719 w 9662615"/>
              <a:gd name="connsiteY106-2918" fmla="*/ 1580863 h 1583140"/>
              <a:gd name="connsiteX107-2919" fmla="*/ 1091432 w 9662615"/>
              <a:gd name="connsiteY107-2920" fmla="*/ 1571003 h 1583140"/>
              <a:gd name="connsiteX108-2921" fmla="*/ 992039 w 9662615"/>
              <a:gd name="connsiteY108-2922" fmla="*/ 1556662 h 1583140"/>
              <a:gd name="connsiteX109-2923" fmla="*/ 868264 w 9662615"/>
              <a:gd name="connsiteY109-2924" fmla="*/ 1566392 h 1583140"/>
              <a:gd name="connsiteX110-2925" fmla="*/ 792765 w 9662615"/>
              <a:gd name="connsiteY110-2926" fmla="*/ 1563102 h 1583140"/>
              <a:gd name="connsiteX111-2927" fmla="*/ 669055 w 9662615"/>
              <a:gd name="connsiteY111-2928" fmla="*/ 1543638 h 1583140"/>
              <a:gd name="connsiteX112-2929" fmla="*/ 506152 w 9662615"/>
              <a:gd name="connsiteY112-2930" fmla="*/ 1549124 h 1583140"/>
              <a:gd name="connsiteX113-2931" fmla="*/ 472797 w 9662615"/>
              <a:gd name="connsiteY113-2932" fmla="*/ 1568904 h 1583140"/>
              <a:gd name="connsiteX114-2933" fmla="*/ 427864 w 9662615"/>
              <a:gd name="connsiteY114-2934" fmla="*/ 1580848 h 1583140"/>
              <a:gd name="connsiteX115-2935" fmla="*/ 408381 w 9662615"/>
              <a:gd name="connsiteY115-2936" fmla="*/ 1552940 h 1583140"/>
              <a:gd name="connsiteX116-2937" fmla="*/ 267163 w 9662615"/>
              <a:gd name="connsiteY116-2938" fmla="*/ 1531913 h 1583140"/>
              <a:gd name="connsiteX117-2939" fmla="*/ 196644 w 9662615"/>
              <a:gd name="connsiteY117-2940" fmla="*/ 1524565 h 1583140"/>
              <a:gd name="connsiteX118-2941" fmla="*/ 86819 w 9662615"/>
              <a:gd name="connsiteY118-2942" fmla="*/ 1519517 h 1583140"/>
              <a:gd name="connsiteX119-2943" fmla="*/ 53369 w 9662615"/>
              <a:gd name="connsiteY119-2944" fmla="*/ 1516853 h 1583140"/>
              <a:gd name="connsiteX120-2945" fmla="*/ 2359 w 9662615"/>
              <a:gd name="connsiteY120-2946" fmla="*/ 1515247 h 1583140"/>
              <a:gd name="connsiteX121-2947" fmla="*/ 0 w 9662615"/>
              <a:gd name="connsiteY121-2948" fmla="*/ 1514932 h 1583140"/>
              <a:gd name="connsiteX122-2949" fmla="*/ 0 w 9662615"/>
              <a:gd name="connsiteY122-2950" fmla="*/ 0 h 1583140"/>
              <a:gd name="connsiteX0-2951" fmla="*/ 0 w 9662615"/>
              <a:gd name="connsiteY0-2952" fmla="*/ 0 h 1583140"/>
              <a:gd name="connsiteX1-2953" fmla="*/ 9662615 w 9662615"/>
              <a:gd name="connsiteY1-2954" fmla="*/ 0 h 1583140"/>
              <a:gd name="connsiteX2-2955" fmla="*/ 9662615 w 9662615"/>
              <a:gd name="connsiteY2-2956" fmla="*/ 1280346 h 1583140"/>
              <a:gd name="connsiteX3-2957" fmla="*/ 9658420 w 9662615"/>
              <a:gd name="connsiteY3-2958" fmla="*/ 1280106 h 1583140"/>
              <a:gd name="connsiteX4-2959" fmla="*/ 9469546 w 9662615"/>
              <a:gd name="connsiteY4-2960" fmla="*/ 1289837 h 1583140"/>
              <a:gd name="connsiteX5-2961" fmla="*/ 9385895 w 9662615"/>
              <a:gd name="connsiteY5-2962" fmla="*/ 1269203 h 1583140"/>
              <a:gd name="connsiteX6-2963" fmla="*/ 9144767 w 9662615"/>
              <a:gd name="connsiteY6-2964" fmla="*/ 1264120 h 1583140"/>
              <a:gd name="connsiteX7-2965" fmla="*/ 8837252 w 9662615"/>
              <a:gd name="connsiteY7-2966" fmla="*/ 1350515 h 1583140"/>
              <a:gd name="connsiteX8-2967" fmla="*/ 8705466 w 9662615"/>
              <a:gd name="connsiteY8-2968" fmla="*/ 1342419 h 1583140"/>
              <a:gd name="connsiteX9-2969" fmla="*/ 8652221 w 9662615"/>
              <a:gd name="connsiteY9-2970" fmla="*/ 1326906 h 1583140"/>
              <a:gd name="connsiteX10-2971" fmla="*/ 8632312 w 9662615"/>
              <a:gd name="connsiteY10-2972" fmla="*/ 1326025 h 1583140"/>
              <a:gd name="connsiteX11-2973" fmla="*/ 8591582 w 9662615"/>
              <a:gd name="connsiteY11-2974" fmla="*/ 1341666 h 1583140"/>
              <a:gd name="connsiteX12-2975" fmla="*/ 8537336 w 9662615"/>
              <a:gd name="connsiteY12-2976" fmla="*/ 1341684 h 1583140"/>
              <a:gd name="connsiteX13-2977" fmla="*/ 8472508 w 9662615"/>
              <a:gd name="connsiteY13-2978" fmla="*/ 1363109 h 1583140"/>
              <a:gd name="connsiteX14-2979" fmla="*/ 8258477 w 9662615"/>
              <a:gd name="connsiteY14-2980" fmla="*/ 1370666 h 1583140"/>
              <a:gd name="connsiteX15-2981" fmla="*/ 8197961 w 9662615"/>
              <a:gd name="connsiteY15-2982" fmla="*/ 1392804 h 1583140"/>
              <a:gd name="connsiteX16-2983" fmla="*/ 8171196 w 9662615"/>
              <a:gd name="connsiteY16-2984" fmla="*/ 1397216 h 1583140"/>
              <a:gd name="connsiteX17-2985" fmla="*/ 8127667 w 9662615"/>
              <a:gd name="connsiteY17-2986" fmla="*/ 1418254 h 1583140"/>
              <a:gd name="connsiteX18-2987" fmla="*/ 7974579 w 9662615"/>
              <a:gd name="connsiteY18-2988" fmla="*/ 1383439 h 1583140"/>
              <a:gd name="connsiteX19-2989" fmla="*/ 7768351 w 9662615"/>
              <a:gd name="connsiteY19-2990" fmla="*/ 1395051 h 1583140"/>
              <a:gd name="connsiteX20-2991" fmla="*/ 7635985 w 9662615"/>
              <a:gd name="connsiteY20-2992" fmla="*/ 1386363 h 1583140"/>
              <a:gd name="connsiteX21-2993" fmla="*/ 7466069 w 9662615"/>
              <a:gd name="connsiteY21-2994" fmla="*/ 1377654 h 1583140"/>
              <a:gd name="connsiteX22-2995" fmla="*/ 7355642 w 9662615"/>
              <a:gd name="connsiteY22-2996" fmla="*/ 1407761 h 1583140"/>
              <a:gd name="connsiteX23-2997" fmla="*/ 7151610 w 9662615"/>
              <a:gd name="connsiteY23-2998" fmla="*/ 1397856 h 1583140"/>
              <a:gd name="connsiteX24-2999" fmla="*/ 7082147 w 9662615"/>
              <a:gd name="connsiteY24-3000" fmla="*/ 1406113 h 1583140"/>
              <a:gd name="connsiteX25-3001" fmla="*/ 7014958 w 9662615"/>
              <a:gd name="connsiteY25-3002" fmla="*/ 1396883 h 1583140"/>
              <a:gd name="connsiteX26-3003" fmla="*/ 6907567 w 9662615"/>
              <a:gd name="connsiteY26-3004" fmla="*/ 1419149 h 1583140"/>
              <a:gd name="connsiteX27-3005" fmla="*/ 6748428 w 9662615"/>
              <a:gd name="connsiteY27-3006" fmla="*/ 1420308 h 1583140"/>
              <a:gd name="connsiteX28-3007" fmla="*/ 6654257 w 9662615"/>
              <a:gd name="connsiteY28-3008" fmla="*/ 1424143 h 1583140"/>
              <a:gd name="connsiteX29-3009" fmla="*/ 6620123 w 9662615"/>
              <a:gd name="connsiteY29-3010" fmla="*/ 1430535 h 1583140"/>
              <a:gd name="connsiteX30-3011" fmla="*/ 6571355 w 9662615"/>
              <a:gd name="connsiteY30-3012" fmla="*/ 1436144 h 1583140"/>
              <a:gd name="connsiteX31-3013" fmla="*/ 6486557 w 9662615"/>
              <a:gd name="connsiteY31-3014" fmla="*/ 1449861 h 1583140"/>
              <a:gd name="connsiteX32-3015" fmla="*/ 6370419 w 9662615"/>
              <a:gd name="connsiteY32-3016" fmla="*/ 1461649 h 1583140"/>
              <a:gd name="connsiteX33-3017" fmla="*/ 6278839 w 9662615"/>
              <a:gd name="connsiteY33-3018" fmla="*/ 1449160 h 1583140"/>
              <a:gd name="connsiteX34-3019" fmla="*/ 6272455 w 9662615"/>
              <a:gd name="connsiteY34-3020" fmla="*/ 1453191 h 1583140"/>
              <a:gd name="connsiteX35-3021" fmla="*/ 6212659 w 9662615"/>
              <a:gd name="connsiteY35-3022" fmla="*/ 1454850 h 1583140"/>
              <a:gd name="connsiteX36-3023" fmla="*/ 6069317 w 9662615"/>
              <a:gd name="connsiteY36-3024" fmla="*/ 1445838 h 1583140"/>
              <a:gd name="connsiteX37-3025" fmla="*/ 5878477 w 9662615"/>
              <a:gd name="connsiteY37-3026" fmla="*/ 1439180 h 1583140"/>
              <a:gd name="connsiteX38-3027" fmla="*/ 5838387 w 9662615"/>
              <a:gd name="connsiteY38-3028" fmla="*/ 1444679 h 1583140"/>
              <a:gd name="connsiteX39-3029" fmla="*/ 5771136 w 9662615"/>
              <a:gd name="connsiteY39-3030" fmla="*/ 1453639 h 1583140"/>
              <a:gd name="connsiteX40-3031" fmla="*/ 5724081 w 9662615"/>
              <a:gd name="connsiteY40-3032" fmla="*/ 1470431 h 1583140"/>
              <a:gd name="connsiteX41-3033" fmla="*/ 5666577 w 9662615"/>
              <a:gd name="connsiteY41-3034" fmla="*/ 1473921 h 1583140"/>
              <a:gd name="connsiteX42-3035" fmla="*/ 5649068 w 9662615"/>
              <a:gd name="connsiteY42-3036" fmla="*/ 1461676 h 1583140"/>
              <a:gd name="connsiteX43-3037" fmla="*/ 5588902 w 9662615"/>
              <a:gd name="connsiteY43-3038" fmla="*/ 1469647 h 1583140"/>
              <a:gd name="connsiteX44-3039" fmla="*/ 5498090 w 9662615"/>
              <a:gd name="connsiteY44-3040" fmla="*/ 1483173 h 1583140"/>
              <a:gd name="connsiteX45-3041" fmla="*/ 5444641 w 9662615"/>
              <a:gd name="connsiteY45-3042" fmla="*/ 1487602 h 1583140"/>
              <a:gd name="connsiteX46-3043" fmla="*/ 5299812 w 9662615"/>
              <a:gd name="connsiteY46-3044" fmla="*/ 1503362 h 1583140"/>
              <a:gd name="connsiteX47-3045" fmla="*/ 5213947 w 9662615"/>
              <a:gd name="connsiteY47-3046" fmla="*/ 1516637 h 1583140"/>
              <a:gd name="connsiteX48-3047" fmla="*/ 5090342 w 9662615"/>
              <a:gd name="connsiteY48-3048" fmla="*/ 1546680 h 1583140"/>
              <a:gd name="connsiteX49-3049" fmla="*/ 5082104 w 9662615"/>
              <a:gd name="connsiteY49-3050" fmla="*/ 1547781 h 1583140"/>
              <a:gd name="connsiteX50-3051" fmla="*/ 5059484 w 9662615"/>
              <a:gd name="connsiteY50-3052" fmla="*/ 1546802 h 1583140"/>
              <a:gd name="connsiteX51-3053" fmla="*/ 5050958 w 9662615"/>
              <a:gd name="connsiteY51-3054" fmla="*/ 1545776 h 1583140"/>
              <a:gd name="connsiteX52-3055" fmla="*/ 5038524 w 9662615"/>
              <a:gd name="connsiteY52-3056" fmla="*/ 1545675 h 1583140"/>
              <a:gd name="connsiteX53-3057" fmla="*/ 5038223 w 9662615"/>
              <a:gd name="connsiteY53-3058" fmla="*/ 1545881 h 1583140"/>
              <a:gd name="connsiteX54-3059" fmla="*/ 5026564 w 9662615"/>
              <a:gd name="connsiteY54-3060" fmla="*/ 1545376 h 1583140"/>
              <a:gd name="connsiteX55-3061" fmla="*/ 4969433 w 9662615"/>
              <a:gd name="connsiteY55-3062" fmla="*/ 1540263 h 1583140"/>
              <a:gd name="connsiteX56-3063" fmla="*/ 4894799 w 9662615"/>
              <a:gd name="connsiteY56-3064" fmla="*/ 1559476 h 1583140"/>
              <a:gd name="connsiteX57-3065" fmla="*/ 4863775 w 9662615"/>
              <a:gd name="connsiteY57-3066" fmla="*/ 1562633 h 1583140"/>
              <a:gd name="connsiteX58-3067" fmla="*/ 4847242 w 9662615"/>
              <a:gd name="connsiteY58-3068" fmla="*/ 1565435 h 1583140"/>
              <a:gd name="connsiteX59-3069" fmla="*/ 4846237 w 9662615"/>
              <a:gd name="connsiteY59-3070" fmla="*/ 1566331 h 1583140"/>
              <a:gd name="connsiteX60-3071" fmla="*/ 4791466 w 9662615"/>
              <a:gd name="connsiteY60-3072" fmla="*/ 1561324 h 1583140"/>
              <a:gd name="connsiteX61-3073" fmla="*/ 4784247 w 9662615"/>
              <a:gd name="connsiteY61-3074" fmla="*/ 1562342 h 1583140"/>
              <a:gd name="connsiteX62-3075" fmla="*/ 4748477 w 9662615"/>
              <a:gd name="connsiteY62-3076" fmla="*/ 1556925 h 1583140"/>
              <a:gd name="connsiteX63-3077" fmla="*/ 4730033 w 9662615"/>
              <a:gd name="connsiteY63-3078" fmla="*/ 1555274 h 1583140"/>
              <a:gd name="connsiteX64-3079" fmla="*/ 4724747 w 9662615"/>
              <a:gd name="connsiteY64-3080" fmla="*/ 1552439 h 1583140"/>
              <a:gd name="connsiteX65-3081" fmla="*/ 4697562 w 9662615"/>
              <a:gd name="connsiteY65-3082" fmla="*/ 1551206 h 1583140"/>
              <a:gd name="connsiteX66-3083" fmla="*/ 4694469 w 9662615"/>
              <a:gd name="connsiteY66-3084" fmla="*/ 1551958 h 1583140"/>
              <a:gd name="connsiteX67-3085" fmla="*/ 4671940 w 9662615"/>
              <a:gd name="connsiteY67-3086" fmla="*/ 1547617 h 1583140"/>
              <a:gd name="connsiteX68-3087" fmla="*/ 4589320 w 9662615"/>
              <a:gd name="connsiteY68-3088" fmla="*/ 1534660 h 1583140"/>
              <a:gd name="connsiteX69-3089" fmla="*/ 4422155 w 9662615"/>
              <a:gd name="connsiteY69-3090" fmla="*/ 1542059 h 1583140"/>
              <a:gd name="connsiteX70-3091" fmla="*/ 4221826 w 9662615"/>
              <a:gd name="connsiteY70-3092" fmla="*/ 1508923 h 1583140"/>
              <a:gd name="connsiteX71-3093" fmla="*/ 4096601 w 9662615"/>
              <a:gd name="connsiteY71-3094" fmla="*/ 1521563 h 1583140"/>
              <a:gd name="connsiteX72-3095" fmla="*/ 3970635 w 9662615"/>
              <a:gd name="connsiteY72-3096" fmla="*/ 1544815 h 1583140"/>
              <a:gd name="connsiteX73-3097" fmla="*/ 3743791 w 9662615"/>
              <a:gd name="connsiteY73-3098" fmla="*/ 1516637 h 1583140"/>
              <a:gd name="connsiteX74-3099" fmla="*/ 3664453 w 9662615"/>
              <a:gd name="connsiteY74-3100" fmla="*/ 1521660 h 1583140"/>
              <a:gd name="connsiteX75-3101" fmla="*/ 3594070 w 9662615"/>
              <a:gd name="connsiteY75-3102" fmla="*/ 1509422 h 1583140"/>
              <a:gd name="connsiteX76-3103" fmla="*/ 3565233 w 9662615"/>
              <a:gd name="connsiteY76-3104" fmla="*/ 1515122 h 1583140"/>
              <a:gd name="connsiteX77-3105" fmla="*/ 3560267 w 9662615"/>
              <a:gd name="connsiteY77-3106" fmla="*/ 1516288 h 1583140"/>
              <a:gd name="connsiteX78-3107" fmla="*/ 3540258 w 9662615"/>
              <a:gd name="connsiteY78-3108" fmla="*/ 1516976 h 1583140"/>
              <a:gd name="connsiteX79-3109" fmla="*/ 3534780 w 9662615"/>
              <a:gd name="connsiteY79-3110" fmla="*/ 1522141 h 1583140"/>
              <a:gd name="connsiteX80-3111" fmla="*/ 3504783 w 9662615"/>
              <a:gd name="connsiteY80-3112" fmla="*/ 1526739 h 1583140"/>
              <a:gd name="connsiteX81-3113" fmla="*/ 3467911 w 9662615"/>
              <a:gd name="connsiteY81-3114" fmla="*/ 1526618 h 1583140"/>
              <a:gd name="connsiteX82-3115" fmla="*/ 3292707 w 9662615"/>
              <a:gd name="connsiteY82-3116" fmla="*/ 1520490 h 1583140"/>
              <a:gd name="connsiteX83-3117" fmla="*/ 3187872 w 9662615"/>
              <a:gd name="connsiteY83-3118" fmla="*/ 1519991 h 1583140"/>
              <a:gd name="connsiteX84-3119" fmla="*/ 3148026 w 9662615"/>
              <a:gd name="connsiteY84-3120" fmla="*/ 1524777 h 1583140"/>
              <a:gd name="connsiteX85-3121" fmla="*/ 3092394 w 9662615"/>
              <a:gd name="connsiteY85-3122" fmla="*/ 1528115 h 1583140"/>
              <a:gd name="connsiteX86-3123" fmla="*/ 2994200 w 9662615"/>
              <a:gd name="connsiteY86-3124" fmla="*/ 1537857 h 1583140"/>
              <a:gd name="connsiteX87-3125" fmla="*/ 2862301 w 9662615"/>
              <a:gd name="connsiteY87-3126" fmla="*/ 1544250 h 1583140"/>
              <a:gd name="connsiteX88-3127" fmla="*/ 2766335 w 9662615"/>
              <a:gd name="connsiteY88-3128" fmla="*/ 1527662 h 1583140"/>
              <a:gd name="connsiteX89-3129" fmla="*/ 2757836 w 9662615"/>
              <a:gd name="connsiteY89-3130" fmla="*/ 1531371 h 1583140"/>
              <a:gd name="connsiteX90-3131" fmla="*/ 2691555 w 9662615"/>
              <a:gd name="connsiteY90-3132" fmla="*/ 1530283 h 1583140"/>
              <a:gd name="connsiteX91-3133" fmla="*/ 2459871 w 9662615"/>
              <a:gd name="connsiteY91-3134" fmla="*/ 1500859 h 1583140"/>
              <a:gd name="connsiteX92-3135" fmla="*/ 2330328 w 9662615"/>
              <a:gd name="connsiteY92-3136" fmla="*/ 1499441 h 1583140"/>
              <a:gd name="connsiteX93-3137" fmla="*/ 2284269 w 9662615"/>
              <a:gd name="connsiteY93-3138" fmla="*/ 1503068 h 1583140"/>
              <a:gd name="connsiteX94-3139" fmla="*/ 2207104 w 9662615"/>
              <a:gd name="connsiteY94-3140" fmla="*/ 1508888 h 1583140"/>
              <a:gd name="connsiteX95-3141" fmla="*/ 2149226 w 9662615"/>
              <a:gd name="connsiteY95-3142" fmla="*/ 1523409 h 1583140"/>
              <a:gd name="connsiteX96-3143" fmla="*/ 2084783 w 9662615"/>
              <a:gd name="connsiteY96-3144" fmla="*/ 1524245 h 1583140"/>
              <a:gd name="connsiteX97-3145" fmla="*/ 2070075 w 9662615"/>
              <a:gd name="connsiteY97-3146" fmla="*/ 1511285 h 1583140"/>
              <a:gd name="connsiteX98-3147" fmla="*/ 2001057 w 9662615"/>
              <a:gd name="connsiteY98-3148" fmla="*/ 1516449 h 1583140"/>
              <a:gd name="connsiteX99-3149" fmla="*/ 1896330 w 9662615"/>
              <a:gd name="connsiteY99-3150" fmla="*/ 1525725 h 1583140"/>
              <a:gd name="connsiteX100-3151" fmla="*/ 1835994 w 9662615"/>
              <a:gd name="connsiteY100-3152" fmla="*/ 1527678 h 1583140"/>
              <a:gd name="connsiteX101-3153" fmla="*/ 1671119 w 9662615"/>
              <a:gd name="connsiteY101-3154" fmla="*/ 1536701 h 1583140"/>
              <a:gd name="connsiteX102-3155" fmla="*/ 1601337 w 9662615"/>
              <a:gd name="connsiteY102-3156" fmla="*/ 1548552 h 1583140"/>
              <a:gd name="connsiteX103-3157" fmla="*/ 1407755 w 9662615"/>
              <a:gd name="connsiteY103-3158" fmla="*/ 1571444 h 1583140"/>
              <a:gd name="connsiteX104-3159" fmla="*/ 1271994 w 9662615"/>
              <a:gd name="connsiteY104-3160" fmla="*/ 1579471 h 1583140"/>
              <a:gd name="connsiteX105-3161" fmla="*/ 1249226 w 9662615"/>
              <a:gd name="connsiteY105-3162" fmla="*/ 1583140 h 1583140"/>
              <a:gd name="connsiteX106-3163" fmla="*/ 1217719 w 9662615"/>
              <a:gd name="connsiteY106-3164" fmla="*/ 1580863 h 1583140"/>
              <a:gd name="connsiteX107-3165" fmla="*/ 1091432 w 9662615"/>
              <a:gd name="connsiteY107-3166" fmla="*/ 1571003 h 1583140"/>
              <a:gd name="connsiteX108-3167" fmla="*/ 992039 w 9662615"/>
              <a:gd name="connsiteY108-3168" fmla="*/ 1556662 h 1583140"/>
              <a:gd name="connsiteX109-3169" fmla="*/ 868264 w 9662615"/>
              <a:gd name="connsiteY109-3170" fmla="*/ 1566392 h 1583140"/>
              <a:gd name="connsiteX110-3171" fmla="*/ 792765 w 9662615"/>
              <a:gd name="connsiteY110-3172" fmla="*/ 1563102 h 1583140"/>
              <a:gd name="connsiteX111-3173" fmla="*/ 669055 w 9662615"/>
              <a:gd name="connsiteY111-3174" fmla="*/ 1543638 h 1583140"/>
              <a:gd name="connsiteX112-3175" fmla="*/ 506152 w 9662615"/>
              <a:gd name="connsiteY112-3176" fmla="*/ 1549124 h 1583140"/>
              <a:gd name="connsiteX113-3177" fmla="*/ 472797 w 9662615"/>
              <a:gd name="connsiteY113-3178" fmla="*/ 1568904 h 1583140"/>
              <a:gd name="connsiteX114-3179" fmla="*/ 427864 w 9662615"/>
              <a:gd name="connsiteY114-3180" fmla="*/ 1580848 h 1583140"/>
              <a:gd name="connsiteX115-3181" fmla="*/ 408381 w 9662615"/>
              <a:gd name="connsiteY115-3182" fmla="*/ 1552940 h 1583140"/>
              <a:gd name="connsiteX116-3183" fmla="*/ 267163 w 9662615"/>
              <a:gd name="connsiteY116-3184" fmla="*/ 1531913 h 1583140"/>
              <a:gd name="connsiteX117-3185" fmla="*/ 196644 w 9662615"/>
              <a:gd name="connsiteY117-3186" fmla="*/ 1524565 h 1583140"/>
              <a:gd name="connsiteX118-3187" fmla="*/ 86819 w 9662615"/>
              <a:gd name="connsiteY118-3188" fmla="*/ 1519517 h 1583140"/>
              <a:gd name="connsiteX119-3189" fmla="*/ 53369 w 9662615"/>
              <a:gd name="connsiteY119-3190" fmla="*/ 1516853 h 1583140"/>
              <a:gd name="connsiteX120-3191" fmla="*/ 2359 w 9662615"/>
              <a:gd name="connsiteY120-3192" fmla="*/ 1515247 h 1583140"/>
              <a:gd name="connsiteX121-3193" fmla="*/ 0 w 9662615"/>
              <a:gd name="connsiteY121-3194" fmla="*/ 1514932 h 1583140"/>
              <a:gd name="connsiteX122-3195" fmla="*/ 0 w 9662615"/>
              <a:gd name="connsiteY122-3196" fmla="*/ 0 h 1583140"/>
              <a:gd name="connsiteX0-3197" fmla="*/ 0 w 9662615"/>
              <a:gd name="connsiteY0-3198" fmla="*/ 0 h 1583140"/>
              <a:gd name="connsiteX1-3199" fmla="*/ 9662615 w 9662615"/>
              <a:gd name="connsiteY1-3200" fmla="*/ 0 h 1583140"/>
              <a:gd name="connsiteX2-3201" fmla="*/ 9662615 w 9662615"/>
              <a:gd name="connsiteY2-3202" fmla="*/ 1280346 h 1583140"/>
              <a:gd name="connsiteX3-3203" fmla="*/ 9658420 w 9662615"/>
              <a:gd name="connsiteY3-3204" fmla="*/ 1280106 h 1583140"/>
              <a:gd name="connsiteX4-3205" fmla="*/ 9469546 w 9662615"/>
              <a:gd name="connsiteY4-3206" fmla="*/ 1289837 h 1583140"/>
              <a:gd name="connsiteX5-3207" fmla="*/ 9385895 w 9662615"/>
              <a:gd name="connsiteY5-3208" fmla="*/ 1269203 h 1583140"/>
              <a:gd name="connsiteX6-3209" fmla="*/ 9144767 w 9662615"/>
              <a:gd name="connsiteY6-3210" fmla="*/ 1264120 h 1583140"/>
              <a:gd name="connsiteX7-3211" fmla="*/ 8837252 w 9662615"/>
              <a:gd name="connsiteY7-3212" fmla="*/ 1350515 h 1583140"/>
              <a:gd name="connsiteX8-3213" fmla="*/ 8705466 w 9662615"/>
              <a:gd name="connsiteY8-3214" fmla="*/ 1342419 h 1583140"/>
              <a:gd name="connsiteX9-3215" fmla="*/ 8652221 w 9662615"/>
              <a:gd name="connsiteY9-3216" fmla="*/ 1326906 h 1583140"/>
              <a:gd name="connsiteX10-3217" fmla="*/ 8632312 w 9662615"/>
              <a:gd name="connsiteY10-3218" fmla="*/ 1326025 h 1583140"/>
              <a:gd name="connsiteX11-3219" fmla="*/ 8591582 w 9662615"/>
              <a:gd name="connsiteY11-3220" fmla="*/ 1341666 h 1583140"/>
              <a:gd name="connsiteX12-3221" fmla="*/ 8537336 w 9662615"/>
              <a:gd name="connsiteY12-3222" fmla="*/ 1341684 h 1583140"/>
              <a:gd name="connsiteX13-3223" fmla="*/ 8472508 w 9662615"/>
              <a:gd name="connsiteY13-3224" fmla="*/ 1363109 h 1583140"/>
              <a:gd name="connsiteX14-3225" fmla="*/ 8258477 w 9662615"/>
              <a:gd name="connsiteY14-3226" fmla="*/ 1370666 h 1583140"/>
              <a:gd name="connsiteX15-3227" fmla="*/ 8197961 w 9662615"/>
              <a:gd name="connsiteY15-3228" fmla="*/ 1392804 h 1583140"/>
              <a:gd name="connsiteX16-3229" fmla="*/ 8171196 w 9662615"/>
              <a:gd name="connsiteY16-3230" fmla="*/ 1397216 h 1583140"/>
              <a:gd name="connsiteX17-3231" fmla="*/ 8127667 w 9662615"/>
              <a:gd name="connsiteY17-3232" fmla="*/ 1418254 h 1583140"/>
              <a:gd name="connsiteX18-3233" fmla="*/ 7974579 w 9662615"/>
              <a:gd name="connsiteY18-3234" fmla="*/ 1383439 h 1583140"/>
              <a:gd name="connsiteX19-3235" fmla="*/ 7768351 w 9662615"/>
              <a:gd name="connsiteY19-3236" fmla="*/ 1395051 h 1583140"/>
              <a:gd name="connsiteX20-3237" fmla="*/ 7635985 w 9662615"/>
              <a:gd name="connsiteY20-3238" fmla="*/ 1386363 h 1583140"/>
              <a:gd name="connsiteX21-3239" fmla="*/ 7466069 w 9662615"/>
              <a:gd name="connsiteY21-3240" fmla="*/ 1377654 h 1583140"/>
              <a:gd name="connsiteX22-3241" fmla="*/ 7355642 w 9662615"/>
              <a:gd name="connsiteY22-3242" fmla="*/ 1407761 h 1583140"/>
              <a:gd name="connsiteX23-3243" fmla="*/ 7151610 w 9662615"/>
              <a:gd name="connsiteY23-3244" fmla="*/ 1397856 h 1583140"/>
              <a:gd name="connsiteX24-3245" fmla="*/ 7082147 w 9662615"/>
              <a:gd name="connsiteY24-3246" fmla="*/ 1406113 h 1583140"/>
              <a:gd name="connsiteX25-3247" fmla="*/ 7014958 w 9662615"/>
              <a:gd name="connsiteY25-3248" fmla="*/ 1396883 h 1583140"/>
              <a:gd name="connsiteX26-3249" fmla="*/ 6907567 w 9662615"/>
              <a:gd name="connsiteY26-3250" fmla="*/ 1419149 h 1583140"/>
              <a:gd name="connsiteX27-3251" fmla="*/ 6748428 w 9662615"/>
              <a:gd name="connsiteY27-3252" fmla="*/ 1420308 h 1583140"/>
              <a:gd name="connsiteX28-3253" fmla="*/ 6654257 w 9662615"/>
              <a:gd name="connsiteY28-3254" fmla="*/ 1424143 h 1583140"/>
              <a:gd name="connsiteX29-3255" fmla="*/ 6620123 w 9662615"/>
              <a:gd name="connsiteY29-3256" fmla="*/ 1430535 h 1583140"/>
              <a:gd name="connsiteX30-3257" fmla="*/ 6571355 w 9662615"/>
              <a:gd name="connsiteY30-3258" fmla="*/ 1436144 h 1583140"/>
              <a:gd name="connsiteX31-3259" fmla="*/ 6486557 w 9662615"/>
              <a:gd name="connsiteY31-3260" fmla="*/ 1449861 h 1583140"/>
              <a:gd name="connsiteX32-3261" fmla="*/ 6370419 w 9662615"/>
              <a:gd name="connsiteY32-3262" fmla="*/ 1461649 h 1583140"/>
              <a:gd name="connsiteX33-3263" fmla="*/ 6278839 w 9662615"/>
              <a:gd name="connsiteY33-3264" fmla="*/ 1449160 h 1583140"/>
              <a:gd name="connsiteX34-3265" fmla="*/ 6272455 w 9662615"/>
              <a:gd name="connsiteY34-3266" fmla="*/ 1453191 h 1583140"/>
              <a:gd name="connsiteX35-3267" fmla="*/ 6212659 w 9662615"/>
              <a:gd name="connsiteY35-3268" fmla="*/ 1454850 h 1583140"/>
              <a:gd name="connsiteX36-3269" fmla="*/ 6069317 w 9662615"/>
              <a:gd name="connsiteY36-3270" fmla="*/ 1445838 h 1583140"/>
              <a:gd name="connsiteX37-3271" fmla="*/ 5878477 w 9662615"/>
              <a:gd name="connsiteY37-3272" fmla="*/ 1439180 h 1583140"/>
              <a:gd name="connsiteX38-3273" fmla="*/ 5838387 w 9662615"/>
              <a:gd name="connsiteY38-3274" fmla="*/ 1444679 h 1583140"/>
              <a:gd name="connsiteX39-3275" fmla="*/ 5771136 w 9662615"/>
              <a:gd name="connsiteY39-3276" fmla="*/ 1453639 h 1583140"/>
              <a:gd name="connsiteX40-3277" fmla="*/ 5724081 w 9662615"/>
              <a:gd name="connsiteY40-3278" fmla="*/ 1470431 h 1583140"/>
              <a:gd name="connsiteX41-3279" fmla="*/ 5666577 w 9662615"/>
              <a:gd name="connsiteY41-3280" fmla="*/ 1473921 h 1583140"/>
              <a:gd name="connsiteX42-3281" fmla="*/ 5649068 w 9662615"/>
              <a:gd name="connsiteY42-3282" fmla="*/ 1461676 h 1583140"/>
              <a:gd name="connsiteX43-3283" fmla="*/ 5588902 w 9662615"/>
              <a:gd name="connsiteY43-3284" fmla="*/ 1469647 h 1583140"/>
              <a:gd name="connsiteX44-3285" fmla="*/ 5498090 w 9662615"/>
              <a:gd name="connsiteY44-3286" fmla="*/ 1483173 h 1583140"/>
              <a:gd name="connsiteX45-3287" fmla="*/ 5444641 w 9662615"/>
              <a:gd name="connsiteY45-3288" fmla="*/ 1487602 h 1583140"/>
              <a:gd name="connsiteX46-3289" fmla="*/ 5299812 w 9662615"/>
              <a:gd name="connsiteY46-3290" fmla="*/ 1503362 h 1583140"/>
              <a:gd name="connsiteX47-3291" fmla="*/ 5213947 w 9662615"/>
              <a:gd name="connsiteY47-3292" fmla="*/ 1516637 h 1583140"/>
              <a:gd name="connsiteX48-3293" fmla="*/ 5090342 w 9662615"/>
              <a:gd name="connsiteY48-3294" fmla="*/ 1546680 h 1583140"/>
              <a:gd name="connsiteX49-3295" fmla="*/ 5082104 w 9662615"/>
              <a:gd name="connsiteY49-3296" fmla="*/ 1547781 h 1583140"/>
              <a:gd name="connsiteX50-3297" fmla="*/ 5059484 w 9662615"/>
              <a:gd name="connsiteY50-3298" fmla="*/ 1546802 h 1583140"/>
              <a:gd name="connsiteX51-3299" fmla="*/ 5050958 w 9662615"/>
              <a:gd name="connsiteY51-3300" fmla="*/ 1545776 h 1583140"/>
              <a:gd name="connsiteX52-3301" fmla="*/ 5038524 w 9662615"/>
              <a:gd name="connsiteY52-3302" fmla="*/ 1545675 h 1583140"/>
              <a:gd name="connsiteX53-3303" fmla="*/ 5038223 w 9662615"/>
              <a:gd name="connsiteY53-3304" fmla="*/ 1545881 h 1583140"/>
              <a:gd name="connsiteX54-3305" fmla="*/ 5026564 w 9662615"/>
              <a:gd name="connsiteY54-3306" fmla="*/ 1545376 h 1583140"/>
              <a:gd name="connsiteX55-3307" fmla="*/ 4969433 w 9662615"/>
              <a:gd name="connsiteY55-3308" fmla="*/ 1540263 h 1583140"/>
              <a:gd name="connsiteX56-3309" fmla="*/ 4894799 w 9662615"/>
              <a:gd name="connsiteY56-3310" fmla="*/ 1559476 h 1583140"/>
              <a:gd name="connsiteX57-3311" fmla="*/ 4863775 w 9662615"/>
              <a:gd name="connsiteY57-3312" fmla="*/ 1562633 h 1583140"/>
              <a:gd name="connsiteX58-3313" fmla="*/ 4847242 w 9662615"/>
              <a:gd name="connsiteY58-3314" fmla="*/ 1565435 h 1583140"/>
              <a:gd name="connsiteX59-3315" fmla="*/ 4846237 w 9662615"/>
              <a:gd name="connsiteY59-3316" fmla="*/ 1566331 h 1583140"/>
              <a:gd name="connsiteX60-3317" fmla="*/ 4791466 w 9662615"/>
              <a:gd name="connsiteY60-3318" fmla="*/ 1561324 h 1583140"/>
              <a:gd name="connsiteX61-3319" fmla="*/ 4784247 w 9662615"/>
              <a:gd name="connsiteY61-3320" fmla="*/ 1562342 h 1583140"/>
              <a:gd name="connsiteX62-3321" fmla="*/ 4748477 w 9662615"/>
              <a:gd name="connsiteY62-3322" fmla="*/ 1556925 h 1583140"/>
              <a:gd name="connsiteX63-3323" fmla="*/ 4730033 w 9662615"/>
              <a:gd name="connsiteY63-3324" fmla="*/ 1555274 h 1583140"/>
              <a:gd name="connsiteX64-3325" fmla="*/ 4724747 w 9662615"/>
              <a:gd name="connsiteY64-3326" fmla="*/ 1552439 h 1583140"/>
              <a:gd name="connsiteX65-3327" fmla="*/ 4697562 w 9662615"/>
              <a:gd name="connsiteY65-3328" fmla="*/ 1551206 h 1583140"/>
              <a:gd name="connsiteX66-3329" fmla="*/ 4694469 w 9662615"/>
              <a:gd name="connsiteY66-3330" fmla="*/ 1551958 h 1583140"/>
              <a:gd name="connsiteX67-3331" fmla="*/ 4671940 w 9662615"/>
              <a:gd name="connsiteY67-3332" fmla="*/ 1547617 h 1583140"/>
              <a:gd name="connsiteX68-3333" fmla="*/ 4589320 w 9662615"/>
              <a:gd name="connsiteY68-3334" fmla="*/ 1534660 h 1583140"/>
              <a:gd name="connsiteX69-3335" fmla="*/ 4422155 w 9662615"/>
              <a:gd name="connsiteY69-3336" fmla="*/ 1542059 h 1583140"/>
              <a:gd name="connsiteX70-3337" fmla="*/ 4221826 w 9662615"/>
              <a:gd name="connsiteY70-3338" fmla="*/ 1508923 h 1583140"/>
              <a:gd name="connsiteX71-3339" fmla="*/ 4096601 w 9662615"/>
              <a:gd name="connsiteY71-3340" fmla="*/ 1521563 h 1583140"/>
              <a:gd name="connsiteX72-3341" fmla="*/ 3970635 w 9662615"/>
              <a:gd name="connsiteY72-3342" fmla="*/ 1544815 h 1583140"/>
              <a:gd name="connsiteX73-3343" fmla="*/ 3833906 w 9662615"/>
              <a:gd name="connsiteY73-3344" fmla="*/ 1516637 h 1583140"/>
              <a:gd name="connsiteX74-3345" fmla="*/ 3664453 w 9662615"/>
              <a:gd name="connsiteY74-3346" fmla="*/ 1521660 h 1583140"/>
              <a:gd name="connsiteX75-3347" fmla="*/ 3594070 w 9662615"/>
              <a:gd name="connsiteY75-3348" fmla="*/ 1509422 h 1583140"/>
              <a:gd name="connsiteX76-3349" fmla="*/ 3565233 w 9662615"/>
              <a:gd name="connsiteY76-3350" fmla="*/ 1515122 h 1583140"/>
              <a:gd name="connsiteX77-3351" fmla="*/ 3560267 w 9662615"/>
              <a:gd name="connsiteY77-3352" fmla="*/ 1516288 h 1583140"/>
              <a:gd name="connsiteX78-3353" fmla="*/ 3540258 w 9662615"/>
              <a:gd name="connsiteY78-3354" fmla="*/ 1516976 h 1583140"/>
              <a:gd name="connsiteX79-3355" fmla="*/ 3534780 w 9662615"/>
              <a:gd name="connsiteY79-3356" fmla="*/ 1522141 h 1583140"/>
              <a:gd name="connsiteX80-3357" fmla="*/ 3504783 w 9662615"/>
              <a:gd name="connsiteY80-3358" fmla="*/ 1526739 h 1583140"/>
              <a:gd name="connsiteX81-3359" fmla="*/ 3467911 w 9662615"/>
              <a:gd name="connsiteY81-3360" fmla="*/ 1526618 h 1583140"/>
              <a:gd name="connsiteX82-3361" fmla="*/ 3292707 w 9662615"/>
              <a:gd name="connsiteY82-3362" fmla="*/ 1520490 h 1583140"/>
              <a:gd name="connsiteX83-3363" fmla="*/ 3187872 w 9662615"/>
              <a:gd name="connsiteY83-3364" fmla="*/ 1519991 h 1583140"/>
              <a:gd name="connsiteX84-3365" fmla="*/ 3148026 w 9662615"/>
              <a:gd name="connsiteY84-3366" fmla="*/ 1524777 h 1583140"/>
              <a:gd name="connsiteX85-3367" fmla="*/ 3092394 w 9662615"/>
              <a:gd name="connsiteY85-3368" fmla="*/ 1528115 h 1583140"/>
              <a:gd name="connsiteX86-3369" fmla="*/ 2994200 w 9662615"/>
              <a:gd name="connsiteY86-3370" fmla="*/ 1537857 h 1583140"/>
              <a:gd name="connsiteX87-3371" fmla="*/ 2862301 w 9662615"/>
              <a:gd name="connsiteY87-3372" fmla="*/ 1544250 h 1583140"/>
              <a:gd name="connsiteX88-3373" fmla="*/ 2766335 w 9662615"/>
              <a:gd name="connsiteY88-3374" fmla="*/ 1527662 h 1583140"/>
              <a:gd name="connsiteX89-3375" fmla="*/ 2757836 w 9662615"/>
              <a:gd name="connsiteY89-3376" fmla="*/ 1531371 h 1583140"/>
              <a:gd name="connsiteX90-3377" fmla="*/ 2691555 w 9662615"/>
              <a:gd name="connsiteY90-3378" fmla="*/ 1530283 h 1583140"/>
              <a:gd name="connsiteX91-3379" fmla="*/ 2459871 w 9662615"/>
              <a:gd name="connsiteY91-3380" fmla="*/ 1500859 h 1583140"/>
              <a:gd name="connsiteX92-3381" fmla="*/ 2330328 w 9662615"/>
              <a:gd name="connsiteY92-3382" fmla="*/ 1499441 h 1583140"/>
              <a:gd name="connsiteX93-3383" fmla="*/ 2284269 w 9662615"/>
              <a:gd name="connsiteY93-3384" fmla="*/ 1503068 h 1583140"/>
              <a:gd name="connsiteX94-3385" fmla="*/ 2207104 w 9662615"/>
              <a:gd name="connsiteY94-3386" fmla="*/ 1508888 h 1583140"/>
              <a:gd name="connsiteX95-3387" fmla="*/ 2149226 w 9662615"/>
              <a:gd name="connsiteY95-3388" fmla="*/ 1523409 h 1583140"/>
              <a:gd name="connsiteX96-3389" fmla="*/ 2084783 w 9662615"/>
              <a:gd name="connsiteY96-3390" fmla="*/ 1524245 h 1583140"/>
              <a:gd name="connsiteX97-3391" fmla="*/ 2070075 w 9662615"/>
              <a:gd name="connsiteY97-3392" fmla="*/ 1511285 h 1583140"/>
              <a:gd name="connsiteX98-3393" fmla="*/ 2001057 w 9662615"/>
              <a:gd name="connsiteY98-3394" fmla="*/ 1516449 h 1583140"/>
              <a:gd name="connsiteX99-3395" fmla="*/ 1896330 w 9662615"/>
              <a:gd name="connsiteY99-3396" fmla="*/ 1525725 h 1583140"/>
              <a:gd name="connsiteX100-3397" fmla="*/ 1835994 w 9662615"/>
              <a:gd name="connsiteY100-3398" fmla="*/ 1527678 h 1583140"/>
              <a:gd name="connsiteX101-3399" fmla="*/ 1671119 w 9662615"/>
              <a:gd name="connsiteY101-3400" fmla="*/ 1536701 h 1583140"/>
              <a:gd name="connsiteX102-3401" fmla="*/ 1601337 w 9662615"/>
              <a:gd name="connsiteY102-3402" fmla="*/ 1548552 h 1583140"/>
              <a:gd name="connsiteX103-3403" fmla="*/ 1407755 w 9662615"/>
              <a:gd name="connsiteY103-3404" fmla="*/ 1571444 h 1583140"/>
              <a:gd name="connsiteX104-3405" fmla="*/ 1271994 w 9662615"/>
              <a:gd name="connsiteY104-3406" fmla="*/ 1579471 h 1583140"/>
              <a:gd name="connsiteX105-3407" fmla="*/ 1249226 w 9662615"/>
              <a:gd name="connsiteY105-3408" fmla="*/ 1583140 h 1583140"/>
              <a:gd name="connsiteX106-3409" fmla="*/ 1217719 w 9662615"/>
              <a:gd name="connsiteY106-3410" fmla="*/ 1580863 h 1583140"/>
              <a:gd name="connsiteX107-3411" fmla="*/ 1091432 w 9662615"/>
              <a:gd name="connsiteY107-3412" fmla="*/ 1571003 h 1583140"/>
              <a:gd name="connsiteX108-3413" fmla="*/ 992039 w 9662615"/>
              <a:gd name="connsiteY108-3414" fmla="*/ 1556662 h 1583140"/>
              <a:gd name="connsiteX109-3415" fmla="*/ 868264 w 9662615"/>
              <a:gd name="connsiteY109-3416" fmla="*/ 1566392 h 1583140"/>
              <a:gd name="connsiteX110-3417" fmla="*/ 792765 w 9662615"/>
              <a:gd name="connsiteY110-3418" fmla="*/ 1563102 h 1583140"/>
              <a:gd name="connsiteX111-3419" fmla="*/ 669055 w 9662615"/>
              <a:gd name="connsiteY111-3420" fmla="*/ 1543638 h 1583140"/>
              <a:gd name="connsiteX112-3421" fmla="*/ 506152 w 9662615"/>
              <a:gd name="connsiteY112-3422" fmla="*/ 1549124 h 1583140"/>
              <a:gd name="connsiteX113-3423" fmla="*/ 472797 w 9662615"/>
              <a:gd name="connsiteY113-3424" fmla="*/ 1568904 h 1583140"/>
              <a:gd name="connsiteX114-3425" fmla="*/ 427864 w 9662615"/>
              <a:gd name="connsiteY114-3426" fmla="*/ 1580848 h 1583140"/>
              <a:gd name="connsiteX115-3427" fmla="*/ 408381 w 9662615"/>
              <a:gd name="connsiteY115-3428" fmla="*/ 1552940 h 1583140"/>
              <a:gd name="connsiteX116-3429" fmla="*/ 267163 w 9662615"/>
              <a:gd name="connsiteY116-3430" fmla="*/ 1531913 h 1583140"/>
              <a:gd name="connsiteX117-3431" fmla="*/ 196644 w 9662615"/>
              <a:gd name="connsiteY117-3432" fmla="*/ 1524565 h 1583140"/>
              <a:gd name="connsiteX118-3433" fmla="*/ 86819 w 9662615"/>
              <a:gd name="connsiteY118-3434" fmla="*/ 1519517 h 1583140"/>
              <a:gd name="connsiteX119-3435" fmla="*/ 53369 w 9662615"/>
              <a:gd name="connsiteY119-3436" fmla="*/ 1516853 h 1583140"/>
              <a:gd name="connsiteX120-3437" fmla="*/ 2359 w 9662615"/>
              <a:gd name="connsiteY120-3438" fmla="*/ 1515247 h 1583140"/>
              <a:gd name="connsiteX121-3439" fmla="*/ 0 w 9662615"/>
              <a:gd name="connsiteY121-3440" fmla="*/ 1514932 h 1583140"/>
              <a:gd name="connsiteX122-3441" fmla="*/ 0 w 9662615"/>
              <a:gd name="connsiteY122-3442" fmla="*/ 0 h 1583140"/>
              <a:gd name="connsiteX0-3443" fmla="*/ 0 w 9662615"/>
              <a:gd name="connsiteY0-3444" fmla="*/ 0 h 1583140"/>
              <a:gd name="connsiteX1-3445" fmla="*/ 9662615 w 9662615"/>
              <a:gd name="connsiteY1-3446" fmla="*/ 0 h 1583140"/>
              <a:gd name="connsiteX2-3447" fmla="*/ 9662615 w 9662615"/>
              <a:gd name="connsiteY2-3448" fmla="*/ 1280346 h 1583140"/>
              <a:gd name="connsiteX3-3449" fmla="*/ 9658420 w 9662615"/>
              <a:gd name="connsiteY3-3450" fmla="*/ 1280106 h 1583140"/>
              <a:gd name="connsiteX4-3451" fmla="*/ 9469546 w 9662615"/>
              <a:gd name="connsiteY4-3452" fmla="*/ 1289837 h 1583140"/>
              <a:gd name="connsiteX5-3453" fmla="*/ 9385895 w 9662615"/>
              <a:gd name="connsiteY5-3454" fmla="*/ 1269203 h 1583140"/>
              <a:gd name="connsiteX6-3455" fmla="*/ 9144767 w 9662615"/>
              <a:gd name="connsiteY6-3456" fmla="*/ 1264120 h 1583140"/>
              <a:gd name="connsiteX7-3457" fmla="*/ 8837252 w 9662615"/>
              <a:gd name="connsiteY7-3458" fmla="*/ 1350515 h 1583140"/>
              <a:gd name="connsiteX8-3459" fmla="*/ 8705466 w 9662615"/>
              <a:gd name="connsiteY8-3460" fmla="*/ 1342419 h 1583140"/>
              <a:gd name="connsiteX9-3461" fmla="*/ 8652221 w 9662615"/>
              <a:gd name="connsiteY9-3462" fmla="*/ 1326906 h 1583140"/>
              <a:gd name="connsiteX10-3463" fmla="*/ 8632312 w 9662615"/>
              <a:gd name="connsiteY10-3464" fmla="*/ 1326025 h 1583140"/>
              <a:gd name="connsiteX11-3465" fmla="*/ 8591582 w 9662615"/>
              <a:gd name="connsiteY11-3466" fmla="*/ 1341666 h 1583140"/>
              <a:gd name="connsiteX12-3467" fmla="*/ 8537336 w 9662615"/>
              <a:gd name="connsiteY12-3468" fmla="*/ 1341684 h 1583140"/>
              <a:gd name="connsiteX13-3469" fmla="*/ 8472508 w 9662615"/>
              <a:gd name="connsiteY13-3470" fmla="*/ 1363109 h 1583140"/>
              <a:gd name="connsiteX14-3471" fmla="*/ 8258477 w 9662615"/>
              <a:gd name="connsiteY14-3472" fmla="*/ 1370666 h 1583140"/>
              <a:gd name="connsiteX15-3473" fmla="*/ 8197961 w 9662615"/>
              <a:gd name="connsiteY15-3474" fmla="*/ 1392804 h 1583140"/>
              <a:gd name="connsiteX16-3475" fmla="*/ 8171196 w 9662615"/>
              <a:gd name="connsiteY16-3476" fmla="*/ 1397216 h 1583140"/>
              <a:gd name="connsiteX17-3477" fmla="*/ 8127667 w 9662615"/>
              <a:gd name="connsiteY17-3478" fmla="*/ 1418254 h 1583140"/>
              <a:gd name="connsiteX18-3479" fmla="*/ 7974579 w 9662615"/>
              <a:gd name="connsiteY18-3480" fmla="*/ 1383439 h 1583140"/>
              <a:gd name="connsiteX19-3481" fmla="*/ 7768351 w 9662615"/>
              <a:gd name="connsiteY19-3482" fmla="*/ 1395051 h 1583140"/>
              <a:gd name="connsiteX20-3483" fmla="*/ 7635985 w 9662615"/>
              <a:gd name="connsiteY20-3484" fmla="*/ 1386363 h 1583140"/>
              <a:gd name="connsiteX21-3485" fmla="*/ 7466069 w 9662615"/>
              <a:gd name="connsiteY21-3486" fmla="*/ 1377654 h 1583140"/>
              <a:gd name="connsiteX22-3487" fmla="*/ 7355642 w 9662615"/>
              <a:gd name="connsiteY22-3488" fmla="*/ 1407761 h 1583140"/>
              <a:gd name="connsiteX23-3489" fmla="*/ 7151610 w 9662615"/>
              <a:gd name="connsiteY23-3490" fmla="*/ 1397856 h 1583140"/>
              <a:gd name="connsiteX24-3491" fmla="*/ 7082147 w 9662615"/>
              <a:gd name="connsiteY24-3492" fmla="*/ 1406113 h 1583140"/>
              <a:gd name="connsiteX25-3493" fmla="*/ 7014958 w 9662615"/>
              <a:gd name="connsiteY25-3494" fmla="*/ 1396883 h 1583140"/>
              <a:gd name="connsiteX26-3495" fmla="*/ 6907567 w 9662615"/>
              <a:gd name="connsiteY26-3496" fmla="*/ 1419149 h 1583140"/>
              <a:gd name="connsiteX27-3497" fmla="*/ 6748428 w 9662615"/>
              <a:gd name="connsiteY27-3498" fmla="*/ 1420308 h 1583140"/>
              <a:gd name="connsiteX28-3499" fmla="*/ 6654257 w 9662615"/>
              <a:gd name="connsiteY28-3500" fmla="*/ 1424143 h 1583140"/>
              <a:gd name="connsiteX29-3501" fmla="*/ 6620123 w 9662615"/>
              <a:gd name="connsiteY29-3502" fmla="*/ 1430535 h 1583140"/>
              <a:gd name="connsiteX30-3503" fmla="*/ 6571355 w 9662615"/>
              <a:gd name="connsiteY30-3504" fmla="*/ 1436144 h 1583140"/>
              <a:gd name="connsiteX31-3505" fmla="*/ 6486557 w 9662615"/>
              <a:gd name="connsiteY31-3506" fmla="*/ 1449861 h 1583140"/>
              <a:gd name="connsiteX32-3507" fmla="*/ 6370419 w 9662615"/>
              <a:gd name="connsiteY32-3508" fmla="*/ 1461649 h 1583140"/>
              <a:gd name="connsiteX33-3509" fmla="*/ 6278839 w 9662615"/>
              <a:gd name="connsiteY33-3510" fmla="*/ 1449160 h 1583140"/>
              <a:gd name="connsiteX34-3511" fmla="*/ 6272455 w 9662615"/>
              <a:gd name="connsiteY34-3512" fmla="*/ 1453191 h 1583140"/>
              <a:gd name="connsiteX35-3513" fmla="*/ 6212659 w 9662615"/>
              <a:gd name="connsiteY35-3514" fmla="*/ 1454850 h 1583140"/>
              <a:gd name="connsiteX36-3515" fmla="*/ 6069317 w 9662615"/>
              <a:gd name="connsiteY36-3516" fmla="*/ 1445838 h 1583140"/>
              <a:gd name="connsiteX37-3517" fmla="*/ 5878477 w 9662615"/>
              <a:gd name="connsiteY37-3518" fmla="*/ 1439180 h 1583140"/>
              <a:gd name="connsiteX38-3519" fmla="*/ 5838387 w 9662615"/>
              <a:gd name="connsiteY38-3520" fmla="*/ 1444679 h 1583140"/>
              <a:gd name="connsiteX39-3521" fmla="*/ 5771136 w 9662615"/>
              <a:gd name="connsiteY39-3522" fmla="*/ 1453639 h 1583140"/>
              <a:gd name="connsiteX40-3523" fmla="*/ 5724081 w 9662615"/>
              <a:gd name="connsiteY40-3524" fmla="*/ 1470431 h 1583140"/>
              <a:gd name="connsiteX41-3525" fmla="*/ 5666577 w 9662615"/>
              <a:gd name="connsiteY41-3526" fmla="*/ 1473921 h 1583140"/>
              <a:gd name="connsiteX42-3527" fmla="*/ 5649068 w 9662615"/>
              <a:gd name="connsiteY42-3528" fmla="*/ 1461676 h 1583140"/>
              <a:gd name="connsiteX43-3529" fmla="*/ 5588902 w 9662615"/>
              <a:gd name="connsiteY43-3530" fmla="*/ 1469647 h 1583140"/>
              <a:gd name="connsiteX44-3531" fmla="*/ 5498090 w 9662615"/>
              <a:gd name="connsiteY44-3532" fmla="*/ 1483173 h 1583140"/>
              <a:gd name="connsiteX45-3533" fmla="*/ 5444641 w 9662615"/>
              <a:gd name="connsiteY45-3534" fmla="*/ 1487602 h 1583140"/>
              <a:gd name="connsiteX46-3535" fmla="*/ 5299812 w 9662615"/>
              <a:gd name="connsiteY46-3536" fmla="*/ 1503362 h 1583140"/>
              <a:gd name="connsiteX47-3537" fmla="*/ 5213947 w 9662615"/>
              <a:gd name="connsiteY47-3538" fmla="*/ 1516637 h 1583140"/>
              <a:gd name="connsiteX48-3539" fmla="*/ 5090342 w 9662615"/>
              <a:gd name="connsiteY48-3540" fmla="*/ 1546680 h 1583140"/>
              <a:gd name="connsiteX49-3541" fmla="*/ 5082104 w 9662615"/>
              <a:gd name="connsiteY49-3542" fmla="*/ 1547781 h 1583140"/>
              <a:gd name="connsiteX50-3543" fmla="*/ 5059484 w 9662615"/>
              <a:gd name="connsiteY50-3544" fmla="*/ 1546802 h 1583140"/>
              <a:gd name="connsiteX51-3545" fmla="*/ 5050958 w 9662615"/>
              <a:gd name="connsiteY51-3546" fmla="*/ 1545776 h 1583140"/>
              <a:gd name="connsiteX52-3547" fmla="*/ 5038524 w 9662615"/>
              <a:gd name="connsiteY52-3548" fmla="*/ 1545675 h 1583140"/>
              <a:gd name="connsiteX53-3549" fmla="*/ 5038223 w 9662615"/>
              <a:gd name="connsiteY53-3550" fmla="*/ 1545881 h 1583140"/>
              <a:gd name="connsiteX54-3551" fmla="*/ 5026564 w 9662615"/>
              <a:gd name="connsiteY54-3552" fmla="*/ 1545376 h 1583140"/>
              <a:gd name="connsiteX55-3553" fmla="*/ 4969433 w 9662615"/>
              <a:gd name="connsiteY55-3554" fmla="*/ 1540263 h 1583140"/>
              <a:gd name="connsiteX56-3555" fmla="*/ 4894799 w 9662615"/>
              <a:gd name="connsiteY56-3556" fmla="*/ 1559476 h 1583140"/>
              <a:gd name="connsiteX57-3557" fmla="*/ 4863775 w 9662615"/>
              <a:gd name="connsiteY57-3558" fmla="*/ 1562633 h 1583140"/>
              <a:gd name="connsiteX58-3559" fmla="*/ 4847242 w 9662615"/>
              <a:gd name="connsiteY58-3560" fmla="*/ 1565435 h 1583140"/>
              <a:gd name="connsiteX59-3561" fmla="*/ 4846237 w 9662615"/>
              <a:gd name="connsiteY59-3562" fmla="*/ 1566331 h 1583140"/>
              <a:gd name="connsiteX60-3563" fmla="*/ 4791466 w 9662615"/>
              <a:gd name="connsiteY60-3564" fmla="*/ 1561324 h 1583140"/>
              <a:gd name="connsiteX61-3565" fmla="*/ 4784247 w 9662615"/>
              <a:gd name="connsiteY61-3566" fmla="*/ 1562342 h 1583140"/>
              <a:gd name="connsiteX62-3567" fmla="*/ 4748477 w 9662615"/>
              <a:gd name="connsiteY62-3568" fmla="*/ 1556925 h 1583140"/>
              <a:gd name="connsiteX63-3569" fmla="*/ 4730033 w 9662615"/>
              <a:gd name="connsiteY63-3570" fmla="*/ 1555274 h 1583140"/>
              <a:gd name="connsiteX64-3571" fmla="*/ 4724747 w 9662615"/>
              <a:gd name="connsiteY64-3572" fmla="*/ 1552439 h 1583140"/>
              <a:gd name="connsiteX65-3573" fmla="*/ 4697562 w 9662615"/>
              <a:gd name="connsiteY65-3574" fmla="*/ 1551206 h 1583140"/>
              <a:gd name="connsiteX66-3575" fmla="*/ 4694469 w 9662615"/>
              <a:gd name="connsiteY66-3576" fmla="*/ 1551958 h 1583140"/>
              <a:gd name="connsiteX67-3577" fmla="*/ 4671940 w 9662615"/>
              <a:gd name="connsiteY67-3578" fmla="*/ 1547617 h 1583140"/>
              <a:gd name="connsiteX68-3579" fmla="*/ 4589320 w 9662615"/>
              <a:gd name="connsiteY68-3580" fmla="*/ 1534660 h 1583140"/>
              <a:gd name="connsiteX69-3581" fmla="*/ 4422155 w 9662615"/>
              <a:gd name="connsiteY69-3582" fmla="*/ 1542059 h 1583140"/>
              <a:gd name="connsiteX70-3583" fmla="*/ 4221826 w 9662615"/>
              <a:gd name="connsiteY70-3584" fmla="*/ 1508923 h 1583140"/>
              <a:gd name="connsiteX71-3585" fmla="*/ 4096601 w 9662615"/>
              <a:gd name="connsiteY71-3586" fmla="*/ 1521563 h 1583140"/>
              <a:gd name="connsiteX72-3587" fmla="*/ 3970635 w 9662615"/>
              <a:gd name="connsiteY72-3588" fmla="*/ 1544815 h 1583140"/>
              <a:gd name="connsiteX73-3589" fmla="*/ 3833906 w 9662615"/>
              <a:gd name="connsiteY73-3590" fmla="*/ 1516637 h 1583140"/>
              <a:gd name="connsiteX74-3591" fmla="*/ 3696258 w 9662615"/>
              <a:gd name="connsiteY74-3592" fmla="*/ 1537563 h 1583140"/>
              <a:gd name="connsiteX75-3593" fmla="*/ 3594070 w 9662615"/>
              <a:gd name="connsiteY75-3594" fmla="*/ 1509422 h 1583140"/>
              <a:gd name="connsiteX76-3595" fmla="*/ 3565233 w 9662615"/>
              <a:gd name="connsiteY76-3596" fmla="*/ 1515122 h 1583140"/>
              <a:gd name="connsiteX77-3597" fmla="*/ 3560267 w 9662615"/>
              <a:gd name="connsiteY77-3598" fmla="*/ 1516288 h 1583140"/>
              <a:gd name="connsiteX78-3599" fmla="*/ 3540258 w 9662615"/>
              <a:gd name="connsiteY78-3600" fmla="*/ 1516976 h 1583140"/>
              <a:gd name="connsiteX79-3601" fmla="*/ 3534780 w 9662615"/>
              <a:gd name="connsiteY79-3602" fmla="*/ 1522141 h 1583140"/>
              <a:gd name="connsiteX80-3603" fmla="*/ 3504783 w 9662615"/>
              <a:gd name="connsiteY80-3604" fmla="*/ 1526739 h 1583140"/>
              <a:gd name="connsiteX81-3605" fmla="*/ 3467911 w 9662615"/>
              <a:gd name="connsiteY81-3606" fmla="*/ 1526618 h 1583140"/>
              <a:gd name="connsiteX82-3607" fmla="*/ 3292707 w 9662615"/>
              <a:gd name="connsiteY82-3608" fmla="*/ 1520490 h 1583140"/>
              <a:gd name="connsiteX83-3609" fmla="*/ 3187872 w 9662615"/>
              <a:gd name="connsiteY83-3610" fmla="*/ 1519991 h 1583140"/>
              <a:gd name="connsiteX84-3611" fmla="*/ 3148026 w 9662615"/>
              <a:gd name="connsiteY84-3612" fmla="*/ 1524777 h 1583140"/>
              <a:gd name="connsiteX85-3613" fmla="*/ 3092394 w 9662615"/>
              <a:gd name="connsiteY85-3614" fmla="*/ 1528115 h 1583140"/>
              <a:gd name="connsiteX86-3615" fmla="*/ 2994200 w 9662615"/>
              <a:gd name="connsiteY86-3616" fmla="*/ 1537857 h 1583140"/>
              <a:gd name="connsiteX87-3617" fmla="*/ 2862301 w 9662615"/>
              <a:gd name="connsiteY87-3618" fmla="*/ 1544250 h 1583140"/>
              <a:gd name="connsiteX88-3619" fmla="*/ 2766335 w 9662615"/>
              <a:gd name="connsiteY88-3620" fmla="*/ 1527662 h 1583140"/>
              <a:gd name="connsiteX89-3621" fmla="*/ 2757836 w 9662615"/>
              <a:gd name="connsiteY89-3622" fmla="*/ 1531371 h 1583140"/>
              <a:gd name="connsiteX90-3623" fmla="*/ 2691555 w 9662615"/>
              <a:gd name="connsiteY90-3624" fmla="*/ 1530283 h 1583140"/>
              <a:gd name="connsiteX91-3625" fmla="*/ 2459871 w 9662615"/>
              <a:gd name="connsiteY91-3626" fmla="*/ 1500859 h 1583140"/>
              <a:gd name="connsiteX92-3627" fmla="*/ 2330328 w 9662615"/>
              <a:gd name="connsiteY92-3628" fmla="*/ 1499441 h 1583140"/>
              <a:gd name="connsiteX93-3629" fmla="*/ 2284269 w 9662615"/>
              <a:gd name="connsiteY93-3630" fmla="*/ 1503068 h 1583140"/>
              <a:gd name="connsiteX94-3631" fmla="*/ 2207104 w 9662615"/>
              <a:gd name="connsiteY94-3632" fmla="*/ 1508888 h 1583140"/>
              <a:gd name="connsiteX95-3633" fmla="*/ 2149226 w 9662615"/>
              <a:gd name="connsiteY95-3634" fmla="*/ 1523409 h 1583140"/>
              <a:gd name="connsiteX96-3635" fmla="*/ 2084783 w 9662615"/>
              <a:gd name="connsiteY96-3636" fmla="*/ 1524245 h 1583140"/>
              <a:gd name="connsiteX97-3637" fmla="*/ 2070075 w 9662615"/>
              <a:gd name="connsiteY97-3638" fmla="*/ 1511285 h 1583140"/>
              <a:gd name="connsiteX98-3639" fmla="*/ 2001057 w 9662615"/>
              <a:gd name="connsiteY98-3640" fmla="*/ 1516449 h 1583140"/>
              <a:gd name="connsiteX99-3641" fmla="*/ 1896330 w 9662615"/>
              <a:gd name="connsiteY99-3642" fmla="*/ 1525725 h 1583140"/>
              <a:gd name="connsiteX100-3643" fmla="*/ 1835994 w 9662615"/>
              <a:gd name="connsiteY100-3644" fmla="*/ 1527678 h 1583140"/>
              <a:gd name="connsiteX101-3645" fmla="*/ 1671119 w 9662615"/>
              <a:gd name="connsiteY101-3646" fmla="*/ 1536701 h 1583140"/>
              <a:gd name="connsiteX102-3647" fmla="*/ 1601337 w 9662615"/>
              <a:gd name="connsiteY102-3648" fmla="*/ 1548552 h 1583140"/>
              <a:gd name="connsiteX103-3649" fmla="*/ 1407755 w 9662615"/>
              <a:gd name="connsiteY103-3650" fmla="*/ 1571444 h 1583140"/>
              <a:gd name="connsiteX104-3651" fmla="*/ 1271994 w 9662615"/>
              <a:gd name="connsiteY104-3652" fmla="*/ 1579471 h 1583140"/>
              <a:gd name="connsiteX105-3653" fmla="*/ 1249226 w 9662615"/>
              <a:gd name="connsiteY105-3654" fmla="*/ 1583140 h 1583140"/>
              <a:gd name="connsiteX106-3655" fmla="*/ 1217719 w 9662615"/>
              <a:gd name="connsiteY106-3656" fmla="*/ 1580863 h 1583140"/>
              <a:gd name="connsiteX107-3657" fmla="*/ 1091432 w 9662615"/>
              <a:gd name="connsiteY107-3658" fmla="*/ 1571003 h 1583140"/>
              <a:gd name="connsiteX108-3659" fmla="*/ 992039 w 9662615"/>
              <a:gd name="connsiteY108-3660" fmla="*/ 1556662 h 1583140"/>
              <a:gd name="connsiteX109-3661" fmla="*/ 868264 w 9662615"/>
              <a:gd name="connsiteY109-3662" fmla="*/ 1566392 h 1583140"/>
              <a:gd name="connsiteX110-3663" fmla="*/ 792765 w 9662615"/>
              <a:gd name="connsiteY110-3664" fmla="*/ 1563102 h 1583140"/>
              <a:gd name="connsiteX111-3665" fmla="*/ 669055 w 9662615"/>
              <a:gd name="connsiteY111-3666" fmla="*/ 1543638 h 1583140"/>
              <a:gd name="connsiteX112-3667" fmla="*/ 506152 w 9662615"/>
              <a:gd name="connsiteY112-3668" fmla="*/ 1549124 h 1583140"/>
              <a:gd name="connsiteX113-3669" fmla="*/ 472797 w 9662615"/>
              <a:gd name="connsiteY113-3670" fmla="*/ 1568904 h 1583140"/>
              <a:gd name="connsiteX114-3671" fmla="*/ 427864 w 9662615"/>
              <a:gd name="connsiteY114-3672" fmla="*/ 1580848 h 1583140"/>
              <a:gd name="connsiteX115-3673" fmla="*/ 408381 w 9662615"/>
              <a:gd name="connsiteY115-3674" fmla="*/ 1552940 h 1583140"/>
              <a:gd name="connsiteX116-3675" fmla="*/ 267163 w 9662615"/>
              <a:gd name="connsiteY116-3676" fmla="*/ 1531913 h 1583140"/>
              <a:gd name="connsiteX117-3677" fmla="*/ 196644 w 9662615"/>
              <a:gd name="connsiteY117-3678" fmla="*/ 1524565 h 1583140"/>
              <a:gd name="connsiteX118-3679" fmla="*/ 86819 w 9662615"/>
              <a:gd name="connsiteY118-3680" fmla="*/ 1519517 h 1583140"/>
              <a:gd name="connsiteX119-3681" fmla="*/ 53369 w 9662615"/>
              <a:gd name="connsiteY119-3682" fmla="*/ 1516853 h 1583140"/>
              <a:gd name="connsiteX120-3683" fmla="*/ 2359 w 9662615"/>
              <a:gd name="connsiteY120-3684" fmla="*/ 1515247 h 1583140"/>
              <a:gd name="connsiteX121-3685" fmla="*/ 0 w 9662615"/>
              <a:gd name="connsiteY121-3686" fmla="*/ 1514932 h 1583140"/>
              <a:gd name="connsiteX122-3687" fmla="*/ 0 w 9662615"/>
              <a:gd name="connsiteY122-3688" fmla="*/ 0 h 1583140"/>
              <a:gd name="connsiteX0-3689" fmla="*/ 0 w 9662615"/>
              <a:gd name="connsiteY0-3690" fmla="*/ 0 h 1583140"/>
              <a:gd name="connsiteX1-3691" fmla="*/ 9662615 w 9662615"/>
              <a:gd name="connsiteY1-3692" fmla="*/ 0 h 1583140"/>
              <a:gd name="connsiteX2-3693" fmla="*/ 9662615 w 9662615"/>
              <a:gd name="connsiteY2-3694" fmla="*/ 1280346 h 1583140"/>
              <a:gd name="connsiteX3-3695" fmla="*/ 9658420 w 9662615"/>
              <a:gd name="connsiteY3-3696" fmla="*/ 1280106 h 1583140"/>
              <a:gd name="connsiteX4-3697" fmla="*/ 9469546 w 9662615"/>
              <a:gd name="connsiteY4-3698" fmla="*/ 1289837 h 1583140"/>
              <a:gd name="connsiteX5-3699" fmla="*/ 9385895 w 9662615"/>
              <a:gd name="connsiteY5-3700" fmla="*/ 1269203 h 1583140"/>
              <a:gd name="connsiteX6-3701" fmla="*/ 9144767 w 9662615"/>
              <a:gd name="connsiteY6-3702" fmla="*/ 1264120 h 1583140"/>
              <a:gd name="connsiteX7-3703" fmla="*/ 8837252 w 9662615"/>
              <a:gd name="connsiteY7-3704" fmla="*/ 1350515 h 1583140"/>
              <a:gd name="connsiteX8-3705" fmla="*/ 8705466 w 9662615"/>
              <a:gd name="connsiteY8-3706" fmla="*/ 1342419 h 1583140"/>
              <a:gd name="connsiteX9-3707" fmla="*/ 8652221 w 9662615"/>
              <a:gd name="connsiteY9-3708" fmla="*/ 1326906 h 1583140"/>
              <a:gd name="connsiteX10-3709" fmla="*/ 8632312 w 9662615"/>
              <a:gd name="connsiteY10-3710" fmla="*/ 1326025 h 1583140"/>
              <a:gd name="connsiteX11-3711" fmla="*/ 8591582 w 9662615"/>
              <a:gd name="connsiteY11-3712" fmla="*/ 1341666 h 1583140"/>
              <a:gd name="connsiteX12-3713" fmla="*/ 8537336 w 9662615"/>
              <a:gd name="connsiteY12-3714" fmla="*/ 1341684 h 1583140"/>
              <a:gd name="connsiteX13-3715" fmla="*/ 8472508 w 9662615"/>
              <a:gd name="connsiteY13-3716" fmla="*/ 1363109 h 1583140"/>
              <a:gd name="connsiteX14-3717" fmla="*/ 8258477 w 9662615"/>
              <a:gd name="connsiteY14-3718" fmla="*/ 1370666 h 1583140"/>
              <a:gd name="connsiteX15-3719" fmla="*/ 8197961 w 9662615"/>
              <a:gd name="connsiteY15-3720" fmla="*/ 1392804 h 1583140"/>
              <a:gd name="connsiteX16-3721" fmla="*/ 8171196 w 9662615"/>
              <a:gd name="connsiteY16-3722" fmla="*/ 1397216 h 1583140"/>
              <a:gd name="connsiteX17-3723" fmla="*/ 8127667 w 9662615"/>
              <a:gd name="connsiteY17-3724" fmla="*/ 1418254 h 1583140"/>
              <a:gd name="connsiteX18-3725" fmla="*/ 7974579 w 9662615"/>
              <a:gd name="connsiteY18-3726" fmla="*/ 1383439 h 1583140"/>
              <a:gd name="connsiteX19-3727" fmla="*/ 7768351 w 9662615"/>
              <a:gd name="connsiteY19-3728" fmla="*/ 1395051 h 1583140"/>
              <a:gd name="connsiteX20-3729" fmla="*/ 7635985 w 9662615"/>
              <a:gd name="connsiteY20-3730" fmla="*/ 1386363 h 1583140"/>
              <a:gd name="connsiteX21-3731" fmla="*/ 7466069 w 9662615"/>
              <a:gd name="connsiteY21-3732" fmla="*/ 1377654 h 1583140"/>
              <a:gd name="connsiteX22-3733" fmla="*/ 7355642 w 9662615"/>
              <a:gd name="connsiteY22-3734" fmla="*/ 1407761 h 1583140"/>
              <a:gd name="connsiteX23-3735" fmla="*/ 7151610 w 9662615"/>
              <a:gd name="connsiteY23-3736" fmla="*/ 1397856 h 1583140"/>
              <a:gd name="connsiteX24-3737" fmla="*/ 7082147 w 9662615"/>
              <a:gd name="connsiteY24-3738" fmla="*/ 1406113 h 1583140"/>
              <a:gd name="connsiteX25-3739" fmla="*/ 7014958 w 9662615"/>
              <a:gd name="connsiteY25-3740" fmla="*/ 1396883 h 1583140"/>
              <a:gd name="connsiteX26-3741" fmla="*/ 6907567 w 9662615"/>
              <a:gd name="connsiteY26-3742" fmla="*/ 1419149 h 1583140"/>
              <a:gd name="connsiteX27-3743" fmla="*/ 6748428 w 9662615"/>
              <a:gd name="connsiteY27-3744" fmla="*/ 1420308 h 1583140"/>
              <a:gd name="connsiteX28-3745" fmla="*/ 6654257 w 9662615"/>
              <a:gd name="connsiteY28-3746" fmla="*/ 1424143 h 1583140"/>
              <a:gd name="connsiteX29-3747" fmla="*/ 6620123 w 9662615"/>
              <a:gd name="connsiteY29-3748" fmla="*/ 1430535 h 1583140"/>
              <a:gd name="connsiteX30-3749" fmla="*/ 6571355 w 9662615"/>
              <a:gd name="connsiteY30-3750" fmla="*/ 1436144 h 1583140"/>
              <a:gd name="connsiteX31-3751" fmla="*/ 6486557 w 9662615"/>
              <a:gd name="connsiteY31-3752" fmla="*/ 1449861 h 1583140"/>
              <a:gd name="connsiteX32-3753" fmla="*/ 6370419 w 9662615"/>
              <a:gd name="connsiteY32-3754" fmla="*/ 1461649 h 1583140"/>
              <a:gd name="connsiteX33-3755" fmla="*/ 6278839 w 9662615"/>
              <a:gd name="connsiteY33-3756" fmla="*/ 1449160 h 1583140"/>
              <a:gd name="connsiteX34-3757" fmla="*/ 6272455 w 9662615"/>
              <a:gd name="connsiteY34-3758" fmla="*/ 1453191 h 1583140"/>
              <a:gd name="connsiteX35-3759" fmla="*/ 6212659 w 9662615"/>
              <a:gd name="connsiteY35-3760" fmla="*/ 1454850 h 1583140"/>
              <a:gd name="connsiteX36-3761" fmla="*/ 6069317 w 9662615"/>
              <a:gd name="connsiteY36-3762" fmla="*/ 1445838 h 1583140"/>
              <a:gd name="connsiteX37-3763" fmla="*/ 5878477 w 9662615"/>
              <a:gd name="connsiteY37-3764" fmla="*/ 1439180 h 1583140"/>
              <a:gd name="connsiteX38-3765" fmla="*/ 5838387 w 9662615"/>
              <a:gd name="connsiteY38-3766" fmla="*/ 1444679 h 1583140"/>
              <a:gd name="connsiteX39-3767" fmla="*/ 5771136 w 9662615"/>
              <a:gd name="connsiteY39-3768" fmla="*/ 1453639 h 1583140"/>
              <a:gd name="connsiteX40-3769" fmla="*/ 5724081 w 9662615"/>
              <a:gd name="connsiteY40-3770" fmla="*/ 1470431 h 1583140"/>
              <a:gd name="connsiteX41-3771" fmla="*/ 5666577 w 9662615"/>
              <a:gd name="connsiteY41-3772" fmla="*/ 1473921 h 1583140"/>
              <a:gd name="connsiteX42-3773" fmla="*/ 5649068 w 9662615"/>
              <a:gd name="connsiteY42-3774" fmla="*/ 1461676 h 1583140"/>
              <a:gd name="connsiteX43-3775" fmla="*/ 5588902 w 9662615"/>
              <a:gd name="connsiteY43-3776" fmla="*/ 1469647 h 1583140"/>
              <a:gd name="connsiteX44-3777" fmla="*/ 5498090 w 9662615"/>
              <a:gd name="connsiteY44-3778" fmla="*/ 1483173 h 1583140"/>
              <a:gd name="connsiteX45-3779" fmla="*/ 5444641 w 9662615"/>
              <a:gd name="connsiteY45-3780" fmla="*/ 1487602 h 1583140"/>
              <a:gd name="connsiteX46-3781" fmla="*/ 5299812 w 9662615"/>
              <a:gd name="connsiteY46-3782" fmla="*/ 1503362 h 1583140"/>
              <a:gd name="connsiteX47-3783" fmla="*/ 5213947 w 9662615"/>
              <a:gd name="connsiteY47-3784" fmla="*/ 1516637 h 1583140"/>
              <a:gd name="connsiteX48-3785" fmla="*/ 5090342 w 9662615"/>
              <a:gd name="connsiteY48-3786" fmla="*/ 1546680 h 1583140"/>
              <a:gd name="connsiteX49-3787" fmla="*/ 5082104 w 9662615"/>
              <a:gd name="connsiteY49-3788" fmla="*/ 1547781 h 1583140"/>
              <a:gd name="connsiteX50-3789" fmla="*/ 5059484 w 9662615"/>
              <a:gd name="connsiteY50-3790" fmla="*/ 1546802 h 1583140"/>
              <a:gd name="connsiteX51-3791" fmla="*/ 5050958 w 9662615"/>
              <a:gd name="connsiteY51-3792" fmla="*/ 1545776 h 1583140"/>
              <a:gd name="connsiteX52-3793" fmla="*/ 5038524 w 9662615"/>
              <a:gd name="connsiteY52-3794" fmla="*/ 1545675 h 1583140"/>
              <a:gd name="connsiteX53-3795" fmla="*/ 5038223 w 9662615"/>
              <a:gd name="connsiteY53-3796" fmla="*/ 1545881 h 1583140"/>
              <a:gd name="connsiteX54-3797" fmla="*/ 5026564 w 9662615"/>
              <a:gd name="connsiteY54-3798" fmla="*/ 1545376 h 1583140"/>
              <a:gd name="connsiteX55-3799" fmla="*/ 4969433 w 9662615"/>
              <a:gd name="connsiteY55-3800" fmla="*/ 1540263 h 1583140"/>
              <a:gd name="connsiteX56-3801" fmla="*/ 4894799 w 9662615"/>
              <a:gd name="connsiteY56-3802" fmla="*/ 1559476 h 1583140"/>
              <a:gd name="connsiteX57-3803" fmla="*/ 4863775 w 9662615"/>
              <a:gd name="connsiteY57-3804" fmla="*/ 1562633 h 1583140"/>
              <a:gd name="connsiteX58-3805" fmla="*/ 4847242 w 9662615"/>
              <a:gd name="connsiteY58-3806" fmla="*/ 1565435 h 1583140"/>
              <a:gd name="connsiteX59-3807" fmla="*/ 4846237 w 9662615"/>
              <a:gd name="connsiteY59-3808" fmla="*/ 1566331 h 1583140"/>
              <a:gd name="connsiteX60-3809" fmla="*/ 4791466 w 9662615"/>
              <a:gd name="connsiteY60-3810" fmla="*/ 1561324 h 1583140"/>
              <a:gd name="connsiteX61-3811" fmla="*/ 4784247 w 9662615"/>
              <a:gd name="connsiteY61-3812" fmla="*/ 1562342 h 1583140"/>
              <a:gd name="connsiteX62-3813" fmla="*/ 4748477 w 9662615"/>
              <a:gd name="connsiteY62-3814" fmla="*/ 1556925 h 1583140"/>
              <a:gd name="connsiteX63-3815" fmla="*/ 4730033 w 9662615"/>
              <a:gd name="connsiteY63-3816" fmla="*/ 1555274 h 1583140"/>
              <a:gd name="connsiteX64-3817" fmla="*/ 4724747 w 9662615"/>
              <a:gd name="connsiteY64-3818" fmla="*/ 1552439 h 1583140"/>
              <a:gd name="connsiteX65-3819" fmla="*/ 4697562 w 9662615"/>
              <a:gd name="connsiteY65-3820" fmla="*/ 1551206 h 1583140"/>
              <a:gd name="connsiteX66-3821" fmla="*/ 4694469 w 9662615"/>
              <a:gd name="connsiteY66-3822" fmla="*/ 1551958 h 1583140"/>
              <a:gd name="connsiteX67-3823" fmla="*/ 4671940 w 9662615"/>
              <a:gd name="connsiteY67-3824" fmla="*/ 1547617 h 1583140"/>
              <a:gd name="connsiteX68-3825" fmla="*/ 4589320 w 9662615"/>
              <a:gd name="connsiteY68-3826" fmla="*/ 1534660 h 1583140"/>
              <a:gd name="connsiteX69-3827" fmla="*/ 4422155 w 9662615"/>
              <a:gd name="connsiteY69-3828" fmla="*/ 1542059 h 1583140"/>
              <a:gd name="connsiteX70-3829" fmla="*/ 4221826 w 9662615"/>
              <a:gd name="connsiteY70-3830" fmla="*/ 1508923 h 1583140"/>
              <a:gd name="connsiteX71-3831" fmla="*/ 4096601 w 9662615"/>
              <a:gd name="connsiteY71-3832" fmla="*/ 1521563 h 1583140"/>
              <a:gd name="connsiteX72-3833" fmla="*/ 3970635 w 9662615"/>
              <a:gd name="connsiteY72-3834" fmla="*/ 1544815 h 1583140"/>
              <a:gd name="connsiteX73-3835" fmla="*/ 3833906 w 9662615"/>
              <a:gd name="connsiteY73-3836" fmla="*/ 1516637 h 1583140"/>
              <a:gd name="connsiteX74-3837" fmla="*/ 3696258 w 9662615"/>
              <a:gd name="connsiteY74-3838" fmla="*/ 1537563 h 1583140"/>
              <a:gd name="connsiteX75-3839" fmla="*/ 3594070 w 9662615"/>
              <a:gd name="connsiteY75-3840" fmla="*/ 1509422 h 1583140"/>
              <a:gd name="connsiteX76-3841" fmla="*/ 3565233 w 9662615"/>
              <a:gd name="connsiteY76-3842" fmla="*/ 1515122 h 1583140"/>
              <a:gd name="connsiteX77-3843" fmla="*/ 3560267 w 9662615"/>
              <a:gd name="connsiteY77-3844" fmla="*/ 1516288 h 1583140"/>
              <a:gd name="connsiteX78-3845" fmla="*/ 3540258 w 9662615"/>
              <a:gd name="connsiteY78-3846" fmla="*/ 1516976 h 1583140"/>
              <a:gd name="connsiteX79-3847" fmla="*/ 3534780 w 9662615"/>
              <a:gd name="connsiteY79-3848" fmla="*/ 1522141 h 1583140"/>
              <a:gd name="connsiteX80-3849" fmla="*/ 3504783 w 9662615"/>
              <a:gd name="connsiteY80-3850" fmla="*/ 1526739 h 1583140"/>
              <a:gd name="connsiteX81-3851" fmla="*/ 3430805 w 9662615"/>
              <a:gd name="connsiteY81-3852" fmla="*/ 1542521 h 1583140"/>
              <a:gd name="connsiteX82-3853" fmla="*/ 3292707 w 9662615"/>
              <a:gd name="connsiteY82-3854" fmla="*/ 1520490 h 1583140"/>
              <a:gd name="connsiteX83-3855" fmla="*/ 3187872 w 9662615"/>
              <a:gd name="connsiteY83-3856" fmla="*/ 1519991 h 1583140"/>
              <a:gd name="connsiteX84-3857" fmla="*/ 3148026 w 9662615"/>
              <a:gd name="connsiteY84-3858" fmla="*/ 1524777 h 1583140"/>
              <a:gd name="connsiteX85-3859" fmla="*/ 3092394 w 9662615"/>
              <a:gd name="connsiteY85-3860" fmla="*/ 1528115 h 1583140"/>
              <a:gd name="connsiteX86-3861" fmla="*/ 2994200 w 9662615"/>
              <a:gd name="connsiteY86-3862" fmla="*/ 1537857 h 1583140"/>
              <a:gd name="connsiteX87-3863" fmla="*/ 2862301 w 9662615"/>
              <a:gd name="connsiteY87-3864" fmla="*/ 1544250 h 1583140"/>
              <a:gd name="connsiteX88-3865" fmla="*/ 2766335 w 9662615"/>
              <a:gd name="connsiteY88-3866" fmla="*/ 1527662 h 1583140"/>
              <a:gd name="connsiteX89-3867" fmla="*/ 2757836 w 9662615"/>
              <a:gd name="connsiteY89-3868" fmla="*/ 1531371 h 1583140"/>
              <a:gd name="connsiteX90-3869" fmla="*/ 2691555 w 9662615"/>
              <a:gd name="connsiteY90-3870" fmla="*/ 1530283 h 1583140"/>
              <a:gd name="connsiteX91-3871" fmla="*/ 2459871 w 9662615"/>
              <a:gd name="connsiteY91-3872" fmla="*/ 1500859 h 1583140"/>
              <a:gd name="connsiteX92-3873" fmla="*/ 2330328 w 9662615"/>
              <a:gd name="connsiteY92-3874" fmla="*/ 1499441 h 1583140"/>
              <a:gd name="connsiteX93-3875" fmla="*/ 2284269 w 9662615"/>
              <a:gd name="connsiteY93-3876" fmla="*/ 1503068 h 1583140"/>
              <a:gd name="connsiteX94-3877" fmla="*/ 2207104 w 9662615"/>
              <a:gd name="connsiteY94-3878" fmla="*/ 1508888 h 1583140"/>
              <a:gd name="connsiteX95-3879" fmla="*/ 2149226 w 9662615"/>
              <a:gd name="connsiteY95-3880" fmla="*/ 1523409 h 1583140"/>
              <a:gd name="connsiteX96-3881" fmla="*/ 2084783 w 9662615"/>
              <a:gd name="connsiteY96-3882" fmla="*/ 1524245 h 1583140"/>
              <a:gd name="connsiteX97-3883" fmla="*/ 2070075 w 9662615"/>
              <a:gd name="connsiteY97-3884" fmla="*/ 1511285 h 1583140"/>
              <a:gd name="connsiteX98-3885" fmla="*/ 2001057 w 9662615"/>
              <a:gd name="connsiteY98-3886" fmla="*/ 1516449 h 1583140"/>
              <a:gd name="connsiteX99-3887" fmla="*/ 1896330 w 9662615"/>
              <a:gd name="connsiteY99-3888" fmla="*/ 1525725 h 1583140"/>
              <a:gd name="connsiteX100-3889" fmla="*/ 1835994 w 9662615"/>
              <a:gd name="connsiteY100-3890" fmla="*/ 1527678 h 1583140"/>
              <a:gd name="connsiteX101-3891" fmla="*/ 1671119 w 9662615"/>
              <a:gd name="connsiteY101-3892" fmla="*/ 1536701 h 1583140"/>
              <a:gd name="connsiteX102-3893" fmla="*/ 1601337 w 9662615"/>
              <a:gd name="connsiteY102-3894" fmla="*/ 1548552 h 1583140"/>
              <a:gd name="connsiteX103-3895" fmla="*/ 1407755 w 9662615"/>
              <a:gd name="connsiteY103-3896" fmla="*/ 1571444 h 1583140"/>
              <a:gd name="connsiteX104-3897" fmla="*/ 1271994 w 9662615"/>
              <a:gd name="connsiteY104-3898" fmla="*/ 1579471 h 1583140"/>
              <a:gd name="connsiteX105-3899" fmla="*/ 1249226 w 9662615"/>
              <a:gd name="connsiteY105-3900" fmla="*/ 1583140 h 1583140"/>
              <a:gd name="connsiteX106-3901" fmla="*/ 1217719 w 9662615"/>
              <a:gd name="connsiteY106-3902" fmla="*/ 1580863 h 1583140"/>
              <a:gd name="connsiteX107-3903" fmla="*/ 1091432 w 9662615"/>
              <a:gd name="connsiteY107-3904" fmla="*/ 1571003 h 1583140"/>
              <a:gd name="connsiteX108-3905" fmla="*/ 992039 w 9662615"/>
              <a:gd name="connsiteY108-3906" fmla="*/ 1556662 h 1583140"/>
              <a:gd name="connsiteX109-3907" fmla="*/ 868264 w 9662615"/>
              <a:gd name="connsiteY109-3908" fmla="*/ 1566392 h 1583140"/>
              <a:gd name="connsiteX110-3909" fmla="*/ 792765 w 9662615"/>
              <a:gd name="connsiteY110-3910" fmla="*/ 1563102 h 1583140"/>
              <a:gd name="connsiteX111-3911" fmla="*/ 669055 w 9662615"/>
              <a:gd name="connsiteY111-3912" fmla="*/ 1543638 h 1583140"/>
              <a:gd name="connsiteX112-3913" fmla="*/ 506152 w 9662615"/>
              <a:gd name="connsiteY112-3914" fmla="*/ 1549124 h 1583140"/>
              <a:gd name="connsiteX113-3915" fmla="*/ 472797 w 9662615"/>
              <a:gd name="connsiteY113-3916" fmla="*/ 1568904 h 1583140"/>
              <a:gd name="connsiteX114-3917" fmla="*/ 427864 w 9662615"/>
              <a:gd name="connsiteY114-3918" fmla="*/ 1580848 h 1583140"/>
              <a:gd name="connsiteX115-3919" fmla="*/ 408381 w 9662615"/>
              <a:gd name="connsiteY115-3920" fmla="*/ 1552940 h 1583140"/>
              <a:gd name="connsiteX116-3921" fmla="*/ 267163 w 9662615"/>
              <a:gd name="connsiteY116-3922" fmla="*/ 1531913 h 1583140"/>
              <a:gd name="connsiteX117-3923" fmla="*/ 196644 w 9662615"/>
              <a:gd name="connsiteY117-3924" fmla="*/ 1524565 h 1583140"/>
              <a:gd name="connsiteX118-3925" fmla="*/ 86819 w 9662615"/>
              <a:gd name="connsiteY118-3926" fmla="*/ 1519517 h 1583140"/>
              <a:gd name="connsiteX119-3927" fmla="*/ 53369 w 9662615"/>
              <a:gd name="connsiteY119-3928" fmla="*/ 1516853 h 1583140"/>
              <a:gd name="connsiteX120-3929" fmla="*/ 2359 w 9662615"/>
              <a:gd name="connsiteY120-3930" fmla="*/ 1515247 h 1583140"/>
              <a:gd name="connsiteX121-3931" fmla="*/ 0 w 9662615"/>
              <a:gd name="connsiteY121-3932" fmla="*/ 1514932 h 1583140"/>
              <a:gd name="connsiteX122-3933" fmla="*/ 0 w 9662615"/>
              <a:gd name="connsiteY122-3934" fmla="*/ 0 h 1583140"/>
              <a:gd name="connsiteX0-3935" fmla="*/ 0 w 9662615"/>
              <a:gd name="connsiteY0-3936" fmla="*/ 0 h 1583140"/>
              <a:gd name="connsiteX1-3937" fmla="*/ 9662615 w 9662615"/>
              <a:gd name="connsiteY1-3938" fmla="*/ 0 h 1583140"/>
              <a:gd name="connsiteX2-3939" fmla="*/ 9662615 w 9662615"/>
              <a:gd name="connsiteY2-3940" fmla="*/ 1280346 h 1583140"/>
              <a:gd name="connsiteX3-3941" fmla="*/ 9658420 w 9662615"/>
              <a:gd name="connsiteY3-3942" fmla="*/ 1280106 h 1583140"/>
              <a:gd name="connsiteX4-3943" fmla="*/ 9469546 w 9662615"/>
              <a:gd name="connsiteY4-3944" fmla="*/ 1289837 h 1583140"/>
              <a:gd name="connsiteX5-3945" fmla="*/ 9385895 w 9662615"/>
              <a:gd name="connsiteY5-3946" fmla="*/ 1269203 h 1583140"/>
              <a:gd name="connsiteX6-3947" fmla="*/ 9144767 w 9662615"/>
              <a:gd name="connsiteY6-3948" fmla="*/ 1264120 h 1583140"/>
              <a:gd name="connsiteX7-3949" fmla="*/ 8837252 w 9662615"/>
              <a:gd name="connsiteY7-3950" fmla="*/ 1350515 h 1583140"/>
              <a:gd name="connsiteX8-3951" fmla="*/ 8705466 w 9662615"/>
              <a:gd name="connsiteY8-3952" fmla="*/ 1342419 h 1583140"/>
              <a:gd name="connsiteX9-3953" fmla="*/ 8652221 w 9662615"/>
              <a:gd name="connsiteY9-3954" fmla="*/ 1326906 h 1583140"/>
              <a:gd name="connsiteX10-3955" fmla="*/ 8632312 w 9662615"/>
              <a:gd name="connsiteY10-3956" fmla="*/ 1326025 h 1583140"/>
              <a:gd name="connsiteX11-3957" fmla="*/ 8591582 w 9662615"/>
              <a:gd name="connsiteY11-3958" fmla="*/ 1341666 h 1583140"/>
              <a:gd name="connsiteX12-3959" fmla="*/ 8537336 w 9662615"/>
              <a:gd name="connsiteY12-3960" fmla="*/ 1341684 h 1583140"/>
              <a:gd name="connsiteX13-3961" fmla="*/ 8472508 w 9662615"/>
              <a:gd name="connsiteY13-3962" fmla="*/ 1363109 h 1583140"/>
              <a:gd name="connsiteX14-3963" fmla="*/ 8258477 w 9662615"/>
              <a:gd name="connsiteY14-3964" fmla="*/ 1370666 h 1583140"/>
              <a:gd name="connsiteX15-3965" fmla="*/ 8197961 w 9662615"/>
              <a:gd name="connsiteY15-3966" fmla="*/ 1392804 h 1583140"/>
              <a:gd name="connsiteX16-3967" fmla="*/ 8171196 w 9662615"/>
              <a:gd name="connsiteY16-3968" fmla="*/ 1397216 h 1583140"/>
              <a:gd name="connsiteX17-3969" fmla="*/ 8127667 w 9662615"/>
              <a:gd name="connsiteY17-3970" fmla="*/ 1418254 h 1583140"/>
              <a:gd name="connsiteX18-3971" fmla="*/ 7974579 w 9662615"/>
              <a:gd name="connsiteY18-3972" fmla="*/ 1383439 h 1583140"/>
              <a:gd name="connsiteX19-3973" fmla="*/ 7768351 w 9662615"/>
              <a:gd name="connsiteY19-3974" fmla="*/ 1395051 h 1583140"/>
              <a:gd name="connsiteX20-3975" fmla="*/ 7635985 w 9662615"/>
              <a:gd name="connsiteY20-3976" fmla="*/ 1386363 h 1583140"/>
              <a:gd name="connsiteX21-3977" fmla="*/ 7466069 w 9662615"/>
              <a:gd name="connsiteY21-3978" fmla="*/ 1377654 h 1583140"/>
              <a:gd name="connsiteX22-3979" fmla="*/ 7355642 w 9662615"/>
              <a:gd name="connsiteY22-3980" fmla="*/ 1407761 h 1583140"/>
              <a:gd name="connsiteX23-3981" fmla="*/ 7151610 w 9662615"/>
              <a:gd name="connsiteY23-3982" fmla="*/ 1397856 h 1583140"/>
              <a:gd name="connsiteX24-3983" fmla="*/ 7082147 w 9662615"/>
              <a:gd name="connsiteY24-3984" fmla="*/ 1406113 h 1583140"/>
              <a:gd name="connsiteX25-3985" fmla="*/ 7014958 w 9662615"/>
              <a:gd name="connsiteY25-3986" fmla="*/ 1396883 h 1583140"/>
              <a:gd name="connsiteX26-3987" fmla="*/ 6907567 w 9662615"/>
              <a:gd name="connsiteY26-3988" fmla="*/ 1419149 h 1583140"/>
              <a:gd name="connsiteX27-3989" fmla="*/ 6748428 w 9662615"/>
              <a:gd name="connsiteY27-3990" fmla="*/ 1420308 h 1583140"/>
              <a:gd name="connsiteX28-3991" fmla="*/ 6654257 w 9662615"/>
              <a:gd name="connsiteY28-3992" fmla="*/ 1424143 h 1583140"/>
              <a:gd name="connsiteX29-3993" fmla="*/ 6620123 w 9662615"/>
              <a:gd name="connsiteY29-3994" fmla="*/ 1430535 h 1583140"/>
              <a:gd name="connsiteX30-3995" fmla="*/ 6571355 w 9662615"/>
              <a:gd name="connsiteY30-3996" fmla="*/ 1436144 h 1583140"/>
              <a:gd name="connsiteX31-3997" fmla="*/ 6486557 w 9662615"/>
              <a:gd name="connsiteY31-3998" fmla="*/ 1449861 h 1583140"/>
              <a:gd name="connsiteX32-3999" fmla="*/ 6370419 w 9662615"/>
              <a:gd name="connsiteY32-4000" fmla="*/ 1461649 h 1583140"/>
              <a:gd name="connsiteX33-4001" fmla="*/ 6278839 w 9662615"/>
              <a:gd name="connsiteY33-4002" fmla="*/ 1449160 h 1583140"/>
              <a:gd name="connsiteX34-4003" fmla="*/ 6272455 w 9662615"/>
              <a:gd name="connsiteY34-4004" fmla="*/ 1453191 h 1583140"/>
              <a:gd name="connsiteX35-4005" fmla="*/ 6212659 w 9662615"/>
              <a:gd name="connsiteY35-4006" fmla="*/ 1454850 h 1583140"/>
              <a:gd name="connsiteX36-4007" fmla="*/ 6069317 w 9662615"/>
              <a:gd name="connsiteY36-4008" fmla="*/ 1445838 h 1583140"/>
              <a:gd name="connsiteX37-4009" fmla="*/ 5878477 w 9662615"/>
              <a:gd name="connsiteY37-4010" fmla="*/ 1439180 h 1583140"/>
              <a:gd name="connsiteX38-4011" fmla="*/ 5838387 w 9662615"/>
              <a:gd name="connsiteY38-4012" fmla="*/ 1444679 h 1583140"/>
              <a:gd name="connsiteX39-4013" fmla="*/ 5771136 w 9662615"/>
              <a:gd name="connsiteY39-4014" fmla="*/ 1453639 h 1583140"/>
              <a:gd name="connsiteX40-4015" fmla="*/ 5724081 w 9662615"/>
              <a:gd name="connsiteY40-4016" fmla="*/ 1470431 h 1583140"/>
              <a:gd name="connsiteX41-4017" fmla="*/ 5666577 w 9662615"/>
              <a:gd name="connsiteY41-4018" fmla="*/ 1473921 h 1583140"/>
              <a:gd name="connsiteX42-4019" fmla="*/ 5649068 w 9662615"/>
              <a:gd name="connsiteY42-4020" fmla="*/ 1461676 h 1583140"/>
              <a:gd name="connsiteX43-4021" fmla="*/ 5588902 w 9662615"/>
              <a:gd name="connsiteY43-4022" fmla="*/ 1469647 h 1583140"/>
              <a:gd name="connsiteX44-4023" fmla="*/ 5498090 w 9662615"/>
              <a:gd name="connsiteY44-4024" fmla="*/ 1483173 h 1583140"/>
              <a:gd name="connsiteX45-4025" fmla="*/ 5444641 w 9662615"/>
              <a:gd name="connsiteY45-4026" fmla="*/ 1487602 h 1583140"/>
              <a:gd name="connsiteX46-4027" fmla="*/ 5299812 w 9662615"/>
              <a:gd name="connsiteY46-4028" fmla="*/ 1503362 h 1583140"/>
              <a:gd name="connsiteX47-4029" fmla="*/ 5213947 w 9662615"/>
              <a:gd name="connsiteY47-4030" fmla="*/ 1516637 h 1583140"/>
              <a:gd name="connsiteX48-4031" fmla="*/ 5090342 w 9662615"/>
              <a:gd name="connsiteY48-4032" fmla="*/ 1546680 h 1583140"/>
              <a:gd name="connsiteX49-4033" fmla="*/ 5082104 w 9662615"/>
              <a:gd name="connsiteY49-4034" fmla="*/ 1547781 h 1583140"/>
              <a:gd name="connsiteX50-4035" fmla="*/ 5059484 w 9662615"/>
              <a:gd name="connsiteY50-4036" fmla="*/ 1546802 h 1583140"/>
              <a:gd name="connsiteX51-4037" fmla="*/ 5050958 w 9662615"/>
              <a:gd name="connsiteY51-4038" fmla="*/ 1545776 h 1583140"/>
              <a:gd name="connsiteX52-4039" fmla="*/ 5038524 w 9662615"/>
              <a:gd name="connsiteY52-4040" fmla="*/ 1545675 h 1583140"/>
              <a:gd name="connsiteX53-4041" fmla="*/ 5038223 w 9662615"/>
              <a:gd name="connsiteY53-4042" fmla="*/ 1545881 h 1583140"/>
              <a:gd name="connsiteX54-4043" fmla="*/ 5026564 w 9662615"/>
              <a:gd name="connsiteY54-4044" fmla="*/ 1545376 h 1583140"/>
              <a:gd name="connsiteX55-4045" fmla="*/ 4969433 w 9662615"/>
              <a:gd name="connsiteY55-4046" fmla="*/ 1540263 h 1583140"/>
              <a:gd name="connsiteX56-4047" fmla="*/ 4894799 w 9662615"/>
              <a:gd name="connsiteY56-4048" fmla="*/ 1559476 h 1583140"/>
              <a:gd name="connsiteX57-4049" fmla="*/ 4863775 w 9662615"/>
              <a:gd name="connsiteY57-4050" fmla="*/ 1562633 h 1583140"/>
              <a:gd name="connsiteX58-4051" fmla="*/ 4847242 w 9662615"/>
              <a:gd name="connsiteY58-4052" fmla="*/ 1565435 h 1583140"/>
              <a:gd name="connsiteX59-4053" fmla="*/ 4846237 w 9662615"/>
              <a:gd name="connsiteY59-4054" fmla="*/ 1566331 h 1583140"/>
              <a:gd name="connsiteX60-4055" fmla="*/ 4791466 w 9662615"/>
              <a:gd name="connsiteY60-4056" fmla="*/ 1561324 h 1583140"/>
              <a:gd name="connsiteX61-4057" fmla="*/ 4784247 w 9662615"/>
              <a:gd name="connsiteY61-4058" fmla="*/ 1562342 h 1583140"/>
              <a:gd name="connsiteX62-4059" fmla="*/ 4748477 w 9662615"/>
              <a:gd name="connsiteY62-4060" fmla="*/ 1556925 h 1583140"/>
              <a:gd name="connsiteX63-4061" fmla="*/ 4730033 w 9662615"/>
              <a:gd name="connsiteY63-4062" fmla="*/ 1555274 h 1583140"/>
              <a:gd name="connsiteX64-4063" fmla="*/ 4724747 w 9662615"/>
              <a:gd name="connsiteY64-4064" fmla="*/ 1552439 h 1583140"/>
              <a:gd name="connsiteX65-4065" fmla="*/ 4697562 w 9662615"/>
              <a:gd name="connsiteY65-4066" fmla="*/ 1551206 h 1583140"/>
              <a:gd name="connsiteX66-4067" fmla="*/ 4694469 w 9662615"/>
              <a:gd name="connsiteY66-4068" fmla="*/ 1551958 h 1583140"/>
              <a:gd name="connsiteX67-4069" fmla="*/ 4671940 w 9662615"/>
              <a:gd name="connsiteY67-4070" fmla="*/ 1547617 h 1583140"/>
              <a:gd name="connsiteX68-4071" fmla="*/ 4589320 w 9662615"/>
              <a:gd name="connsiteY68-4072" fmla="*/ 1534660 h 1583140"/>
              <a:gd name="connsiteX69-4073" fmla="*/ 4422155 w 9662615"/>
              <a:gd name="connsiteY69-4074" fmla="*/ 1542059 h 1583140"/>
              <a:gd name="connsiteX70-4075" fmla="*/ 4221826 w 9662615"/>
              <a:gd name="connsiteY70-4076" fmla="*/ 1508923 h 1583140"/>
              <a:gd name="connsiteX71-4077" fmla="*/ 4096601 w 9662615"/>
              <a:gd name="connsiteY71-4078" fmla="*/ 1521563 h 1583140"/>
              <a:gd name="connsiteX72-4079" fmla="*/ 3970635 w 9662615"/>
              <a:gd name="connsiteY72-4080" fmla="*/ 1544815 h 1583140"/>
              <a:gd name="connsiteX73-4081" fmla="*/ 3833906 w 9662615"/>
              <a:gd name="connsiteY73-4082" fmla="*/ 1516637 h 1583140"/>
              <a:gd name="connsiteX74-4083" fmla="*/ 3696258 w 9662615"/>
              <a:gd name="connsiteY74-4084" fmla="*/ 1537563 h 1583140"/>
              <a:gd name="connsiteX75-4085" fmla="*/ 3594070 w 9662615"/>
              <a:gd name="connsiteY75-4086" fmla="*/ 1509422 h 1583140"/>
              <a:gd name="connsiteX76-4087" fmla="*/ 3565233 w 9662615"/>
              <a:gd name="connsiteY76-4088" fmla="*/ 1515122 h 1583140"/>
              <a:gd name="connsiteX77-4089" fmla="*/ 3560267 w 9662615"/>
              <a:gd name="connsiteY77-4090" fmla="*/ 1516288 h 1583140"/>
              <a:gd name="connsiteX78-4091" fmla="*/ 3540258 w 9662615"/>
              <a:gd name="connsiteY78-4092" fmla="*/ 1516976 h 1583140"/>
              <a:gd name="connsiteX79-4093" fmla="*/ 3534780 w 9662615"/>
              <a:gd name="connsiteY79-4094" fmla="*/ 1522141 h 1583140"/>
              <a:gd name="connsiteX80-4095" fmla="*/ 3504783 w 9662615"/>
              <a:gd name="connsiteY80-4096" fmla="*/ 1526739 h 1583140"/>
              <a:gd name="connsiteX81-4097" fmla="*/ 3430805 w 9662615"/>
              <a:gd name="connsiteY81-4098" fmla="*/ 1542521 h 1583140"/>
              <a:gd name="connsiteX82-4099" fmla="*/ 3292707 w 9662615"/>
              <a:gd name="connsiteY82-4100" fmla="*/ 1520490 h 1583140"/>
              <a:gd name="connsiteX83-4101" fmla="*/ 3187872 w 9662615"/>
              <a:gd name="connsiteY83-4102" fmla="*/ 1519991 h 1583140"/>
              <a:gd name="connsiteX84-4103" fmla="*/ 3148026 w 9662615"/>
              <a:gd name="connsiteY84-4104" fmla="*/ 1524777 h 1583140"/>
              <a:gd name="connsiteX85-4105" fmla="*/ 3092394 w 9662615"/>
              <a:gd name="connsiteY85-4106" fmla="*/ 1528115 h 1583140"/>
              <a:gd name="connsiteX86-4107" fmla="*/ 2994200 w 9662615"/>
              <a:gd name="connsiteY86-4108" fmla="*/ 1537857 h 1583140"/>
              <a:gd name="connsiteX87-4109" fmla="*/ 2862301 w 9662615"/>
              <a:gd name="connsiteY87-4110" fmla="*/ 1544250 h 1583140"/>
              <a:gd name="connsiteX88-4111" fmla="*/ 2766335 w 9662615"/>
              <a:gd name="connsiteY88-4112" fmla="*/ 1527662 h 1583140"/>
              <a:gd name="connsiteX89-4113" fmla="*/ 2757836 w 9662615"/>
              <a:gd name="connsiteY89-4114" fmla="*/ 1531371 h 1583140"/>
              <a:gd name="connsiteX90-4115" fmla="*/ 2691555 w 9662615"/>
              <a:gd name="connsiteY90-4116" fmla="*/ 1530283 h 1583140"/>
              <a:gd name="connsiteX91-4117" fmla="*/ 2491676 w 9662615"/>
              <a:gd name="connsiteY91-4118" fmla="*/ 1500859 h 1583140"/>
              <a:gd name="connsiteX92-4119" fmla="*/ 2330328 w 9662615"/>
              <a:gd name="connsiteY92-4120" fmla="*/ 1499441 h 1583140"/>
              <a:gd name="connsiteX93-4121" fmla="*/ 2284269 w 9662615"/>
              <a:gd name="connsiteY93-4122" fmla="*/ 1503068 h 1583140"/>
              <a:gd name="connsiteX94-4123" fmla="*/ 2207104 w 9662615"/>
              <a:gd name="connsiteY94-4124" fmla="*/ 1508888 h 1583140"/>
              <a:gd name="connsiteX95-4125" fmla="*/ 2149226 w 9662615"/>
              <a:gd name="connsiteY95-4126" fmla="*/ 1523409 h 1583140"/>
              <a:gd name="connsiteX96-4127" fmla="*/ 2084783 w 9662615"/>
              <a:gd name="connsiteY96-4128" fmla="*/ 1524245 h 1583140"/>
              <a:gd name="connsiteX97-4129" fmla="*/ 2070075 w 9662615"/>
              <a:gd name="connsiteY97-4130" fmla="*/ 1511285 h 1583140"/>
              <a:gd name="connsiteX98-4131" fmla="*/ 2001057 w 9662615"/>
              <a:gd name="connsiteY98-4132" fmla="*/ 1516449 h 1583140"/>
              <a:gd name="connsiteX99-4133" fmla="*/ 1896330 w 9662615"/>
              <a:gd name="connsiteY99-4134" fmla="*/ 1525725 h 1583140"/>
              <a:gd name="connsiteX100-4135" fmla="*/ 1835994 w 9662615"/>
              <a:gd name="connsiteY100-4136" fmla="*/ 1527678 h 1583140"/>
              <a:gd name="connsiteX101-4137" fmla="*/ 1671119 w 9662615"/>
              <a:gd name="connsiteY101-4138" fmla="*/ 1536701 h 1583140"/>
              <a:gd name="connsiteX102-4139" fmla="*/ 1601337 w 9662615"/>
              <a:gd name="connsiteY102-4140" fmla="*/ 1548552 h 1583140"/>
              <a:gd name="connsiteX103-4141" fmla="*/ 1407755 w 9662615"/>
              <a:gd name="connsiteY103-4142" fmla="*/ 1571444 h 1583140"/>
              <a:gd name="connsiteX104-4143" fmla="*/ 1271994 w 9662615"/>
              <a:gd name="connsiteY104-4144" fmla="*/ 1579471 h 1583140"/>
              <a:gd name="connsiteX105-4145" fmla="*/ 1249226 w 9662615"/>
              <a:gd name="connsiteY105-4146" fmla="*/ 1583140 h 1583140"/>
              <a:gd name="connsiteX106-4147" fmla="*/ 1217719 w 9662615"/>
              <a:gd name="connsiteY106-4148" fmla="*/ 1580863 h 1583140"/>
              <a:gd name="connsiteX107-4149" fmla="*/ 1091432 w 9662615"/>
              <a:gd name="connsiteY107-4150" fmla="*/ 1571003 h 1583140"/>
              <a:gd name="connsiteX108-4151" fmla="*/ 992039 w 9662615"/>
              <a:gd name="connsiteY108-4152" fmla="*/ 1556662 h 1583140"/>
              <a:gd name="connsiteX109-4153" fmla="*/ 868264 w 9662615"/>
              <a:gd name="connsiteY109-4154" fmla="*/ 1566392 h 1583140"/>
              <a:gd name="connsiteX110-4155" fmla="*/ 792765 w 9662615"/>
              <a:gd name="connsiteY110-4156" fmla="*/ 1563102 h 1583140"/>
              <a:gd name="connsiteX111-4157" fmla="*/ 669055 w 9662615"/>
              <a:gd name="connsiteY111-4158" fmla="*/ 1543638 h 1583140"/>
              <a:gd name="connsiteX112-4159" fmla="*/ 506152 w 9662615"/>
              <a:gd name="connsiteY112-4160" fmla="*/ 1549124 h 1583140"/>
              <a:gd name="connsiteX113-4161" fmla="*/ 472797 w 9662615"/>
              <a:gd name="connsiteY113-4162" fmla="*/ 1568904 h 1583140"/>
              <a:gd name="connsiteX114-4163" fmla="*/ 427864 w 9662615"/>
              <a:gd name="connsiteY114-4164" fmla="*/ 1580848 h 1583140"/>
              <a:gd name="connsiteX115-4165" fmla="*/ 408381 w 9662615"/>
              <a:gd name="connsiteY115-4166" fmla="*/ 1552940 h 1583140"/>
              <a:gd name="connsiteX116-4167" fmla="*/ 267163 w 9662615"/>
              <a:gd name="connsiteY116-4168" fmla="*/ 1531913 h 1583140"/>
              <a:gd name="connsiteX117-4169" fmla="*/ 196644 w 9662615"/>
              <a:gd name="connsiteY117-4170" fmla="*/ 1524565 h 1583140"/>
              <a:gd name="connsiteX118-4171" fmla="*/ 86819 w 9662615"/>
              <a:gd name="connsiteY118-4172" fmla="*/ 1519517 h 1583140"/>
              <a:gd name="connsiteX119-4173" fmla="*/ 53369 w 9662615"/>
              <a:gd name="connsiteY119-4174" fmla="*/ 1516853 h 1583140"/>
              <a:gd name="connsiteX120-4175" fmla="*/ 2359 w 9662615"/>
              <a:gd name="connsiteY120-4176" fmla="*/ 1515247 h 1583140"/>
              <a:gd name="connsiteX121-4177" fmla="*/ 0 w 9662615"/>
              <a:gd name="connsiteY121-4178" fmla="*/ 1514932 h 1583140"/>
              <a:gd name="connsiteX122-4179" fmla="*/ 0 w 9662615"/>
              <a:gd name="connsiteY122-4180" fmla="*/ 0 h 1583140"/>
              <a:gd name="connsiteX0-4181" fmla="*/ 0 w 9662615"/>
              <a:gd name="connsiteY0-4182" fmla="*/ 0 h 1583140"/>
              <a:gd name="connsiteX1-4183" fmla="*/ 9662615 w 9662615"/>
              <a:gd name="connsiteY1-4184" fmla="*/ 0 h 1583140"/>
              <a:gd name="connsiteX2-4185" fmla="*/ 9662615 w 9662615"/>
              <a:gd name="connsiteY2-4186" fmla="*/ 1280346 h 1583140"/>
              <a:gd name="connsiteX3-4187" fmla="*/ 9658420 w 9662615"/>
              <a:gd name="connsiteY3-4188" fmla="*/ 1280106 h 1583140"/>
              <a:gd name="connsiteX4-4189" fmla="*/ 9469546 w 9662615"/>
              <a:gd name="connsiteY4-4190" fmla="*/ 1289837 h 1583140"/>
              <a:gd name="connsiteX5-4191" fmla="*/ 9385895 w 9662615"/>
              <a:gd name="connsiteY5-4192" fmla="*/ 1269203 h 1583140"/>
              <a:gd name="connsiteX6-4193" fmla="*/ 9144767 w 9662615"/>
              <a:gd name="connsiteY6-4194" fmla="*/ 1264120 h 1583140"/>
              <a:gd name="connsiteX7-4195" fmla="*/ 8837252 w 9662615"/>
              <a:gd name="connsiteY7-4196" fmla="*/ 1350515 h 1583140"/>
              <a:gd name="connsiteX8-4197" fmla="*/ 8705466 w 9662615"/>
              <a:gd name="connsiteY8-4198" fmla="*/ 1342419 h 1583140"/>
              <a:gd name="connsiteX9-4199" fmla="*/ 8652221 w 9662615"/>
              <a:gd name="connsiteY9-4200" fmla="*/ 1326906 h 1583140"/>
              <a:gd name="connsiteX10-4201" fmla="*/ 8632312 w 9662615"/>
              <a:gd name="connsiteY10-4202" fmla="*/ 1326025 h 1583140"/>
              <a:gd name="connsiteX11-4203" fmla="*/ 8591582 w 9662615"/>
              <a:gd name="connsiteY11-4204" fmla="*/ 1341666 h 1583140"/>
              <a:gd name="connsiteX12-4205" fmla="*/ 8537336 w 9662615"/>
              <a:gd name="connsiteY12-4206" fmla="*/ 1341684 h 1583140"/>
              <a:gd name="connsiteX13-4207" fmla="*/ 8472508 w 9662615"/>
              <a:gd name="connsiteY13-4208" fmla="*/ 1363109 h 1583140"/>
              <a:gd name="connsiteX14-4209" fmla="*/ 8258477 w 9662615"/>
              <a:gd name="connsiteY14-4210" fmla="*/ 1370666 h 1583140"/>
              <a:gd name="connsiteX15-4211" fmla="*/ 8197961 w 9662615"/>
              <a:gd name="connsiteY15-4212" fmla="*/ 1392804 h 1583140"/>
              <a:gd name="connsiteX16-4213" fmla="*/ 8171196 w 9662615"/>
              <a:gd name="connsiteY16-4214" fmla="*/ 1397216 h 1583140"/>
              <a:gd name="connsiteX17-4215" fmla="*/ 8127667 w 9662615"/>
              <a:gd name="connsiteY17-4216" fmla="*/ 1418254 h 1583140"/>
              <a:gd name="connsiteX18-4217" fmla="*/ 7974579 w 9662615"/>
              <a:gd name="connsiteY18-4218" fmla="*/ 1383439 h 1583140"/>
              <a:gd name="connsiteX19-4219" fmla="*/ 7768351 w 9662615"/>
              <a:gd name="connsiteY19-4220" fmla="*/ 1395051 h 1583140"/>
              <a:gd name="connsiteX20-4221" fmla="*/ 7635985 w 9662615"/>
              <a:gd name="connsiteY20-4222" fmla="*/ 1386363 h 1583140"/>
              <a:gd name="connsiteX21-4223" fmla="*/ 7466069 w 9662615"/>
              <a:gd name="connsiteY21-4224" fmla="*/ 1377654 h 1583140"/>
              <a:gd name="connsiteX22-4225" fmla="*/ 7355642 w 9662615"/>
              <a:gd name="connsiteY22-4226" fmla="*/ 1407761 h 1583140"/>
              <a:gd name="connsiteX23-4227" fmla="*/ 7151610 w 9662615"/>
              <a:gd name="connsiteY23-4228" fmla="*/ 1397856 h 1583140"/>
              <a:gd name="connsiteX24-4229" fmla="*/ 7082147 w 9662615"/>
              <a:gd name="connsiteY24-4230" fmla="*/ 1406113 h 1583140"/>
              <a:gd name="connsiteX25-4231" fmla="*/ 7014958 w 9662615"/>
              <a:gd name="connsiteY25-4232" fmla="*/ 1396883 h 1583140"/>
              <a:gd name="connsiteX26-4233" fmla="*/ 6907567 w 9662615"/>
              <a:gd name="connsiteY26-4234" fmla="*/ 1419149 h 1583140"/>
              <a:gd name="connsiteX27-4235" fmla="*/ 6748428 w 9662615"/>
              <a:gd name="connsiteY27-4236" fmla="*/ 1420308 h 1583140"/>
              <a:gd name="connsiteX28-4237" fmla="*/ 6654257 w 9662615"/>
              <a:gd name="connsiteY28-4238" fmla="*/ 1424143 h 1583140"/>
              <a:gd name="connsiteX29-4239" fmla="*/ 6620123 w 9662615"/>
              <a:gd name="connsiteY29-4240" fmla="*/ 1430535 h 1583140"/>
              <a:gd name="connsiteX30-4241" fmla="*/ 6571355 w 9662615"/>
              <a:gd name="connsiteY30-4242" fmla="*/ 1436144 h 1583140"/>
              <a:gd name="connsiteX31-4243" fmla="*/ 6486557 w 9662615"/>
              <a:gd name="connsiteY31-4244" fmla="*/ 1449861 h 1583140"/>
              <a:gd name="connsiteX32-4245" fmla="*/ 6370419 w 9662615"/>
              <a:gd name="connsiteY32-4246" fmla="*/ 1461649 h 1583140"/>
              <a:gd name="connsiteX33-4247" fmla="*/ 6278839 w 9662615"/>
              <a:gd name="connsiteY33-4248" fmla="*/ 1449160 h 1583140"/>
              <a:gd name="connsiteX34-4249" fmla="*/ 6272455 w 9662615"/>
              <a:gd name="connsiteY34-4250" fmla="*/ 1453191 h 1583140"/>
              <a:gd name="connsiteX35-4251" fmla="*/ 6212659 w 9662615"/>
              <a:gd name="connsiteY35-4252" fmla="*/ 1454850 h 1583140"/>
              <a:gd name="connsiteX36-4253" fmla="*/ 6069317 w 9662615"/>
              <a:gd name="connsiteY36-4254" fmla="*/ 1445838 h 1583140"/>
              <a:gd name="connsiteX37-4255" fmla="*/ 5878477 w 9662615"/>
              <a:gd name="connsiteY37-4256" fmla="*/ 1439180 h 1583140"/>
              <a:gd name="connsiteX38-4257" fmla="*/ 5838387 w 9662615"/>
              <a:gd name="connsiteY38-4258" fmla="*/ 1444679 h 1583140"/>
              <a:gd name="connsiteX39-4259" fmla="*/ 5771136 w 9662615"/>
              <a:gd name="connsiteY39-4260" fmla="*/ 1453639 h 1583140"/>
              <a:gd name="connsiteX40-4261" fmla="*/ 5724081 w 9662615"/>
              <a:gd name="connsiteY40-4262" fmla="*/ 1470431 h 1583140"/>
              <a:gd name="connsiteX41-4263" fmla="*/ 5666577 w 9662615"/>
              <a:gd name="connsiteY41-4264" fmla="*/ 1473921 h 1583140"/>
              <a:gd name="connsiteX42-4265" fmla="*/ 5649068 w 9662615"/>
              <a:gd name="connsiteY42-4266" fmla="*/ 1461676 h 1583140"/>
              <a:gd name="connsiteX43-4267" fmla="*/ 5588902 w 9662615"/>
              <a:gd name="connsiteY43-4268" fmla="*/ 1469647 h 1583140"/>
              <a:gd name="connsiteX44-4269" fmla="*/ 5498090 w 9662615"/>
              <a:gd name="connsiteY44-4270" fmla="*/ 1483173 h 1583140"/>
              <a:gd name="connsiteX45-4271" fmla="*/ 5444641 w 9662615"/>
              <a:gd name="connsiteY45-4272" fmla="*/ 1487602 h 1583140"/>
              <a:gd name="connsiteX46-4273" fmla="*/ 5299812 w 9662615"/>
              <a:gd name="connsiteY46-4274" fmla="*/ 1503362 h 1583140"/>
              <a:gd name="connsiteX47-4275" fmla="*/ 5213947 w 9662615"/>
              <a:gd name="connsiteY47-4276" fmla="*/ 1516637 h 1583140"/>
              <a:gd name="connsiteX48-4277" fmla="*/ 5090342 w 9662615"/>
              <a:gd name="connsiteY48-4278" fmla="*/ 1546680 h 1583140"/>
              <a:gd name="connsiteX49-4279" fmla="*/ 5082104 w 9662615"/>
              <a:gd name="connsiteY49-4280" fmla="*/ 1547781 h 1583140"/>
              <a:gd name="connsiteX50-4281" fmla="*/ 5059484 w 9662615"/>
              <a:gd name="connsiteY50-4282" fmla="*/ 1546802 h 1583140"/>
              <a:gd name="connsiteX51-4283" fmla="*/ 5050958 w 9662615"/>
              <a:gd name="connsiteY51-4284" fmla="*/ 1545776 h 1583140"/>
              <a:gd name="connsiteX52-4285" fmla="*/ 5038524 w 9662615"/>
              <a:gd name="connsiteY52-4286" fmla="*/ 1545675 h 1583140"/>
              <a:gd name="connsiteX53-4287" fmla="*/ 5038223 w 9662615"/>
              <a:gd name="connsiteY53-4288" fmla="*/ 1545881 h 1583140"/>
              <a:gd name="connsiteX54-4289" fmla="*/ 5026564 w 9662615"/>
              <a:gd name="connsiteY54-4290" fmla="*/ 1545376 h 1583140"/>
              <a:gd name="connsiteX55-4291" fmla="*/ 4969433 w 9662615"/>
              <a:gd name="connsiteY55-4292" fmla="*/ 1540263 h 1583140"/>
              <a:gd name="connsiteX56-4293" fmla="*/ 4894799 w 9662615"/>
              <a:gd name="connsiteY56-4294" fmla="*/ 1559476 h 1583140"/>
              <a:gd name="connsiteX57-4295" fmla="*/ 4863775 w 9662615"/>
              <a:gd name="connsiteY57-4296" fmla="*/ 1562633 h 1583140"/>
              <a:gd name="connsiteX58-4297" fmla="*/ 4847242 w 9662615"/>
              <a:gd name="connsiteY58-4298" fmla="*/ 1565435 h 1583140"/>
              <a:gd name="connsiteX59-4299" fmla="*/ 4846237 w 9662615"/>
              <a:gd name="connsiteY59-4300" fmla="*/ 1566331 h 1583140"/>
              <a:gd name="connsiteX60-4301" fmla="*/ 4791466 w 9662615"/>
              <a:gd name="connsiteY60-4302" fmla="*/ 1561324 h 1583140"/>
              <a:gd name="connsiteX61-4303" fmla="*/ 4784247 w 9662615"/>
              <a:gd name="connsiteY61-4304" fmla="*/ 1562342 h 1583140"/>
              <a:gd name="connsiteX62-4305" fmla="*/ 4748477 w 9662615"/>
              <a:gd name="connsiteY62-4306" fmla="*/ 1556925 h 1583140"/>
              <a:gd name="connsiteX63-4307" fmla="*/ 4730033 w 9662615"/>
              <a:gd name="connsiteY63-4308" fmla="*/ 1555274 h 1583140"/>
              <a:gd name="connsiteX64-4309" fmla="*/ 4724747 w 9662615"/>
              <a:gd name="connsiteY64-4310" fmla="*/ 1552439 h 1583140"/>
              <a:gd name="connsiteX65-4311" fmla="*/ 4697562 w 9662615"/>
              <a:gd name="connsiteY65-4312" fmla="*/ 1551206 h 1583140"/>
              <a:gd name="connsiteX66-4313" fmla="*/ 4694469 w 9662615"/>
              <a:gd name="connsiteY66-4314" fmla="*/ 1551958 h 1583140"/>
              <a:gd name="connsiteX67-4315" fmla="*/ 4671940 w 9662615"/>
              <a:gd name="connsiteY67-4316" fmla="*/ 1547617 h 1583140"/>
              <a:gd name="connsiteX68-4317" fmla="*/ 4589320 w 9662615"/>
              <a:gd name="connsiteY68-4318" fmla="*/ 1534660 h 1583140"/>
              <a:gd name="connsiteX69-4319" fmla="*/ 4422155 w 9662615"/>
              <a:gd name="connsiteY69-4320" fmla="*/ 1542059 h 1583140"/>
              <a:gd name="connsiteX70-4321" fmla="*/ 4221826 w 9662615"/>
              <a:gd name="connsiteY70-4322" fmla="*/ 1508923 h 1583140"/>
              <a:gd name="connsiteX71-4323" fmla="*/ 4096601 w 9662615"/>
              <a:gd name="connsiteY71-4324" fmla="*/ 1521563 h 1583140"/>
              <a:gd name="connsiteX72-4325" fmla="*/ 3970635 w 9662615"/>
              <a:gd name="connsiteY72-4326" fmla="*/ 1544815 h 1583140"/>
              <a:gd name="connsiteX73-4327" fmla="*/ 3833906 w 9662615"/>
              <a:gd name="connsiteY73-4328" fmla="*/ 1516637 h 1583140"/>
              <a:gd name="connsiteX74-4329" fmla="*/ 3696258 w 9662615"/>
              <a:gd name="connsiteY74-4330" fmla="*/ 1537563 h 1583140"/>
              <a:gd name="connsiteX75-4331" fmla="*/ 3594070 w 9662615"/>
              <a:gd name="connsiteY75-4332" fmla="*/ 1509422 h 1583140"/>
              <a:gd name="connsiteX76-4333" fmla="*/ 3565233 w 9662615"/>
              <a:gd name="connsiteY76-4334" fmla="*/ 1515122 h 1583140"/>
              <a:gd name="connsiteX77-4335" fmla="*/ 3560267 w 9662615"/>
              <a:gd name="connsiteY77-4336" fmla="*/ 1516288 h 1583140"/>
              <a:gd name="connsiteX78-4337" fmla="*/ 3540258 w 9662615"/>
              <a:gd name="connsiteY78-4338" fmla="*/ 1516976 h 1583140"/>
              <a:gd name="connsiteX79-4339" fmla="*/ 3534780 w 9662615"/>
              <a:gd name="connsiteY79-4340" fmla="*/ 1522141 h 1583140"/>
              <a:gd name="connsiteX80-4341" fmla="*/ 3504783 w 9662615"/>
              <a:gd name="connsiteY80-4342" fmla="*/ 1526739 h 1583140"/>
              <a:gd name="connsiteX81-4343" fmla="*/ 3430805 w 9662615"/>
              <a:gd name="connsiteY81-4344" fmla="*/ 1542521 h 1583140"/>
              <a:gd name="connsiteX82-4345" fmla="*/ 3292707 w 9662615"/>
              <a:gd name="connsiteY82-4346" fmla="*/ 1520490 h 1583140"/>
              <a:gd name="connsiteX83-4347" fmla="*/ 3187872 w 9662615"/>
              <a:gd name="connsiteY83-4348" fmla="*/ 1519991 h 1583140"/>
              <a:gd name="connsiteX84-4349" fmla="*/ 3148026 w 9662615"/>
              <a:gd name="connsiteY84-4350" fmla="*/ 1524777 h 1583140"/>
              <a:gd name="connsiteX85-4351" fmla="*/ 3092394 w 9662615"/>
              <a:gd name="connsiteY85-4352" fmla="*/ 1528115 h 1583140"/>
              <a:gd name="connsiteX86-4353" fmla="*/ 2994200 w 9662615"/>
              <a:gd name="connsiteY86-4354" fmla="*/ 1537857 h 1583140"/>
              <a:gd name="connsiteX87-4355" fmla="*/ 2862301 w 9662615"/>
              <a:gd name="connsiteY87-4356" fmla="*/ 1544250 h 1583140"/>
              <a:gd name="connsiteX88-4357" fmla="*/ 2766335 w 9662615"/>
              <a:gd name="connsiteY88-4358" fmla="*/ 1527662 h 1583140"/>
              <a:gd name="connsiteX89-4359" fmla="*/ 2757836 w 9662615"/>
              <a:gd name="connsiteY89-4360" fmla="*/ 1531371 h 1583140"/>
              <a:gd name="connsiteX90-4361" fmla="*/ 2691555 w 9662615"/>
              <a:gd name="connsiteY90-4362" fmla="*/ 1530283 h 1583140"/>
              <a:gd name="connsiteX91-4363" fmla="*/ 2491676 w 9662615"/>
              <a:gd name="connsiteY91-4364" fmla="*/ 1500859 h 1583140"/>
              <a:gd name="connsiteX92-4365" fmla="*/ 2378036 w 9662615"/>
              <a:gd name="connsiteY92-4366" fmla="*/ 1520645 h 1583140"/>
              <a:gd name="connsiteX93-4367" fmla="*/ 2284269 w 9662615"/>
              <a:gd name="connsiteY93-4368" fmla="*/ 1503068 h 1583140"/>
              <a:gd name="connsiteX94-4369" fmla="*/ 2207104 w 9662615"/>
              <a:gd name="connsiteY94-4370" fmla="*/ 1508888 h 1583140"/>
              <a:gd name="connsiteX95-4371" fmla="*/ 2149226 w 9662615"/>
              <a:gd name="connsiteY95-4372" fmla="*/ 1523409 h 1583140"/>
              <a:gd name="connsiteX96-4373" fmla="*/ 2084783 w 9662615"/>
              <a:gd name="connsiteY96-4374" fmla="*/ 1524245 h 1583140"/>
              <a:gd name="connsiteX97-4375" fmla="*/ 2070075 w 9662615"/>
              <a:gd name="connsiteY97-4376" fmla="*/ 1511285 h 1583140"/>
              <a:gd name="connsiteX98-4377" fmla="*/ 2001057 w 9662615"/>
              <a:gd name="connsiteY98-4378" fmla="*/ 1516449 h 1583140"/>
              <a:gd name="connsiteX99-4379" fmla="*/ 1896330 w 9662615"/>
              <a:gd name="connsiteY99-4380" fmla="*/ 1525725 h 1583140"/>
              <a:gd name="connsiteX100-4381" fmla="*/ 1835994 w 9662615"/>
              <a:gd name="connsiteY100-4382" fmla="*/ 1527678 h 1583140"/>
              <a:gd name="connsiteX101-4383" fmla="*/ 1671119 w 9662615"/>
              <a:gd name="connsiteY101-4384" fmla="*/ 1536701 h 1583140"/>
              <a:gd name="connsiteX102-4385" fmla="*/ 1601337 w 9662615"/>
              <a:gd name="connsiteY102-4386" fmla="*/ 1548552 h 1583140"/>
              <a:gd name="connsiteX103-4387" fmla="*/ 1407755 w 9662615"/>
              <a:gd name="connsiteY103-4388" fmla="*/ 1571444 h 1583140"/>
              <a:gd name="connsiteX104-4389" fmla="*/ 1271994 w 9662615"/>
              <a:gd name="connsiteY104-4390" fmla="*/ 1579471 h 1583140"/>
              <a:gd name="connsiteX105-4391" fmla="*/ 1249226 w 9662615"/>
              <a:gd name="connsiteY105-4392" fmla="*/ 1583140 h 1583140"/>
              <a:gd name="connsiteX106-4393" fmla="*/ 1217719 w 9662615"/>
              <a:gd name="connsiteY106-4394" fmla="*/ 1580863 h 1583140"/>
              <a:gd name="connsiteX107-4395" fmla="*/ 1091432 w 9662615"/>
              <a:gd name="connsiteY107-4396" fmla="*/ 1571003 h 1583140"/>
              <a:gd name="connsiteX108-4397" fmla="*/ 992039 w 9662615"/>
              <a:gd name="connsiteY108-4398" fmla="*/ 1556662 h 1583140"/>
              <a:gd name="connsiteX109-4399" fmla="*/ 868264 w 9662615"/>
              <a:gd name="connsiteY109-4400" fmla="*/ 1566392 h 1583140"/>
              <a:gd name="connsiteX110-4401" fmla="*/ 792765 w 9662615"/>
              <a:gd name="connsiteY110-4402" fmla="*/ 1563102 h 1583140"/>
              <a:gd name="connsiteX111-4403" fmla="*/ 669055 w 9662615"/>
              <a:gd name="connsiteY111-4404" fmla="*/ 1543638 h 1583140"/>
              <a:gd name="connsiteX112-4405" fmla="*/ 506152 w 9662615"/>
              <a:gd name="connsiteY112-4406" fmla="*/ 1549124 h 1583140"/>
              <a:gd name="connsiteX113-4407" fmla="*/ 472797 w 9662615"/>
              <a:gd name="connsiteY113-4408" fmla="*/ 1568904 h 1583140"/>
              <a:gd name="connsiteX114-4409" fmla="*/ 427864 w 9662615"/>
              <a:gd name="connsiteY114-4410" fmla="*/ 1580848 h 1583140"/>
              <a:gd name="connsiteX115-4411" fmla="*/ 408381 w 9662615"/>
              <a:gd name="connsiteY115-4412" fmla="*/ 1552940 h 1583140"/>
              <a:gd name="connsiteX116-4413" fmla="*/ 267163 w 9662615"/>
              <a:gd name="connsiteY116-4414" fmla="*/ 1531913 h 1583140"/>
              <a:gd name="connsiteX117-4415" fmla="*/ 196644 w 9662615"/>
              <a:gd name="connsiteY117-4416" fmla="*/ 1524565 h 1583140"/>
              <a:gd name="connsiteX118-4417" fmla="*/ 86819 w 9662615"/>
              <a:gd name="connsiteY118-4418" fmla="*/ 1519517 h 1583140"/>
              <a:gd name="connsiteX119-4419" fmla="*/ 53369 w 9662615"/>
              <a:gd name="connsiteY119-4420" fmla="*/ 1516853 h 1583140"/>
              <a:gd name="connsiteX120-4421" fmla="*/ 2359 w 9662615"/>
              <a:gd name="connsiteY120-4422" fmla="*/ 1515247 h 1583140"/>
              <a:gd name="connsiteX121-4423" fmla="*/ 0 w 9662615"/>
              <a:gd name="connsiteY121-4424" fmla="*/ 1514932 h 1583140"/>
              <a:gd name="connsiteX122-4425" fmla="*/ 0 w 9662615"/>
              <a:gd name="connsiteY122-4426" fmla="*/ 0 h 1583140"/>
              <a:gd name="connsiteX0-4427" fmla="*/ 0 w 9662615"/>
              <a:gd name="connsiteY0-4428" fmla="*/ 0 h 1587534"/>
              <a:gd name="connsiteX1-4429" fmla="*/ 9662615 w 9662615"/>
              <a:gd name="connsiteY1-4430" fmla="*/ 0 h 1587534"/>
              <a:gd name="connsiteX2-4431" fmla="*/ 9662615 w 9662615"/>
              <a:gd name="connsiteY2-4432" fmla="*/ 1280346 h 1587534"/>
              <a:gd name="connsiteX3-4433" fmla="*/ 9658420 w 9662615"/>
              <a:gd name="connsiteY3-4434" fmla="*/ 1280106 h 1587534"/>
              <a:gd name="connsiteX4-4435" fmla="*/ 9469546 w 9662615"/>
              <a:gd name="connsiteY4-4436" fmla="*/ 1289837 h 1587534"/>
              <a:gd name="connsiteX5-4437" fmla="*/ 9385895 w 9662615"/>
              <a:gd name="connsiteY5-4438" fmla="*/ 1269203 h 1587534"/>
              <a:gd name="connsiteX6-4439" fmla="*/ 9144767 w 9662615"/>
              <a:gd name="connsiteY6-4440" fmla="*/ 1264120 h 1587534"/>
              <a:gd name="connsiteX7-4441" fmla="*/ 8837252 w 9662615"/>
              <a:gd name="connsiteY7-4442" fmla="*/ 1350515 h 1587534"/>
              <a:gd name="connsiteX8-4443" fmla="*/ 8705466 w 9662615"/>
              <a:gd name="connsiteY8-4444" fmla="*/ 1342419 h 1587534"/>
              <a:gd name="connsiteX9-4445" fmla="*/ 8652221 w 9662615"/>
              <a:gd name="connsiteY9-4446" fmla="*/ 1326906 h 1587534"/>
              <a:gd name="connsiteX10-4447" fmla="*/ 8632312 w 9662615"/>
              <a:gd name="connsiteY10-4448" fmla="*/ 1326025 h 1587534"/>
              <a:gd name="connsiteX11-4449" fmla="*/ 8591582 w 9662615"/>
              <a:gd name="connsiteY11-4450" fmla="*/ 1341666 h 1587534"/>
              <a:gd name="connsiteX12-4451" fmla="*/ 8537336 w 9662615"/>
              <a:gd name="connsiteY12-4452" fmla="*/ 1341684 h 1587534"/>
              <a:gd name="connsiteX13-4453" fmla="*/ 8472508 w 9662615"/>
              <a:gd name="connsiteY13-4454" fmla="*/ 1363109 h 1587534"/>
              <a:gd name="connsiteX14-4455" fmla="*/ 8258477 w 9662615"/>
              <a:gd name="connsiteY14-4456" fmla="*/ 1370666 h 1587534"/>
              <a:gd name="connsiteX15-4457" fmla="*/ 8197961 w 9662615"/>
              <a:gd name="connsiteY15-4458" fmla="*/ 1392804 h 1587534"/>
              <a:gd name="connsiteX16-4459" fmla="*/ 8171196 w 9662615"/>
              <a:gd name="connsiteY16-4460" fmla="*/ 1397216 h 1587534"/>
              <a:gd name="connsiteX17-4461" fmla="*/ 8127667 w 9662615"/>
              <a:gd name="connsiteY17-4462" fmla="*/ 1418254 h 1587534"/>
              <a:gd name="connsiteX18-4463" fmla="*/ 7974579 w 9662615"/>
              <a:gd name="connsiteY18-4464" fmla="*/ 1383439 h 1587534"/>
              <a:gd name="connsiteX19-4465" fmla="*/ 7768351 w 9662615"/>
              <a:gd name="connsiteY19-4466" fmla="*/ 1395051 h 1587534"/>
              <a:gd name="connsiteX20-4467" fmla="*/ 7635985 w 9662615"/>
              <a:gd name="connsiteY20-4468" fmla="*/ 1386363 h 1587534"/>
              <a:gd name="connsiteX21-4469" fmla="*/ 7466069 w 9662615"/>
              <a:gd name="connsiteY21-4470" fmla="*/ 1377654 h 1587534"/>
              <a:gd name="connsiteX22-4471" fmla="*/ 7355642 w 9662615"/>
              <a:gd name="connsiteY22-4472" fmla="*/ 1407761 h 1587534"/>
              <a:gd name="connsiteX23-4473" fmla="*/ 7151610 w 9662615"/>
              <a:gd name="connsiteY23-4474" fmla="*/ 1397856 h 1587534"/>
              <a:gd name="connsiteX24-4475" fmla="*/ 7082147 w 9662615"/>
              <a:gd name="connsiteY24-4476" fmla="*/ 1406113 h 1587534"/>
              <a:gd name="connsiteX25-4477" fmla="*/ 7014958 w 9662615"/>
              <a:gd name="connsiteY25-4478" fmla="*/ 1396883 h 1587534"/>
              <a:gd name="connsiteX26-4479" fmla="*/ 6907567 w 9662615"/>
              <a:gd name="connsiteY26-4480" fmla="*/ 1419149 h 1587534"/>
              <a:gd name="connsiteX27-4481" fmla="*/ 6748428 w 9662615"/>
              <a:gd name="connsiteY27-4482" fmla="*/ 1420308 h 1587534"/>
              <a:gd name="connsiteX28-4483" fmla="*/ 6654257 w 9662615"/>
              <a:gd name="connsiteY28-4484" fmla="*/ 1424143 h 1587534"/>
              <a:gd name="connsiteX29-4485" fmla="*/ 6620123 w 9662615"/>
              <a:gd name="connsiteY29-4486" fmla="*/ 1430535 h 1587534"/>
              <a:gd name="connsiteX30-4487" fmla="*/ 6571355 w 9662615"/>
              <a:gd name="connsiteY30-4488" fmla="*/ 1436144 h 1587534"/>
              <a:gd name="connsiteX31-4489" fmla="*/ 6486557 w 9662615"/>
              <a:gd name="connsiteY31-4490" fmla="*/ 1449861 h 1587534"/>
              <a:gd name="connsiteX32-4491" fmla="*/ 6370419 w 9662615"/>
              <a:gd name="connsiteY32-4492" fmla="*/ 1461649 h 1587534"/>
              <a:gd name="connsiteX33-4493" fmla="*/ 6278839 w 9662615"/>
              <a:gd name="connsiteY33-4494" fmla="*/ 1449160 h 1587534"/>
              <a:gd name="connsiteX34-4495" fmla="*/ 6272455 w 9662615"/>
              <a:gd name="connsiteY34-4496" fmla="*/ 1453191 h 1587534"/>
              <a:gd name="connsiteX35-4497" fmla="*/ 6212659 w 9662615"/>
              <a:gd name="connsiteY35-4498" fmla="*/ 1454850 h 1587534"/>
              <a:gd name="connsiteX36-4499" fmla="*/ 6069317 w 9662615"/>
              <a:gd name="connsiteY36-4500" fmla="*/ 1445838 h 1587534"/>
              <a:gd name="connsiteX37-4501" fmla="*/ 5878477 w 9662615"/>
              <a:gd name="connsiteY37-4502" fmla="*/ 1439180 h 1587534"/>
              <a:gd name="connsiteX38-4503" fmla="*/ 5838387 w 9662615"/>
              <a:gd name="connsiteY38-4504" fmla="*/ 1444679 h 1587534"/>
              <a:gd name="connsiteX39-4505" fmla="*/ 5771136 w 9662615"/>
              <a:gd name="connsiteY39-4506" fmla="*/ 1453639 h 1587534"/>
              <a:gd name="connsiteX40-4507" fmla="*/ 5724081 w 9662615"/>
              <a:gd name="connsiteY40-4508" fmla="*/ 1470431 h 1587534"/>
              <a:gd name="connsiteX41-4509" fmla="*/ 5666577 w 9662615"/>
              <a:gd name="connsiteY41-4510" fmla="*/ 1473921 h 1587534"/>
              <a:gd name="connsiteX42-4511" fmla="*/ 5649068 w 9662615"/>
              <a:gd name="connsiteY42-4512" fmla="*/ 1461676 h 1587534"/>
              <a:gd name="connsiteX43-4513" fmla="*/ 5588902 w 9662615"/>
              <a:gd name="connsiteY43-4514" fmla="*/ 1469647 h 1587534"/>
              <a:gd name="connsiteX44-4515" fmla="*/ 5498090 w 9662615"/>
              <a:gd name="connsiteY44-4516" fmla="*/ 1483173 h 1587534"/>
              <a:gd name="connsiteX45-4517" fmla="*/ 5444641 w 9662615"/>
              <a:gd name="connsiteY45-4518" fmla="*/ 1487602 h 1587534"/>
              <a:gd name="connsiteX46-4519" fmla="*/ 5299812 w 9662615"/>
              <a:gd name="connsiteY46-4520" fmla="*/ 1503362 h 1587534"/>
              <a:gd name="connsiteX47-4521" fmla="*/ 5213947 w 9662615"/>
              <a:gd name="connsiteY47-4522" fmla="*/ 1516637 h 1587534"/>
              <a:gd name="connsiteX48-4523" fmla="*/ 5090342 w 9662615"/>
              <a:gd name="connsiteY48-4524" fmla="*/ 1546680 h 1587534"/>
              <a:gd name="connsiteX49-4525" fmla="*/ 5082104 w 9662615"/>
              <a:gd name="connsiteY49-4526" fmla="*/ 1547781 h 1587534"/>
              <a:gd name="connsiteX50-4527" fmla="*/ 5059484 w 9662615"/>
              <a:gd name="connsiteY50-4528" fmla="*/ 1546802 h 1587534"/>
              <a:gd name="connsiteX51-4529" fmla="*/ 5050958 w 9662615"/>
              <a:gd name="connsiteY51-4530" fmla="*/ 1545776 h 1587534"/>
              <a:gd name="connsiteX52-4531" fmla="*/ 5038524 w 9662615"/>
              <a:gd name="connsiteY52-4532" fmla="*/ 1545675 h 1587534"/>
              <a:gd name="connsiteX53-4533" fmla="*/ 5038223 w 9662615"/>
              <a:gd name="connsiteY53-4534" fmla="*/ 1545881 h 1587534"/>
              <a:gd name="connsiteX54-4535" fmla="*/ 5026564 w 9662615"/>
              <a:gd name="connsiteY54-4536" fmla="*/ 1545376 h 1587534"/>
              <a:gd name="connsiteX55-4537" fmla="*/ 4969433 w 9662615"/>
              <a:gd name="connsiteY55-4538" fmla="*/ 1540263 h 1587534"/>
              <a:gd name="connsiteX56-4539" fmla="*/ 4894799 w 9662615"/>
              <a:gd name="connsiteY56-4540" fmla="*/ 1559476 h 1587534"/>
              <a:gd name="connsiteX57-4541" fmla="*/ 4863775 w 9662615"/>
              <a:gd name="connsiteY57-4542" fmla="*/ 1562633 h 1587534"/>
              <a:gd name="connsiteX58-4543" fmla="*/ 4847242 w 9662615"/>
              <a:gd name="connsiteY58-4544" fmla="*/ 1565435 h 1587534"/>
              <a:gd name="connsiteX59-4545" fmla="*/ 4830335 w 9662615"/>
              <a:gd name="connsiteY59-4546" fmla="*/ 1587534 h 1587534"/>
              <a:gd name="connsiteX60-4547" fmla="*/ 4791466 w 9662615"/>
              <a:gd name="connsiteY60-4548" fmla="*/ 1561324 h 1587534"/>
              <a:gd name="connsiteX61-4549" fmla="*/ 4784247 w 9662615"/>
              <a:gd name="connsiteY61-4550" fmla="*/ 1562342 h 1587534"/>
              <a:gd name="connsiteX62-4551" fmla="*/ 4748477 w 9662615"/>
              <a:gd name="connsiteY62-4552" fmla="*/ 1556925 h 1587534"/>
              <a:gd name="connsiteX63-4553" fmla="*/ 4730033 w 9662615"/>
              <a:gd name="connsiteY63-4554" fmla="*/ 1555274 h 1587534"/>
              <a:gd name="connsiteX64-4555" fmla="*/ 4724747 w 9662615"/>
              <a:gd name="connsiteY64-4556" fmla="*/ 1552439 h 1587534"/>
              <a:gd name="connsiteX65-4557" fmla="*/ 4697562 w 9662615"/>
              <a:gd name="connsiteY65-4558" fmla="*/ 1551206 h 1587534"/>
              <a:gd name="connsiteX66-4559" fmla="*/ 4694469 w 9662615"/>
              <a:gd name="connsiteY66-4560" fmla="*/ 1551958 h 1587534"/>
              <a:gd name="connsiteX67-4561" fmla="*/ 4671940 w 9662615"/>
              <a:gd name="connsiteY67-4562" fmla="*/ 1547617 h 1587534"/>
              <a:gd name="connsiteX68-4563" fmla="*/ 4589320 w 9662615"/>
              <a:gd name="connsiteY68-4564" fmla="*/ 1534660 h 1587534"/>
              <a:gd name="connsiteX69-4565" fmla="*/ 4422155 w 9662615"/>
              <a:gd name="connsiteY69-4566" fmla="*/ 1542059 h 1587534"/>
              <a:gd name="connsiteX70-4567" fmla="*/ 4221826 w 9662615"/>
              <a:gd name="connsiteY70-4568" fmla="*/ 1508923 h 1587534"/>
              <a:gd name="connsiteX71-4569" fmla="*/ 4096601 w 9662615"/>
              <a:gd name="connsiteY71-4570" fmla="*/ 1521563 h 1587534"/>
              <a:gd name="connsiteX72-4571" fmla="*/ 3970635 w 9662615"/>
              <a:gd name="connsiteY72-4572" fmla="*/ 1544815 h 1587534"/>
              <a:gd name="connsiteX73-4573" fmla="*/ 3833906 w 9662615"/>
              <a:gd name="connsiteY73-4574" fmla="*/ 1516637 h 1587534"/>
              <a:gd name="connsiteX74-4575" fmla="*/ 3696258 w 9662615"/>
              <a:gd name="connsiteY74-4576" fmla="*/ 1537563 h 1587534"/>
              <a:gd name="connsiteX75-4577" fmla="*/ 3594070 w 9662615"/>
              <a:gd name="connsiteY75-4578" fmla="*/ 1509422 h 1587534"/>
              <a:gd name="connsiteX76-4579" fmla="*/ 3565233 w 9662615"/>
              <a:gd name="connsiteY76-4580" fmla="*/ 1515122 h 1587534"/>
              <a:gd name="connsiteX77-4581" fmla="*/ 3560267 w 9662615"/>
              <a:gd name="connsiteY77-4582" fmla="*/ 1516288 h 1587534"/>
              <a:gd name="connsiteX78-4583" fmla="*/ 3540258 w 9662615"/>
              <a:gd name="connsiteY78-4584" fmla="*/ 1516976 h 1587534"/>
              <a:gd name="connsiteX79-4585" fmla="*/ 3534780 w 9662615"/>
              <a:gd name="connsiteY79-4586" fmla="*/ 1522141 h 1587534"/>
              <a:gd name="connsiteX80-4587" fmla="*/ 3504783 w 9662615"/>
              <a:gd name="connsiteY80-4588" fmla="*/ 1526739 h 1587534"/>
              <a:gd name="connsiteX81-4589" fmla="*/ 3430805 w 9662615"/>
              <a:gd name="connsiteY81-4590" fmla="*/ 1542521 h 1587534"/>
              <a:gd name="connsiteX82-4591" fmla="*/ 3292707 w 9662615"/>
              <a:gd name="connsiteY82-4592" fmla="*/ 1520490 h 1587534"/>
              <a:gd name="connsiteX83-4593" fmla="*/ 3187872 w 9662615"/>
              <a:gd name="connsiteY83-4594" fmla="*/ 1519991 h 1587534"/>
              <a:gd name="connsiteX84-4595" fmla="*/ 3148026 w 9662615"/>
              <a:gd name="connsiteY84-4596" fmla="*/ 1524777 h 1587534"/>
              <a:gd name="connsiteX85-4597" fmla="*/ 3092394 w 9662615"/>
              <a:gd name="connsiteY85-4598" fmla="*/ 1528115 h 1587534"/>
              <a:gd name="connsiteX86-4599" fmla="*/ 2994200 w 9662615"/>
              <a:gd name="connsiteY86-4600" fmla="*/ 1537857 h 1587534"/>
              <a:gd name="connsiteX87-4601" fmla="*/ 2862301 w 9662615"/>
              <a:gd name="connsiteY87-4602" fmla="*/ 1544250 h 1587534"/>
              <a:gd name="connsiteX88-4603" fmla="*/ 2766335 w 9662615"/>
              <a:gd name="connsiteY88-4604" fmla="*/ 1527662 h 1587534"/>
              <a:gd name="connsiteX89-4605" fmla="*/ 2757836 w 9662615"/>
              <a:gd name="connsiteY89-4606" fmla="*/ 1531371 h 1587534"/>
              <a:gd name="connsiteX90-4607" fmla="*/ 2691555 w 9662615"/>
              <a:gd name="connsiteY90-4608" fmla="*/ 1530283 h 1587534"/>
              <a:gd name="connsiteX91-4609" fmla="*/ 2491676 w 9662615"/>
              <a:gd name="connsiteY91-4610" fmla="*/ 1500859 h 1587534"/>
              <a:gd name="connsiteX92-4611" fmla="*/ 2378036 w 9662615"/>
              <a:gd name="connsiteY92-4612" fmla="*/ 1520645 h 1587534"/>
              <a:gd name="connsiteX93-4613" fmla="*/ 2284269 w 9662615"/>
              <a:gd name="connsiteY93-4614" fmla="*/ 1503068 h 1587534"/>
              <a:gd name="connsiteX94-4615" fmla="*/ 2207104 w 9662615"/>
              <a:gd name="connsiteY94-4616" fmla="*/ 1508888 h 1587534"/>
              <a:gd name="connsiteX95-4617" fmla="*/ 2149226 w 9662615"/>
              <a:gd name="connsiteY95-4618" fmla="*/ 1523409 h 1587534"/>
              <a:gd name="connsiteX96-4619" fmla="*/ 2084783 w 9662615"/>
              <a:gd name="connsiteY96-4620" fmla="*/ 1524245 h 1587534"/>
              <a:gd name="connsiteX97-4621" fmla="*/ 2070075 w 9662615"/>
              <a:gd name="connsiteY97-4622" fmla="*/ 1511285 h 1587534"/>
              <a:gd name="connsiteX98-4623" fmla="*/ 2001057 w 9662615"/>
              <a:gd name="connsiteY98-4624" fmla="*/ 1516449 h 1587534"/>
              <a:gd name="connsiteX99-4625" fmla="*/ 1896330 w 9662615"/>
              <a:gd name="connsiteY99-4626" fmla="*/ 1525725 h 1587534"/>
              <a:gd name="connsiteX100-4627" fmla="*/ 1835994 w 9662615"/>
              <a:gd name="connsiteY100-4628" fmla="*/ 1527678 h 1587534"/>
              <a:gd name="connsiteX101-4629" fmla="*/ 1671119 w 9662615"/>
              <a:gd name="connsiteY101-4630" fmla="*/ 1536701 h 1587534"/>
              <a:gd name="connsiteX102-4631" fmla="*/ 1601337 w 9662615"/>
              <a:gd name="connsiteY102-4632" fmla="*/ 1548552 h 1587534"/>
              <a:gd name="connsiteX103-4633" fmla="*/ 1407755 w 9662615"/>
              <a:gd name="connsiteY103-4634" fmla="*/ 1571444 h 1587534"/>
              <a:gd name="connsiteX104-4635" fmla="*/ 1271994 w 9662615"/>
              <a:gd name="connsiteY104-4636" fmla="*/ 1579471 h 1587534"/>
              <a:gd name="connsiteX105-4637" fmla="*/ 1249226 w 9662615"/>
              <a:gd name="connsiteY105-4638" fmla="*/ 1583140 h 1587534"/>
              <a:gd name="connsiteX106-4639" fmla="*/ 1217719 w 9662615"/>
              <a:gd name="connsiteY106-4640" fmla="*/ 1580863 h 1587534"/>
              <a:gd name="connsiteX107-4641" fmla="*/ 1091432 w 9662615"/>
              <a:gd name="connsiteY107-4642" fmla="*/ 1571003 h 1587534"/>
              <a:gd name="connsiteX108-4643" fmla="*/ 992039 w 9662615"/>
              <a:gd name="connsiteY108-4644" fmla="*/ 1556662 h 1587534"/>
              <a:gd name="connsiteX109-4645" fmla="*/ 868264 w 9662615"/>
              <a:gd name="connsiteY109-4646" fmla="*/ 1566392 h 1587534"/>
              <a:gd name="connsiteX110-4647" fmla="*/ 792765 w 9662615"/>
              <a:gd name="connsiteY110-4648" fmla="*/ 1563102 h 1587534"/>
              <a:gd name="connsiteX111-4649" fmla="*/ 669055 w 9662615"/>
              <a:gd name="connsiteY111-4650" fmla="*/ 1543638 h 1587534"/>
              <a:gd name="connsiteX112-4651" fmla="*/ 506152 w 9662615"/>
              <a:gd name="connsiteY112-4652" fmla="*/ 1549124 h 1587534"/>
              <a:gd name="connsiteX113-4653" fmla="*/ 472797 w 9662615"/>
              <a:gd name="connsiteY113-4654" fmla="*/ 1568904 h 1587534"/>
              <a:gd name="connsiteX114-4655" fmla="*/ 427864 w 9662615"/>
              <a:gd name="connsiteY114-4656" fmla="*/ 1580848 h 1587534"/>
              <a:gd name="connsiteX115-4657" fmla="*/ 408381 w 9662615"/>
              <a:gd name="connsiteY115-4658" fmla="*/ 1552940 h 1587534"/>
              <a:gd name="connsiteX116-4659" fmla="*/ 267163 w 9662615"/>
              <a:gd name="connsiteY116-4660" fmla="*/ 1531913 h 1587534"/>
              <a:gd name="connsiteX117-4661" fmla="*/ 196644 w 9662615"/>
              <a:gd name="connsiteY117-4662" fmla="*/ 1524565 h 1587534"/>
              <a:gd name="connsiteX118-4663" fmla="*/ 86819 w 9662615"/>
              <a:gd name="connsiteY118-4664" fmla="*/ 1519517 h 1587534"/>
              <a:gd name="connsiteX119-4665" fmla="*/ 53369 w 9662615"/>
              <a:gd name="connsiteY119-4666" fmla="*/ 1516853 h 1587534"/>
              <a:gd name="connsiteX120-4667" fmla="*/ 2359 w 9662615"/>
              <a:gd name="connsiteY120-4668" fmla="*/ 1515247 h 1587534"/>
              <a:gd name="connsiteX121-4669" fmla="*/ 0 w 9662615"/>
              <a:gd name="connsiteY121-4670" fmla="*/ 1514932 h 1587534"/>
              <a:gd name="connsiteX122-4671" fmla="*/ 0 w 9662615"/>
              <a:gd name="connsiteY122-4672" fmla="*/ 0 h 1587534"/>
              <a:gd name="connsiteX0-4673" fmla="*/ 0 w 9662615"/>
              <a:gd name="connsiteY0-4674" fmla="*/ 0 h 1587534"/>
              <a:gd name="connsiteX1-4675" fmla="*/ 9662615 w 9662615"/>
              <a:gd name="connsiteY1-4676" fmla="*/ 0 h 1587534"/>
              <a:gd name="connsiteX2-4677" fmla="*/ 9662615 w 9662615"/>
              <a:gd name="connsiteY2-4678" fmla="*/ 1280346 h 1587534"/>
              <a:gd name="connsiteX3-4679" fmla="*/ 9658420 w 9662615"/>
              <a:gd name="connsiteY3-4680" fmla="*/ 1280106 h 1587534"/>
              <a:gd name="connsiteX4-4681" fmla="*/ 9469546 w 9662615"/>
              <a:gd name="connsiteY4-4682" fmla="*/ 1289837 h 1587534"/>
              <a:gd name="connsiteX5-4683" fmla="*/ 9385895 w 9662615"/>
              <a:gd name="connsiteY5-4684" fmla="*/ 1269203 h 1587534"/>
              <a:gd name="connsiteX6-4685" fmla="*/ 9144767 w 9662615"/>
              <a:gd name="connsiteY6-4686" fmla="*/ 1264120 h 1587534"/>
              <a:gd name="connsiteX7-4687" fmla="*/ 8837252 w 9662615"/>
              <a:gd name="connsiteY7-4688" fmla="*/ 1350515 h 1587534"/>
              <a:gd name="connsiteX8-4689" fmla="*/ 8705466 w 9662615"/>
              <a:gd name="connsiteY8-4690" fmla="*/ 1342419 h 1587534"/>
              <a:gd name="connsiteX9-4691" fmla="*/ 8652221 w 9662615"/>
              <a:gd name="connsiteY9-4692" fmla="*/ 1326906 h 1587534"/>
              <a:gd name="connsiteX10-4693" fmla="*/ 8632312 w 9662615"/>
              <a:gd name="connsiteY10-4694" fmla="*/ 1326025 h 1587534"/>
              <a:gd name="connsiteX11-4695" fmla="*/ 8591582 w 9662615"/>
              <a:gd name="connsiteY11-4696" fmla="*/ 1341666 h 1587534"/>
              <a:gd name="connsiteX12-4697" fmla="*/ 8537336 w 9662615"/>
              <a:gd name="connsiteY12-4698" fmla="*/ 1341684 h 1587534"/>
              <a:gd name="connsiteX13-4699" fmla="*/ 8472508 w 9662615"/>
              <a:gd name="connsiteY13-4700" fmla="*/ 1363109 h 1587534"/>
              <a:gd name="connsiteX14-4701" fmla="*/ 8258477 w 9662615"/>
              <a:gd name="connsiteY14-4702" fmla="*/ 1370666 h 1587534"/>
              <a:gd name="connsiteX15-4703" fmla="*/ 8197961 w 9662615"/>
              <a:gd name="connsiteY15-4704" fmla="*/ 1392804 h 1587534"/>
              <a:gd name="connsiteX16-4705" fmla="*/ 8171196 w 9662615"/>
              <a:gd name="connsiteY16-4706" fmla="*/ 1397216 h 1587534"/>
              <a:gd name="connsiteX17-4707" fmla="*/ 8127667 w 9662615"/>
              <a:gd name="connsiteY17-4708" fmla="*/ 1418254 h 1587534"/>
              <a:gd name="connsiteX18-4709" fmla="*/ 7974579 w 9662615"/>
              <a:gd name="connsiteY18-4710" fmla="*/ 1383439 h 1587534"/>
              <a:gd name="connsiteX19-4711" fmla="*/ 7768351 w 9662615"/>
              <a:gd name="connsiteY19-4712" fmla="*/ 1395051 h 1587534"/>
              <a:gd name="connsiteX20-4713" fmla="*/ 7635985 w 9662615"/>
              <a:gd name="connsiteY20-4714" fmla="*/ 1386363 h 1587534"/>
              <a:gd name="connsiteX21-4715" fmla="*/ 7466069 w 9662615"/>
              <a:gd name="connsiteY21-4716" fmla="*/ 1377654 h 1587534"/>
              <a:gd name="connsiteX22-4717" fmla="*/ 7355642 w 9662615"/>
              <a:gd name="connsiteY22-4718" fmla="*/ 1407761 h 1587534"/>
              <a:gd name="connsiteX23-4719" fmla="*/ 7151610 w 9662615"/>
              <a:gd name="connsiteY23-4720" fmla="*/ 1397856 h 1587534"/>
              <a:gd name="connsiteX24-4721" fmla="*/ 7082147 w 9662615"/>
              <a:gd name="connsiteY24-4722" fmla="*/ 1406113 h 1587534"/>
              <a:gd name="connsiteX25-4723" fmla="*/ 7014958 w 9662615"/>
              <a:gd name="connsiteY25-4724" fmla="*/ 1396883 h 1587534"/>
              <a:gd name="connsiteX26-4725" fmla="*/ 6907567 w 9662615"/>
              <a:gd name="connsiteY26-4726" fmla="*/ 1419149 h 1587534"/>
              <a:gd name="connsiteX27-4727" fmla="*/ 6748428 w 9662615"/>
              <a:gd name="connsiteY27-4728" fmla="*/ 1420308 h 1587534"/>
              <a:gd name="connsiteX28-4729" fmla="*/ 6654257 w 9662615"/>
              <a:gd name="connsiteY28-4730" fmla="*/ 1424143 h 1587534"/>
              <a:gd name="connsiteX29-4731" fmla="*/ 6620123 w 9662615"/>
              <a:gd name="connsiteY29-4732" fmla="*/ 1430535 h 1587534"/>
              <a:gd name="connsiteX30-4733" fmla="*/ 6571355 w 9662615"/>
              <a:gd name="connsiteY30-4734" fmla="*/ 1436144 h 1587534"/>
              <a:gd name="connsiteX31-4735" fmla="*/ 6486557 w 9662615"/>
              <a:gd name="connsiteY31-4736" fmla="*/ 1449861 h 1587534"/>
              <a:gd name="connsiteX32-4737" fmla="*/ 6370419 w 9662615"/>
              <a:gd name="connsiteY32-4738" fmla="*/ 1461649 h 1587534"/>
              <a:gd name="connsiteX33-4739" fmla="*/ 6278839 w 9662615"/>
              <a:gd name="connsiteY33-4740" fmla="*/ 1449160 h 1587534"/>
              <a:gd name="connsiteX34-4741" fmla="*/ 6272455 w 9662615"/>
              <a:gd name="connsiteY34-4742" fmla="*/ 1453191 h 1587534"/>
              <a:gd name="connsiteX35-4743" fmla="*/ 6212659 w 9662615"/>
              <a:gd name="connsiteY35-4744" fmla="*/ 1454850 h 1587534"/>
              <a:gd name="connsiteX36-4745" fmla="*/ 6069317 w 9662615"/>
              <a:gd name="connsiteY36-4746" fmla="*/ 1445838 h 1587534"/>
              <a:gd name="connsiteX37-4747" fmla="*/ 5878477 w 9662615"/>
              <a:gd name="connsiteY37-4748" fmla="*/ 1439180 h 1587534"/>
              <a:gd name="connsiteX38-4749" fmla="*/ 5838387 w 9662615"/>
              <a:gd name="connsiteY38-4750" fmla="*/ 1444679 h 1587534"/>
              <a:gd name="connsiteX39-4751" fmla="*/ 5771136 w 9662615"/>
              <a:gd name="connsiteY39-4752" fmla="*/ 1453639 h 1587534"/>
              <a:gd name="connsiteX40-4753" fmla="*/ 5724081 w 9662615"/>
              <a:gd name="connsiteY40-4754" fmla="*/ 1470431 h 1587534"/>
              <a:gd name="connsiteX41-4755" fmla="*/ 5666577 w 9662615"/>
              <a:gd name="connsiteY41-4756" fmla="*/ 1473921 h 1587534"/>
              <a:gd name="connsiteX42-4757" fmla="*/ 5649068 w 9662615"/>
              <a:gd name="connsiteY42-4758" fmla="*/ 1461676 h 1587534"/>
              <a:gd name="connsiteX43-4759" fmla="*/ 5588902 w 9662615"/>
              <a:gd name="connsiteY43-4760" fmla="*/ 1469647 h 1587534"/>
              <a:gd name="connsiteX44-4761" fmla="*/ 5498090 w 9662615"/>
              <a:gd name="connsiteY44-4762" fmla="*/ 1483173 h 1587534"/>
              <a:gd name="connsiteX45-4763" fmla="*/ 5444641 w 9662615"/>
              <a:gd name="connsiteY45-4764" fmla="*/ 1487602 h 1587534"/>
              <a:gd name="connsiteX46-4765" fmla="*/ 5299812 w 9662615"/>
              <a:gd name="connsiteY46-4766" fmla="*/ 1503362 h 1587534"/>
              <a:gd name="connsiteX47-4767" fmla="*/ 5213947 w 9662615"/>
              <a:gd name="connsiteY47-4768" fmla="*/ 1516637 h 1587534"/>
              <a:gd name="connsiteX48-4769" fmla="*/ 5090342 w 9662615"/>
              <a:gd name="connsiteY48-4770" fmla="*/ 1546680 h 1587534"/>
              <a:gd name="connsiteX49-4771" fmla="*/ 5082104 w 9662615"/>
              <a:gd name="connsiteY49-4772" fmla="*/ 1547781 h 1587534"/>
              <a:gd name="connsiteX50-4773" fmla="*/ 5059484 w 9662615"/>
              <a:gd name="connsiteY50-4774" fmla="*/ 1546802 h 1587534"/>
              <a:gd name="connsiteX51-4775" fmla="*/ 5050958 w 9662615"/>
              <a:gd name="connsiteY51-4776" fmla="*/ 1545776 h 1587534"/>
              <a:gd name="connsiteX52-4777" fmla="*/ 5038524 w 9662615"/>
              <a:gd name="connsiteY52-4778" fmla="*/ 1545675 h 1587534"/>
              <a:gd name="connsiteX53-4779" fmla="*/ 5038223 w 9662615"/>
              <a:gd name="connsiteY53-4780" fmla="*/ 1545881 h 1587534"/>
              <a:gd name="connsiteX54-4781" fmla="*/ 5026564 w 9662615"/>
              <a:gd name="connsiteY54-4782" fmla="*/ 1545376 h 1587534"/>
              <a:gd name="connsiteX55-4783" fmla="*/ 4969433 w 9662615"/>
              <a:gd name="connsiteY55-4784" fmla="*/ 1540263 h 1587534"/>
              <a:gd name="connsiteX56-4785" fmla="*/ 4894799 w 9662615"/>
              <a:gd name="connsiteY56-4786" fmla="*/ 1559476 h 1587534"/>
              <a:gd name="connsiteX57-4787" fmla="*/ 4863775 w 9662615"/>
              <a:gd name="connsiteY57-4788" fmla="*/ 1562633 h 1587534"/>
              <a:gd name="connsiteX58-4789" fmla="*/ 4847242 w 9662615"/>
              <a:gd name="connsiteY58-4790" fmla="*/ 1565435 h 1587534"/>
              <a:gd name="connsiteX59-4791" fmla="*/ 4830335 w 9662615"/>
              <a:gd name="connsiteY59-4792" fmla="*/ 1587534 h 1587534"/>
              <a:gd name="connsiteX60-4793" fmla="*/ 4791466 w 9662615"/>
              <a:gd name="connsiteY60-4794" fmla="*/ 1561324 h 1587534"/>
              <a:gd name="connsiteX61-4795" fmla="*/ 4784247 w 9662615"/>
              <a:gd name="connsiteY61-4796" fmla="*/ 1562342 h 1587534"/>
              <a:gd name="connsiteX62-4797" fmla="*/ 4748477 w 9662615"/>
              <a:gd name="connsiteY62-4798" fmla="*/ 1556925 h 1587534"/>
              <a:gd name="connsiteX63-4799" fmla="*/ 4730033 w 9662615"/>
              <a:gd name="connsiteY63-4800" fmla="*/ 1555274 h 1587534"/>
              <a:gd name="connsiteX64-4801" fmla="*/ 4724747 w 9662615"/>
              <a:gd name="connsiteY64-4802" fmla="*/ 1552439 h 1587534"/>
              <a:gd name="connsiteX65-4803" fmla="*/ 4697562 w 9662615"/>
              <a:gd name="connsiteY65-4804" fmla="*/ 1551206 h 1587534"/>
              <a:gd name="connsiteX66-4805" fmla="*/ 4694469 w 9662615"/>
              <a:gd name="connsiteY66-4806" fmla="*/ 1551958 h 1587534"/>
              <a:gd name="connsiteX67-4807" fmla="*/ 4671940 w 9662615"/>
              <a:gd name="connsiteY67-4808" fmla="*/ 1547617 h 1587534"/>
              <a:gd name="connsiteX68-4809" fmla="*/ 4541612 w 9662615"/>
              <a:gd name="connsiteY68-4810" fmla="*/ 1545262 h 1587534"/>
              <a:gd name="connsiteX69-4811" fmla="*/ 4422155 w 9662615"/>
              <a:gd name="connsiteY69-4812" fmla="*/ 1542059 h 1587534"/>
              <a:gd name="connsiteX70-4813" fmla="*/ 4221826 w 9662615"/>
              <a:gd name="connsiteY70-4814" fmla="*/ 1508923 h 1587534"/>
              <a:gd name="connsiteX71-4815" fmla="*/ 4096601 w 9662615"/>
              <a:gd name="connsiteY71-4816" fmla="*/ 1521563 h 1587534"/>
              <a:gd name="connsiteX72-4817" fmla="*/ 3970635 w 9662615"/>
              <a:gd name="connsiteY72-4818" fmla="*/ 1544815 h 1587534"/>
              <a:gd name="connsiteX73-4819" fmla="*/ 3833906 w 9662615"/>
              <a:gd name="connsiteY73-4820" fmla="*/ 1516637 h 1587534"/>
              <a:gd name="connsiteX74-4821" fmla="*/ 3696258 w 9662615"/>
              <a:gd name="connsiteY74-4822" fmla="*/ 1537563 h 1587534"/>
              <a:gd name="connsiteX75-4823" fmla="*/ 3594070 w 9662615"/>
              <a:gd name="connsiteY75-4824" fmla="*/ 1509422 h 1587534"/>
              <a:gd name="connsiteX76-4825" fmla="*/ 3565233 w 9662615"/>
              <a:gd name="connsiteY76-4826" fmla="*/ 1515122 h 1587534"/>
              <a:gd name="connsiteX77-4827" fmla="*/ 3560267 w 9662615"/>
              <a:gd name="connsiteY77-4828" fmla="*/ 1516288 h 1587534"/>
              <a:gd name="connsiteX78-4829" fmla="*/ 3540258 w 9662615"/>
              <a:gd name="connsiteY78-4830" fmla="*/ 1516976 h 1587534"/>
              <a:gd name="connsiteX79-4831" fmla="*/ 3534780 w 9662615"/>
              <a:gd name="connsiteY79-4832" fmla="*/ 1522141 h 1587534"/>
              <a:gd name="connsiteX80-4833" fmla="*/ 3504783 w 9662615"/>
              <a:gd name="connsiteY80-4834" fmla="*/ 1526739 h 1587534"/>
              <a:gd name="connsiteX81-4835" fmla="*/ 3430805 w 9662615"/>
              <a:gd name="connsiteY81-4836" fmla="*/ 1542521 h 1587534"/>
              <a:gd name="connsiteX82-4837" fmla="*/ 3292707 w 9662615"/>
              <a:gd name="connsiteY82-4838" fmla="*/ 1520490 h 1587534"/>
              <a:gd name="connsiteX83-4839" fmla="*/ 3187872 w 9662615"/>
              <a:gd name="connsiteY83-4840" fmla="*/ 1519991 h 1587534"/>
              <a:gd name="connsiteX84-4841" fmla="*/ 3148026 w 9662615"/>
              <a:gd name="connsiteY84-4842" fmla="*/ 1524777 h 1587534"/>
              <a:gd name="connsiteX85-4843" fmla="*/ 3092394 w 9662615"/>
              <a:gd name="connsiteY85-4844" fmla="*/ 1528115 h 1587534"/>
              <a:gd name="connsiteX86-4845" fmla="*/ 2994200 w 9662615"/>
              <a:gd name="connsiteY86-4846" fmla="*/ 1537857 h 1587534"/>
              <a:gd name="connsiteX87-4847" fmla="*/ 2862301 w 9662615"/>
              <a:gd name="connsiteY87-4848" fmla="*/ 1544250 h 1587534"/>
              <a:gd name="connsiteX88-4849" fmla="*/ 2766335 w 9662615"/>
              <a:gd name="connsiteY88-4850" fmla="*/ 1527662 h 1587534"/>
              <a:gd name="connsiteX89-4851" fmla="*/ 2757836 w 9662615"/>
              <a:gd name="connsiteY89-4852" fmla="*/ 1531371 h 1587534"/>
              <a:gd name="connsiteX90-4853" fmla="*/ 2691555 w 9662615"/>
              <a:gd name="connsiteY90-4854" fmla="*/ 1530283 h 1587534"/>
              <a:gd name="connsiteX91-4855" fmla="*/ 2491676 w 9662615"/>
              <a:gd name="connsiteY91-4856" fmla="*/ 1500859 h 1587534"/>
              <a:gd name="connsiteX92-4857" fmla="*/ 2378036 w 9662615"/>
              <a:gd name="connsiteY92-4858" fmla="*/ 1520645 h 1587534"/>
              <a:gd name="connsiteX93-4859" fmla="*/ 2284269 w 9662615"/>
              <a:gd name="connsiteY93-4860" fmla="*/ 1503068 h 1587534"/>
              <a:gd name="connsiteX94-4861" fmla="*/ 2207104 w 9662615"/>
              <a:gd name="connsiteY94-4862" fmla="*/ 1508888 h 1587534"/>
              <a:gd name="connsiteX95-4863" fmla="*/ 2149226 w 9662615"/>
              <a:gd name="connsiteY95-4864" fmla="*/ 1523409 h 1587534"/>
              <a:gd name="connsiteX96-4865" fmla="*/ 2084783 w 9662615"/>
              <a:gd name="connsiteY96-4866" fmla="*/ 1524245 h 1587534"/>
              <a:gd name="connsiteX97-4867" fmla="*/ 2070075 w 9662615"/>
              <a:gd name="connsiteY97-4868" fmla="*/ 1511285 h 1587534"/>
              <a:gd name="connsiteX98-4869" fmla="*/ 2001057 w 9662615"/>
              <a:gd name="connsiteY98-4870" fmla="*/ 1516449 h 1587534"/>
              <a:gd name="connsiteX99-4871" fmla="*/ 1896330 w 9662615"/>
              <a:gd name="connsiteY99-4872" fmla="*/ 1525725 h 1587534"/>
              <a:gd name="connsiteX100-4873" fmla="*/ 1835994 w 9662615"/>
              <a:gd name="connsiteY100-4874" fmla="*/ 1527678 h 1587534"/>
              <a:gd name="connsiteX101-4875" fmla="*/ 1671119 w 9662615"/>
              <a:gd name="connsiteY101-4876" fmla="*/ 1536701 h 1587534"/>
              <a:gd name="connsiteX102-4877" fmla="*/ 1601337 w 9662615"/>
              <a:gd name="connsiteY102-4878" fmla="*/ 1548552 h 1587534"/>
              <a:gd name="connsiteX103-4879" fmla="*/ 1407755 w 9662615"/>
              <a:gd name="connsiteY103-4880" fmla="*/ 1571444 h 1587534"/>
              <a:gd name="connsiteX104-4881" fmla="*/ 1271994 w 9662615"/>
              <a:gd name="connsiteY104-4882" fmla="*/ 1579471 h 1587534"/>
              <a:gd name="connsiteX105-4883" fmla="*/ 1249226 w 9662615"/>
              <a:gd name="connsiteY105-4884" fmla="*/ 1583140 h 1587534"/>
              <a:gd name="connsiteX106-4885" fmla="*/ 1217719 w 9662615"/>
              <a:gd name="connsiteY106-4886" fmla="*/ 1580863 h 1587534"/>
              <a:gd name="connsiteX107-4887" fmla="*/ 1091432 w 9662615"/>
              <a:gd name="connsiteY107-4888" fmla="*/ 1571003 h 1587534"/>
              <a:gd name="connsiteX108-4889" fmla="*/ 992039 w 9662615"/>
              <a:gd name="connsiteY108-4890" fmla="*/ 1556662 h 1587534"/>
              <a:gd name="connsiteX109-4891" fmla="*/ 868264 w 9662615"/>
              <a:gd name="connsiteY109-4892" fmla="*/ 1566392 h 1587534"/>
              <a:gd name="connsiteX110-4893" fmla="*/ 792765 w 9662615"/>
              <a:gd name="connsiteY110-4894" fmla="*/ 1563102 h 1587534"/>
              <a:gd name="connsiteX111-4895" fmla="*/ 669055 w 9662615"/>
              <a:gd name="connsiteY111-4896" fmla="*/ 1543638 h 1587534"/>
              <a:gd name="connsiteX112-4897" fmla="*/ 506152 w 9662615"/>
              <a:gd name="connsiteY112-4898" fmla="*/ 1549124 h 1587534"/>
              <a:gd name="connsiteX113-4899" fmla="*/ 472797 w 9662615"/>
              <a:gd name="connsiteY113-4900" fmla="*/ 1568904 h 1587534"/>
              <a:gd name="connsiteX114-4901" fmla="*/ 427864 w 9662615"/>
              <a:gd name="connsiteY114-4902" fmla="*/ 1580848 h 1587534"/>
              <a:gd name="connsiteX115-4903" fmla="*/ 408381 w 9662615"/>
              <a:gd name="connsiteY115-4904" fmla="*/ 1552940 h 1587534"/>
              <a:gd name="connsiteX116-4905" fmla="*/ 267163 w 9662615"/>
              <a:gd name="connsiteY116-4906" fmla="*/ 1531913 h 1587534"/>
              <a:gd name="connsiteX117-4907" fmla="*/ 196644 w 9662615"/>
              <a:gd name="connsiteY117-4908" fmla="*/ 1524565 h 1587534"/>
              <a:gd name="connsiteX118-4909" fmla="*/ 86819 w 9662615"/>
              <a:gd name="connsiteY118-4910" fmla="*/ 1519517 h 1587534"/>
              <a:gd name="connsiteX119-4911" fmla="*/ 53369 w 9662615"/>
              <a:gd name="connsiteY119-4912" fmla="*/ 1516853 h 1587534"/>
              <a:gd name="connsiteX120-4913" fmla="*/ 2359 w 9662615"/>
              <a:gd name="connsiteY120-4914" fmla="*/ 1515247 h 1587534"/>
              <a:gd name="connsiteX121-4915" fmla="*/ 0 w 9662615"/>
              <a:gd name="connsiteY121-4916" fmla="*/ 1514932 h 1587534"/>
              <a:gd name="connsiteX122-4917" fmla="*/ 0 w 9662615"/>
              <a:gd name="connsiteY122-4918" fmla="*/ 0 h 1587534"/>
              <a:gd name="connsiteX0-4919" fmla="*/ 0 w 9662615"/>
              <a:gd name="connsiteY0-4920" fmla="*/ 0 h 1587534"/>
              <a:gd name="connsiteX1-4921" fmla="*/ 9662615 w 9662615"/>
              <a:gd name="connsiteY1-4922" fmla="*/ 0 h 1587534"/>
              <a:gd name="connsiteX2-4923" fmla="*/ 9662615 w 9662615"/>
              <a:gd name="connsiteY2-4924" fmla="*/ 1280346 h 1587534"/>
              <a:gd name="connsiteX3-4925" fmla="*/ 9658420 w 9662615"/>
              <a:gd name="connsiteY3-4926" fmla="*/ 1280106 h 1587534"/>
              <a:gd name="connsiteX4-4927" fmla="*/ 9469546 w 9662615"/>
              <a:gd name="connsiteY4-4928" fmla="*/ 1289837 h 1587534"/>
              <a:gd name="connsiteX5-4929" fmla="*/ 9385895 w 9662615"/>
              <a:gd name="connsiteY5-4930" fmla="*/ 1269203 h 1587534"/>
              <a:gd name="connsiteX6-4931" fmla="*/ 9144767 w 9662615"/>
              <a:gd name="connsiteY6-4932" fmla="*/ 1264120 h 1587534"/>
              <a:gd name="connsiteX7-4933" fmla="*/ 8837252 w 9662615"/>
              <a:gd name="connsiteY7-4934" fmla="*/ 1350515 h 1587534"/>
              <a:gd name="connsiteX8-4935" fmla="*/ 8705466 w 9662615"/>
              <a:gd name="connsiteY8-4936" fmla="*/ 1342419 h 1587534"/>
              <a:gd name="connsiteX9-4937" fmla="*/ 8652221 w 9662615"/>
              <a:gd name="connsiteY9-4938" fmla="*/ 1326906 h 1587534"/>
              <a:gd name="connsiteX10-4939" fmla="*/ 8632312 w 9662615"/>
              <a:gd name="connsiteY10-4940" fmla="*/ 1326025 h 1587534"/>
              <a:gd name="connsiteX11-4941" fmla="*/ 8591582 w 9662615"/>
              <a:gd name="connsiteY11-4942" fmla="*/ 1341666 h 1587534"/>
              <a:gd name="connsiteX12-4943" fmla="*/ 8537336 w 9662615"/>
              <a:gd name="connsiteY12-4944" fmla="*/ 1341684 h 1587534"/>
              <a:gd name="connsiteX13-4945" fmla="*/ 8472508 w 9662615"/>
              <a:gd name="connsiteY13-4946" fmla="*/ 1363109 h 1587534"/>
              <a:gd name="connsiteX14-4947" fmla="*/ 8258477 w 9662615"/>
              <a:gd name="connsiteY14-4948" fmla="*/ 1370666 h 1587534"/>
              <a:gd name="connsiteX15-4949" fmla="*/ 8197961 w 9662615"/>
              <a:gd name="connsiteY15-4950" fmla="*/ 1392804 h 1587534"/>
              <a:gd name="connsiteX16-4951" fmla="*/ 8171196 w 9662615"/>
              <a:gd name="connsiteY16-4952" fmla="*/ 1397216 h 1587534"/>
              <a:gd name="connsiteX17-4953" fmla="*/ 8127667 w 9662615"/>
              <a:gd name="connsiteY17-4954" fmla="*/ 1418254 h 1587534"/>
              <a:gd name="connsiteX18-4955" fmla="*/ 7974579 w 9662615"/>
              <a:gd name="connsiteY18-4956" fmla="*/ 1383439 h 1587534"/>
              <a:gd name="connsiteX19-4957" fmla="*/ 7768351 w 9662615"/>
              <a:gd name="connsiteY19-4958" fmla="*/ 1395051 h 1587534"/>
              <a:gd name="connsiteX20-4959" fmla="*/ 7635985 w 9662615"/>
              <a:gd name="connsiteY20-4960" fmla="*/ 1386363 h 1587534"/>
              <a:gd name="connsiteX21-4961" fmla="*/ 7466069 w 9662615"/>
              <a:gd name="connsiteY21-4962" fmla="*/ 1377654 h 1587534"/>
              <a:gd name="connsiteX22-4963" fmla="*/ 7355642 w 9662615"/>
              <a:gd name="connsiteY22-4964" fmla="*/ 1407761 h 1587534"/>
              <a:gd name="connsiteX23-4965" fmla="*/ 7151610 w 9662615"/>
              <a:gd name="connsiteY23-4966" fmla="*/ 1397856 h 1587534"/>
              <a:gd name="connsiteX24-4967" fmla="*/ 7082147 w 9662615"/>
              <a:gd name="connsiteY24-4968" fmla="*/ 1406113 h 1587534"/>
              <a:gd name="connsiteX25-4969" fmla="*/ 7014958 w 9662615"/>
              <a:gd name="connsiteY25-4970" fmla="*/ 1396883 h 1587534"/>
              <a:gd name="connsiteX26-4971" fmla="*/ 6907567 w 9662615"/>
              <a:gd name="connsiteY26-4972" fmla="*/ 1419149 h 1587534"/>
              <a:gd name="connsiteX27-4973" fmla="*/ 6748428 w 9662615"/>
              <a:gd name="connsiteY27-4974" fmla="*/ 1420308 h 1587534"/>
              <a:gd name="connsiteX28-4975" fmla="*/ 6654257 w 9662615"/>
              <a:gd name="connsiteY28-4976" fmla="*/ 1424143 h 1587534"/>
              <a:gd name="connsiteX29-4977" fmla="*/ 6620123 w 9662615"/>
              <a:gd name="connsiteY29-4978" fmla="*/ 1430535 h 1587534"/>
              <a:gd name="connsiteX30-4979" fmla="*/ 6571355 w 9662615"/>
              <a:gd name="connsiteY30-4980" fmla="*/ 1436144 h 1587534"/>
              <a:gd name="connsiteX31-4981" fmla="*/ 6486557 w 9662615"/>
              <a:gd name="connsiteY31-4982" fmla="*/ 1449861 h 1587534"/>
              <a:gd name="connsiteX32-4983" fmla="*/ 6370419 w 9662615"/>
              <a:gd name="connsiteY32-4984" fmla="*/ 1461649 h 1587534"/>
              <a:gd name="connsiteX33-4985" fmla="*/ 6278839 w 9662615"/>
              <a:gd name="connsiteY33-4986" fmla="*/ 1449160 h 1587534"/>
              <a:gd name="connsiteX34-4987" fmla="*/ 6272455 w 9662615"/>
              <a:gd name="connsiteY34-4988" fmla="*/ 1453191 h 1587534"/>
              <a:gd name="connsiteX35-4989" fmla="*/ 6212659 w 9662615"/>
              <a:gd name="connsiteY35-4990" fmla="*/ 1454850 h 1587534"/>
              <a:gd name="connsiteX36-4991" fmla="*/ 6069317 w 9662615"/>
              <a:gd name="connsiteY36-4992" fmla="*/ 1445838 h 1587534"/>
              <a:gd name="connsiteX37-4993" fmla="*/ 5878477 w 9662615"/>
              <a:gd name="connsiteY37-4994" fmla="*/ 1439180 h 1587534"/>
              <a:gd name="connsiteX38-4995" fmla="*/ 5838387 w 9662615"/>
              <a:gd name="connsiteY38-4996" fmla="*/ 1444679 h 1587534"/>
              <a:gd name="connsiteX39-4997" fmla="*/ 5771136 w 9662615"/>
              <a:gd name="connsiteY39-4998" fmla="*/ 1453639 h 1587534"/>
              <a:gd name="connsiteX40-4999" fmla="*/ 5724081 w 9662615"/>
              <a:gd name="connsiteY40-5000" fmla="*/ 1470431 h 1587534"/>
              <a:gd name="connsiteX41-5001" fmla="*/ 5666577 w 9662615"/>
              <a:gd name="connsiteY41-5002" fmla="*/ 1473921 h 1587534"/>
              <a:gd name="connsiteX42-5003" fmla="*/ 5649068 w 9662615"/>
              <a:gd name="connsiteY42-5004" fmla="*/ 1461676 h 1587534"/>
              <a:gd name="connsiteX43-5005" fmla="*/ 5588902 w 9662615"/>
              <a:gd name="connsiteY43-5006" fmla="*/ 1469647 h 1587534"/>
              <a:gd name="connsiteX44-5007" fmla="*/ 5498090 w 9662615"/>
              <a:gd name="connsiteY44-5008" fmla="*/ 1483173 h 1587534"/>
              <a:gd name="connsiteX45-5009" fmla="*/ 5444641 w 9662615"/>
              <a:gd name="connsiteY45-5010" fmla="*/ 1487602 h 1587534"/>
              <a:gd name="connsiteX46-5011" fmla="*/ 5299812 w 9662615"/>
              <a:gd name="connsiteY46-5012" fmla="*/ 1503362 h 1587534"/>
              <a:gd name="connsiteX47-5013" fmla="*/ 5213947 w 9662615"/>
              <a:gd name="connsiteY47-5014" fmla="*/ 1516637 h 1587534"/>
              <a:gd name="connsiteX48-5015" fmla="*/ 5090342 w 9662615"/>
              <a:gd name="connsiteY48-5016" fmla="*/ 1546680 h 1587534"/>
              <a:gd name="connsiteX49-5017" fmla="*/ 5082104 w 9662615"/>
              <a:gd name="connsiteY49-5018" fmla="*/ 1547781 h 1587534"/>
              <a:gd name="connsiteX50-5019" fmla="*/ 5059484 w 9662615"/>
              <a:gd name="connsiteY50-5020" fmla="*/ 1546802 h 1587534"/>
              <a:gd name="connsiteX51-5021" fmla="*/ 5050958 w 9662615"/>
              <a:gd name="connsiteY51-5022" fmla="*/ 1545776 h 1587534"/>
              <a:gd name="connsiteX52-5023" fmla="*/ 5038524 w 9662615"/>
              <a:gd name="connsiteY52-5024" fmla="*/ 1545675 h 1587534"/>
              <a:gd name="connsiteX53-5025" fmla="*/ 5038223 w 9662615"/>
              <a:gd name="connsiteY53-5026" fmla="*/ 1545881 h 1587534"/>
              <a:gd name="connsiteX54-5027" fmla="*/ 5026564 w 9662615"/>
              <a:gd name="connsiteY54-5028" fmla="*/ 1545376 h 1587534"/>
              <a:gd name="connsiteX55-5029" fmla="*/ 4969433 w 9662615"/>
              <a:gd name="connsiteY55-5030" fmla="*/ 1540263 h 1587534"/>
              <a:gd name="connsiteX56-5031" fmla="*/ 4894799 w 9662615"/>
              <a:gd name="connsiteY56-5032" fmla="*/ 1559476 h 1587534"/>
              <a:gd name="connsiteX57-5033" fmla="*/ 4863775 w 9662615"/>
              <a:gd name="connsiteY57-5034" fmla="*/ 1562633 h 1587534"/>
              <a:gd name="connsiteX58-5035" fmla="*/ 4847242 w 9662615"/>
              <a:gd name="connsiteY58-5036" fmla="*/ 1565435 h 1587534"/>
              <a:gd name="connsiteX59-5037" fmla="*/ 4830335 w 9662615"/>
              <a:gd name="connsiteY59-5038" fmla="*/ 1587534 h 1587534"/>
              <a:gd name="connsiteX60-5039" fmla="*/ 4791466 w 9662615"/>
              <a:gd name="connsiteY60-5040" fmla="*/ 1561324 h 1587534"/>
              <a:gd name="connsiteX61-5041" fmla="*/ 4784247 w 9662615"/>
              <a:gd name="connsiteY61-5042" fmla="*/ 1562342 h 1587534"/>
              <a:gd name="connsiteX62-5043" fmla="*/ 4748477 w 9662615"/>
              <a:gd name="connsiteY62-5044" fmla="*/ 1556925 h 1587534"/>
              <a:gd name="connsiteX63-5045" fmla="*/ 4730033 w 9662615"/>
              <a:gd name="connsiteY63-5046" fmla="*/ 1555274 h 1587534"/>
              <a:gd name="connsiteX64-5047" fmla="*/ 4724747 w 9662615"/>
              <a:gd name="connsiteY64-5048" fmla="*/ 1552439 h 1587534"/>
              <a:gd name="connsiteX65-5049" fmla="*/ 4697562 w 9662615"/>
              <a:gd name="connsiteY65-5050" fmla="*/ 1551206 h 1587534"/>
              <a:gd name="connsiteX66-5051" fmla="*/ 4694469 w 9662615"/>
              <a:gd name="connsiteY66-5052" fmla="*/ 1551958 h 1587534"/>
              <a:gd name="connsiteX67-5053" fmla="*/ 4603028 w 9662615"/>
              <a:gd name="connsiteY67-5054" fmla="*/ 1568821 h 1587534"/>
              <a:gd name="connsiteX68-5055" fmla="*/ 4541612 w 9662615"/>
              <a:gd name="connsiteY68-5056" fmla="*/ 1545262 h 1587534"/>
              <a:gd name="connsiteX69-5057" fmla="*/ 4422155 w 9662615"/>
              <a:gd name="connsiteY69-5058" fmla="*/ 1542059 h 1587534"/>
              <a:gd name="connsiteX70-5059" fmla="*/ 4221826 w 9662615"/>
              <a:gd name="connsiteY70-5060" fmla="*/ 1508923 h 1587534"/>
              <a:gd name="connsiteX71-5061" fmla="*/ 4096601 w 9662615"/>
              <a:gd name="connsiteY71-5062" fmla="*/ 1521563 h 1587534"/>
              <a:gd name="connsiteX72-5063" fmla="*/ 3970635 w 9662615"/>
              <a:gd name="connsiteY72-5064" fmla="*/ 1544815 h 1587534"/>
              <a:gd name="connsiteX73-5065" fmla="*/ 3833906 w 9662615"/>
              <a:gd name="connsiteY73-5066" fmla="*/ 1516637 h 1587534"/>
              <a:gd name="connsiteX74-5067" fmla="*/ 3696258 w 9662615"/>
              <a:gd name="connsiteY74-5068" fmla="*/ 1537563 h 1587534"/>
              <a:gd name="connsiteX75-5069" fmla="*/ 3594070 w 9662615"/>
              <a:gd name="connsiteY75-5070" fmla="*/ 1509422 h 1587534"/>
              <a:gd name="connsiteX76-5071" fmla="*/ 3565233 w 9662615"/>
              <a:gd name="connsiteY76-5072" fmla="*/ 1515122 h 1587534"/>
              <a:gd name="connsiteX77-5073" fmla="*/ 3560267 w 9662615"/>
              <a:gd name="connsiteY77-5074" fmla="*/ 1516288 h 1587534"/>
              <a:gd name="connsiteX78-5075" fmla="*/ 3540258 w 9662615"/>
              <a:gd name="connsiteY78-5076" fmla="*/ 1516976 h 1587534"/>
              <a:gd name="connsiteX79-5077" fmla="*/ 3534780 w 9662615"/>
              <a:gd name="connsiteY79-5078" fmla="*/ 1522141 h 1587534"/>
              <a:gd name="connsiteX80-5079" fmla="*/ 3504783 w 9662615"/>
              <a:gd name="connsiteY80-5080" fmla="*/ 1526739 h 1587534"/>
              <a:gd name="connsiteX81-5081" fmla="*/ 3430805 w 9662615"/>
              <a:gd name="connsiteY81-5082" fmla="*/ 1542521 h 1587534"/>
              <a:gd name="connsiteX82-5083" fmla="*/ 3292707 w 9662615"/>
              <a:gd name="connsiteY82-5084" fmla="*/ 1520490 h 1587534"/>
              <a:gd name="connsiteX83-5085" fmla="*/ 3187872 w 9662615"/>
              <a:gd name="connsiteY83-5086" fmla="*/ 1519991 h 1587534"/>
              <a:gd name="connsiteX84-5087" fmla="*/ 3148026 w 9662615"/>
              <a:gd name="connsiteY84-5088" fmla="*/ 1524777 h 1587534"/>
              <a:gd name="connsiteX85-5089" fmla="*/ 3092394 w 9662615"/>
              <a:gd name="connsiteY85-5090" fmla="*/ 1528115 h 1587534"/>
              <a:gd name="connsiteX86-5091" fmla="*/ 2994200 w 9662615"/>
              <a:gd name="connsiteY86-5092" fmla="*/ 1537857 h 1587534"/>
              <a:gd name="connsiteX87-5093" fmla="*/ 2862301 w 9662615"/>
              <a:gd name="connsiteY87-5094" fmla="*/ 1544250 h 1587534"/>
              <a:gd name="connsiteX88-5095" fmla="*/ 2766335 w 9662615"/>
              <a:gd name="connsiteY88-5096" fmla="*/ 1527662 h 1587534"/>
              <a:gd name="connsiteX89-5097" fmla="*/ 2757836 w 9662615"/>
              <a:gd name="connsiteY89-5098" fmla="*/ 1531371 h 1587534"/>
              <a:gd name="connsiteX90-5099" fmla="*/ 2691555 w 9662615"/>
              <a:gd name="connsiteY90-5100" fmla="*/ 1530283 h 1587534"/>
              <a:gd name="connsiteX91-5101" fmla="*/ 2491676 w 9662615"/>
              <a:gd name="connsiteY91-5102" fmla="*/ 1500859 h 1587534"/>
              <a:gd name="connsiteX92-5103" fmla="*/ 2378036 w 9662615"/>
              <a:gd name="connsiteY92-5104" fmla="*/ 1520645 h 1587534"/>
              <a:gd name="connsiteX93-5105" fmla="*/ 2284269 w 9662615"/>
              <a:gd name="connsiteY93-5106" fmla="*/ 1503068 h 1587534"/>
              <a:gd name="connsiteX94-5107" fmla="*/ 2207104 w 9662615"/>
              <a:gd name="connsiteY94-5108" fmla="*/ 1508888 h 1587534"/>
              <a:gd name="connsiteX95-5109" fmla="*/ 2149226 w 9662615"/>
              <a:gd name="connsiteY95-5110" fmla="*/ 1523409 h 1587534"/>
              <a:gd name="connsiteX96-5111" fmla="*/ 2084783 w 9662615"/>
              <a:gd name="connsiteY96-5112" fmla="*/ 1524245 h 1587534"/>
              <a:gd name="connsiteX97-5113" fmla="*/ 2070075 w 9662615"/>
              <a:gd name="connsiteY97-5114" fmla="*/ 1511285 h 1587534"/>
              <a:gd name="connsiteX98-5115" fmla="*/ 2001057 w 9662615"/>
              <a:gd name="connsiteY98-5116" fmla="*/ 1516449 h 1587534"/>
              <a:gd name="connsiteX99-5117" fmla="*/ 1896330 w 9662615"/>
              <a:gd name="connsiteY99-5118" fmla="*/ 1525725 h 1587534"/>
              <a:gd name="connsiteX100-5119" fmla="*/ 1835994 w 9662615"/>
              <a:gd name="connsiteY100-5120" fmla="*/ 1527678 h 1587534"/>
              <a:gd name="connsiteX101-5121" fmla="*/ 1671119 w 9662615"/>
              <a:gd name="connsiteY101-5122" fmla="*/ 1536701 h 1587534"/>
              <a:gd name="connsiteX102-5123" fmla="*/ 1601337 w 9662615"/>
              <a:gd name="connsiteY102-5124" fmla="*/ 1548552 h 1587534"/>
              <a:gd name="connsiteX103-5125" fmla="*/ 1407755 w 9662615"/>
              <a:gd name="connsiteY103-5126" fmla="*/ 1571444 h 1587534"/>
              <a:gd name="connsiteX104-5127" fmla="*/ 1271994 w 9662615"/>
              <a:gd name="connsiteY104-5128" fmla="*/ 1579471 h 1587534"/>
              <a:gd name="connsiteX105-5129" fmla="*/ 1249226 w 9662615"/>
              <a:gd name="connsiteY105-5130" fmla="*/ 1583140 h 1587534"/>
              <a:gd name="connsiteX106-5131" fmla="*/ 1217719 w 9662615"/>
              <a:gd name="connsiteY106-5132" fmla="*/ 1580863 h 1587534"/>
              <a:gd name="connsiteX107-5133" fmla="*/ 1091432 w 9662615"/>
              <a:gd name="connsiteY107-5134" fmla="*/ 1571003 h 1587534"/>
              <a:gd name="connsiteX108-5135" fmla="*/ 992039 w 9662615"/>
              <a:gd name="connsiteY108-5136" fmla="*/ 1556662 h 1587534"/>
              <a:gd name="connsiteX109-5137" fmla="*/ 868264 w 9662615"/>
              <a:gd name="connsiteY109-5138" fmla="*/ 1566392 h 1587534"/>
              <a:gd name="connsiteX110-5139" fmla="*/ 792765 w 9662615"/>
              <a:gd name="connsiteY110-5140" fmla="*/ 1563102 h 1587534"/>
              <a:gd name="connsiteX111-5141" fmla="*/ 669055 w 9662615"/>
              <a:gd name="connsiteY111-5142" fmla="*/ 1543638 h 1587534"/>
              <a:gd name="connsiteX112-5143" fmla="*/ 506152 w 9662615"/>
              <a:gd name="connsiteY112-5144" fmla="*/ 1549124 h 1587534"/>
              <a:gd name="connsiteX113-5145" fmla="*/ 472797 w 9662615"/>
              <a:gd name="connsiteY113-5146" fmla="*/ 1568904 h 1587534"/>
              <a:gd name="connsiteX114-5147" fmla="*/ 427864 w 9662615"/>
              <a:gd name="connsiteY114-5148" fmla="*/ 1580848 h 1587534"/>
              <a:gd name="connsiteX115-5149" fmla="*/ 408381 w 9662615"/>
              <a:gd name="connsiteY115-5150" fmla="*/ 1552940 h 1587534"/>
              <a:gd name="connsiteX116-5151" fmla="*/ 267163 w 9662615"/>
              <a:gd name="connsiteY116-5152" fmla="*/ 1531913 h 1587534"/>
              <a:gd name="connsiteX117-5153" fmla="*/ 196644 w 9662615"/>
              <a:gd name="connsiteY117-5154" fmla="*/ 1524565 h 1587534"/>
              <a:gd name="connsiteX118-5155" fmla="*/ 86819 w 9662615"/>
              <a:gd name="connsiteY118-5156" fmla="*/ 1519517 h 1587534"/>
              <a:gd name="connsiteX119-5157" fmla="*/ 53369 w 9662615"/>
              <a:gd name="connsiteY119-5158" fmla="*/ 1516853 h 1587534"/>
              <a:gd name="connsiteX120-5159" fmla="*/ 2359 w 9662615"/>
              <a:gd name="connsiteY120-5160" fmla="*/ 1515247 h 1587534"/>
              <a:gd name="connsiteX121-5161" fmla="*/ 0 w 9662615"/>
              <a:gd name="connsiteY121-5162" fmla="*/ 1514932 h 1587534"/>
              <a:gd name="connsiteX122-5163" fmla="*/ 0 w 9662615"/>
              <a:gd name="connsiteY122-5164" fmla="*/ 0 h 1587534"/>
              <a:gd name="connsiteX0-5165" fmla="*/ 0 w 9662615"/>
              <a:gd name="connsiteY0-5166" fmla="*/ 0 h 1587534"/>
              <a:gd name="connsiteX1-5167" fmla="*/ 9662615 w 9662615"/>
              <a:gd name="connsiteY1-5168" fmla="*/ 0 h 1587534"/>
              <a:gd name="connsiteX2-5169" fmla="*/ 9662615 w 9662615"/>
              <a:gd name="connsiteY2-5170" fmla="*/ 1280346 h 1587534"/>
              <a:gd name="connsiteX3-5171" fmla="*/ 9658420 w 9662615"/>
              <a:gd name="connsiteY3-5172" fmla="*/ 1280106 h 1587534"/>
              <a:gd name="connsiteX4-5173" fmla="*/ 9469546 w 9662615"/>
              <a:gd name="connsiteY4-5174" fmla="*/ 1289837 h 1587534"/>
              <a:gd name="connsiteX5-5175" fmla="*/ 9385895 w 9662615"/>
              <a:gd name="connsiteY5-5176" fmla="*/ 1269203 h 1587534"/>
              <a:gd name="connsiteX6-5177" fmla="*/ 9144767 w 9662615"/>
              <a:gd name="connsiteY6-5178" fmla="*/ 1264120 h 1587534"/>
              <a:gd name="connsiteX7-5179" fmla="*/ 8837252 w 9662615"/>
              <a:gd name="connsiteY7-5180" fmla="*/ 1350515 h 1587534"/>
              <a:gd name="connsiteX8-5181" fmla="*/ 8705466 w 9662615"/>
              <a:gd name="connsiteY8-5182" fmla="*/ 1342419 h 1587534"/>
              <a:gd name="connsiteX9-5183" fmla="*/ 8652221 w 9662615"/>
              <a:gd name="connsiteY9-5184" fmla="*/ 1326906 h 1587534"/>
              <a:gd name="connsiteX10-5185" fmla="*/ 8632312 w 9662615"/>
              <a:gd name="connsiteY10-5186" fmla="*/ 1326025 h 1587534"/>
              <a:gd name="connsiteX11-5187" fmla="*/ 8591582 w 9662615"/>
              <a:gd name="connsiteY11-5188" fmla="*/ 1341666 h 1587534"/>
              <a:gd name="connsiteX12-5189" fmla="*/ 8537336 w 9662615"/>
              <a:gd name="connsiteY12-5190" fmla="*/ 1341684 h 1587534"/>
              <a:gd name="connsiteX13-5191" fmla="*/ 8472508 w 9662615"/>
              <a:gd name="connsiteY13-5192" fmla="*/ 1363109 h 1587534"/>
              <a:gd name="connsiteX14-5193" fmla="*/ 8258477 w 9662615"/>
              <a:gd name="connsiteY14-5194" fmla="*/ 1370666 h 1587534"/>
              <a:gd name="connsiteX15-5195" fmla="*/ 8197961 w 9662615"/>
              <a:gd name="connsiteY15-5196" fmla="*/ 1392804 h 1587534"/>
              <a:gd name="connsiteX16-5197" fmla="*/ 8171196 w 9662615"/>
              <a:gd name="connsiteY16-5198" fmla="*/ 1397216 h 1587534"/>
              <a:gd name="connsiteX17-5199" fmla="*/ 8127667 w 9662615"/>
              <a:gd name="connsiteY17-5200" fmla="*/ 1418254 h 1587534"/>
              <a:gd name="connsiteX18-5201" fmla="*/ 7974579 w 9662615"/>
              <a:gd name="connsiteY18-5202" fmla="*/ 1383439 h 1587534"/>
              <a:gd name="connsiteX19-5203" fmla="*/ 7768351 w 9662615"/>
              <a:gd name="connsiteY19-5204" fmla="*/ 1395051 h 1587534"/>
              <a:gd name="connsiteX20-5205" fmla="*/ 7635985 w 9662615"/>
              <a:gd name="connsiteY20-5206" fmla="*/ 1386363 h 1587534"/>
              <a:gd name="connsiteX21-5207" fmla="*/ 7466069 w 9662615"/>
              <a:gd name="connsiteY21-5208" fmla="*/ 1377654 h 1587534"/>
              <a:gd name="connsiteX22-5209" fmla="*/ 7355642 w 9662615"/>
              <a:gd name="connsiteY22-5210" fmla="*/ 1407761 h 1587534"/>
              <a:gd name="connsiteX23-5211" fmla="*/ 7151610 w 9662615"/>
              <a:gd name="connsiteY23-5212" fmla="*/ 1397856 h 1587534"/>
              <a:gd name="connsiteX24-5213" fmla="*/ 7082147 w 9662615"/>
              <a:gd name="connsiteY24-5214" fmla="*/ 1406113 h 1587534"/>
              <a:gd name="connsiteX25-5215" fmla="*/ 7014958 w 9662615"/>
              <a:gd name="connsiteY25-5216" fmla="*/ 1396883 h 1587534"/>
              <a:gd name="connsiteX26-5217" fmla="*/ 6907567 w 9662615"/>
              <a:gd name="connsiteY26-5218" fmla="*/ 1419149 h 1587534"/>
              <a:gd name="connsiteX27-5219" fmla="*/ 6748428 w 9662615"/>
              <a:gd name="connsiteY27-5220" fmla="*/ 1420308 h 1587534"/>
              <a:gd name="connsiteX28-5221" fmla="*/ 6654257 w 9662615"/>
              <a:gd name="connsiteY28-5222" fmla="*/ 1424143 h 1587534"/>
              <a:gd name="connsiteX29-5223" fmla="*/ 6620123 w 9662615"/>
              <a:gd name="connsiteY29-5224" fmla="*/ 1430535 h 1587534"/>
              <a:gd name="connsiteX30-5225" fmla="*/ 6571355 w 9662615"/>
              <a:gd name="connsiteY30-5226" fmla="*/ 1436144 h 1587534"/>
              <a:gd name="connsiteX31-5227" fmla="*/ 6486557 w 9662615"/>
              <a:gd name="connsiteY31-5228" fmla="*/ 1449861 h 1587534"/>
              <a:gd name="connsiteX32-5229" fmla="*/ 6370419 w 9662615"/>
              <a:gd name="connsiteY32-5230" fmla="*/ 1461649 h 1587534"/>
              <a:gd name="connsiteX33-5231" fmla="*/ 6278839 w 9662615"/>
              <a:gd name="connsiteY33-5232" fmla="*/ 1449160 h 1587534"/>
              <a:gd name="connsiteX34-5233" fmla="*/ 6272455 w 9662615"/>
              <a:gd name="connsiteY34-5234" fmla="*/ 1453191 h 1587534"/>
              <a:gd name="connsiteX35-5235" fmla="*/ 6212659 w 9662615"/>
              <a:gd name="connsiteY35-5236" fmla="*/ 1454850 h 1587534"/>
              <a:gd name="connsiteX36-5237" fmla="*/ 6069317 w 9662615"/>
              <a:gd name="connsiteY36-5238" fmla="*/ 1445838 h 1587534"/>
              <a:gd name="connsiteX37-5239" fmla="*/ 5878477 w 9662615"/>
              <a:gd name="connsiteY37-5240" fmla="*/ 1439180 h 1587534"/>
              <a:gd name="connsiteX38-5241" fmla="*/ 5838387 w 9662615"/>
              <a:gd name="connsiteY38-5242" fmla="*/ 1444679 h 1587534"/>
              <a:gd name="connsiteX39-5243" fmla="*/ 5771136 w 9662615"/>
              <a:gd name="connsiteY39-5244" fmla="*/ 1453639 h 1587534"/>
              <a:gd name="connsiteX40-5245" fmla="*/ 5724081 w 9662615"/>
              <a:gd name="connsiteY40-5246" fmla="*/ 1470431 h 1587534"/>
              <a:gd name="connsiteX41-5247" fmla="*/ 5666577 w 9662615"/>
              <a:gd name="connsiteY41-5248" fmla="*/ 1473921 h 1587534"/>
              <a:gd name="connsiteX42-5249" fmla="*/ 5649068 w 9662615"/>
              <a:gd name="connsiteY42-5250" fmla="*/ 1461676 h 1587534"/>
              <a:gd name="connsiteX43-5251" fmla="*/ 5588902 w 9662615"/>
              <a:gd name="connsiteY43-5252" fmla="*/ 1469647 h 1587534"/>
              <a:gd name="connsiteX44-5253" fmla="*/ 5498090 w 9662615"/>
              <a:gd name="connsiteY44-5254" fmla="*/ 1483173 h 1587534"/>
              <a:gd name="connsiteX45-5255" fmla="*/ 5444641 w 9662615"/>
              <a:gd name="connsiteY45-5256" fmla="*/ 1487602 h 1587534"/>
              <a:gd name="connsiteX46-5257" fmla="*/ 5299812 w 9662615"/>
              <a:gd name="connsiteY46-5258" fmla="*/ 1503362 h 1587534"/>
              <a:gd name="connsiteX47-5259" fmla="*/ 5213947 w 9662615"/>
              <a:gd name="connsiteY47-5260" fmla="*/ 1516637 h 1587534"/>
              <a:gd name="connsiteX48-5261" fmla="*/ 5090342 w 9662615"/>
              <a:gd name="connsiteY48-5262" fmla="*/ 1546680 h 1587534"/>
              <a:gd name="connsiteX49-5263" fmla="*/ 5082104 w 9662615"/>
              <a:gd name="connsiteY49-5264" fmla="*/ 1547781 h 1587534"/>
              <a:gd name="connsiteX50-5265" fmla="*/ 5059484 w 9662615"/>
              <a:gd name="connsiteY50-5266" fmla="*/ 1546802 h 1587534"/>
              <a:gd name="connsiteX51-5267" fmla="*/ 5050958 w 9662615"/>
              <a:gd name="connsiteY51-5268" fmla="*/ 1545776 h 1587534"/>
              <a:gd name="connsiteX52-5269" fmla="*/ 5038524 w 9662615"/>
              <a:gd name="connsiteY52-5270" fmla="*/ 1545675 h 1587534"/>
              <a:gd name="connsiteX53-5271" fmla="*/ 5038223 w 9662615"/>
              <a:gd name="connsiteY53-5272" fmla="*/ 1545881 h 1587534"/>
              <a:gd name="connsiteX54-5273" fmla="*/ 5026564 w 9662615"/>
              <a:gd name="connsiteY54-5274" fmla="*/ 1545376 h 1587534"/>
              <a:gd name="connsiteX55-5275" fmla="*/ 4969433 w 9662615"/>
              <a:gd name="connsiteY55-5276" fmla="*/ 1540263 h 1587534"/>
              <a:gd name="connsiteX56-5277" fmla="*/ 4894799 w 9662615"/>
              <a:gd name="connsiteY56-5278" fmla="*/ 1559476 h 1587534"/>
              <a:gd name="connsiteX57-5279" fmla="*/ 4863775 w 9662615"/>
              <a:gd name="connsiteY57-5280" fmla="*/ 1562633 h 1587534"/>
              <a:gd name="connsiteX58-5281" fmla="*/ 4847242 w 9662615"/>
              <a:gd name="connsiteY58-5282" fmla="*/ 1565435 h 1587534"/>
              <a:gd name="connsiteX59-5283" fmla="*/ 4830335 w 9662615"/>
              <a:gd name="connsiteY59-5284" fmla="*/ 1587534 h 1587534"/>
              <a:gd name="connsiteX60-5285" fmla="*/ 4791466 w 9662615"/>
              <a:gd name="connsiteY60-5286" fmla="*/ 1561324 h 1587534"/>
              <a:gd name="connsiteX61-5287" fmla="*/ 4784247 w 9662615"/>
              <a:gd name="connsiteY61-5288" fmla="*/ 1562342 h 1587534"/>
              <a:gd name="connsiteX62-5289" fmla="*/ 4748477 w 9662615"/>
              <a:gd name="connsiteY62-5290" fmla="*/ 1556925 h 1587534"/>
              <a:gd name="connsiteX63-5291" fmla="*/ 4730033 w 9662615"/>
              <a:gd name="connsiteY63-5292" fmla="*/ 1555274 h 1587534"/>
              <a:gd name="connsiteX64-5293" fmla="*/ 4724747 w 9662615"/>
              <a:gd name="connsiteY64-5294" fmla="*/ 1552439 h 1587534"/>
              <a:gd name="connsiteX65-5295" fmla="*/ 4697562 w 9662615"/>
              <a:gd name="connsiteY65-5296" fmla="*/ 1551206 h 1587534"/>
              <a:gd name="connsiteX66-5297" fmla="*/ 4662664 w 9662615"/>
              <a:gd name="connsiteY66-5298" fmla="*/ 1573162 h 1587534"/>
              <a:gd name="connsiteX67-5299" fmla="*/ 4603028 w 9662615"/>
              <a:gd name="connsiteY67-5300" fmla="*/ 1568821 h 1587534"/>
              <a:gd name="connsiteX68-5301" fmla="*/ 4541612 w 9662615"/>
              <a:gd name="connsiteY68-5302" fmla="*/ 1545262 h 1587534"/>
              <a:gd name="connsiteX69-5303" fmla="*/ 4422155 w 9662615"/>
              <a:gd name="connsiteY69-5304" fmla="*/ 1542059 h 1587534"/>
              <a:gd name="connsiteX70-5305" fmla="*/ 4221826 w 9662615"/>
              <a:gd name="connsiteY70-5306" fmla="*/ 1508923 h 1587534"/>
              <a:gd name="connsiteX71-5307" fmla="*/ 4096601 w 9662615"/>
              <a:gd name="connsiteY71-5308" fmla="*/ 1521563 h 1587534"/>
              <a:gd name="connsiteX72-5309" fmla="*/ 3970635 w 9662615"/>
              <a:gd name="connsiteY72-5310" fmla="*/ 1544815 h 1587534"/>
              <a:gd name="connsiteX73-5311" fmla="*/ 3833906 w 9662615"/>
              <a:gd name="connsiteY73-5312" fmla="*/ 1516637 h 1587534"/>
              <a:gd name="connsiteX74-5313" fmla="*/ 3696258 w 9662615"/>
              <a:gd name="connsiteY74-5314" fmla="*/ 1537563 h 1587534"/>
              <a:gd name="connsiteX75-5315" fmla="*/ 3594070 w 9662615"/>
              <a:gd name="connsiteY75-5316" fmla="*/ 1509422 h 1587534"/>
              <a:gd name="connsiteX76-5317" fmla="*/ 3565233 w 9662615"/>
              <a:gd name="connsiteY76-5318" fmla="*/ 1515122 h 1587534"/>
              <a:gd name="connsiteX77-5319" fmla="*/ 3560267 w 9662615"/>
              <a:gd name="connsiteY77-5320" fmla="*/ 1516288 h 1587534"/>
              <a:gd name="connsiteX78-5321" fmla="*/ 3540258 w 9662615"/>
              <a:gd name="connsiteY78-5322" fmla="*/ 1516976 h 1587534"/>
              <a:gd name="connsiteX79-5323" fmla="*/ 3534780 w 9662615"/>
              <a:gd name="connsiteY79-5324" fmla="*/ 1522141 h 1587534"/>
              <a:gd name="connsiteX80-5325" fmla="*/ 3504783 w 9662615"/>
              <a:gd name="connsiteY80-5326" fmla="*/ 1526739 h 1587534"/>
              <a:gd name="connsiteX81-5327" fmla="*/ 3430805 w 9662615"/>
              <a:gd name="connsiteY81-5328" fmla="*/ 1542521 h 1587534"/>
              <a:gd name="connsiteX82-5329" fmla="*/ 3292707 w 9662615"/>
              <a:gd name="connsiteY82-5330" fmla="*/ 1520490 h 1587534"/>
              <a:gd name="connsiteX83-5331" fmla="*/ 3187872 w 9662615"/>
              <a:gd name="connsiteY83-5332" fmla="*/ 1519991 h 1587534"/>
              <a:gd name="connsiteX84-5333" fmla="*/ 3148026 w 9662615"/>
              <a:gd name="connsiteY84-5334" fmla="*/ 1524777 h 1587534"/>
              <a:gd name="connsiteX85-5335" fmla="*/ 3092394 w 9662615"/>
              <a:gd name="connsiteY85-5336" fmla="*/ 1528115 h 1587534"/>
              <a:gd name="connsiteX86-5337" fmla="*/ 2994200 w 9662615"/>
              <a:gd name="connsiteY86-5338" fmla="*/ 1537857 h 1587534"/>
              <a:gd name="connsiteX87-5339" fmla="*/ 2862301 w 9662615"/>
              <a:gd name="connsiteY87-5340" fmla="*/ 1544250 h 1587534"/>
              <a:gd name="connsiteX88-5341" fmla="*/ 2766335 w 9662615"/>
              <a:gd name="connsiteY88-5342" fmla="*/ 1527662 h 1587534"/>
              <a:gd name="connsiteX89-5343" fmla="*/ 2757836 w 9662615"/>
              <a:gd name="connsiteY89-5344" fmla="*/ 1531371 h 1587534"/>
              <a:gd name="connsiteX90-5345" fmla="*/ 2691555 w 9662615"/>
              <a:gd name="connsiteY90-5346" fmla="*/ 1530283 h 1587534"/>
              <a:gd name="connsiteX91-5347" fmla="*/ 2491676 w 9662615"/>
              <a:gd name="connsiteY91-5348" fmla="*/ 1500859 h 1587534"/>
              <a:gd name="connsiteX92-5349" fmla="*/ 2378036 w 9662615"/>
              <a:gd name="connsiteY92-5350" fmla="*/ 1520645 h 1587534"/>
              <a:gd name="connsiteX93-5351" fmla="*/ 2284269 w 9662615"/>
              <a:gd name="connsiteY93-5352" fmla="*/ 1503068 h 1587534"/>
              <a:gd name="connsiteX94-5353" fmla="*/ 2207104 w 9662615"/>
              <a:gd name="connsiteY94-5354" fmla="*/ 1508888 h 1587534"/>
              <a:gd name="connsiteX95-5355" fmla="*/ 2149226 w 9662615"/>
              <a:gd name="connsiteY95-5356" fmla="*/ 1523409 h 1587534"/>
              <a:gd name="connsiteX96-5357" fmla="*/ 2084783 w 9662615"/>
              <a:gd name="connsiteY96-5358" fmla="*/ 1524245 h 1587534"/>
              <a:gd name="connsiteX97-5359" fmla="*/ 2070075 w 9662615"/>
              <a:gd name="connsiteY97-5360" fmla="*/ 1511285 h 1587534"/>
              <a:gd name="connsiteX98-5361" fmla="*/ 2001057 w 9662615"/>
              <a:gd name="connsiteY98-5362" fmla="*/ 1516449 h 1587534"/>
              <a:gd name="connsiteX99-5363" fmla="*/ 1896330 w 9662615"/>
              <a:gd name="connsiteY99-5364" fmla="*/ 1525725 h 1587534"/>
              <a:gd name="connsiteX100-5365" fmla="*/ 1835994 w 9662615"/>
              <a:gd name="connsiteY100-5366" fmla="*/ 1527678 h 1587534"/>
              <a:gd name="connsiteX101-5367" fmla="*/ 1671119 w 9662615"/>
              <a:gd name="connsiteY101-5368" fmla="*/ 1536701 h 1587534"/>
              <a:gd name="connsiteX102-5369" fmla="*/ 1601337 w 9662615"/>
              <a:gd name="connsiteY102-5370" fmla="*/ 1548552 h 1587534"/>
              <a:gd name="connsiteX103-5371" fmla="*/ 1407755 w 9662615"/>
              <a:gd name="connsiteY103-5372" fmla="*/ 1571444 h 1587534"/>
              <a:gd name="connsiteX104-5373" fmla="*/ 1271994 w 9662615"/>
              <a:gd name="connsiteY104-5374" fmla="*/ 1579471 h 1587534"/>
              <a:gd name="connsiteX105-5375" fmla="*/ 1249226 w 9662615"/>
              <a:gd name="connsiteY105-5376" fmla="*/ 1583140 h 1587534"/>
              <a:gd name="connsiteX106-5377" fmla="*/ 1217719 w 9662615"/>
              <a:gd name="connsiteY106-5378" fmla="*/ 1580863 h 1587534"/>
              <a:gd name="connsiteX107-5379" fmla="*/ 1091432 w 9662615"/>
              <a:gd name="connsiteY107-5380" fmla="*/ 1571003 h 1587534"/>
              <a:gd name="connsiteX108-5381" fmla="*/ 992039 w 9662615"/>
              <a:gd name="connsiteY108-5382" fmla="*/ 1556662 h 1587534"/>
              <a:gd name="connsiteX109-5383" fmla="*/ 868264 w 9662615"/>
              <a:gd name="connsiteY109-5384" fmla="*/ 1566392 h 1587534"/>
              <a:gd name="connsiteX110-5385" fmla="*/ 792765 w 9662615"/>
              <a:gd name="connsiteY110-5386" fmla="*/ 1563102 h 1587534"/>
              <a:gd name="connsiteX111-5387" fmla="*/ 669055 w 9662615"/>
              <a:gd name="connsiteY111-5388" fmla="*/ 1543638 h 1587534"/>
              <a:gd name="connsiteX112-5389" fmla="*/ 506152 w 9662615"/>
              <a:gd name="connsiteY112-5390" fmla="*/ 1549124 h 1587534"/>
              <a:gd name="connsiteX113-5391" fmla="*/ 472797 w 9662615"/>
              <a:gd name="connsiteY113-5392" fmla="*/ 1568904 h 1587534"/>
              <a:gd name="connsiteX114-5393" fmla="*/ 427864 w 9662615"/>
              <a:gd name="connsiteY114-5394" fmla="*/ 1580848 h 1587534"/>
              <a:gd name="connsiteX115-5395" fmla="*/ 408381 w 9662615"/>
              <a:gd name="connsiteY115-5396" fmla="*/ 1552940 h 1587534"/>
              <a:gd name="connsiteX116-5397" fmla="*/ 267163 w 9662615"/>
              <a:gd name="connsiteY116-5398" fmla="*/ 1531913 h 1587534"/>
              <a:gd name="connsiteX117-5399" fmla="*/ 196644 w 9662615"/>
              <a:gd name="connsiteY117-5400" fmla="*/ 1524565 h 1587534"/>
              <a:gd name="connsiteX118-5401" fmla="*/ 86819 w 9662615"/>
              <a:gd name="connsiteY118-5402" fmla="*/ 1519517 h 1587534"/>
              <a:gd name="connsiteX119-5403" fmla="*/ 53369 w 9662615"/>
              <a:gd name="connsiteY119-5404" fmla="*/ 1516853 h 1587534"/>
              <a:gd name="connsiteX120-5405" fmla="*/ 2359 w 9662615"/>
              <a:gd name="connsiteY120-5406" fmla="*/ 1515247 h 1587534"/>
              <a:gd name="connsiteX121-5407" fmla="*/ 0 w 9662615"/>
              <a:gd name="connsiteY121-5408" fmla="*/ 1514932 h 1587534"/>
              <a:gd name="connsiteX122-5409" fmla="*/ 0 w 9662615"/>
              <a:gd name="connsiteY122-5410" fmla="*/ 0 h 1587534"/>
              <a:gd name="connsiteX0-5411" fmla="*/ 0 w 9662615"/>
              <a:gd name="connsiteY0-5412" fmla="*/ 0 h 1587534"/>
              <a:gd name="connsiteX1-5413" fmla="*/ 9662615 w 9662615"/>
              <a:gd name="connsiteY1-5414" fmla="*/ 0 h 1587534"/>
              <a:gd name="connsiteX2-5415" fmla="*/ 9662615 w 9662615"/>
              <a:gd name="connsiteY2-5416" fmla="*/ 1280346 h 1587534"/>
              <a:gd name="connsiteX3-5417" fmla="*/ 9658420 w 9662615"/>
              <a:gd name="connsiteY3-5418" fmla="*/ 1280106 h 1587534"/>
              <a:gd name="connsiteX4-5419" fmla="*/ 9469546 w 9662615"/>
              <a:gd name="connsiteY4-5420" fmla="*/ 1289837 h 1587534"/>
              <a:gd name="connsiteX5-5421" fmla="*/ 9385895 w 9662615"/>
              <a:gd name="connsiteY5-5422" fmla="*/ 1269203 h 1587534"/>
              <a:gd name="connsiteX6-5423" fmla="*/ 9144767 w 9662615"/>
              <a:gd name="connsiteY6-5424" fmla="*/ 1264120 h 1587534"/>
              <a:gd name="connsiteX7-5425" fmla="*/ 8837252 w 9662615"/>
              <a:gd name="connsiteY7-5426" fmla="*/ 1350515 h 1587534"/>
              <a:gd name="connsiteX8-5427" fmla="*/ 8705466 w 9662615"/>
              <a:gd name="connsiteY8-5428" fmla="*/ 1342419 h 1587534"/>
              <a:gd name="connsiteX9-5429" fmla="*/ 8652221 w 9662615"/>
              <a:gd name="connsiteY9-5430" fmla="*/ 1326906 h 1587534"/>
              <a:gd name="connsiteX10-5431" fmla="*/ 8632312 w 9662615"/>
              <a:gd name="connsiteY10-5432" fmla="*/ 1326025 h 1587534"/>
              <a:gd name="connsiteX11-5433" fmla="*/ 8591582 w 9662615"/>
              <a:gd name="connsiteY11-5434" fmla="*/ 1341666 h 1587534"/>
              <a:gd name="connsiteX12-5435" fmla="*/ 8537336 w 9662615"/>
              <a:gd name="connsiteY12-5436" fmla="*/ 1341684 h 1587534"/>
              <a:gd name="connsiteX13-5437" fmla="*/ 8472508 w 9662615"/>
              <a:gd name="connsiteY13-5438" fmla="*/ 1363109 h 1587534"/>
              <a:gd name="connsiteX14-5439" fmla="*/ 8258477 w 9662615"/>
              <a:gd name="connsiteY14-5440" fmla="*/ 1370666 h 1587534"/>
              <a:gd name="connsiteX15-5441" fmla="*/ 8197961 w 9662615"/>
              <a:gd name="connsiteY15-5442" fmla="*/ 1392804 h 1587534"/>
              <a:gd name="connsiteX16-5443" fmla="*/ 8171196 w 9662615"/>
              <a:gd name="connsiteY16-5444" fmla="*/ 1397216 h 1587534"/>
              <a:gd name="connsiteX17-5445" fmla="*/ 8127667 w 9662615"/>
              <a:gd name="connsiteY17-5446" fmla="*/ 1418254 h 1587534"/>
              <a:gd name="connsiteX18-5447" fmla="*/ 7974579 w 9662615"/>
              <a:gd name="connsiteY18-5448" fmla="*/ 1383439 h 1587534"/>
              <a:gd name="connsiteX19-5449" fmla="*/ 7768351 w 9662615"/>
              <a:gd name="connsiteY19-5450" fmla="*/ 1395051 h 1587534"/>
              <a:gd name="connsiteX20-5451" fmla="*/ 7635985 w 9662615"/>
              <a:gd name="connsiteY20-5452" fmla="*/ 1386363 h 1587534"/>
              <a:gd name="connsiteX21-5453" fmla="*/ 7466069 w 9662615"/>
              <a:gd name="connsiteY21-5454" fmla="*/ 1377654 h 1587534"/>
              <a:gd name="connsiteX22-5455" fmla="*/ 7355642 w 9662615"/>
              <a:gd name="connsiteY22-5456" fmla="*/ 1407761 h 1587534"/>
              <a:gd name="connsiteX23-5457" fmla="*/ 7151610 w 9662615"/>
              <a:gd name="connsiteY23-5458" fmla="*/ 1397856 h 1587534"/>
              <a:gd name="connsiteX24-5459" fmla="*/ 7082147 w 9662615"/>
              <a:gd name="connsiteY24-5460" fmla="*/ 1406113 h 1587534"/>
              <a:gd name="connsiteX25-5461" fmla="*/ 7014958 w 9662615"/>
              <a:gd name="connsiteY25-5462" fmla="*/ 1396883 h 1587534"/>
              <a:gd name="connsiteX26-5463" fmla="*/ 6907567 w 9662615"/>
              <a:gd name="connsiteY26-5464" fmla="*/ 1419149 h 1587534"/>
              <a:gd name="connsiteX27-5465" fmla="*/ 6748428 w 9662615"/>
              <a:gd name="connsiteY27-5466" fmla="*/ 1420308 h 1587534"/>
              <a:gd name="connsiteX28-5467" fmla="*/ 6654257 w 9662615"/>
              <a:gd name="connsiteY28-5468" fmla="*/ 1424143 h 1587534"/>
              <a:gd name="connsiteX29-5469" fmla="*/ 6620123 w 9662615"/>
              <a:gd name="connsiteY29-5470" fmla="*/ 1430535 h 1587534"/>
              <a:gd name="connsiteX30-5471" fmla="*/ 6571355 w 9662615"/>
              <a:gd name="connsiteY30-5472" fmla="*/ 1436144 h 1587534"/>
              <a:gd name="connsiteX31-5473" fmla="*/ 6486557 w 9662615"/>
              <a:gd name="connsiteY31-5474" fmla="*/ 1449861 h 1587534"/>
              <a:gd name="connsiteX32-5475" fmla="*/ 6370419 w 9662615"/>
              <a:gd name="connsiteY32-5476" fmla="*/ 1461649 h 1587534"/>
              <a:gd name="connsiteX33-5477" fmla="*/ 6278839 w 9662615"/>
              <a:gd name="connsiteY33-5478" fmla="*/ 1449160 h 1587534"/>
              <a:gd name="connsiteX34-5479" fmla="*/ 6272455 w 9662615"/>
              <a:gd name="connsiteY34-5480" fmla="*/ 1453191 h 1587534"/>
              <a:gd name="connsiteX35-5481" fmla="*/ 6212659 w 9662615"/>
              <a:gd name="connsiteY35-5482" fmla="*/ 1454850 h 1587534"/>
              <a:gd name="connsiteX36-5483" fmla="*/ 6069317 w 9662615"/>
              <a:gd name="connsiteY36-5484" fmla="*/ 1445838 h 1587534"/>
              <a:gd name="connsiteX37-5485" fmla="*/ 5878477 w 9662615"/>
              <a:gd name="connsiteY37-5486" fmla="*/ 1439180 h 1587534"/>
              <a:gd name="connsiteX38-5487" fmla="*/ 5838387 w 9662615"/>
              <a:gd name="connsiteY38-5488" fmla="*/ 1444679 h 1587534"/>
              <a:gd name="connsiteX39-5489" fmla="*/ 5771136 w 9662615"/>
              <a:gd name="connsiteY39-5490" fmla="*/ 1453639 h 1587534"/>
              <a:gd name="connsiteX40-5491" fmla="*/ 5724081 w 9662615"/>
              <a:gd name="connsiteY40-5492" fmla="*/ 1470431 h 1587534"/>
              <a:gd name="connsiteX41-5493" fmla="*/ 5666577 w 9662615"/>
              <a:gd name="connsiteY41-5494" fmla="*/ 1473921 h 1587534"/>
              <a:gd name="connsiteX42-5495" fmla="*/ 5649068 w 9662615"/>
              <a:gd name="connsiteY42-5496" fmla="*/ 1461676 h 1587534"/>
              <a:gd name="connsiteX43-5497" fmla="*/ 5588902 w 9662615"/>
              <a:gd name="connsiteY43-5498" fmla="*/ 1469647 h 1587534"/>
              <a:gd name="connsiteX44-5499" fmla="*/ 5498090 w 9662615"/>
              <a:gd name="connsiteY44-5500" fmla="*/ 1483173 h 1587534"/>
              <a:gd name="connsiteX45-5501" fmla="*/ 5444641 w 9662615"/>
              <a:gd name="connsiteY45-5502" fmla="*/ 1487602 h 1587534"/>
              <a:gd name="connsiteX46-5503" fmla="*/ 5299812 w 9662615"/>
              <a:gd name="connsiteY46-5504" fmla="*/ 1503362 h 1587534"/>
              <a:gd name="connsiteX47-5505" fmla="*/ 5213947 w 9662615"/>
              <a:gd name="connsiteY47-5506" fmla="*/ 1516637 h 1587534"/>
              <a:gd name="connsiteX48-5507" fmla="*/ 5090342 w 9662615"/>
              <a:gd name="connsiteY48-5508" fmla="*/ 1546680 h 1587534"/>
              <a:gd name="connsiteX49-5509" fmla="*/ 5082104 w 9662615"/>
              <a:gd name="connsiteY49-5510" fmla="*/ 1547781 h 1587534"/>
              <a:gd name="connsiteX50-5511" fmla="*/ 5059484 w 9662615"/>
              <a:gd name="connsiteY50-5512" fmla="*/ 1546802 h 1587534"/>
              <a:gd name="connsiteX51-5513" fmla="*/ 5050958 w 9662615"/>
              <a:gd name="connsiteY51-5514" fmla="*/ 1545776 h 1587534"/>
              <a:gd name="connsiteX52-5515" fmla="*/ 5038524 w 9662615"/>
              <a:gd name="connsiteY52-5516" fmla="*/ 1545675 h 1587534"/>
              <a:gd name="connsiteX53-5517" fmla="*/ 5038223 w 9662615"/>
              <a:gd name="connsiteY53-5518" fmla="*/ 1545881 h 1587534"/>
              <a:gd name="connsiteX54-5519" fmla="*/ 5026564 w 9662615"/>
              <a:gd name="connsiteY54-5520" fmla="*/ 1545376 h 1587534"/>
              <a:gd name="connsiteX55-5521" fmla="*/ 4969433 w 9662615"/>
              <a:gd name="connsiteY55-5522" fmla="*/ 1540263 h 1587534"/>
              <a:gd name="connsiteX56-5523" fmla="*/ 4921303 w 9662615"/>
              <a:gd name="connsiteY56-5524" fmla="*/ 1575379 h 1587534"/>
              <a:gd name="connsiteX57-5525" fmla="*/ 4863775 w 9662615"/>
              <a:gd name="connsiteY57-5526" fmla="*/ 1562633 h 1587534"/>
              <a:gd name="connsiteX58-5527" fmla="*/ 4847242 w 9662615"/>
              <a:gd name="connsiteY58-5528" fmla="*/ 1565435 h 1587534"/>
              <a:gd name="connsiteX59-5529" fmla="*/ 4830335 w 9662615"/>
              <a:gd name="connsiteY59-5530" fmla="*/ 1587534 h 1587534"/>
              <a:gd name="connsiteX60-5531" fmla="*/ 4791466 w 9662615"/>
              <a:gd name="connsiteY60-5532" fmla="*/ 1561324 h 1587534"/>
              <a:gd name="connsiteX61-5533" fmla="*/ 4784247 w 9662615"/>
              <a:gd name="connsiteY61-5534" fmla="*/ 1562342 h 1587534"/>
              <a:gd name="connsiteX62-5535" fmla="*/ 4748477 w 9662615"/>
              <a:gd name="connsiteY62-5536" fmla="*/ 1556925 h 1587534"/>
              <a:gd name="connsiteX63-5537" fmla="*/ 4730033 w 9662615"/>
              <a:gd name="connsiteY63-5538" fmla="*/ 1555274 h 1587534"/>
              <a:gd name="connsiteX64-5539" fmla="*/ 4724747 w 9662615"/>
              <a:gd name="connsiteY64-5540" fmla="*/ 1552439 h 1587534"/>
              <a:gd name="connsiteX65-5541" fmla="*/ 4697562 w 9662615"/>
              <a:gd name="connsiteY65-5542" fmla="*/ 1551206 h 1587534"/>
              <a:gd name="connsiteX66-5543" fmla="*/ 4662664 w 9662615"/>
              <a:gd name="connsiteY66-5544" fmla="*/ 1573162 h 1587534"/>
              <a:gd name="connsiteX67-5545" fmla="*/ 4603028 w 9662615"/>
              <a:gd name="connsiteY67-5546" fmla="*/ 1568821 h 1587534"/>
              <a:gd name="connsiteX68-5547" fmla="*/ 4541612 w 9662615"/>
              <a:gd name="connsiteY68-5548" fmla="*/ 1545262 h 1587534"/>
              <a:gd name="connsiteX69-5549" fmla="*/ 4422155 w 9662615"/>
              <a:gd name="connsiteY69-5550" fmla="*/ 1542059 h 1587534"/>
              <a:gd name="connsiteX70-5551" fmla="*/ 4221826 w 9662615"/>
              <a:gd name="connsiteY70-5552" fmla="*/ 1508923 h 1587534"/>
              <a:gd name="connsiteX71-5553" fmla="*/ 4096601 w 9662615"/>
              <a:gd name="connsiteY71-5554" fmla="*/ 1521563 h 1587534"/>
              <a:gd name="connsiteX72-5555" fmla="*/ 3970635 w 9662615"/>
              <a:gd name="connsiteY72-5556" fmla="*/ 1544815 h 1587534"/>
              <a:gd name="connsiteX73-5557" fmla="*/ 3833906 w 9662615"/>
              <a:gd name="connsiteY73-5558" fmla="*/ 1516637 h 1587534"/>
              <a:gd name="connsiteX74-5559" fmla="*/ 3696258 w 9662615"/>
              <a:gd name="connsiteY74-5560" fmla="*/ 1537563 h 1587534"/>
              <a:gd name="connsiteX75-5561" fmla="*/ 3594070 w 9662615"/>
              <a:gd name="connsiteY75-5562" fmla="*/ 1509422 h 1587534"/>
              <a:gd name="connsiteX76-5563" fmla="*/ 3565233 w 9662615"/>
              <a:gd name="connsiteY76-5564" fmla="*/ 1515122 h 1587534"/>
              <a:gd name="connsiteX77-5565" fmla="*/ 3560267 w 9662615"/>
              <a:gd name="connsiteY77-5566" fmla="*/ 1516288 h 1587534"/>
              <a:gd name="connsiteX78-5567" fmla="*/ 3540258 w 9662615"/>
              <a:gd name="connsiteY78-5568" fmla="*/ 1516976 h 1587534"/>
              <a:gd name="connsiteX79-5569" fmla="*/ 3534780 w 9662615"/>
              <a:gd name="connsiteY79-5570" fmla="*/ 1522141 h 1587534"/>
              <a:gd name="connsiteX80-5571" fmla="*/ 3504783 w 9662615"/>
              <a:gd name="connsiteY80-5572" fmla="*/ 1526739 h 1587534"/>
              <a:gd name="connsiteX81-5573" fmla="*/ 3430805 w 9662615"/>
              <a:gd name="connsiteY81-5574" fmla="*/ 1542521 h 1587534"/>
              <a:gd name="connsiteX82-5575" fmla="*/ 3292707 w 9662615"/>
              <a:gd name="connsiteY82-5576" fmla="*/ 1520490 h 1587534"/>
              <a:gd name="connsiteX83-5577" fmla="*/ 3187872 w 9662615"/>
              <a:gd name="connsiteY83-5578" fmla="*/ 1519991 h 1587534"/>
              <a:gd name="connsiteX84-5579" fmla="*/ 3148026 w 9662615"/>
              <a:gd name="connsiteY84-5580" fmla="*/ 1524777 h 1587534"/>
              <a:gd name="connsiteX85-5581" fmla="*/ 3092394 w 9662615"/>
              <a:gd name="connsiteY85-5582" fmla="*/ 1528115 h 1587534"/>
              <a:gd name="connsiteX86-5583" fmla="*/ 2994200 w 9662615"/>
              <a:gd name="connsiteY86-5584" fmla="*/ 1537857 h 1587534"/>
              <a:gd name="connsiteX87-5585" fmla="*/ 2862301 w 9662615"/>
              <a:gd name="connsiteY87-5586" fmla="*/ 1544250 h 1587534"/>
              <a:gd name="connsiteX88-5587" fmla="*/ 2766335 w 9662615"/>
              <a:gd name="connsiteY88-5588" fmla="*/ 1527662 h 1587534"/>
              <a:gd name="connsiteX89-5589" fmla="*/ 2757836 w 9662615"/>
              <a:gd name="connsiteY89-5590" fmla="*/ 1531371 h 1587534"/>
              <a:gd name="connsiteX90-5591" fmla="*/ 2691555 w 9662615"/>
              <a:gd name="connsiteY90-5592" fmla="*/ 1530283 h 1587534"/>
              <a:gd name="connsiteX91-5593" fmla="*/ 2491676 w 9662615"/>
              <a:gd name="connsiteY91-5594" fmla="*/ 1500859 h 1587534"/>
              <a:gd name="connsiteX92-5595" fmla="*/ 2378036 w 9662615"/>
              <a:gd name="connsiteY92-5596" fmla="*/ 1520645 h 1587534"/>
              <a:gd name="connsiteX93-5597" fmla="*/ 2284269 w 9662615"/>
              <a:gd name="connsiteY93-5598" fmla="*/ 1503068 h 1587534"/>
              <a:gd name="connsiteX94-5599" fmla="*/ 2207104 w 9662615"/>
              <a:gd name="connsiteY94-5600" fmla="*/ 1508888 h 1587534"/>
              <a:gd name="connsiteX95-5601" fmla="*/ 2149226 w 9662615"/>
              <a:gd name="connsiteY95-5602" fmla="*/ 1523409 h 1587534"/>
              <a:gd name="connsiteX96-5603" fmla="*/ 2084783 w 9662615"/>
              <a:gd name="connsiteY96-5604" fmla="*/ 1524245 h 1587534"/>
              <a:gd name="connsiteX97-5605" fmla="*/ 2070075 w 9662615"/>
              <a:gd name="connsiteY97-5606" fmla="*/ 1511285 h 1587534"/>
              <a:gd name="connsiteX98-5607" fmla="*/ 2001057 w 9662615"/>
              <a:gd name="connsiteY98-5608" fmla="*/ 1516449 h 1587534"/>
              <a:gd name="connsiteX99-5609" fmla="*/ 1896330 w 9662615"/>
              <a:gd name="connsiteY99-5610" fmla="*/ 1525725 h 1587534"/>
              <a:gd name="connsiteX100-5611" fmla="*/ 1835994 w 9662615"/>
              <a:gd name="connsiteY100-5612" fmla="*/ 1527678 h 1587534"/>
              <a:gd name="connsiteX101-5613" fmla="*/ 1671119 w 9662615"/>
              <a:gd name="connsiteY101-5614" fmla="*/ 1536701 h 1587534"/>
              <a:gd name="connsiteX102-5615" fmla="*/ 1601337 w 9662615"/>
              <a:gd name="connsiteY102-5616" fmla="*/ 1548552 h 1587534"/>
              <a:gd name="connsiteX103-5617" fmla="*/ 1407755 w 9662615"/>
              <a:gd name="connsiteY103-5618" fmla="*/ 1571444 h 1587534"/>
              <a:gd name="connsiteX104-5619" fmla="*/ 1271994 w 9662615"/>
              <a:gd name="connsiteY104-5620" fmla="*/ 1579471 h 1587534"/>
              <a:gd name="connsiteX105-5621" fmla="*/ 1249226 w 9662615"/>
              <a:gd name="connsiteY105-5622" fmla="*/ 1583140 h 1587534"/>
              <a:gd name="connsiteX106-5623" fmla="*/ 1217719 w 9662615"/>
              <a:gd name="connsiteY106-5624" fmla="*/ 1580863 h 1587534"/>
              <a:gd name="connsiteX107-5625" fmla="*/ 1091432 w 9662615"/>
              <a:gd name="connsiteY107-5626" fmla="*/ 1571003 h 1587534"/>
              <a:gd name="connsiteX108-5627" fmla="*/ 992039 w 9662615"/>
              <a:gd name="connsiteY108-5628" fmla="*/ 1556662 h 1587534"/>
              <a:gd name="connsiteX109-5629" fmla="*/ 868264 w 9662615"/>
              <a:gd name="connsiteY109-5630" fmla="*/ 1566392 h 1587534"/>
              <a:gd name="connsiteX110-5631" fmla="*/ 792765 w 9662615"/>
              <a:gd name="connsiteY110-5632" fmla="*/ 1563102 h 1587534"/>
              <a:gd name="connsiteX111-5633" fmla="*/ 669055 w 9662615"/>
              <a:gd name="connsiteY111-5634" fmla="*/ 1543638 h 1587534"/>
              <a:gd name="connsiteX112-5635" fmla="*/ 506152 w 9662615"/>
              <a:gd name="connsiteY112-5636" fmla="*/ 1549124 h 1587534"/>
              <a:gd name="connsiteX113-5637" fmla="*/ 472797 w 9662615"/>
              <a:gd name="connsiteY113-5638" fmla="*/ 1568904 h 1587534"/>
              <a:gd name="connsiteX114-5639" fmla="*/ 427864 w 9662615"/>
              <a:gd name="connsiteY114-5640" fmla="*/ 1580848 h 1587534"/>
              <a:gd name="connsiteX115-5641" fmla="*/ 408381 w 9662615"/>
              <a:gd name="connsiteY115-5642" fmla="*/ 1552940 h 1587534"/>
              <a:gd name="connsiteX116-5643" fmla="*/ 267163 w 9662615"/>
              <a:gd name="connsiteY116-5644" fmla="*/ 1531913 h 1587534"/>
              <a:gd name="connsiteX117-5645" fmla="*/ 196644 w 9662615"/>
              <a:gd name="connsiteY117-5646" fmla="*/ 1524565 h 1587534"/>
              <a:gd name="connsiteX118-5647" fmla="*/ 86819 w 9662615"/>
              <a:gd name="connsiteY118-5648" fmla="*/ 1519517 h 1587534"/>
              <a:gd name="connsiteX119-5649" fmla="*/ 53369 w 9662615"/>
              <a:gd name="connsiteY119-5650" fmla="*/ 1516853 h 1587534"/>
              <a:gd name="connsiteX120-5651" fmla="*/ 2359 w 9662615"/>
              <a:gd name="connsiteY120-5652" fmla="*/ 1515247 h 1587534"/>
              <a:gd name="connsiteX121-5653" fmla="*/ 0 w 9662615"/>
              <a:gd name="connsiteY121-5654" fmla="*/ 1514932 h 1587534"/>
              <a:gd name="connsiteX122-5655" fmla="*/ 0 w 9662615"/>
              <a:gd name="connsiteY122-5656" fmla="*/ 0 h 1587534"/>
              <a:gd name="connsiteX0-5657" fmla="*/ 0 w 9662615"/>
              <a:gd name="connsiteY0-5658" fmla="*/ 0 h 1598136"/>
              <a:gd name="connsiteX1-5659" fmla="*/ 9662615 w 9662615"/>
              <a:gd name="connsiteY1-5660" fmla="*/ 0 h 1598136"/>
              <a:gd name="connsiteX2-5661" fmla="*/ 9662615 w 9662615"/>
              <a:gd name="connsiteY2-5662" fmla="*/ 1280346 h 1598136"/>
              <a:gd name="connsiteX3-5663" fmla="*/ 9658420 w 9662615"/>
              <a:gd name="connsiteY3-5664" fmla="*/ 1280106 h 1598136"/>
              <a:gd name="connsiteX4-5665" fmla="*/ 9469546 w 9662615"/>
              <a:gd name="connsiteY4-5666" fmla="*/ 1289837 h 1598136"/>
              <a:gd name="connsiteX5-5667" fmla="*/ 9385895 w 9662615"/>
              <a:gd name="connsiteY5-5668" fmla="*/ 1269203 h 1598136"/>
              <a:gd name="connsiteX6-5669" fmla="*/ 9144767 w 9662615"/>
              <a:gd name="connsiteY6-5670" fmla="*/ 1264120 h 1598136"/>
              <a:gd name="connsiteX7-5671" fmla="*/ 8837252 w 9662615"/>
              <a:gd name="connsiteY7-5672" fmla="*/ 1350515 h 1598136"/>
              <a:gd name="connsiteX8-5673" fmla="*/ 8705466 w 9662615"/>
              <a:gd name="connsiteY8-5674" fmla="*/ 1342419 h 1598136"/>
              <a:gd name="connsiteX9-5675" fmla="*/ 8652221 w 9662615"/>
              <a:gd name="connsiteY9-5676" fmla="*/ 1326906 h 1598136"/>
              <a:gd name="connsiteX10-5677" fmla="*/ 8632312 w 9662615"/>
              <a:gd name="connsiteY10-5678" fmla="*/ 1326025 h 1598136"/>
              <a:gd name="connsiteX11-5679" fmla="*/ 8591582 w 9662615"/>
              <a:gd name="connsiteY11-5680" fmla="*/ 1341666 h 1598136"/>
              <a:gd name="connsiteX12-5681" fmla="*/ 8537336 w 9662615"/>
              <a:gd name="connsiteY12-5682" fmla="*/ 1341684 h 1598136"/>
              <a:gd name="connsiteX13-5683" fmla="*/ 8472508 w 9662615"/>
              <a:gd name="connsiteY13-5684" fmla="*/ 1363109 h 1598136"/>
              <a:gd name="connsiteX14-5685" fmla="*/ 8258477 w 9662615"/>
              <a:gd name="connsiteY14-5686" fmla="*/ 1370666 h 1598136"/>
              <a:gd name="connsiteX15-5687" fmla="*/ 8197961 w 9662615"/>
              <a:gd name="connsiteY15-5688" fmla="*/ 1392804 h 1598136"/>
              <a:gd name="connsiteX16-5689" fmla="*/ 8171196 w 9662615"/>
              <a:gd name="connsiteY16-5690" fmla="*/ 1397216 h 1598136"/>
              <a:gd name="connsiteX17-5691" fmla="*/ 8127667 w 9662615"/>
              <a:gd name="connsiteY17-5692" fmla="*/ 1418254 h 1598136"/>
              <a:gd name="connsiteX18-5693" fmla="*/ 7974579 w 9662615"/>
              <a:gd name="connsiteY18-5694" fmla="*/ 1383439 h 1598136"/>
              <a:gd name="connsiteX19-5695" fmla="*/ 7768351 w 9662615"/>
              <a:gd name="connsiteY19-5696" fmla="*/ 1395051 h 1598136"/>
              <a:gd name="connsiteX20-5697" fmla="*/ 7635985 w 9662615"/>
              <a:gd name="connsiteY20-5698" fmla="*/ 1386363 h 1598136"/>
              <a:gd name="connsiteX21-5699" fmla="*/ 7466069 w 9662615"/>
              <a:gd name="connsiteY21-5700" fmla="*/ 1377654 h 1598136"/>
              <a:gd name="connsiteX22-5701" fmla="*/ 7355642 w 9662615"/>
              <a:gd name="connsiteY22-5702" fmla="*/ 1407761 h 1598136"/>
              <a:gd name="connsiteX23-5703" fmla="*/ 7151610 w 9662615"/>
              <a:gd name="connsiteY23-5704" fmla="*/ 1397856 h 1598136"/>
              <a:gd name="connsiteX24-5705" fmla="*/ 7082147 w 9662615"/>
              <a:gd name="connsiteY24-5706" fmla="*/ 1406113 h 1598136"/>
              <a:gd name="connsiteX25-5707" fmla="*/ 7014958 w 9662615"/>
              <a:gd name="connsiteY25-5708" fmla="*/ 1396883 h 1598136"/>
              <a:gd name="connsiteX26-5709" fmla="*/ 6907567 w 9662615"/>
              <a:gd name="connsiteY26-5710" fmla="*/ 1419149 h 1598136"/>
              <a:gd name="connsiteX27-5711" fmla="*/ 6748428 w 9662615"/>
              <a:gd name="connsiteY27-5712" fmla="*/ 1420308 h 1598136"/>
              <a:gd name="connsiteX28-5713" fmla="*/ 6654257 w 9662615"/>
              <a:gd name="connsiteY28-5714" fmla="*/ 1424143 h 1598136"/>
              <a:gd name="connsiteX29-5715" fmla="*/ 6620123 w 9662615"/>
              <a:gd name="connsiteY29-5716" fmla="*/ 1430535 h 1598136"/>
              <a:gd name="connsiteX30-5717" fmla="*/ 6571355 w 9662615"/>
              <a:gd name="connsiteY30-5718" fmla="*/ 1436144 h 1598136"/>
              <a:gd name="connsiteX31-5719" fmla="*/ 6486557 w 9662615"/>
              <a:gd name="connsiteY31-5720" fmla="*/ 1449861 h 1598136"/>
              <a:gd name="connsiteX32-5721" fmla="*/ 6370419 w 9662615"/>
              <a:gd name="connsiteY32-5722" fmla="*/ 1461649 h 1598136"/>
              <a:gd name="connsiteX33-5723" fmla="*/ 6278839 w 9662615"/>
              <a:gd name="connsiteY33-5724" fmla="*/ 1449160 h 1598136"/>
              <a:gd name="connsiteX34-5725" fmla="*/ 6272455 w 9662615"/>
              <a:gd name="connsiteY34-5726" fmla="*/ 1453191 h 1598136"/>
              <a:gd name="connsiteX35-5727" fmla="*/ 6212659 w 9662615"/>
              <a:gd name="connsiteY35-5728" fmla="*/ 1454850 h 1598136"/>
              <a:gd name="connsiteX36-5729" fmla="*/ 6069317 w 9662615"/>
              <a:gd name="connsiteY36-5730" fmla="*/ 1445838 h 1598136"/>
              <a:gd name="connsiteX37-5731" fmla="*/ 5878477 w 9662615"/>
              <a:gd name="connsiteY37-5732" fmla="*/ 1439180 h 1598136"/>
              <a:gd name="connsiteX38-5733" fmla="*/ 5838387 w 9662615"/>
              <a:gd name="connsiteY38-5734" fmla="*/ 1444679 h 1598136"/>
              <a:gd name="connsiteX39-5735" fmla="*/ 5771136 w 9662615"/>
              <a:gd name="connsiteY39-5736" fmla="*/ 1453639 h 1598136"/>
              <a:gd name="connsiteX40-5737" fmla="*/ 5724081 w 9662615"/>
              <a:gd name="connsiteY40-5738" fmla="*/ 1470431 h 1598136"/>
              <a:gd name="connsiteX41-5739" fmla="*/ 5666577 w 9662615"/>
              <a:gd name="connsiteY41-5740" fmla="*/ 1473921 h 1598136"/>
              <a:gd name="connsiteX42-5741" fmla="*/ 5649068 w 9662615"/>
              <a:gd name="connsiteY42-5742" fmla="*/ 1461676 h 1598136"/>
              <a:gd name="connsiteX43-5743" fmla="*/ 5588902 w 9662615"/>
              <a:gd name="connsiteY43-5744" fmla="*/ 1469647 h 1598136"/>
              <a:gd name="connsiteX44-5745" fmla="*/ 5498090 w 9662615"/>
              <a:gd name="connsiteY44-5746" fmla="*/ 1483173 h 1598136"/>
              <a:gd name="connsiteX45-5747" fmla="*/ 5444641 w 9662615"/>
              <a:gd name="connsiteY45-5748" fmla="*/ 1487602 h 1598136"/>
              <a:gd name="connsiteX46-5749" fmla="*/ 5299812 w 9662615"/>
              <a:gd name="connsiteY46-5750" fmla="*/ 1503362 h 1598136"/>
              <a:gd name="connsiteX47-5751" fmla="*/ 5213947 w 9662615"/>
              <a:gd name="connsiteY47-5752" fmla="*/ 1516637 h 1598136"/>
              <a:gd name="connsiteX48-5753" fmla="*/ 5090342 w 9662615"/>
              <a:gd name="connsiteY48-5754" fmla="*/ 1546680 h 1598136"/>
              <a:gd name="connsiteX49-5755" fmla="*/ 5082104 w 9662615"/>
              <a:gd name="connsiteY49-5756" fmla="*/ 1547781 h 1598136"/>
              <a:gd name="connsiteX50-5757" fmla="*/ 5059484 w 9662615"/>
              <a:gd name="connsiteY50-5758" fmla="*/ 1546802 h 1598136"/>
              <a:gd name="connsiteX51-5759" fmla="*/ 5050958 w 9662615"/>
              <a:gd name="connsiteY51-5760" fmla="*/ 1545776 h 1598136"/>
              <a:gd name="connsiteX52-5761" fmla="*/ 5038524 w 9662615"/>
              <a:gd name="connsiteY52-5762" fmla="*/ 1545675 h 1598136"/>
              <a:gd name="connsiteX53-5763" fmla="*/ 5038223 w 9662615"/>
              <a:gd name="connsiteY53-5764" fmla="*/ 1545881 h 1598136"/>
              <a:gd name="connsiteX54-5765" fmla="*/ 5026564 w 9662615"/>
              <a:gd name="connsiteY54-5766" fmla="*/ 1545376 h 1598136"/>
              <a:gd name="connsiteX55-5767" fmla="*/ 4969433 w 9662615"/>
              <a:gd name="connsiteY55-5768" fmla="*/ 1540263 h 1598136"/>
              <a:gd name="connsiteX56-5769" fmla="*/ 4921303 w 9662615"/>
              <a:gd name="connsiteY56-5770" fmla="*/ 1575379 h 1598136"/>
              <a:gd name="connsiteX57-5771" fmla="*/ 4863775 w 9662615"/>
              <a:gd name="connsiteY57-5772" fmla="*/ 1562633 h 1598136"/>
              <a:gd name="connsiteX58-5773" fmla="*/ 4847242 w 9662615"/>
              <a:gd name="connsiteY58-5774" fmla="*/ 1565435 h 1598136"/>
              <a:gd name="connsiteX59-5775" fmla="*/ 4856839 w 9662615"/>
              <a:gd name="connsiteY59-5776" fmla="*/ 1598136 h 1598136"/>
              <a:gd name="connsiteX60-5777" fmla="*/ 4791466 w 9662615"/>
              <a:gd name="connsiteY60-5778" fmla="*/ 1561324 h 1598136"/>
              <a:gd name="connsiteX61-5779" fmla="*/ 4784247 w 9662615"/>
              <a:gd name="connsiteY61-5780" fmla="*/ 1562342 h 1598136"/>
              <a:gd name="connsiteX62-5781" fmla="*/ 4748477 w 9662615"/>
              <a:gd name="connsiteY62-5782" fmla="*/ 1556925 h 1598136"/>
              <a:gd name="connsiteX63-5783" fmla="*/ 4730033 w 9662615"/>
              <a:gd name="connsiteY63-5784" fmla="*/ 1555274 h 1598136"/>
              <a:gd name="connsiteX64-5785" fmla="*/ 4724747 w 9662615"/>
              <a:gd name="connsiteY64-5786" fmla="*/ 1552439 h 1598136"/>
              <a:gd name="connsiteX65-5787" fmla="*/ 4697562 w 9662615"/>
              <a:gd name="connsiteY65-5788" fmla="*/ 1551206 h 1598136"/>
              <a:gd name="connsiteX66-5789" fmla="*/ 4662664 w 9662615"/>
              <a:gd name="connsiteY66-5790" fmla="*/ 1573162 h 1598136"/>
              <a:gd name="connsiteX67-5791" fmla="*/ 4603028 w 9662615"/>
              <a:gd name="connsiteY67-5792" fmla="*/ 1568821 h 1598136"/>
              <a:gd name="connsiteX68-5793" fmla="*/ 4541612 w 9662615"/>
              <a:gd name="connsiteY68-5794" fmla="*/ 1545262 h 1598136"/>
              <a:gd name="connsiteX69-5795" fmla="*/ 4422155 w 9662615"/>
              <a:gd name="connsiteY69-5796" fmla="*/ 1542059 h 1598136"/>
              <a:gd name="connsiteX70-5797" fmla="*/ 4221826 w 9662615"/>
              <a:gd name="connsiteY70-5798" fmla="*/ 1508923 h 1598136"/>
              <a:gd name="connsiteX71-5799" fmla="*/ 4096601 w 9662615"/>
              <a:gd name="connsiteY71-5800" fmla="*/ 1521563 h 1598136"/>
              <a:gd name="connsiteX72-5801" fmla="*/ 3970635 w 9662615"/>
              <a:gd name="connsiteY72-5802" fmla="*/ 1544815 h 1598136"/>
              <a:gd name="connsiteX73-5803" fmla="*/ 3833906 w 9662615"/>
              <a:gd name="connsiteY73-5804" fmla="*/ 1516637 h 1598136"/>
              <a:gd name="connsiteX74-5805" fmla="*/ 3696258 w 9662615"/>
              <a:gd name="connsiteY74-5806" fmla="*/ 1537563 h 1598136"/>
              <a:gd name="connsiteX75-5807" fmla="*/ 3594070 w 9662615"/>
              <a:gd name="connsiteY75-5808" fmla="*/ 1509422 h 1598136"/>
              <a:gd name="connsiteX76-5809" fmla="*/ 3565233 w 9662615"/>
              <a:gd name="connsiteY76-5810" fmla="*/ 1515122 h 1598136"/>
              <a:gd name="connsiteX77-5811" fmla="*/ 3560267 w 9662615"/>
              <a:gd name="connsiteY77-5812" fmla="*/ 1516288 h 1598136"/>
              <a:gd name="connsiteX78-5813" fmla="*/ 3540258 w 9662615"/>
              <a:gd name="connsiteY78-5814" fmla="*/ 1516976 h 1598136"/>
              <a:gd name="connsiteX79-5815" fmla="*/ 3534780 w 9662615"/>
              <a:gd name="connsiteY79-5816" fmla="*/ 1522141 h 1598136"/>
              <a:gd name="connsiteX80-5817" fmla="*/ 3504783 w 9662615"/>
              <a:gd name="connsiteY80-5818" fmla="*/ 1526739 h 1598136"/>
              <a:gd name="connsiteX81-5819" fmla="*/ 3430805 w 9662615"/>
              <a:gd name="connsiteY81-5820" fmla="*/ 1542521 h 1598136"/>
              <a:gd name="connsiteX82-5821" fmla="*/ 3292707 w 9662615"/>
              <a:gd name="connsiteY82-5822" fmla="*/ 1520490 h 1598136"/>
              <a:gd name="connsiteX83-5823" fmla="*/ 3187872 w 9662615"/>
              <a:gd name="connsiteY83-5824" fmla="*/ 1519991 h 1598136"/>
              <a:gd name="connsiteX84-5825" fmla="*/ 3148026 w 9662615"/>
              <a:gd name="connsiteY84-5826" fmla="*/ 1524777 h 1598136"/>
              <a:gd name="connsiteX85-5827" fmla="*/ 3092394 w 9662615"/>
              <a:gd name="connsiteY85-5828" fmla="*/ 1528115 h 1598136"/>
              <a:gd name="connsiteX86-5829" fmla="*/ 2994200 w 9662615"/>
              <a:gd name="connsiteY86-5830" fmla="*/ 1537857 h 1598136"/>
              <a:gd name="connsiteX87-5831" fmla="*/ 2862301 w 9662615"/>
              <a:gd name="connsiteY87-5832" fmla="*/ 1544250 h 1598136"/>
              <a:gd name="connsiteX88-5833" fmla="*/ 2766335 w 9662615"/>
              <a:gd name="connsiteY88-5834" fmla="*/ 1527662 h 1598136"/>
              <a:gd name="connsiteX89-5835" fmla="*/ 2757836 w 9662615"/>
              <a:gd name="connsiteY89-5836" fmla="*/ 1531371 h 1598136"/>
              <a:gd name="connsiteX90-5837" fmla="*/ 2691555 w 9662615"/>
              <a:gd name="connsiteY90-5838" fmla="*/ 1530283 h 1598136"/>
              <a:gd name="connsiteX91-5839" fmla="*/ 2491676 w 9662615"/>
              <a:gd name="connsiteY91-5840" fmla="*/ 1500859 h 1598136"/>
              <a:gd name="connsiteX92-5841" fmla="*/ 2378036 w 9662615"/>
              <a:gd name="connsiteY92-5842" fmla="*/ 1520645 h 1598136"/>
              <a:gd name="connsiteX93-5843" fmla="*/ 2284269 w 9662615"/>
              <a:gd name="connsiteY93-5844" fmla="*/ 1503068 h 1598136"/>
              <a:gd name="connsiteX94-5845" fmla="*/ 2207104 w 9662615"/>
              <a:gd name="connsiteY94-5846" fmla="*/ 1508888 h 1598136"/>
              <a:gd name="connsiteX95-5847" fmla="*/ 2149226 w 9662615"/>
              <a:gd name="connsiteY95-5848" fmla="*/ 1523409 h 1598136"/>
              <a:gd name="connsiteX96-5849" fmla="*/ 2084783 w 9662615"/>
              <a:gd name="connsiteY96-5850" fmla="*/ 1524245 h 1598136"/>
              <a:gd name="connsiteX97-5851" fmla="*/ 2070075 w 9662615"/>
              <a:gd name="connsiteY97-5852" fmla="*/ 1511285 h 1598136"/>
              <a:gd name="connsiteX98-5853" fmla="*/ 2001057 w 9662615"/>
              <a:gd name="connsiteY98-5854" fmla="*/ 1516449 h 1598136"/>
              <a:gd name="connsiteX99-5855" fmla="*/ 1896330 w 9662615"/>
              <a:gd name="connsiteY99-5856" fmla="*/ 1525725 h 1598136"/>
              <a:gd name="connsiteX100-5857" fmla="*/ 1835994 w 9662615"/>
              <a:gd name="connsiteY100-5858" fmla="*/ 1527678 h 1598136"/>
              <a:gd name="connsiteX101-5859" fmla="*/ 1671119 w 9662615"/>
              <a:gd name="connsiteY101-5860" fmla="*/ 1536701 h 1598136"/>
              <a:gd name="connsiteX102-5861" fmla="*/ 1601337 w 9662615"/>
              <a:gd name="connsiteY102-5862" fmla="*/ 1548552 h 1598136"/>
              <a:gd name="connsiteX103-5863" fmla="*/ 1407755 w 9662615"/>
              <a:gd name="connsiteY103-5864" fmla="*/ 1571444 h 1598136"/>
              <a:gd name="connsiteX104-5865" fmla="*/ 1271994 w 9662615"/>
              <a:gd name="connsiteY104-5866" fmla="*/ 1579471 h 1598136"/>
              <a:gd name="connsiteX105-5867" fmla="*/ 1249226 w 9662615"/>
              <a:gd name="connsiteY105-5868" fmla="*/ 1583140 h 1598136"/>
              <a:gd name="connsiteX106-5869" fmla="*/ 1217719 w 9662615"/>
              <a:gd name="connsiteY106-5870" fmla="*/ 1580863 h 1598136"/>
              <a:gd name="connsiteX107-5871" fmla="*/ 1091432 w 9662615"/>
              <a:gd name="connsiteY107-5872" fmla="*/ 1571003 h 1598136"/>
              <a:gd name="connsiteX108-5873" fmla="*/ 992039 w 9662615"/>
              <a:gd name="connsiteY108-5874" fmla="*/ 1556662 h 1598136"/>
              <a:gd name="connsiteX109-5875" fmla="*/ 868264 w 9662615"/>
              <a:gd name="connsiteY109-5876" fmla="*/ 1566392 h 1598136"/>
              <a:gd name="connsiteX110-5877" fmla="*/ 792765 w 9662615"/>
              <a:gd name="connsiteY110-5878" fmla="*/ 1563102 h 1598136"/>
              <a:gd name="connsiteX111-5879" fmla="*/ 669055 w 9662615"/>
              <a:gd name="connsiteY111-5880" fmla="*/ 1543638 h 1598136"/>
              <a:gd name="connsiteX112-5881" fmla="*/ 506152 w 9662615"/>
              <a:gd name="connsiteY112-5882" fmla="*/ 1549124 h 1598136"/>
              <a:gd name="connsiteX113-5883" fmla="*/ 472797 w 9662615"/>
              <a:gd name="connsiteY113-5884" fmla="*/ 1568904 h 1598136"/>
              <a:gd name="connsiteX114-5885" fmla="*/ 427864 w 9662615"/>
              <a:gd name="connsiteY114-5886" fmla="*/ 1580848 h 1598136"/>
              <a:gd name="connsiteX115-5887" fmla="*/ 408381 w 9662615"/>
              <a:gd name="connsiteY115-5888" fmla="*/ 1552940 h 1598136"/>
              <a:gd name="connsiteX116-5889" fmla="*/ 267163 w 9662615"/>
              <a:gd name="connsiteY116-5890" fmla="*/ 1531913 h 1598136"/>
              <a:gd name="connsiteX117-5891" fmla="*/ 196644 w 9662615"/>
              <a:gd name="connsiteY117-5892" fmla="*/ 1524565 h 1598136"/>
              <a:gd name="connsiteX118-5893" fmla="*/ 86819 w 9662615"/>
              <a:gd name="connsiteY118-5894" fmla="*/ 1519517 h 1598136"/>
              <a:gd name="connsiteX119-5895" fmla="*/ 53369 w 9662615"/>
              <a:gd name="connsiteY119-5896" fmla="*/ 1516853 h 1598136"/>
              <a:gd name="connsiteX120-5897" fmla="*/ 2359 w 9662615"/>
              <a:gd name="connsiteY120-5898" fmla="*/ 1515247 h 1598136"/>
              <a:gd name="connsiteX121-5899" fmla="*/ 0 w 9662615"/>
              <a:gd name="connsiteY121-5900" fmla="*/ 1514932 h 1598136"/>
              <a:gd name="connsiteX122-5901" fmla="*/ 0 w 9662615"/>
              <a:gd name="connsiteY122-5902" fmla="*/ 0 h 1598136"/>
              <a:gd name="connsiteX0-5903" fmla="*/ 0 w 9662615"/>
              <a:gd name="connsiteY0-5904" fmla="*/ 0 h 1598136"/>
              <a:gd name="connsiteX1-5905" fmla="*/ 9662615 w 9662615"/>
              <a:gd name="connsiteY1-5906" fmla="*/ 0 h 1598136"/>
              <a:gd name="connsiteX2-5907" fmla="*/ 9662615 w 9662615"/>
              <a:gd name="connsiteY2-5908" fmla="*/ 1280346 h 1598136"/>
              <a:gd name="connsiteX3-5909" fmla="*/ 9658420 w 9662615"/>
              <a:gd name="connsiteY3-5910" fmla="*/ 1280106 h 1598136"/>
              <a:gd name="connsiteX4-5911" fmla="*/ 9469546 w 9662615"/>
              <a:gd name="connsiteY4-5912" fmla="*/ 1289837 h 1598136"/>
              <a:gd name="connsiteX5-5913" fmla="*/ 9385895 w 9662615"/>
              <a:gd name="connsiteY5-5914" fmla="*/ 1269203 h 1598136"/>
              <a:gd name="connsiteX6-5915" fmla="*/ 9144767 w 9662615"/>
              <a:gd name="connsiteY6-5916" fmla="*/ 1264120 h 1598136"/>
              <a:gd name="connsiteX7-5917" fmla="*/ 8837252 w 9662615"/>
              <a:gd name="connsiteY7-5918" fmla="*/ 1350515 h 1598136"/>
              <a:gd name="connsiteX8-5919" fmla="*/ 8705466 w 9662615"/>
              <a:gd name="connsiteY8-5920" fmla="*/ 1342419 h 1598136"/>
              <a:gd name="connsiteX9-5921" fmla="*/ 8652221 w 9662615"/>
              <a:gd name="connsiteY9-5922" fmla="*/ 1326906 h 1598136"/>
              <a:gd name="connsiteX10-5923" fmla="*/ 8632312 w 9662615"/>
              <a:gd name="connsiteY10-5924" fmla="*/ 1326025 h 1598136"/>
              <a:gd name="connsiteX11-5925" fmla="*/ 8591582 w 9662615"/>
              <a:gd name="connsiteY11-5926" fmla="*/ 1341666 h 1598136"/>
              <a:gd name="connsiteX12-5927" fmla="*/ 8537336 w 9662615"/>
              <a:gd name="connsiteY12-5928" fmla="*/ 1341684 h 1598136"/>
              <a:gd name="connsiteX13-5929" fmla="*/ 8472508 w 9662615"/>
              <a:gd name="connsiteY13-5930" fmla="*/ 1363109 h 1598136"/>
              <a:gd name="connsiteX14-5931" fmla="*/ 8258477 w 9662615"/>
              <a:gd name="connsiteY14-5932" fmla="*/ 1370666 h 1598136"/>
              <a:gd name="connsiteX15-5933" fmla="*/ 8197961 w 9662615"/>
              <a:gd name="connsiteY15-5934" fmla="*/ 1392804 h 1598136"/>
              <a:gd name="connsiteX16-5935" fmla="*/ 8171196 w 9662615"/>
              <a:gd name="connsiteY16-5936" fmla="*/ 1397216 h 1598136"/>
              <a:gd name="connsiteX17-5937" fmla="*/ 8127667 w 9662615"/>
              <a:gd name="connsiteY17-5938" fmla="*/ 1418254 h 1598136"/>
              <a:gd name="connsiteX18-5939" fmla="*/ 7974579 w 9662615"/>
              <a:gd name="connsiteY18-5940" fmla="*/ 1383439 h 1598136"/>
              <a:gd name="connsiteX19-5941" fmla="*/ 7768351 w 9662615"/>
              <a:gd name="connsiteY19-5942" fmla="*/ 1395051 h 1598136"/>
              <a:gd name="connsiteX20-5943" fmla="*/ 7635985 w 9662615"/>
              <a:gd name="connsiteY20-5944" fmla="*/ 1386363 h 1598136"/>
              <a:gd name="connsiteX21-5945" fmla="*/ 7466069 w 9662615"/>
              <a:gd name="connsiteY21-5946" fmla="*/ 1377654 h 1598136"/>
              <a:gd name="connsiteX22-5947" fmla="*/ 7355642 w 9662615"/>
              <a:gd name="connsiteY22-5948" fmla="*/ 1407761 h 1598136"/>
              <a:gd name="connsiteX23-5949" fmla="*/ 7151610 w 9662615"/>
              <a:gd name="connsiteY23-5950" fmla="*/ 1397856 h 1598136"/>
              <a:gd name="connsiteX24-5951" fmla="*/ 7082147 w 9662615"/>
              <a:gd name="connsiteY24-5952" fmla="*/ 1406113 h 1598136"/>
              <a:gd name="connsiteX25-5953" fmla="*/ 7014958 w 9662615"/>
              <a:gd name="connsiteY25-5954" fmla="*/ 1396883 h 1598136"/>
              <a:gd name="connsiteX26-5955" fmla="*/ 6907567 w 9662615"/>
              <a:gd name="connsiteY26-5956" fmla="*/ 1419149 h 1598136"/>
              <a:gd name="connsiteX27-5957" fmla="*/ 6748428 w 9662615"/>
              <a:gd name="connsiteY27-5958" fmla="*/ 1420308 h 1598136"/>
              <a:gd name="connsiteX28-5959" fmla="*/ 6654257 w 9662615"/>
              <a:gd name="connsiteY28-5960" fmla="*/ 1424143 h 1598136"/>
              <a:gd name="connsiteX29-5961" fmla="*/ 6620123 w 9662615"/>
              <a:gd name="connsiteY29-5962" fmla="*/ 1430535 h 1598136"/>
              <a:gd name="connsiteX30-5963" fmla="*/ 6571355 w 9662615"/>
              <a:gd name="connsiteY30-5964" fmla="*/ 1436144 h 1598136"/>
              <a:gd name="connsiteX31-5965" fmla="*/ 6486557 w 9662615"/>
              <a:gd name="connsiteY31-5966" fmla="*/ 1449861 h 1598136"/>
              <a:gd name="connsiteX32-5967" fmla="*/ 6370419 w 9662615"/>
              <a:gd name="connsiteY32-5968" fmla="*/ 1461649 h 1598136"/>
              <a:gd name="connsiteX33-5969" fmla="*/ 6278839 w 9662615"/>
              <a:gd name="connsiteY33-5970" fmla="*/ 1449160 h 1598136"/>
              <a:gd name="connsiteX34-5971" fmla="*/ 6272455 w 9662615"/>
              <a:gd name="connsiteY34-5972" fmla="*/ 1453191 h 1598136"/>
              <a:gd name="connsiteX35-5973" fmla="*/ 6212659 w 9662615"/>
              <a:gd name="connsiteY35-5974" fmla="*/ 1454850 h 1598136"/>
              <a:gd name="connsiteX36-5975" fmla="*/ 6069317 w 9662615"/>
              <a:gd name="connsiteY36-5976" fmla="*/ 1445838 h 1598136"/>
              <a:gd name="connsiteX37-5977" fmla="*/ 5878477 w 9662615"/>
              <a:gd name="connsiteY37-5978" fmla="*/ 1439180 h 1598136"/>
              <a:gd name="connsiteX38-5979" fmla="*/ 5838387 w 9662615"/>
              <a:gd name="connsiteY38-5980" fmla="*/ 1444679 h 1598136"/>
              <a:gd name="connsiteX39-5981" fmla="*/ 5771136 w 9662615"/>
              <a:gd name="connsiteY39-5982" fmla="*/ 1453639 h 1598136"/>
              <a:gd name="connsiteX40-5983" fmla="*/ 5724081 w 9662615"/>
              <a:gd name="connsiteY40-5984" fmla="*/ 1470431 h 1598136"/>
              <a:gd name="connsiteX41-5985" fmla="*/ 5666577 w 9662615"/>
              <a:gd name="connsiteY41-5986" fmla="*/ 1473921 h 1598136"/>
              <a:gd name="connsiteX42-5987" fmla="*/ 5649068 w 9662615"/>
              <a:gd name="connsiteY42-5988" fmla="*/ 1461676 h 1598136"/>
              <a:gd name="connsiteX43-5989" fmla="*/ 5588902 w 9662615"/>
              <a:gd name="connsiteY43-5990" fmla="*/ 1469647 h 1598136"/>
              <a:gd name="connsiteX44-5991" fmla="*/ 5498090 w 9662615"/>
              <a:gd name="connsiteY44-5992" fmla="*/ 1483173 h 1598136"/>
              <a:gd name="connsiteX45-5993" fmla="*/ 5444641 w 9662615"/>
              <a:gd name="connsiteY45-5994" fmla="*/ 1487602 h 1598136"/>
              <a:gd name="connsiteX46-5995" fmla="*/ 5299812 w 9662615"/>
              <a:gd name="connsiteY46-5996" fmla="*/ 1503362 h 1598136"/>
              <a:gd name="connsiteX47-5997" fmla="*/ 5213947 w 9662615"/>
              <a:gd name="connsiteY47-5998" fmla="*/ 1516637 h 1598136"/>
              <a:gd name="connsiteX48-5999" fmla="*/ 5090342 w 9662615"/>
              <a:gd name="connsiteY48-6000" fmla="*/ 1546680 h 1598136"/>
              <a:gd name="connsiteX49-6001" fmla="*/ 5129812 w 9662615"/>
              <a:gd name="connsiteY49-6002" fmla="*/ 1521277 h 1598136"/>
              <a:gd name="connsiteX50-6003" fmla="*/ 5059484 w 9662615"/>
              <a:gd name="connsiteY50-6004" fmla="*/ 1546802 h 1598136"/>
              <a:gd name="connsiteX51-6005" fmla="*/ 5050958 w 9662615"/>
              <a:gd name="connsiteY51-6006" fmla="*/ 1545776 h 1598136"/>
              <a:gd name="connsiteX52-6007" fmla="*/ 5038524 w 9662615"/>
              <a:gd name="connsiteY52-6008" fmla="*/ 1545675 h 1598136"/>
              <a:gd name="connsiteX53-6009" fmla="*/ 5038223 w 9662615"/>
              <a:gd name="connsiteY53-6010" fmla="*/ 1545881 h 1598136"/>
              <a:gd name="connsiteX54-6011" fmla="*/ 5026564 w 9662615"/>
              <a:gd name="connsiteY54-6012" fmla="*/ 1545376 h 1598136"/>
              <a:gd name="connsiteX55-6013" fmla="*/ 4969433 w 9662615"/>
              <a:gd name="connsiteY55-6014" fmla="*/ 1540263 h 1598136"/>
              <a:gd name="connsiteX56-6015" fmla="*/ 4921303 w 9662615"/>
              <a:gd name="connsiteY56-6016" fmla="*/ 1575379 h 1598136"/>
              <a:gd name="connsiteX57-6017" fmla="*/ 4863775 w 9662615"/>
              <a:gd name="connsiteY57-6018" fmla="*/ 1562633 h 1598136"/>
              <a:gd name="connsiteX58-6019" fmla="*/ 4847242 w 9662615"/>
              <a:gd name="connsiteY58-6020" fmla="*/ 1565435 h 1598136"/>
              <a:gd name="connsiteX59-6021" fmla="*/ 4856839 w 9662615"/>
              <a:gd name="connsiteY59-6022" fmla="*/ 1598136 h 1598136"/>
              <a:gd name="connsiteX60-6023" fmla="*/ 4791466 w 9662615"/>
              <a:gd name="connsiteY60-6024" fmla="*/ 1561324 h 1598136"/>
              <a:gd name="connsiteX61-6025" fmla="*/ 4784247 w 9662615"/>
              <a:gd name="connsiteY61-6026" fmla="*/ 1562342 h 1598136"/>
              <a:gd name="connsiteX62-6027" fmla="*/ 4748477 w 9662615"/>
              <a:gd name="connsiteY62-6028" fmla="*/ 1556925 h 1598136"/>
              <a:gd name="connsiteX63-6029" fmla="*/ 4730033 w 9662615"/>
              <a:gd name="connsiteY63-6030" fmla="*/ 1555274 h 1598136"/>
              <a:gd name="connsiteX64-6031" fmla="*/ 4724747 w 9662615"/>
              <a:gd name="connsiteY64-6032" fmla="*/ 1552439 h 1598136"/>
              <a:gd name="connsiteX65-6033" fmla="*/ 4697562 w 9662615"/>
              <a:gd name="connsiteY65-6034" fmla="*/ 1551206 h 1598136"/>
              <a:gd name="connsiteX66-6035" fmla="*/ 4662664 w 9662615"/>
              <a:gd name="connsiteY66-6036" fmla="*/ 1573162 h 1598136"/>
              <a:gd name="connsiteX67-6037" fmla="*/ 4603028 w 9662615"/>
              <a:gd name="connsiteY67-6038" fmla="*/ 1568821 h 1598136"/>
              <a:gd name="connsiteX68-6039" fmla="*/ 4541612 w 9662615"/>
              <a:gd name="connsiteY68-6040" fmla="*/ 1545262 h 1598136"/>
              <a:gd name="connsiteX69-6041" fmla="*/ 4422155 w 9662615"/>
              <a:gd name="connsiteY69-6042" fmla="*/ 1542059 h 1598136"/>
              <a:gd name="connsiteX70-6043" fmla="*/ 4221826 w 9662615"/>
              <a:gd name="connsiteY70-6044" fmla="*/ 1508923 h 1598136"/>
              <a:gd name="connsiteX71-6045" fmla="*/ 4096601 w 9662615"/>
              <a:gd name="connsiteY71-6046" fmla="*/ 1521563 h 1598136"/>
              <a:gd name="connsiteX72-6047" fmla="*/ 3970635 w 9662615"/>
              <a:gd name="connsiteY72-6048" fmla="*/ 1544815 h 1598136"/>
              <a:gd name="connsiteX73-6049" fmla="*/ 3833906 w 9662615"/>
              <a:gd name="connsiteY73-6050" fmla="*/ 1516637 h 1598136"/>
              <a:gd name="connsiteX74-6051" fmla="*/ 3696258 w 9662615"/>
              <a:gd name="connsiteY74-6052" fmla="*/ 1537563 h 1598136"/>
              <a:gd name="connsiteX75-6053" fmla="*/ 3594070 w 9662615"/>
              <a:gd name="connsiteY75-6054" fmla="*/ 1509422 h 1598136"/>
              <a:gd name="connsiteX76-6055" fmla="*/ 3565233 w 9662615"/>
              <a:gd name="connsiteY76-6056" fmla="*/ 1515122 h 1598136"/>
              <a:gd name="connsiteX77-6057" fmla="*/ 3560267 w 9662615"/>
              <a:gd name="connsiteY77-6058" fmla="*/ 1516288 h 1598136"/>
              <a:gd name="connsiteX78-6059" fmla="*/ 3540258 w 9662615"/>
              <a:gd name="connsiteY78-6060" fmla="*/ 1516976 h 1598136"/>
              <a:gd name="connsiteX79-6061" fmla="*/ 3534780 w 9662615"/>
              <a:gd name="connsiteY79-6062" fmla="*/ 1522141 h 1598136"/>
              <a:gd name="connsiteX80-6063" fmla="*/ 3504783 w 9662615"/>
              <a:gd name="connsiteY80-6064" fmla="*/ 1526739 h 1598136"/>
              <a:gd name="connsiteX81-6065" fmla="*/ 3430805 w 9662615"/>
              <a:gd name="connsiteY81-6066" fmla="*/ 1542521 h 1598136"/>
              <a:gd name="connsiteX82-6067" fmla="*/ 3292707 w 9662615"/>
              <a:gd name="connsiteY82-6068" fmla="*/ 1520490 h 1598136"/>
              <a:gd name="connsiteX83-6069" fmla="*/ 3187872 w 9662615"/>
              <a:gd name="connsiteY83-6070" fmla="*/ 1519991 h 1598136"/>
              <a:gd name="connsiteX84-6071" fmla="*/ 3148026 w 9662615"/>
              <a:gd name="connsiteY84-6072" fmla="*/ 1524777 h 1598136"/>
              <a:gd name="connsiteX85-6073" fmla="*/ 3092394 w 9662615"/>
              <a:gd name="connsiteY85-6074" fmla="*/ 1528115 h 1598136"/>
              <a:gd name="connsiteX86-6075" fmla="*/ 2994200 w 9662615"/>
              <a:gd name="connsiteY86-6076" fmla="*/ 1537857 h 1598136"/>
              <a:gd name="connsiteX87-6077" fmla="*/ 2862301 w 9662615"/>
              <a:gd name="connsiteY87-6078" fmla="*/ 1544250 h 1598136"/>
              <a:gd name="connsiteX88-6079" fmla="*/ 2766335 w 9662615"/>
              <a:gd name="connsiteY88-6080" fmla="*/ 1527662 h 1598136"/>
              <a:gd name="connsiteX89-6081" fmla="*/ 2757836 w 9662615"/>
              <a:gd name="connsiteY89-6082" fmla="*/ 1531371 h 1598136"/>
              <a:gd name="connsiteX90-6083" fmla="*/ 2691555 w 9662615"/>
              <a:gd name="connsiteY90-6084" fmla="*/ 1530283 h 1598136"/>
              <a:gd name="connsiteX91-6085" fmla="*/ 2491676 w 9662615"/>
              <a:gd name="connsiteY91-6086" fmla="*/ 1500859 h 1598136"/>
              <a:gd name="connsiteX92-6087" fmla="*/ 2378036 w 9662615"/>
              <a:gd name="connsiteY92-6088" fmla="*/ 1520645 h 1598136"/>
              <a:gd name="connsiteX93-6089" fmla="*/ 2284269 w 9662615"/>
              <a:gd name="connsiteY93-6090" fmla="*/ 1503068 h 1598136"/>
              <a:gd name="connsiteX94-6091" fmla="*/ 2207104 w 9662615"/>
              <a:gd name="connsiteY94-6092" fmla="*/ 1508888 h 1598136"/>
              <a:gd name="connsiteX95-6093" fmla="*/ 2149226 w 9662615"/>
              <a:gd name="connsiteY95-6094" fmla="*/ 1523409 h 1598136"/>
              <a:gd name="connsiteX96-6095" fmla="*/ 2084783 w 9662615"/>
              <a:gd name="connsiteY96-6096" fmla="*/ 1524245 h 1598136"/>
              <a:gd name="connsiteX97-6097" fmla="*/ 2070075 w 9662615"/>
              <a:gd name="connsiteY97-6098" fmla="*/ 1511285 h 1598136"/>
              <a:gd name="connsiteX98-6099" fmla="*/ 2001057 w 9662615"/>
              <a:gd name="connsiteY98-6100" fmla="*/ 1516449 h 1598136"/>
              <a:gd name="connsiteX99-6101" fmla="*/ 1896330 w 9662615"/>
              <a:gd name="connsiteY99-6102" fmla="*/ 1525725 h 1598136"/>
              <a:gd name="connsiteX100-6103" fmla="*/ 1835994 w 9662615"/>
              <a:gd name="connsiteY100-6104" fmla="*/ 1527678 h 1598136"/>
              <a:gd name="connsiteX101-6105" fmla="*/ 1671119 w 9662615"/>
              <a:gd name="connsiteY101-6106" fmla="*/ 1536701 h 1598136"/>
              <a:gd name="connsiteX102-6107" fmla="*/ 1601337 w 9662615"/>
              <a:gd name="connsiteY102-6108" fmla="*/ 1548552 h 1598136"/>
              <a:gd name="connsiteX103-6109" fmla="*/ 1407755 w 9662615"/>
              <a:gd name="connsiteY103-6110" fmla="*/ 1571444 h 1598136"/>
              <a:gd name="connsiteX104-6111" fmla="*/ 1271994 w 9662615"/>
              <a:gd name="connsiteY104-6112" fmla="*/ 1579471 h 1598136"/>
              <a:gd name="connsiteX105-6113" fmla="*/ 1249226 w 9662615"/>
              <a:gd name="connsiteY105-6114" fmla="*/ 1583140 h 1598136"/>
              <a:gd name="connsiteX106-6115" fmla="*/ 1217719 w 9662615"/>
              <a:gd name="connsiteY106-6116" fmla="*/ 1580863 h 1598136"/>
              <a:gd name="connsiteX107-6117" fmla="*/ 1091432 w 9662615"/>
              <a:gd name="connsiteY107-6118" fmla="*/ 1571003 h 1598136"/>
              <a:gd name="connsiteX108-6119" fmla="*/ 992039 w 9662615"/>
              <a:gd name="connsiteY108-6120" fmla="*/ 1556662 h 1598136"/>
              <a:gd name="connsiteX109-6121" fmla="*/ 868264 w 9662615"/>
              <a:gd name="connsiteY109-6122" fmla="*/ 1566392 h 1598136"/>
              <a:gd name="connsiteX110-6123" fmla="*/ 792765 w 9662615"/>
              <a:gd name="connsiteY110-6124" fmla="*/ 1563102 h 1598136"/>
              <a:gd name="connsiteX111-6125" fmla="*/ 669055 w 9662615"/>
              <a:gd name="connsiteY111-6126" fmla="*/ 1543638 h 1598136"/>
              <a:gd name="connsiteX112-6127" fmla="*/ 506152 w 9662615"/>
              <a:gd name="connsiteY112-6128" fmla="*/ 1549124 h 1598136"/>
              <a:gd name="connsiteX113-6129" fmla="*/ 472797 w 9662615"/>
              <a:gd name="connsiteY113-6130" fmla="*/ 1568904 h 1598136"/>
              <a:gd name="connsiteX114-6131" fmla="*/ 427864 w 9662615"/>
              <a:gd name="connsiteY114-6132" fmla="*/ 1580848 h 1598136"/>
              <a:gd name="connsiteX115-6133" fmla="*/ 408381 w 9662615"/>
              <a:gd name="connsiteY115-6134" fmla="*/ 1552940 h 1598136"/>
              <a:gd name="connsiteX116-6135" fmla="*/ 267163 w 9662615"/>
              <a:gd name="connsiteY116-6136" fmla="*/ 1531913 h 1598136"/>
              <a:gd name="connsiteX117-6137" fmla="*/ 196644 w 9662615"/>
              <a:gd name="connsiteY117-6138" fmla="*/ 1524565 h 1598136"/>
              <a:gd name="connsiteX118-6139" fmla="*/ 86819 w 9662615"/>
              <a:gd name="connsiteY118-6140" fmla="*/ 1519517 h 1598136"/>
              <a:gd name="connsiteX119-6141" fmla="*/ 53369 w 9662615"/>
              <a:gd name="connsiteY119-6142" fmla="*/ 1516853 h 1598136"/>
              <a:gd name="connsiteX120-6143" fmla="*/ 2359 w 9662615"/>
              <a:gd name="connsiteY120-6144" fmla="*/ 1515247 h 1598136"/>
              <a:gd name="connsiteX121-6145" fmla="*/ 0 w 9662615"/>
              <a:gd name="connsiteY121-6146" fmla="*/ 1514932 h 1598136"/>
              <a:gd name="connsiteX122-6147" fmla="*/ 0 w 9662615"/>
              <a:gd name="connsiteY122-6148" fmla="*/ 0 h 1598136"/>
              <a:gd name="connsiteX0-6149" fmla="*/ 0 w 9662615"/>
              <a:gd name="connsiteY0-6150" fmla="*/ 0 h 1598136"/>
              <a:gd name="connsiteX1-6151" fmla="*/ 9662615 w 9662615"/>
              <a:gd name="connsiteY1-6152" fmla="*/ 0 h 1598136"/>
              <a:gd name="connsiteX2-6153" fmla="*/ 9662615 w 9662615"/>
              <a:gd name="connsiteY2-6154" fmla="*/ 1280346 h 1598136"/>
              <a:gd name="connsiteX3-6155" fmla="*/ 9658420 w 9662615"/>
              <a:gd name="connsiteY3-6156" fmla="*/ 1280106 h 1598136"/>
              <a:gd name="connsiteX4-6157" fmla="*/ 9469546 w 9662615"/>
              <a:gd name="connsiteY4-6158" fmla="*/ 1289837 h 1598136"/>
              <a:gd name="connsiteX5-6159" fmla="*/ 9385895 w 9662615"/>
              <a:gd name="connsiteY5-6160" fmla="*/ 1269203 h 1598136"/>
              <a:gd name="connsiteX6-6161" fmla="*/ 9144767 w 9662615"/>
              <a:gd name="connsiteY6-6162" fmla="*/ 1264120 h 1598136"/>
              <a:gd name="connsiteX7-6163" fmla="*/ 8837252 w 9662615"/>
              <a:gd name="connsiteY7-6164" fmla="*/ 1350515 h 1598136"/>
              <a:gd name="connsiteX8-6165" fmla="*/ 8705466 w 9662615"/>
              <a:gd name="connsiteY8-6166" fmla="*/ 1342419 h 1598136"/>
              <a:gd name="connsiteX9-6167" fmla="*/ 8652221 w 9662615"/>
              <a:gd name="connsiteY9-6168" fmla="*/ 1326906 h 1598136"/>
              <a:gd name="connsiteX10-6169" fmla="*/ 8632312 w 9662615"/>
              <a:gd name="connsiteY10-6170" fmla="*/ 1326025 h 1598136"/>
              <a:gd name="connsiteX11-6171" fmla="*/ 8591582 w 9662615"/>
              <a:gd name="connsiteY11-6172" fmla="*/ 1341666 h 1598136"/>
              <a:gd name="connsiteX12-6173" fmla="*/ 8537336 w 9662615"/>
              <a:gd name="connsiteY12-6174" fmla="*/ 1341684 h 1598136"/>
              <a:gd name="connsiteX13-6175" fmla="*/ 8472508 w 9662615"/>
              <a:gd name="connsiteY13-6176" fmla="*/ 1363109 h 1598136"/>
              <a:gd name="connsiteX14-6177" fmla="*/ 8258477 w 9662615"/>
              <a:gd name="connsiteY14-6178" fmla="*/ 1370666 h 1598136"/>
              <a:gd name="connsiteX15-6179" fmla="*/ 8197961 w 9662615"/>
              <a:gd name="connsiteY15-6180" fmla="*/ 1392804 h 1598136"/>
              <a:gd name="connsiteX16-6181" fmla="*/ 8171196 w 9662615"/>
              <a:gd name="connsiteY16-6182" fmla="*/ 1397216 h 1598136"/>
              <a:gd name="connsiteX17-6183" fmla="*/ 8127667 w 9662615"/>
              <a:gd name="connsiteY17-6184" fmla="*/ 1418254 h 1598136"/>
              <a:gd name="connsiteX18-6185" fmla="*/ 7974579 w 9662615"/>
              <a:gd name="connsiteY18-6186" fmla="*/ 1383439 h 1598136"/>
              <a:gd name="connsiteX19-6187" fmla="*/ 7768351 w 9662615"/>
              <a:gd name="connsiteY19-6188" fmla="*/ 1395051 h 1598136"/>
              <a:gd name="connsiteX20-6189" fmla="*/ 7635985 w 9662615"/>
              <a:gd name="connsiteY20-6190" fmla="*/ 1386363 h 1598136"/>
              <a:gd name="connsiteX21-6191" fmla="*/ 7466069 w 9662615"/>
              <a:gd name="connsiteY21-6192" fmla="*/ 1377654 h 1598136"/>
              <a:gd name="connsiteX22-6193" fmla="*/ 7355642 w 9662615"/>
              <a:gd name="connsiteY22-6194" fmla="*/ 1407761 h 1598136"/>
              <a:gd name="connsiteX23-6195" fmla="*/ 7151610 w 9662615"/>
              <a:gd name="connsiteY23-6196" fmla="*/ 1397856 h 1598136"/>
              <a:gd name="connsiteX24-6197" fmla="*/ 7082147 w 9662615"/>
              <a:gd name="connsiteY24-6198" fmla="*/ 1406113 h 1598136"/>
              <a:gd name="connsiteX25-6199" fmla="*/ 7014958 w 9662615"/>
              <a:gd name="connsiteY25-6200" fmla="*/ 1396883 h 1598136"/>
              <a:gd name="connsiteX26-6201" fmla="*/ 6907567 w 9662615"/>
              <a:gd name="connsiteY26-6202" fmla="*/ 1419149 h 1598136"/>
              <a:gd name="connsiteX27-6203" fmla="*/ 6748428 w 9662615"/>
              <a:gd name="connsiteY27-6204" fmla="*/ 1420308 h 1598136"/>
              <a:gd name="connsiteX28-6205" fmla="*/ 6654257 w 9662615"/>
              <a:gd name="connsiteY28-6206" fmla="*/ 1424143 h 1598136"/>
              <a:gd name="connsiteX29-6207" fmla="*/ 6620123 w 9662615"/>
              <a:gd name="connsiteY29-6208" fmla="*/ 1430535 h 1598136"/>
              <a:gd name="connsiteX30-6209" fmla="*/ 6571355 w 9662615"/>
              <a:gd name="connsiteY30-6210" fmla="*/ 1436144 h 1598136"/>
              <a:gd name="connsiteX31-6211" fmla="*/ 6486557 w 9662615"/>
              <a:gd name="connsiteY31-6212" fmla="*/ 1449861 h 1598136"/>
              <a:gd name="connsiteX32-6213" fmla="*/ 6370419 w 9662615"/>
              <a:gd name="connsiteY32-6214" fmla="*/ 1461649 h 1598136"/>
              <a:gd name="connsiteX33-6215" fmla="*/ 6278839 w 9662615"/>
              <a:gd name="connsiteY33-6216" fmla="*/ 1449160 h 1598136"/>
              <a:gd name="connsiteX34-6217" fmla="*/ 6272455 w 9662615"/>
              <a:gd name="connsiteY34-6218" fmla="*/ 1453191 h 1598136"/>
              <a:gd name="connsiteX35-6219" fmla="*/ 6212659 w 9662615"/>
              <a:gd name="connsiteY35-6220" fmla="*/ 1454850 h 1598136"/>
              <a:gd name="connsiteX36-6221" fmla="*/ 6069317 w 9662615"/>
              <a:gd name="connsiteY36-6222" fmla="*/ 1445838 h 1598136"/>
              <a:gd name="connsiteX37-6223" fmla="*/ 5878477 w 9662615"/>
              <a:gd name="connsiteY37-6224" fmla="*/ 1439180 h 1598136"/>
              <a:gd name="connsiteX38-6225" fmla="*/ 5838387 w 9662615"/>
              <a:gd name="connsiteY38-6226" fmla="*/ 1444679 h 1598136"/>
              <a:gd name="connsiteX39-6227" fmla="*/ 5771136 w 9662615"/>
              <a:gd name="connsiteY39-6228" fmla="*/ 1453639 h 1598136"/>
              <a:gd name="connsiteX40-6229" fmla="*/ 5724081 w 9662615"/>
              <a:gd name="connsiteY40-6230" fmla="*/ 1470431 h 1598136"/>
              <a:gd name="connsiteX41-6231" fmla="*/ 5666577 w 9662615"/>
              <a:gd name="connsiteY41-6232" fmla="*/ 1473921 h 1598136"/>
              <a:gd name="connsiteX42-6233" fmla="*/ 5649068 w 9662615"/>
              <a:gd name="connsiteY42-6234" fmla="*/ 1461676 h 1598136"/>
              <a:gd name="connsiteX43-6235" fmla="*/ 5588902 w 9662615"/>
              <a:gd name="connsiteY43-6236" fmla="*/ 1469647 h 1598136"/>
              <a:gd name="connsiteX44-6237" fmla="*/ 5498090 w 9662615"/>
              <a:gd name="connsiteY44-6238" fmla="*/ 1483173 h 1598136"/>
              <a:gd name="connsiteX45-6239" fmla="*/ 5444641 w 9662615"/>
              <a:gd name="connsiteY45-6240" fmla="*/ 1487602 h 1598136"/>
              <a:gd name="connsiteX46-6241" fmla="*/ 5299812 w 9662615"/>
              <a:gd name="connsiteY46-6242" fmla="*/ 1503362 h 1598136"/>
              <a:gd name="connsiteX47-6243" fmla="*/ 5213947 w 9662615"/>
              <a:gd name="connsiteY47-6244" fmla="*/ 1516637 h 1598136"/>
              <a:gd name="connsiteX48-6245" fmla="*/ 5090342 w 9662615"/>
              <a:gd name="connsiteY48-6246" fmla="*/ 1546680 h 1598136"/>
              <a:gd name="connsiteX49-6247" fmla="*/ 5129812 w 9662615"/>
              <a:gd name="connsiteY49-6248" fmla="*/ 1521277 h 1598136"/>
              <a:gd name="connsiteX50-6249" fmla="*/ 5059484 w 9662615"/>
              <a:gd name="connsiteY50-6250" fmla="*/ 1546802 h 1598136"/>
              <a:gd name="connsiteX51-6251" fmla="*/ 5050958 w 9662615"/>
              <a:gd name="connsiteY51-6252" fmla="*/ 1545776 h 1598136"/>
              <a:gd name="connsiteX52-6253" fmla="*/ 5038524 w 9662615"/>
              <a:gd name="connsiteY52-6254" fmla="*/ 1545675 h 1598136"/>
              <a:gd name="connsiteX53-6255" fmla="*/ 5026564 w 9662615"/>
              <a:gd name="connsiteY53-6256" fmla="*/ 1545376 h 1598136"/>
              <a:gd name="connsiteX54-6257" fmla="*/ 4969433 w 9662615"/>
              <a:gd name="connsiteY54-6258" fmla="*/ 1540263 h 1598136"/>
              <a:gd name="connsiteX55-6259" fmla="*/ 4921303 w 9662615"/>
              <a:gd name="connsiteY55-6260" fmla="*/ 1575379 h 1598136"/>
              <a:gd name="connsiteX56-6261" fmla="*/ 4863775 w 9662615"/>
              <a:gd name="connsiteY56-6262" fmla="*/ 1562633 h 1598136"/>
              <a:gd name="connsiteX57-6263" fmla="*/ 4847242 w 9662615"/>
              <a:gd name="connsiteY57-6264" fmla="*/ 1565435 h 1598136"/>
              <a:gd name="connsiteX58-6265" fmla="*/ 4856839 w 9662615"/>
              <a:gd name="connsiteY58-6266" fmla="*/ 1598136 h 1598136"/>
              <a:gd name="connsiteX59-6267" fmla="*/ 4791466 w 9662615"/>
              <a:gd name="connsiteY59-6268" fmla="*/ 1561324 h 1598136"/>
              <a:gd name="connsiteX60-6269" fmla="*/ 4784247 w 9662615"/>
              <a:gd name="connsiteY60-6270" fmla="*/ 1562342 h 1598136"/>
              <a:gd name="connsiteX61-6271" fmla="*/ 4748477 w 9662615"/>
              <a:gd name="connsiteY61-6272" fmla="*/ 1556925 h 1598136"/>
              <a:gd name="connsiteX62-6273" fmla="*/ 4730033 w 9662615"/>
              <a:gd name="connsiteY62-6274" fmla="*/ 1555274 h 1598136"/>
              <a:gd name="connsiteX63-6275" fmla="*/ 4724747 w 9662615"/>
              <a:gd name="connsiteY63-6276" fmla="*/ 1552439 h 1598136"/>
              <a:gd name="connsiteX64-6277" fmla="*/ 4697562 w 9662615"/>
              <a:gd name="connsiteY64-6278" fmla="*/ 1551206 h 1598136"/>
              <a:gd name="connsiteX65-6279" fmla="*/ 4662664 w 9662615"/>
              <a:gd name="connsiteY65-6280" fmla="*/ 1573162 h 1598136"/>
              <a:gd name="connsiteX66-6281" fmla="*/ 4603028 w 9662615"/>
              <a:gd name="connsiteY66-6282" fmla="*/ 1568821 h 1598136"/>
              <a:gd name="connsiteX67-6283" fmla="*/ 4541612 w 9662615"/>
              <a:gd name="connsiteY67-6284" fmla="*/ 1545262 h 1598136"/>
              <a:gd name="connsiteX68-6285" fmla="*/ 4422155 w 9662615"/>
              <a:gd name="connsiteY68-6286" fmla="*/ 1542059 h 1598136"/>
              <a:gd name="connsiteX69-6287" fmla="*/ 4221826 w 9662615"/>
              <a:gd name="connsiteY69-6288" fmla="*/ 1508923 h 1598136"/>
              <a:gd name="connsiteX70-6289" fmla="*/ 4096601 w 9662615"/>
              <a:gd name="connsiteY70-6290" fmla="*/ 1521563 h 1598136"/>
              <a:gd name="connsiteX71-6291" fmla="*/ 3970635 w 9662615"/>
              <a:gd name="connsiteY71-6292" fmla="*/ 1544815 h 1598136"/>
              <a:gd name="connsiteX72-6293" fmla="*/ 3833906 w 9662615"/>
              <a:gd name="connsiteY72-6294" fmla="*/ 1516637 h 1598136"/>
              <a:gd name="connsiteX73-6295" fmla="*/ 3696258 w 9662615"/>
              <a:gd name="connsiteY73-6296" fmla="*/ 1537563 h 1598136"/>
              <a:gd name="connsiteX74-6297" fmla="*/ 3594070 w 9662615"/>
              <a:gd name="connsiteY74-6298" fmla="*/ 1509422 h 1598136"/>
              <a:gd name="connsiteX75-6299" fmla="*/ 3565233 w 9662615"/>
              <a:gd name="connsiteY75-6300" fmla="*/ 1515122 h 1598136"/>
              <a:gd name="connsiteX76-6301" fmla="*/ 3560267 w 9662615"/>
              <a:gd name="connsiteY76-6302" fmla="*/ 1516288 h 1598136"/>
              <a:gd name="connsiteX77-6303" fmla="*/ 3540258 w 9662615"/>
              <a:gd name="connsiteY77-6304" fmla="*/ 1516976 h 1598136"/>
              <a:gd name="connsiteX78-6305" fmla="*/ 3534780 w 9662615"/>
              <a:gd name="connsiteY78-6306" fmla="*/ 1522141 h 1598136"/>
              <a:gd name="connsiteX79-6307" fmla="*/ 3504783 w 9662615"/>
              <a:gd name="connsiteY79-6308" fmla="*/ 1526739 h 1598136"/>
              <a:gd name="connsiteX80-6309" fmla="*/ 3430805 w 9662615"/>
              <a:gd name="connsiteY80-6310" fmla="*/ 1542521 h 1598136"/>
              <a:gd name="connsiteX81-6311" fmla="*/ 3292707 w 9662615"/>
              <a:gd name="connsiteY81-6312" fmla="*/ 1520490 h 1598136"/>
              <a:gd name="connsiteX82-6313" fmla="*/ 3187872 w 9662615"/>
              <a:gd name="connsiteY82-6314" fmla="*/ 1519991 h 1598136"/>
              <a:gd name="connsiteX83-6315" fmla="*/ 3148026 w 9662615"/>
              <a:gd name="connsiteY83-6316" fmla="*/ 1524777 h 1598136"/>
              <a:gd name="connsiteX84-6317" fmla="*/ 3092394 w 9662615"/>
              <a:gd name="connsiteY84-6318" fmla="*/ 1528115 h 1598136"/>
              <a:gd name="connsiteX85-6319" fmla="*/ 2994200 w 9662615"/>
              <a:gd name="connsiteY85-6320" fmla="*/ 1537857 h 1598136"/>
              <a:gd name="connsiteX86-6321" fmla="*/ 2862301 w 9662615"/>
              <a:gd name="connsiteY86-6322" fmla="*/ 1544250 h 1598136"/>
              <a:gd name="connsiteX87-6323" fmla="*/ 2766335 w 9662615"/>
              <a:gd name="connsiteY87-6324" fmla="*/ 1527662 h 1598136"/>
              <a:gd name="connsiteX88-6325" fmla="*/ 2757836 w 9662615"/>
              <a:gd name="connsiteY88-6326" fmla="*/ 1531371 h 1598136"/>
              <a:gd name="connsiteX89-6327" fmla="*/ 2691555 w 9662615"/>
              <a:gd name="connsiteY89-6328" fmla="*/ 1530283 h 1598136"/>
              <a:gd name="connsiteX90-6329" fmla="*/ 2491676 w 9662615"/>
              <a:gd name="connsiteY90-6330" fmla="*/ 1500859 h 1598136"/>
              <a:gd name="connsiteX91-6331" fmla="*/ 2378036 w 9662615"/>
              <a:gd name="connsiteY91-6332" fmla="*/ 1520645 h 1598136"/>
              <a:gd name="connsiteX92-6333" fmla="*/ 2284269 w 9662615"/>
              <a:gd name="connsiteY92-6334" fmla="*/ 1503068 h 1598136"/>
              <a:gd name="connsiteX93-6335" fmla="*/ 2207104 w 9662615"/>
              <a:gd name="connsiteY93-6336" fmla="*/ 1508888 h 1598136"/>
              <a:gd name="connsiteX94-6337" fmla="*/ 2149226 w 9662615"/>
              <a:gd name="connsiteY94-6338" fmla="*/ 1523409 h 1598136"/>
              <a:gd name="connsiteX95-6339" fmla="*/ 2084783 w 9662615"/>
              <a:gd name="connsiteY95-6340" fmla="*/ 1524245 h 1598136"/>
              <a:gd name="connsiteX96-6341" fmla="*/ 2070075 w 9662615"/>
              <a:gd name="connsiteY96-6342" fmla="*/ 1511285 h 1598136"/>
              <a:gd name="connsiteX97-6343" fmla="*/ 2001057 w 9662615"/>
              <a:gd name="connsiteY97-6344" fmla="*/ 1516449 h 1598136"/>
              <a:gd name="connsiteX98-6345" fmla="*/ 1896330 w 9662615"/>
              <a:gd name="connsiteY98-6346" fmla="*/ 1525725 h 1598136"/>
              <a:gd name="connsiteX99-6347" fmla="*/ 1835994 w 9662615"/>
              <a:gd name="connsiteY99-6348" fmla="*/ 1527678 h 1598136"/>
              <a:gd name="connsiteX100-6349" fmla="*/ 1671119 w 9662615"/>
              <a:gd name="connsiteY100-6350" fmla="*/ 1536701 h 1598136"/>
              <a:gd name="connsiteX101-6351" fmla="*/ 1601337 w 9662615"/>
              <a:gd name="connsiteY101-6352" fmla="*/ 1548552 h 1598136"/>
              <a:gd name="connsiteX102-6353" fmla="*/ 1407755 w 9662615"/>
              <a:gd name="connsiteY102-6354" fmla="*/ 1571444 h 1598136"/>
              <a:gd name="connsiteX103-6355" fmla="*/ 1271994 w 9662615"/>
              <a:gd name="connsiteY103-6356" fmla="*/ 1579471 h 1598136"/>
              <a:gd name="connsiteX104-6357" fmla="*/ 1249226 w 9662615"/>
              <a:gd name="connsiteY104-6358" fmla="*/ 1583140 h 1598136"/>
              <a:gd name="connsiteX105-6359" fmla="*/ 1217719 w 9662615"/>
              <a:gd name="connsiteY105-6360" fmla="*/ 1580863 h 1598136"/>
              <a:gd name="connsiteX106-6361" fmla="*/ 1091432 w 9662615"/>
              <a:gd name="connsiteY106-6362" fmla="*/ 1571003 h 1598136"/>
              <a:gd name="connsiteX107-6363" fmla="*/ 992039 w 9662615"/>
              <a:gd name="connsiteY107-6364" fmla="*/ 1556662 h 1598136"/>
              <a:gd name="connsiteX108-6365" fmla="*/ 868264 w 9662615"/>
              <a:gd name="connsiteY108-6366" fmla="*/ 1566392 h 1598136"/>
              <a:gd name="connsiteX109-6367" fmla="*/ 792765 w 9662615"/>
              <a:gd name="connsiteY109-6368" fmla="*/ 1563102 h 1598136"/>
              <a:gd name="connsiteX110-6369" fmla="*/ 669055 w 9662615"/>
              <a:gd name="connsiteY110-6370" fmla="*/ 1543638 h 1598136"/>
              <a:gd name="connsiteX111-6371" fmla="*/ 506152 w 9662615"/>
              <a:gd name="connsiteY111-6372" fmla="*/ 1549124 h 1598136"/>
              <a:gd name="connsiteX112-6373" fmla="*/ 472797 w 9662615"/>
              <a:gd name="connsiteY112-6374" fmla="*/ 1568904 h 1598136"/>
              <a:gd name="connsiteX113-6375" fmla="*/ 427864 w 9662615"/>
              <a:gd name="connsiteY113-6376" fmla="*/ 1580848 h 1598136"/>
              <a:gd name="connsiteX114-6377" fmla="*/ 408381 w 9662615"/>
              <a:gd name="connsiteY114-6378" fmla="*/ 1552940 h 1598136"/>
              <a:gd name="connsiteX115-6379" fmla="*/ 267163 w 9662615"/>
              <a:gd name="connsiteY115-6380" fmla="*/ 1531913 h 1598136"/>
              <a:gd name="connsiteX116-6381" fmla="*/ 196644 w 9662615"/>
              <a:gd name="connsiteY116-6382" fmla="*/ 1524565 h 1598136"/>
              <a:gd name="connsiteX117-6383" fmla="*/ 86819 w 9662615"/>
              <a:gd name="connsiteY117-6384" fmla="*/ 1519517 h 1598136"/>
              <a:gd name="connsiteX118-6385" fmla="*/ 53369 w 9662615"/>
              <a:gd name="connsiteY118-6386" fmla="*/ 1516853 h 1598136"/>
              <a:gd name="connsiteX119-6387" fmla="*/ 2359 w 9662615"/>
              <a:gd name="connsiteY119-6388" fmla="*/ 1515247 h 1598136"/>
              <a:gd name="connsiteX120-6389" fmla="*/ 0 w 9662615"/>
              <a:gd name="connsiteY120-6390" fmla="*/ 1514932 h 1598136"/>
              <a:gd name="connsiteX121-6391" fmla="*/ 0 w 9662615"/>
              <a:gd name="connsiteY121-6392" fmla="*/ 0 h 1598136"/>
              <a:gd name="connsiteX0-6393" fmla="*/ 0 w 9662615"/>
              <a:gd name="connsiteY0-6394" fmla="*/ 0 h 1598136"/>
              <a:gd name="connsiteX1-6395" fmla="*/ 9662615 w 9662615"/>
              <a:gd name="connsiteY1-6396" fmla="*/ 0 h 1598136"/>
              <a:gd name="connsiteX2-6397" fmla="*/ 9662615 w 9662615"/>
              <a:gd name="connsiteY2-6398" fmla="*/ 1280346 h 1598136"/>
              <a:gd name="connsiteX3-6399" fmla="*/ 9658420 w 9662615"/>
              <a:gd name="connsiteY3-6400" fmla="*/ 1280106 h 1598136"/>
              <a:gd name="connsiteX4-6401" fmla="*/ 9469546 w 9662615"/>
              <a:gd name="connsiteY4-6402" fmla="*/ 1289837 h 1598136"/>
              <a:gd name="connsiteX5-6403" fmla="*/ 9385895 w 9662615"/>
              <a:gd name="connsiteY5-6404" fmla="*/ 1269203 h 1598136"/>
              <a:gd name="connsiteX6-6405" fmla="*/ 9144767 w 9662615"/>
              <a:gd name="connsiteY6-6406" fmla="*/ 1264120 h 1598136"/>
              <a:gd name="connsiteX7-6407" fmla="*/ 8837252 w 9662615"/>
              <a:gd name="connsiteY7-6408" fmla="*/ 1350515 h 1598136"/>
              <a:gd name="connsiteX8-6409" fmla="*/ 8705466 w 9662615"/>
              <a:gd name="connsiteY8-6410" fmla="*/ 1342419 h 1598136"/>
              <a:gd name="connsiteX9-6411" fmla="*/ 8652221 w 9662615"/>
              <a:gd name="connsiteY9-6412" fmla="*/ 1326906 h 1598136"/>
              <a:gd name="connsiteX10-6413" fmla="*/ 8632312 w 9662615"/>
              <a:gd name="connsiteY10-6414" fmla="*/ 1326025 h 1598136"/>
              <a:gd name="connsiteX11-6415" fmla="*/ 8591582 w 9662615"/>
              <a:gd name="connsiteY11-6416" fmla="*/ 1341666 h 1598136"/>
              <a:gd name="connsiteX12-6417" fmla="*/ 8537336 w 9662615"/>
              <a:gd name="connsiteY12-6418" fmla="*/ 1341684 h 1598136"/>
              <a:gd name="connsiteX13-6419" fmla="*/ 8472508 w 9662615"/>
              <a:gd name="connsiteY13-6420" fmla="*/ 1363109 h 1598136"/>
              <a:gd name="connsiteX14-6421" fmla="*/ 8258477 w 9662615"/>
              <a:gd name="connsiteY14-6422" fmla="*/ 1370666 h 1598136"/>
              <a:gd name="connsiteX15-6423" fmla="*/ 8197961 w 9662615"/>
              <a:gd name="connsiteY15-6424" fmla="*/ 1392804 h 1598136"/>
              <a:gd name="connsiteX16-6425" fmla="*/ 8171196 w 9662615"/>
              <a:gd name="connsiteY16-6426" fmla="*/ 1397216 h 1598136"/>
              <a:gd name="connsiteX17-6427" fmla="*/ 8127667 w 9662615"/>
              <a:gd name="connsiteY17-6428" fmla="*/ 1418254 h 1598136"/>
              <a:gd name="connsiteX18-6429" fmla="*/ 7974579 w 9662615"/>
              <a:gd name="connsiteY18-6430" fmla="*/ 1383439 h 1598136"/>
              <a:gd name="connsiteX19-6431" fmla="*/ 7768351 w 9662615"/>
              <a:gd name="connsiteY19-6432" fmla="*/ 1395051 h 1598136"/>
              <a:gd name="connsiteX20-6433" fmla="*/ 7635985 w 9662615"/>
              <a:gd name="connsiteY20-6434" fmla="*/ 1386363 h 1598136"/>
              <a:gd name="connsiteX21-6435" fmla="*/ 7466069 w 9662615"/>
              <a:gd name="connsiteY21-6436" fmla="*/ 1377654 h 1598136"/>
              <a:gd name="connsiteX22-6437" fmla="*/ 7355642 w 9662615"/>
              <a:gd name="connsiteY22-6438" fmla="*/ 1407761 h 1598136"/>
              <a:gd name="connsiteX23-6439" fmla="*/ 7151610 w 9662615"/>
              <a:gd name="connsiteY23-6440" fmla="*/ 1397856 h 1598136"/>
              <a:gd name="connsiteX24-6441" fmla="*/ 7082147 w 9662615"/>
              <a:gd name="connsiteY24-6442" fmla="*/ 1406113 h 1598136"/>
              <a:gd name="connsiteX25-6443" fmla="*/ 7014958 w 9662615"/>
              <a:gd name="connsiteY25-6444" fmla="*/ 1396883 h 1598136"/>
              <a:gd name="connsiteX26-6445" fmla="*/ 6907567 w 9662615"/>
              <a:gd name="connsiteY26-6446" fmla="*/ 1419149 h 1598136"/>
              <a:gd name="connsiteX27-6447" fmla="*/ 6748428 w 9662615"/>
              <a:gd name="connsiteY27-6448" fmla="*/ 1420308 h 1598136"/>
              <a:gd name="connsiteX28-6449" fmla="*/ 6654257 w 9662615"/>
              <a:gd name="connsiteY28-6450" fmla="*/ 1424143 h 1598136"/>
              <a:gd name="connsiteX29-6451" fmla="*/ 6620123 w 9662615"/>
              <a:gd name="connsiteY29-6452" fmla="*/ 1430535 h 1598136"/>
              <a:gd name="connsiteX30-6453" fmla="*/ 6571355 w 9662615"/>
              <a:gd name="connsiteY30-6454" fmla="*/ 1436144 h 1598136"/>
              <a:gd name="connsiteX31-6455" fmla="*/ 6486557 w 9662615"/>
              <a:gd name="connsiteY31-6456" fmla="*/ 1449861 h 1598136"/>
              <a:gd name="connsiteX32-6457" fmla="*/ 6370419 w 9662615"/>
              <a:gd name="connsiteY32-6458" fmla="*/ 1461649 h 1598136"/>
              <a:gd name="connsiteX33-6459" fmla="*/ 6278839 w 9662615"/>
              <a:gd name="connsiteY33-6460" fmla="*/ 1449160 h 1598136"/>
              <a:gd name="connsiteX34-6461" fmla="*/ 6272455 w 9662615"/>
              <a:gd name="connsiteY34-6462" fmla="*/ 1453191 h 1598136"/>
              <a:gd name="connsiteX35-6463" fmla="*/ 6212659 w 9662615"/>
              <a:gd name="connsiteY35-6464" fmla="*/ 1454850 h 1598136"/>
              <a:gd name="connsiteX36-6465" fmla="*/ 6069317 w 9662615"/>
              <a:gd name="connsiteY36-6466" fmla="*/ 1445838 h 1598136"/>
              <a:gd name="connsiteX37-6467" fmla="*/ 5878477 w 9662615"/>
              <a:gd name="connsiteY37-6468" fmla="*/ 1439180 h 1598136"/>
              <a:gd name="connsiteX38-6469" fmla="*/ 5838387 w 9662615"/>
              <a:gd name="connsiteY38-6470" fmla="*/ 1444679 h 1598136"/>
              <a:gd name="connsiteX39-6471" fmla="*/ 5771136 w 9662615"/>
              <a:gd name="connsiteY39-6472" fmla="*/ 1453639 h 1598136"/>
              <a:gd name="connsiteX40-6473" fmla="*/ 5724081 w 9662615"/>
              <a:gd name="connsiteY40-6474" fmla="*/ 1470431 h 1598136"/>
              <a:gd name="connsiteX41-6475" fmla="*/ 5666577 w 9662615"/>
              <a:gd name="connsiteY41-6476" fmla="*/ 1473921 h 1598136"/>
              <a:gd name="connsiteX42-6477" fmla="*/ 5649068 w 9662615"/>
              <a:gd name="connsiteY42-6478" fmla="*/ 1461676 h 1598136"/>
              <a:gd name="connsiteX43-6479" fmla="*/ 5588902 w 9662615"/>
              <a:gd name="connsiteY43-6480" fmla="*/ 1469647 h 1598136"/>
              <a:gd name="connsiteX44-6481" fmla="*/ 5498090 w 9662615"/>
              <a:gd name="connsiteY44-6482" fmla="*/ 1483173 h 1598136"/>
              <a:gd name="connsiteX45-6483" fmla="*/ 5444641 w 9662615"/>
              <a:gd name="connsiteY45-6484" fmla="*/ 1487602 h 1598136"/>
              <a:gd name="connsiteX46-6485" fmla="*/ 5299812 w 9662615"/>
              <a:gd name="connsiteY46-6486" fmla="*/ 1503362 h 1598136"/>
              <a:gd name="connsiteX47-6487" fmla="*/ 5213947 w 9662615"/>
              <a:gd name="connsiteY47-6488" fmla="*/ 1516637 h 1598136"/>
              <a:gd name="connsiteX48-6489" fmla="*/ 5090342 w 9662615"/>
              <a:gd name="connsiteY48-6490" fmla="*/ 1546680 h 1598136"/>
              <a:gd name="connsiteX49-6491" fmla="*/ 5129812 w 9662615"/>
              <a:gd name="connsiteY49-6492" fmla="*/ 1521277 h 1598136"/>
              <a:gd name="connsiteX50-6493" fmla="*/ 5059484 w 9662615"/>
              <a:gd name="connsiteY50-6494" fmla="*/ 1546802 h 1598136"/>
              <a:gd name="connsiteX51-6495" fmla="*/ 5038524 w 9662615"/>
              <a:gd name="connsiteY51-6496" fmla="*/ 1545675 h 1598136"/>
              <a:gd name="connsiteX52-6497" fmla="*/ 5026564 w 9662615"/>
              <a:gd name="connsiteY52-6498" fmla="*/ 1545376 h 1598136"/>
              <a:gd name="connsiteX53-6499" fmla="*/ 4969433 w 9662615"/>
              <a:gd name="connsiteY53-6500" fmla="*/ 1540263 h 1598136"/>
              <a:gd name="connsiteX54-6501" fmla="*/ 4921303 w 9662615"/>
              <a:gd name="connsiteY54-6502" fmla="*/ 1575379 h 1598136"/>
              <a:gd name="connsiteX55-6503" fmla="*/ 4863775 w 9662615"/>
              <a:gd name="connsiteY55-6504" fmla="*/ 1562633 h 1598136"/>
              <a:gd name="connsiteX56-6505" fmla="*/ 4847242 w 9662615"/>
              <a:gd name="connsiteY56-6506" fmla="*/ 1565435 h 1598136"/>
              <a:gd name="connsiteX57-6507" fmla="*/ 4856839 w 9662615"/>
              <a:gd name="connsiteY57-6508" fmla="*/ 1598136 h 1598136"/>
              <a:gd name="connsiteX58-6509" fmla="*/ 4791466 w 9662615"/>
              <a:gd name="connsiteY58-6510" fmla="*/ 1561324 h 1598136"/>
              <a:gd name="connsiteX59-6511" fmla="*/ 4784247 w 9662615"/>
              <a:gd name="connsiteY59-6512" fmla="*/ 1562342 h 1598136"/>
              <a:gd name="connsiteX60-6513" fmla="*/ 4748477 w 9662615"/>
              <a:gd name="connsiteY60-6514" fmla="*/ 1556925 h 1598136"/>
              <a:gd name="connsiteX61-6515" fmla="*/ 4730033 w 9662615"/>
              <a:gd name="connsiteY61-6516" fmla="*/ 1555274 h 1598136"/>
              <a:gd name="connsiteX62-6517" fmla="*/ 4724747 w 9662615"/>
              <a:gd name="connsiteY62-6518" fmla="*/ 1552439 h 1598136"/>
              <a:gd name="connsiteX63-6519" fmla="*/ 4697562 w 9662615"/>
              <a:gd name="connsiteY63-6520" fmla="*/ 1551206 h 1598136"/>
              <a:gd name="connsiteX64-6521" fmla="*/ 4662664 w 9662615"/>
              <a:gd name="connsiteY64-6522" fmla="*/ 1573162 h 1598136"/>
              <a:gd name="connsiteX65-6523" fmla="*/ 4603028 w 9662615"/>
              <a:gd name="connsiteY65-6524" fmla="*/ 1568821 h 1598136"/>
              <a:gd name="connsiteX66-6525" fmla="*/ 4541612 w 9662615"/>
              <a:gd name="connsiteY66-6526" fmla="*/ 1545262 h 1598136"/>
              <a:gd name="connsiteX67-6527" fmla="*/ 4422155 w 9662615"/>
              <a:gd name="connsiteY67-6528" fmla="*/ 1542059 h 1598136"/>
              <a:gd name="connsiteX68-6529" fmla="*/ 4221826 w 9662615"/>
              <a:gd name="connsiteY68-6530" fmla="*/ 1508923 h 1598136"/>
              <a:gd name="connsiteX69-6531" fmla="*/ 4096601 w 9662615"/>
              <a:gd name="connsiteY69-6532" fmla="*/ 1521563 h 1598136"/>
              <a:gd name="connsiteX70-6533" fmla="*/ 3970635 w 9662615"/>
              <a:gd name="connsiteY70-6534" fmla="*/ 1544815 h 1598136"/>
              <a:gd name="connsiteX71-6535" fmla="*/ 3833906 w 9662615"/>
              <a:gd name="connsiteY71-6536" fmla="*/ 1516637 h 1598136"/>
              <a:gd name="connsiteX72-6537" fmla="*/ 3696258 w 9662615"/>
              <a:gd name="connsiteY72-6538" fmla="*/ 1537563 h 1598136"/>
              <a:gd name="connsiteX73-6539" fmla="*/ 3594070 w 9662615"/>
              <a:gd name="connsiteY73-6540" fmla="*/ 1509422 h 1598136"/>
              <a:gd name="connsiteX74-6541" fmla="*/ 3565233 w 9662615"/>
              <a:gd name="connsiteY74-6542" fmla="*/ 1515122 h 1598136"/>
              <a:gd name="connsiteX75-6543" fmla="*/ 3560267 w 9662615"/>
              <a:gd name="connsiteY75-6544" fmla="*/ 1516288 h 1598136"/>
              <a:gd name="connsiteX76-6545" fmla="*/ 3540258 w 9662615"/>
              <a:gd name="connsiteY76-6546" fmla="*/ 1516976 h 1598136"/>
              <a:gd name="connsiteX77-6547" fmla="*/ 3534780 w 9662615"/>
              <a:gd name="connsiteY77-6548" fmla="*/ 1522141 h 1598136"/>
              <a:gd name="connsiteX78-6549" fmla="*/ 3504783 w 9662615"/>
              <a:gd name="connsiteY78-6550" fmla="*/ 1526739 h 1598136"/>
              <a:gd name="connsiteX79-6551" fmla="*/ 3430805 w 9662615"/>
              <a:gd name="connsiteY79-6552" fmla="*/ 1542521 h 1598136"/>
              <a:gd name="connsiteX80-6553" fmla="*/ 3292707 w 9662615"/>
              <a:gd name="connsiteY80-6554" fmla="*/ 1520490 h 1598136"/>
              <a:gd name="connsiteX81-6555" fmla="*/ 3187872 w 9662615"/>
              <a:gd name="connsiteY81-6556" fmla="*/ 1519991 h 1598136"/>
              <a:gd name="connsiteX82-6557" fmla="*/ 3148026 w 9662615"/>
              <a:gd name="connsiteY82-6558" fmla="*/ 1524777 h 1598136"/>
              <a:gd name="connsiteX83-6559" fmla="*/ 3092394 w 9662615"/>
              <a:gd name="connsiteY83-6560" fmla="*/ 1528115 h 1598136"/>
              <a:gd name="connsiteX84-6561" fmla="*/ 2994200 w 9662615"/>
              <a:gd name="connsiteY84-6562" fmla="*/ 1537857 h 1598136"/>
              <a:gd name="connsiteX85-6563" fmla="*/ 2862301 w 9662615"/>
              <a:gd name="connsiteY85-6564" fmla="*/ 1544250 h 1598136"/>
              <a:gd name="connsiteX86-6565" fmla="*/ 2766335 w 9662615"/>
              <a:gd name="connsiteY86-6566" fmla="*/ 1527662 h 1598136"/>
              <a:gd name="connsiteX87-6567" fmla="*/ 2757836 w 9662615"/>
              <a:gd name="connsiteY87-6568" fmla="*/ 1531371 h 1598136"/>
              <a:gd name="connsiteX88-6569" fmla="*/ 2691555 w 9662615"/>
              <a:gd name="connsiteY88-6570" fmla="*/ 1530283 h 1598136"/>
              <a:gd name="connsiteX89-6571" fmla="*/ 2491676 w 9662615"/>
              <a:gd name="connsiteY89-6572" fmla="*/ 1500859 h 1598136"/>
              <a:gd name="connsiteX90-6573" fmla="*/ 2378036 w 9662615"/>
              <a:gd name="connsiteY90-6574" fmla="*/ 1520645 h 1598136"/>
              <a:gd name="connsiteX91-6575" fmla="*/ 2284269 w 9662615"/>
              <a:gd name="connsiteY91-6576" fmla="*/ 1503068 h 1598136"/>
              <a:gd name="connsiteX92-6577" fmla="*/ 2207104 w 9662615"/>
              <a:gd name="connsiteY92-6578" fmla="*/ 1508888 h 1598136"/>
              <a:gd name="connsiteX93-6579" fmla="*/ 2149226 w 9662615"/>
              <a:gd name="connsiteY93-6580" fmla="*/ 1523409 h 1598136"/>
              <a:gd name="connsiteX94-6581" fmla="*/ 2084783 w 9662615"/>
              <a:gd name="connsiteY94-6582" fmla="*/ 1524245 h 1598136"/>
              <a:gd name="connsiteX95-6583" fmla="*/ 2070075 w 9662615"/>
              <a:gd name="connsiteY95-6584" fmla="*/ 1511285 h 1598136"/>
              <a:gd name="connsiteX96-6585" fmla="*/ 2001057 w 9662615"/>
              <a:gd name="connsiteY96-6586" fmla="*/ 1516449 h 1598136"/>
              <a:gd name="connsiteX97-6587" fmla="*/ 1896330 w 9662615"/>
              <a:gd name="connsiteY97-6588" fmla="*/ 1525725 h 1598136"/>
              <a:gd name="connsiteX98-6589" fmla="*/ 1835994 w 9662615"/>
              <a:gd name="connsiteY98-6590" fmla="*/ 1527678 h 1598136"/>
              <a:gd name="connsiteX99-6591" fmla="*/ 1671119 w 9662615"/>
              <a:gd name="connsiteY99-6592" fmla="*/ 1536701 h 1598136"/>
              <a:gd name="connsiteX100-6593" fmla="*/ 1601337 w 9662615"/>
              <a:gd name="connsiteY100-6594" fmla="*/ 1548552 h 1598136"/>
              <a:gd name="connsiteX101-6595" fmla="*/ 1407755 w 9662615"/>
              <a:gd name="connsiteY101-6596" fmla="*/ 1571444 h 1598136"/>
              <a:gd name="connsiteX102-6597" fmla="*/ 1271994 w 9662615"/>
              <a:gd name="connsiteY102-6598" fmla="*/ 1579471 h 1598136"/>
              <a:gd name="connsiteX103-6599" fmla="*/ 1249226 w 9662615"/>
              <a:gd name="connsiteY103-6600" fmla="*/ 1583140 h 1598136"/>
              <a:gd name="connsiteX104-6601" fmla="*/ 1217719 w 9662615"/>
              <a:gd name="connsiteY104-6602" fmla="*/ 1580863 h 1598136"/>
              <a:gd name="connsiteX105-6603" fmla="*/ 1091432 w 9662615"/>
              <a:gd name="connsiteY105-6604" fmla="*/ 1571003 h 1598136"/>
              <a:gd name="connsiteX106-6605" fmla="*/ 992039 w 9662615"/>
              <a:gd name="connsiteY106-6606" fmla="*/ 1556662 h 1598136"/>
              <a:gd name="connsiteX107-6607" fmla="*/ 868264 w 9662615"/>
              <a:gd name="connsiteY107-6608" fmla="*/ 1566392 h 1598136"/>
              <a:gd name="connsiteX108-6609" fmla="*/ 792765 w 9662615"/>
              <a:gd name="connsiteY108-6610" fmla="*/ 1563102 h 1598136"/>
              <a:gd name="connsiteX109-6611" fmla="*/ 669055 w 9662615"/>
              <a:gd name="connsiteY109-6612" fmla="*/ 1543638 h 1598136"/>
              <a:gd name="connsiteX110-6613" fmla="*/ 506152 w 9662615"/>
              <a:gd name="connsiteY110-6614" fmla="*/ 1549124 h 1598136"/>
              <a:gd name="connsiteX111-6615" fmla="*/ 472797 w 9662615"/>
              <a:gd name="connsiteY111-6616" fmla="*/ 1568904 h 1598136"/>
              <a:gd name="connsiteX112-6617" fmla="*/ 427864 w 9662615"/>
              <a:gd name="connsiteY112-6618" fmla="*/ 1580848 h 1598136"/>
              <a:gd name="connsiteX113-6619" fmla="*/ 408381 w 9662615"/>
              <a:gd name="connsiteY113-6620" fmla="*/ 1552940 h 1598136"/>
              <a:gd name="connsiteX114-6621" fmla="*/ 267163 w 9662615"/>
              <a:gd name="connsiteY114-6622" fmla="*/ 1531913 h 1598136"/>
              <a:gd name="connsiteX115-6623" fmla="*/ 196644 w 9662615"/>
              <a:gd name="connsiteY115-6624" fmla="*/ 1524565 h 1598136"/>
              <a:gd name="connsiteX116-6625" fmla="*/ 86819 w 9662615"/>
              <a:gd name="connsiteY116-6626" fmla="*/ 1519517 h 1598136"/>
              <a:gd name="connsiteX117-6627" fmla="*/ 53369 w 9662615"/>
              <a:gd name="connsiteY117-6628" fmla="*/ 1516853 h 1598136"/>
              <a:gd name="connsiteX118-6629" fmla="*/ 2359 w 9662615"/>
              <a:gd name="connsiteY118-6630" fmla="*/ 1515247 h 1598136"/>
              <a:gd name="connsiteX119-6631" fmla="*/ 0 w 9662615"/>
              <a:gd name="connsiteY119-6632" fmla="*/ 1514932 h 1598136"/>
              <a:gd name="connsiteX120-6633" fmla="*/ 0 w 9662615"/>
              <a:gd name="connsiteY120-6634" fmla="*/ 0 h 1598136"/>
              <a:gd name="connsiteX0-6635" fmla="*/ 0 w 9662615"/>
              <a:gd name="connsiteY0-6636" fmla="*/ 0 h 1598136"/>
              <a:gd name="connsiteX1-6637" fmla="*/ 9662615 w 9662615"/>
              <a:gd name="connsiteY1-6638" fmla="*/ 0 h 1598136"/>
              <a:gd name="connsiteX2-6639" fmla="*/ 9662615 w 9662615"/>
              <a:gd name="connsiteY2-6640" fmla="*/ 1280346 h 1598136"/>
              <a:gd name="connsiteX3-6641" fmla="*/ 9658420 w 9662615"/>
              <a:gd name="connsiteY3-6642" fmla="*/ 1280106 h 1598136"/>
              <a:gd name="connsiteX4-6643" fmla="*/ 9469546 w 9662615"/>
              <a:gd name="connsiteY4-6644" fmla="*/ 1289837 h 1598136"/>
              <a:gd name="connsiteX5-6645" fmla="*/ 9385895 w 9662615"/>
              <a:gd name="connsiteY5-6646" fmla="*/ 1269203 h 1598136"/>
              <a:gd name="connsiteX6-6647" fmla="*/ 9144767 w 9662615"/>
              <a:gd name="connsiteY6-6648" fmla="*/ 1264120 h 1598136"/>
              <a:gd name="connsiteX7-6649" fmla="*/ 8837252 w 9662615"/>
              <a:gd name="connsiteY7-6650" fmla="*/ 1350515 h 1598136"/>
              <a:gd name="connsiteX8-6651" fmla="*/ 8705466 w 9662615"/>
              <a:gd name="connsiteY8-6652" fmla="*/ 1342419 h 1598136"/>
              <a:gd name="connsiteX9-6653" fmla="*/ 8652221 w 9662615"/>
              <a:gd name="connsiteY9-6654" fmla="*/ 1326906 h 1598136"/>
              <a:gd name="connsiteX10-6655" fmla="*/ 8632312 w 9662615"/>
              <a:gd name="connsiteY10-6656" fmla="*/ 1326025 h 1598136"/>
              <a:gd name="connsiteX11-6657" fmla="*/ 8591582 w 9662615"/>
              <a:gd name="connsiteY11-6658" fmla="*/ 1341666 h 1598136"/>
              <a:gd name="connsiteX12-6659" fmla="*/ 8537336 w 9662615"/>
              <a:gd name="connsiteY12-6660" fmla="*/ 1341684 h 1598136"/>
              <a:gd name="connsiteX13-6661" fmla="*/ 8472508 w 9662615"/>
              <a:gd name="connsiteY13-6662" fmla="*/ 1363109 h 1598136"/>
              <a:gd name="connsiteX14-6663" fmla="*/ 8258477 w 9662615"/>
              <a:gd name="connsiteY14-6664" fmla="*/ 1370666 h 1598136"/>
              <a:gd name="connsiteX15-6665" fmla="*/ 8197961 w 9662615"/>
              <a:gd name="connsiteY15-6666" fmla="*/ 1392804 h 1598136"/>
              <a:gd name="connsiteX16-6667" fmla="*/ 8171196 w 9662615"/>
              <a:gd name="connsiteY16-6668" fmla="*/ 1397216 h 1598136"/>
              <a:gd name="connsiteX17-6669" fmla="*/ 8127667 w 9662615"/>
              <a:gd name="connsiteY17-6670" fmla="*/ 1418254 h 1598136"/>
              <a:gd name="connsiteX18-6671" fmla="*/ 7974579 w 9662615"/>
              <a:gd name="connsiteY18-6672" fmla="*/ 1383439 h 1598136"/>
              <a:gd name="connsiteX19-6673" fmla="*/ 7768351 w 9662615"/>
              <a:gd name="connsiteY19-6674" fmla="*/ 1395051 h 1598136"/>
              <a:gd name="connsiteX20-6675" fmla="*/ 7635985 w 9662615"/>
              <a:gd name="connsiteY20-6676" fmla="*/ 1386363 h 1598136"/>
              <a:gd name="connsiteX21-6677" fmla="*/ 7466069 w 9662615"/>
              <a:gd name="connsiteY21-6678" fmla="*/ 1377654 h 1598136"/>
              <a:gd name="connsiteX22-6679" fmla="*/ 7355642 w 9662615"/>
              <a:gd name="connsiteY22-6680" fmla="*/ 1407761 h 1598136"/>
              <a:gd name="connsiteX23-6681" fmla="*/ 7151610 w 9662615"/>
              <a:gd name="connsiteY23-6682" fmla="*/ 1397856 h 1598136"/>
              <a:gd name="connsiteX24-6683" fmla="*/ 7082147 w 9662615"/>
              <a:gd name="connsiteY24-6684" fmla="*/ 1406113 h 1598136"/>
              <a:gd name="connsiteX25-6685" fmla="*/ 7014958 w 9662615"/>
              <a:gd name="connsiteY25-6686" fmla="*/ 1396883 h 1598136"/>
              <a:gd name="connsiteX26-6687" fmla="*/ 6907567 w 9662615"/>
              <a:gd name="connsiteY26-6688" fmla="*/ 1419149 h 1598136"/>
              <a:gd name="connsiteX27-6689" fmla="*/ 6748428 w 9662615"/>
              <a:gd name="connsiteY27-6690" fmla="*/ 1420308 h 1598136"/>
              <a:gd name="connsiteX28-6691" fmla="*/ 6654257 w 9662615"/>
              <a:gd name="connsiteY28-6692" fmla="*/ 1424143 h 1598136"/>
              <a:gd name="connsiteX29-6693" fmla="*/ 6620123 w 9662615"/>
              <a:gd name="connsiteY29-6694" fmla="*/ 1430535 h 1598136"/>
              <a:gd name="connsiteX30-6695" fmla="*/ 6571355 w 9662615"/>
              <a:gd name="connsiteY30-6696" fmla="*/ 1436144 h 1598136"/>
              <a:gd name="connsiteX31-6697" fmla="*/ 6486557 w 9662615"/>
              <a:gd name="connsiteY31-6698" fmla="*/ 1449861 h 1598136"/>
              <a:gd name="connsiteX32-6699" fmla="*/ 6370419 w 9662615"/>
              <a:gd name="connsiteY32-6700" fmla="*/ 1461649 h 1598136"/>
              <a:gd name="connsiteX33-6701" fmla="*/ 6278839 w 9662615"/>
              <a:gd name="connsiteY33-6702" fmla="*/ 1449160 h 1598136"/>
              <a:gd name="connsiteX34-6703" fmla="*/ 6272455 w 9662615"/>
              <a:gd name="connsiteY34-6704" fmla="*/ 1453191 h 1598136"/>
              <a:gd name="connsiteX35-6705" fmla="*/ 6212659 w 9662615"/>
              <a:gd name="connsiteY35-6706" fmla="*/ 1454850 h 1598136"/>
              <a:gd name="connsiteX36-6707" fmla="*/ 6069317 w 9662615"/>
              <a:gd name="connsiteY36-6708" fmla="*/ 1445838 h 1598136"/>
              <a:gd name="connsiteX37-6709" fmla="*/ 5878477 w 9662615"/>
              <a:gd name="connsiteY37-6710" fmla="*/ 1439180 h 1598136"/>
              <a:gd name="connsiteX38-6711" fmla="*/ 5838387 w 9662615"/>
              <a:gd name="connsiteY38-6712" fmla="*/ 1444679 h 1598136"/>
              <a:gd name="connsiteX39-6713" fmla="*/ 5771136 w 9662615"/>
              <a:gd name="connsiteY39-6714" fmla="*/ 1453639 h 1598136"/>
              <a:gd name="connsiteX40-6715" fmla="*/ 5724081 w 9662615"/>
              <a:gd name="connsiteY40-6716" fmla="*/ 1470431 h 1598136"/>
              <a:gd name="connsiteX41-6717" fmla="*/ 5666577 w 9662615"/>
              <a:gd name="connsiteY41-6718" fmla="*/ 1473921 h 1598136"/>
              <a:gd name="connsiteX42-6719" fmla="*/ 5649068 w 9662615"/>
              <a:gd name="connsiteY42-6720" fmla="*/ 1461676 h 1598136"/>
              <a:gd name="connsiteX43-6721" fmla="*/ 5588902 w 9662615"/>
              <a:gd name="connsiteY43-6722" fmla="*/ 1469647 h 1598136"/>
              <a:gd name="connsiteX44-6723" fmla="*/ 5498090 w 9662615"/>
              <a:gd name="connsiteY44-6724" fmla="*/ 1483173 h 1598136"/>
              <a:gd name="connsiteX45-6725" fmla="*/ 5444641 w 9662615"/>
              <a:gd name="connsiteY45-6726" fmla="*/ 1487602 h 1598136"/>
              <a:gd name="connsiteX46-6727" fmla="*/ 5299812 w 9662615"/>
              <a:gd name="connsiteY46-6728" fmla="*/ 1503362 h 1598136"/>
              <a:gd name="connsiteX47-6729" fmla="*/ 5213947 w 9662615"/>
              <a:gd name="connsiteY47-6730" fmla="*/ 1516637 h 1598136"/>
              <a:gd name="connsiteX48-6731" fmla="*/ 5090342 w 9662615"/>
              <a:gd name="connsiteY48-6732" fmla="*/ 1546680 h 1598136"/>
              <a:gd name="connsiteX49-6733" fmla="*/ 5129812 w 9662615"/>
              <a:gd name="connsiteY49-6734" fmla="*/ 1521277 h 1598136"/>
              <a:gd name="connsiteX50-6735" fmla="*/ 5059484 w 9662615"/>
              <a:gd name="connsiteY50-6736" fmla="*/ 1546802 h 1598136"/>
              <a:gd name="connsiteX51-6737" fmla="*/ 5038524 w 9662615"/>
              <a:gd name="connsiteY51-6738" fmla="*/ 1545675 h 1598136"/>
              <a:gd name="connsiteX52-6739" fmla="*/ 5026564 w 9662615"/>
              <a:gd name="connsiteY52-6740" fmla="*/ 1545376 h 1598136"/>
              <a:gd name="connsiteX53-6741" fmla="*/ 4969433 w 9662615"/>
              <a:gd name="connsiteY53-6742" fmla="*/ 1550865 h 1598136"/>
              <a:gd name="connsiteX54-6743" fmla="*/ 4921303 w 9662615"/>
              <a:gd name="connsiteY54-6744" fmla="*/ 1575379 h 1598136"/>
              <a:gd name="connsiteX55-6745" fmla="*/ 4863775 w 9662615"/>
              <a:gd name="connsiteY55-6746" fmla="*/ 1562633 h 1598136"/>
              <a:gd name="connsiteX56-6747" fmla="*/ 4847242 w 9662615"/>
              <a:gd name="connsiteY56-6748" fmla="*/ 1565435 h 1598136"/>
              <a:gd name="connsiteX57-6749" fmla="*/ 4856839 w 9662615"/>
              <a:gd name="connsiteY57-6750" fmla="*/ 1598136 h 1598136"/>
              <a:gd name="connsiteX58-6751" fmla="*/ 4791466 w 9662615"/>
              <a:gd name="connsiteY58-6752" fmla="*/ 1561324 h 1598136"/>
              <a:gd name="connsiteX59-6753" fmla="*/ 4784247 w 9662615"/>
              <a:gd name="connsiteY59-6754" fmla="*/ 1562342 h 1598136"/>
              <a:gd name="connsiteX60-6755" fmla="*/ 4748477 w 9662615"/>
              <a:gd name="connsiteY60-6756" fmla="*/ 1556925 h 1598136"/>
              <a:gd name="connsiteX61-6757" fmla="*/ 4730033 w 9662615"/>
              <a:gd name="connsiteY61-6758" fmla="*/ 1555274 h 1598136"/>
              <a:gd name="connsiteX62-6759" fmla="*/ 4724747 w 9662615"/>
              <a:gd name="connsiteY62-6760" fmla="*/ 1552439 h 1598136"/>
              <a:gd name="connsiteX63-6761" fmla="*/ 4697562 w 9662615"/>
              <a:gd name="connsiteY63-6762" fmla="*/ 1551206 h 1598136"/>
              <a:gd name="connsiteX64-6763" fmla="*/ 4662664 w 9662615"/>
              <a:gd name="connsiteY64-6764" fmla="*/ 1573162 h 1598136"/>
              <a:gd name="connsiteX65-6765" fmla="*/ 4603028 w 9662615"/>
              <a:gd name="connsiteY65-6766" fmla="*/ 1568821 h 1598136"/>
              <a:gd name="connsiteX66-6767" fmla="*/ 4541612 w 9662615"/>
              <a:gd name="connsiteY66-6768" fmla="*/ 1545262 h 1598136"/>
              <a:gd name="connsiteX67-6769" fmla="*/ 4422155 w 9662615"/>
              <a:gd name="connsiteY67-6770" fmla="*/ 1542059 h 1598136"/>
              <a:gd name="connsiteX68-6771" fmla="*/ 4221826 w 9662615"/>
              <a:gd name="connsiteY68-6772" fmla="*/ 1508923 h 1598136"/>
              <a:gd name="connsiteX69-6773" fmla="*/ 4096601 w 9662615"/>
              <a:gd name="connsiteY69-6774" fmla="*/ 1521563 h 1598136"/>
              <a:gd name="connsiteX70-6775" fmla="*/ 3970635 w 9662615"/>
              <a:gd name="connsiteY70-6776" fmla="*/ 1544815 h 1598136"/>
              <a:gd name="connsiteX71-6777" fmla="*/ 3833906 w 9662615"/>
              <a:gd name="connsiteY71-6778" fmla="*/ 1516637 h 1598136"/>
              <a:gd name="connsiteX72-6779" fmla="*/ 3696258 w 9662615"/>
              <a:gd name="connsiteY72-6780" fmla="*/ 1537563 h 1598136"/>
              <a:gd name="connsiteX73-6781" fmla="*/ 3594070 w 9662615"/>
              <a:gd name="connsiteY73-6782" fmla="*/ 1509422 h 1598136"/>
              <a:gd name="connsiteX74-6783" fmla="*/ 3565233 w 9662615"/>
              <a:gd name="connsiteY74-6784" fmla="*/ 1515122 h 1598136"/>
              <a:gd name="connsiteX75-6785" fmla="*/ 3560267 w 9662615"/>
              <a:gd name="connsiteY75-6786" fmla="*/ 1516288 h 1598136"/>
              <a:gd name="connsiteX76-6787" fmla="*/ 3540258 w 9662615"/>
              <a:gd name="connsiteY76-6788" fmla="*/ 1516976 h 1598136"/>
              <a:gd name="connsiteX77-6789" fmla="*/ 3534780 w 9662615"/>
              <a:gd name="connsiteY77-6790" fmla="*/ 1522141 h 1598136"/>
              <a:gd name="connsiteX78-6791" fmla="*/ 3504783 w 9662615"/>
              <a:gd name="connsiteY78-6792" fmla="*/ 1526739 h 1598136"/>
              <a:gd name="connsiteX79-6793" fmla="*/ 3430805 w 9662615"/>
              <a:gd name="connsiteY79-6794" fmla="*/ 1542521 h 1598136"/>
              <a:gd name="connsiteX80-6795" fmla="*/ 3292707 w 9662615"/>
              <a:gd name="connsiteY80-6796" fmla="*/ 1520490 h 1598136"/>
              <a:gd name="connsiteX81-6797" fmla="*/ 3187872 w 9662615"/>
              <a:gd name="connsiteY81-6798" fmla="*/ 1519991 h 1598136"/>
              <a:gd name="connsiteX82-6799" fmla="*/ 3148026 w 9662615"/>
              <a:gd name="connsiteY82-6800" fmla="*/ 1524777 h 1598136"/>
              <a:gd name="connsiteX83-6801" fmla="*/ 3092394 w 9662615"/>
              <a:gd name="connsiteY83-6802" fmla="*/ 1528115 h 1598136"/>
              <a:gd name="connsiteX84-6803" fmla="*/ 2994200 w 9662615"/>
              <a:gd name="connsiteY84-6804" fmla="*/ 1537857 h 1598136"/>
              <a:gd name="connsiteX85-6805" fmla="*/ 2862301 w 9662615"/>
              <a:gd name="connsiteY85-6806" fmla="*/ 1544250 h 1598136"/>
              <a:gd name="connsiteX86-6807" fmla="*/ 2766335 w 9662615"/>
              <a:gd name="connsiteY86-6808" fmla="*/ 1527662 h 1598136"/>
              <a:gd name="connsiteX87-6809" fmla="*/ 2757836 w 9662615"/>
              <a:gd name="connsiteY87-6810" fmla="*/ 1531371 h 1598136"/>
              <a:gd name="connsiteX88-6811" fmla="*/ 2691555 w 9662615"/>
              <a:gd name="connsiteY88-6812" fmla="*/ 1530283 h 1598136"/>
              <a:gd name="connsiteX89-6813" fmla="*/ 2491676 w 9662615"/>
              <a:gd name="connsiteY89-6814" fmla="*/ 1500859 h 1598136"/>
              <a:gd name="connsiteX90-6815" fmla="*/ 2378036 w 9662615"/>
              <a:gd name="connsiteY90-6816" fmla="*/ 1520645 h 1598136"/>
              <a:gd name="connsiteX91-6817" fmla="*/ 2284269 w 9662615"/>
              <a:gd name="connsiteY91-6818" fmla="*/ 1503068 h 1598136"/>
              <a:gd name="connsiteX92-6819" fmla="*/ 2207104 w 9662615"/>
              <a:gd name="connsiteY92-6820" fmla="*/ 1508888 h 1598136"/>
              <a:gd name="connsiteX93-6821" fmla="*/ 2149226 w 9662615"/>
              <a:gd name="connsiteY93-6822" fmla="*/ 1523409 h 1598136"/>
              <a:gd name="connsiteX94-6823" fmla="*/ 2084783 w 9662615"/>
              <a:gd name="connsiteY94-6824" fmla="*/ 1524245 h 1598136"/>
              <a:gd name="connsiteX95-6825" fmla="*/ 2070075 w 9662615"/>
              <a:gd name="connsiteY95-6826" fmla="*/ 1511285 h 1598136"/>
              <a:gd name="connsiteX96-6827" fmla="*/ 2001057 w 9662615"/>
              <a:gd name="connsiteY96-6828" fmla="*/ 1516449 h 1598136"/>
              <a:gd name="connsiteX97-6829" fmla="*/ 1896330 w 9662615"/>
              <a:gd name="connsiteY97-6830" fmla="*/ 1525725 h 1598136"/>
              <a:gd name="connsiteX98-6831" fmla="*/ 1835994 w 9662615"/>
              <a:gd name="connsiteY98-6832" fmla="*/ 1527678 h 1598136"/>
              <a:gd name="connsiteX99-6833" fmla="*/ 1671119 w 9662615"/>
              <a:gd name="connsiteY99-6834" fmla="*/ 1536701 h 1598136"/>
              <a:gd name="connsiteX100-6835" fmla="*/ 1601337 w 9662615"/>
              <a:gd name="connsiteY100-6836" fmla="*/ 1548552 h 1598136"/>
              <a:gd name="connsiteX101-6837" fmla="*/ 1407755 w 9662615"/>
              <a:gd name="connsiteY101-6838" fmla="*/ 1571444 h 1598136"/>
              <a:gd name="connsiteX102-6839" fmla="*/ 1271994 w 9662615"/>
              <a:gd name="connsiteY102-6840" fmla="*/ 1579471 h 1598136"/>
              <a:gd name="connsiteX103-6841" fmla="*/ 1249226 w 9662615"/>
              <a:gd name="connsiteY103-6842" fmla="*/ 1583140 h 1598136"/>
              <a:gd name="connsiteX104-6843" fmla="*/ 1217719 w 9662615"/>
              <a:gd name="connsiteY104-6844" fmla="*/ 1580863 h 1598136"/>
              <a:gd name="connsiteX105-6845" fmla="*/ 1091432 w 9662615"/>
              <a:gd name="connsiteY105-6846" fmla="*/ 1571003 h 1598136"/>
              <a:gd name="connsiteX106-6847" fmla="*/ 992039 w 9662615"/>
              <a:gd name="connsiteY106-6848" fmla="*/ 1556662 h 1598136"/>
              <a:gd name="connsiteX107-6849" fmla="*/ 868264 w 9662615"/>
              <a:gd name="connsiteY107-6850" fmla="*/ 1566392 h 1598136"/>
              <a:gd name="connsiteX108-6851" fmla="*/ 792765 w 9662615"/>
              <a:gd name="connsiteY108-6852" fmla="*/ 1563102 h 1598136"/>
              <a:gd name="connsiteX109-6853" fmla="*/ 669055 w 9662615"/>
              <a:gd name="connsiteY109-6854" fmla="*/ 1543638 h 1598136"/>
              <a:gd name="connsiteX110-6855" fmla="*/ 506152 w 9662615"/>
              <a:gd name="connsiteY110-6856" fmla="*/ 1549124 h 1598136"/>
              <a:gd name="connsiteX111-6857" fmla="*/ 472797 w 9662615"/>
              <a:gd name="connsiteY111-6858" fmla="*/ 1568904 h 1598136"/>
              <a:gd name="connsiteX112-6859" fmla="*/ 427864 w 9662615"/>
              <a:gd name="connsiteY112-6860" fmla="*/ 1580848 h 1598136"/>
              <a:gd name="connsiteX113-6861" fmla="*/ 408381 w 9662615"/>
              <a:gd name="connsiteY113-6862" fmla="*/ 1552940 h 1598136"/>
              <a:gd name="connsiteX114-6863" fmla="*/ 267163 w 9662615"/>
              <a:gd name="connsiteY114-6864" fmla="*/ 1531913 h 1598136"/>
              <a:gd name="connsiteX115-6865" fmla="*/ 196644 w 9662615"/>
              <a:gd name="connsiteY115-6866" fmla="*/ 1524565 h 1598136"/>
              <a:gd name="connsiteX116-6867" fmla="*/ 86819 w 9662615"/>
              <a:gd name="connsiteY116-6868" fmla="*/ 1519517 h 1598136"/>
              <a:gd name="connsiteX117-6869" fmla="*/ 53369 w 9662615"/>
              <a:gd name="connsiteY117-6870" fmla="*/ 1516853 h 1598136"/>
              <a:gd name="connsiteX118-6871" fmla="*/ 2359 w 9662615"/>
              <a:gd name="connsiteY118-6872" fmla="*/ 1515247 h 1598136"/>
              <a:gd name="connsiteX119-6873" fmla="*/ 0 w 9662615"/>
              <a:gd name="connsiteY119-6874" fmla="*/ 1514932 h 1598136"/>
              <a:gd name="connsiteX120-6875" fmla="*/ 0 w 9662615"/>
              <a:gd name="connsiteY120-6876" fmla="*/ 0 h 1598136"/>
              <a:gd name="connsiteX0-6877" fmla="*/ 0 w 9662615"/>
              <a:gd name="connsiteY0-6878" fmla="*/ 0 h 1592835"/>
              <a:gd name="connsiteX1-6879" fmla="*/ 9662615 w 9662615"/>
              <a:gd name="connsiteY1-6880" fmla="*/ 0 h 1592835"/>
              <a:gd name="connsiteX2-6881" fmla="*/ 9662615 w 9662615"/>
              <a:gd name="connsiteY2-6882" fmla="*/ 1280346 h 1592835"/>
              <a:gd name="connsiteX3-6883" fmla="*/ 9658420 w 9662615"/>
              <a:gd name="connsiteY3-6884" fmla="*/ 1280106 h 1592835"/>
              <a:gd name="connsiteX4-6885" fmla="*/ 9469546 w 9662615"/>
              <a:gd name="connsiteY4-6886" fmla="*/ 1289837 h 1592835"/>
              <a:gd name="connsiteX5-6887" fmla="*/ 9385895 w 9662615"/>
              <a:gd name="connsiteY5-6888" fmla="*/ 1269203 h 1592835"/>
              <a:gd name="connsiteX6-6889" fmla="*/ 9144767 w 9662615"/>
              <a:gd name="connsiteY6-6890" fmla="*/ 1264120 h 1592835"/>
              <a:gd name="connsiteX7-6891" fmla="*/ 8837252 w 9662615"/>
              <a:gd name="connsiteY7-6892" fmla="*/ 1350515 h 1592835"/>
              <a:gd name="connsiteX8-6893" fmla="*/ 8705466 w 9662615"/>
              <a:gd name="connsiteY8-6894" fmla="*/ 1342419 h 1592835"/>
              <a:gd name="connsiteX9-6895" fmla="*/ 8652221 w 9662615"/>
              <a:gd name="connsiteY9-6896" fmla="*/ 1326906 h 1592835"/>
              <a:gd name="connsiteX10-6897" fmla="*/ 8632312 w 9662615"/>
              <a:gd name="connsiteY10-6898" fmla="*/ 1326025 h 1592835"/>
              <a:gd name="connsiteX11-6899" fmla="*/ 8591582 w 9662615"/>
              <a:gd name="connsiteY11-6900" fmla="*/ 1341666 h 1592835"/>
              <a:gd name="connsiteX12-6901" fmla="*/ 8537336 w 9662615"/>
              <a:gd name="connsiteY12-6902" fmla="*/ 1341684 h 1592835"/>
              <a:gd name="connsiteX13-6903" fmla="*/ 8472508 w 9662615"/>
              <a:gd name="connsiteY13-6904" fmla="*/ 1363109 h 1592835"/>
              <a:gd name="connsiteX14-6905" fmla="*/ 8258477 w 9662615"/>
              <a:gd name="connsiteY14-6906" fmla="*/ 1370666 h 1592835"/>
              <a:gd name="connsiteX15-6907" fmla="*/ 8197961 w 9662615"/>
              <a:gd name="connsiteY15-6908" fmla="*/ 1392804 h 1592835"/>
              <a:gd name="connsiteX16-6909" fmla="*/ 8171196 w 9662615"/>
              <a:gd name="connsiteY16-6910" fmla="*/ 1397216 h 1592835"/>
              <a:gd name="connsiteX17-6911" fmla="*/ 8127667 w 9662615"/>
              <a:gd name="connsiteY17-6912" fmla="*/ 1418254 h 1592835"/>
              <a:gd name="connsiteX18-6913" fmla="*/ 7974579 w 9662615"/>
              <a:gd name="connsiteY18-6914" fmla="*/ 1383439 h 1592835"/>
              <a:gd name="connsiteX19-6915" fmla="*/ 7768351 w 9662615"/>
              <a:gd name="connsiteY19-6916" fmla="*/ 1395051 h 1592835"/>
              <a:gd name="connsiteX20-6917" fmla="*/ 7635985 w 9662615"/>
              <a:gd name="connsiteY20-6918" fmla="*/ 1386363 h 1592835"/>
              <a:gd name="connsiteX21-6919" fmla="*/ 7466069 w 9662615"/>
              <a:gd name="connsiteY21-6920" fmla="*/ 1377654 h 1592835"/>
              <a:gd name="connsiteX22-6921" fmla="*/ 7355642 w 9662615"/>
              <a:gd name="connsiteY22-6922" fmla="*/ 1407761 h 1592835"/>
              <a:gd name="connsiteX23-6923" fmla="*/ 7151610 w 9662615"/>
              <a:gd name="connsiteY23-6924" fmla="*/ 1397856 h 1592835"/>
              <a:gd name="connsiteX24-6925" fmla="*/ 7082147 w 9662615"/>
              <a:gd name="connsiteY24-6926" fmla="*/ 1406113 h 1592835"/>
              <a:gd name="connsiteX25-6927" fmla="*/ 7014958 w 9662615"/>
              <a:gd name="connsiteY25-6928" fmla="*/ 1396883 h 1592835"/>
              <a:gd name="connsiteX26-6929" fmla="*/ 6907567 w 9662615"/>
              <a:gd name="connsiteY26-6930" fmla="*/ 1419149 h 1592835"/>
              <a:gd name="connsiteX27-6931" fmla="*/ 6748428 w 9662615"/>
              <a:gd name="connsiteY27-6932" fmla="*/ 1420308 h 1592835"/>
              <a:gd name="connsiteX28-6933" fmla="*/ 6654257 w 9662615"/>
              <a:gd name="connsiteY28-6934" fmla="*/ 1424143 h 1592835"/>
              <a:gd name="connsiteX29-6935" fmla="*/ 6620123 w 9662615"/>
              <a:gd name="connsiteY29-6936" fmla="*/ 1430535 h 1592835"/>
              <a:gd name="connsiteX30-6937" fmla="*/ 6571355 w 9662615"/>
              <a:gd name="connsiteY30-6938" fmla="*/ 1436144 h 1592835"/>
              <a:gd name="connsiteX31-6939" fmla="*/ 6486557 w 9662615"/>
              <a:gd name="connsiteY31-6940" fmla="*/ 1449861 h 1592835"/>
              <a:gd name="connsiteX32-6941" fmla="*/ 6370419 w 9662615"/>
              <a:gd name="connsiteY32-6942" fmla="*/ 1461649 h 1592835"/>
              <a:gd name="connsiteX33-6943" fmla="*/ 6278839 w 9662615"/>
              <a:gd name="connsiteY33-6944" fmla="*/ 1449160 h 1592835"/>
              <a:gd name="connsiteX34-6945" fmla="*/ 6272455 w 9662615"/>
              <a:gd name="connsiteY34-6946" fmla="*/ 1453191 h 1592835"/>
              <a:gd name="connsiteX35-6947" fmla="*/ 6212659 w 9662615"/>
              <a:gd name="connsiteY35-6948" fmla="*/ 1454850 h 1592835"/>
              <a:gd name="connsiteX36-6949" fmla="*/ 6069317 w 9662615"/>
              <a:gd name="connsiteY36-6950" fmla="*/ 1445838 h 1592835"/>
              <a:gd name="connsiteX37-6951" fmla="*/ 5878477 w 9662615"/>
              <a:gd name="connsiteY37-6952" fmla="*/ 1439180 h 1592835"/>
              <a:gd name="connsiteX38-6953" fmla="*/ 5838387 w 9662615"/>
              <a:gd name="connsiteY38-6954" fmla="*/ 1444679 h 1592835"/>
              <a:gd name="connsiteX39-6955" fmla="*/ 5771136 w 9662615"/>
              <a:gd name="connsiteY39-6956" fmla="*/ 1453639 h 1592835"/>
              <a:gd name="connsiteX40-6957" fmla="*/ 5724081 w 9662615"/>
              <a:gd name="connsiteY40-6958" fmla="*/ 1470431 h 1592835"/>
              <a:gd name="connsiteX41-6959" fmla="*/ 5666577 w 9662615"/>
              <a:gd name="connsiteY41-6960" fmla="*/ 1473921 h 1592835"/>
              <a:gd name="connsiteX42-6961" fmla="*/ 5649068 w 9662615"/>
              <a:gd name="connsiteY42-6962" fmla="*/ 1461676 h 1592835"/>
              <a:gd name="connsiteX43-6963" fmla="*/ 5588902 w 9662615"/>
              <a:gd name="connsiteY43-6964" fmla="*/ 1469647 h 1592835"/>
              <a:gd name="connsiteX44-6965" fmla="*/ 5498090 w 9662615"/>
              <a:gd name="connsiteY44-6966" fmla="*/ 1483173 h 1592835"/>
              <a:gd name="connsiteX45-6967" fmla="*/ 5444641 w 9662615"/>
              <a:gd name="connsiteY45-6968" fmla="*/ 1487602 h 1592835"/>
              <a:gd name="connsiteX46-6969" fmla="*/ 5299812 w 9662615"/>
              <a:gd name="connsiteY46-6970" fmla="*/ 1503362 h 1592835"/>
              <a:gd name="connsiteX47-6971" fmla="*/ 5213947 w 9662615"/>
              <a:gd name="connsiteY47-6972" fmla="*/ 1516637 h 1592835"/>
              <a:gd name="connsiteX48-6973" fmla="*/ 5090342 w 9662615"/>
              <a:gd name="connsiteY48-6974" fmla="*/ 1546680 h 1592835"/>
              <a:gd name="connsiteX49-6975" fmla="*/ 5129812 w 9662615"/>
              <a:gd name="connsiteY49-6976" fmla="*/ 1521277 h 1592835"/>
              <a:gd name="connsiteX50-6977" fmla="*/ 5059484 w 9662615"/>
              <a:gd name="connsiteY50-6978" fmla="*/ 1546802 h 1592835"/>
              <a:gd name="connsiteX51-6979" fmla="*/ 5038524 w 9662615"/>
              <a:gd name="connsiteY51-6980" fmla="*/ 1545675 h 1592835"/>
              <a:gd name="connsiteX52-6981" fmla="*/ 5026564 w 9662615"/>
              <a:gd name="connsiteY52-6982" fmla="*/ 1545376 h 1592835"/>
              <a:gd name="connsiteX53-6983" fmla="*/ 4969433 w 9662615"/>
              <a:gd name="connsiteY53-6984" fmla="*/ 1550865 h 1592835"/>
              <a:gd name="connsiteX54-6985" fmla="*/ 4921303 w 9662615"/>
              <a:gd name="connsiteY54-6986" fmla="*/ 1575379 h 1592835"/>
              <a:gd name="connsiteX55-6987" fmla="*/ 4863775 w 9662615"/>
              <a:gd name="connsiteY55-6988" fmla="*/ 1562633 h 1592835"/>
              <a:gd name="connsiteX56-6989" fmla="*/ 4847242 w 9662615"/>
              <a:gd name="connsiteY56-6990" fmla="*/ 1565435 h 1592835"/>
              <a:gd name="connsiteX57-6991" fmla="*/ 4856839 w 9662615"/>
              <a:gd name="connsiteY57-6992" fmla="*/ 1592835 h 1592835"/>
              <a:gd name="connsiteX58-6993" fmla="*/ 4791466 w 9662615"/>
              <a:gd name="connsiteY58-6994" fmla="*/ 1561324 h 1592835"/>
              <a:gd name="connsiteX59-6995" fmla="*/ 4784247 w 9662615"/>
              <a:gd name="connsiteY59-6996" fmla="*/ 1562342 h 1592835"/>
              <a:gd name="connsiteX60-6997" fmla="*/ 4748477 w 9662615"/>
              <a:gd name="connsiteY60-6998" fmla="*/ 1556925 h 1592835"/>
              <a:gd name="connsiteX61-6999" fmla="*/ 4730033 w 9662615"/>
              <a:gd name="connsiteY61-7000" fmla="*/ 1555274 h 1592835"/>
              <a:gd name="connsiteX62-7001" fmla="*/ 4724747 w 9662615"/>
              <a:gd name="connsiteY62-7002" fmla="*/ 1552439 h 1592835"/>
              <a:gd name="connsiteX63-7003" fmla="*/ 4697562 w 9662615"/>
              <a:gd name="connsiteY63-7004" fmla="*/ 1551206 h 1592835"/>
              <a:gd name="connsiteX64-7005" fmla="*/ 4662664 w 9662615"/>
              <a:gd name="connsiteY64-7006" fmla="*/ 1573162 h 1592835"/>
              <a:gd name="connsiteX65-7007" fmla="*/ 4603028 w 9662615"/>
              <a:gd name="connsiteY65-7008" fmla="*/ 1568821 h 1592835"/>
              <a:gd name="connsiteX66-7009" fmla="*/ 4541612 w 9662615"/>
              <a:gd name="connsiteY66-7010" fmla="*/ 1545262 h 1592835"/>
              <a:gd name="connsiteX67-7011" fmla="*/ 4422155 w 9662615"/>
              <a:gd name="connsiteY67-7012" fmla="*/ 1542059 h 1592835"/>
              <a:gd name="connsiteX68-7013" fmla="*/ 4221826 w 9662615"/>
              <a:gd name="connsiteY68-7014" fmla="*/ 1508923 h 1592835"/>
              <a:gd name="connsiteX69-7015" fmla="*/ 4096601 w 9662615"/>
              <a:gd name="connsiteY69-7016" fmla="*/ 1521563 h 1592835"/>
              <a:gd name="connsiteX70-7017" fmla="*/ 3970635 w 9662615"/>
              <a:gd name="connsiteY70-7018" fmla="*/ 1544815 h 1592835"/>
              <a:gd name="connsiteX71-7019" fmla="*/ 3833906 w 9662615"/>
              <a:gd name="connsiteY71-7020" fmla="*/ 1516637 h 1592835"/>
              <a:gd name="connsiteX72-7021" fmla="*/ 3696258 w 9662615"/>
              <a:gd name="connsiteY72-7022" fmla="*/ 1537563 h 1592835"/>
              <a:gd name="connsiteX73-7023" fmla="*/ 3594070 w 9662615"/>
              <a:gd name="connsiteY73-7024" fmla="*/ 1509422 h 1592835"/>
              <a:gd name="connsiteX74-7025" fmla="*/ 3565233 w 9662615"/>
              <a:gd name="connsiteY74-7026" fmla="*/ 1515122 h 1592835"/>
              <a:gd name="connsiteX75-7027" fmla="*/ 3560267 w 9662615"/>
              <a:gd name="connsiteY75-7028" fmla="*/ 1516288 h 1592835"/>
              <a:gd name="connsiteX76-7029" fmla="*/ 3540258 w 9662615"/>
              <a:gd name="connsiteY76-7030" fmla="*/ 1516976 h 1592835"/>
              <a:gd name="connsiteX77-7031" fmla="*/ 3534780 w 9662615"/>
              <a:gd name="connsiteY77-7032" fmla="*/ 1522141 h 1592835"/>
              <a:gd name="connsiteX78-7033" fmla="*/ 3504783 w 9662615"/>
              <a:gd name="connsiteY78-7034" fmla="*/ 1526739 h 1592835"/>
              <a:gd name="connsiteX79-7035" fmla="*/ 3430805 w 9662615"/>
              <a:gd name="connsiteY79-7036" fmla="*/ 1542521 h 1592835"/>
              <a:gd name="connsiteX80-7037" fmla="*/ 3292707 w 9662615"/>
              <a:gd name="connsiteY80-7038" fmla="*/ 1520490 h 1592835"/>
              <a:gd name="connsiteX81-7039" fmla="*/ 3187872 w 9662615"/>
              <a:gd name="connsiteY81-7040" fmla="*/ 1519991 h 1592835"/>
              <a:gd name="connsiteX82-7041" fmla="*/ 3148026 w 9662615"/>
              <a:gd name="connsiteY82-7042" fmla="*/ 1524777 h 1592835"/>
              <a:gd name="connsiteX83-7043" fmla="*/ 3092394 w 9662615"/>
              <a:gd name="connsiteY83-7044" fmla="*/ 1528115 h 1592835"/>
              <a:gd name="connsiteX84-7045" fmla="*/ 2994200 w 9662615"/>
              <a:gd name="connsiteY84-7046" fmla="*/ 1537857 h 1592835"/>
              <a:gd name="connsiteX85-7047" fmla="*/ 2862301 w 9662615"/>
              <a:gd name="connsiteY85-7048" fmla="*/ 1544250 h 1592835"/>
              <a:gd name="connsiteX86-7049" fmla="*/ 2766335 w 9662615"/>
              <a:gd name="connsiteY86-7050" fmla="*/ 1527662 h 1592835"/>
              <a:gd name="connsiteX87-7051" fmla="*/ 2757836 w 9662615"/>
              <a:gd name="connsiteY87-7052" fmla="*/ 1531371 h 1592835"/>
              <a:gd name="connsiteX88-7053" fmla="*/ 2691555 w 9662615"/>
              <a:gd name="connsiteY88-7054" fmla="*/ 1530283 h 1592835"/>
              <a:gd name="connsiteX89-7055" fmla="*/ 2491676 w 9662615"/>
              <a:gd name="connsiteY89-7056" fmla="*/ 1500859 h 1592835"/>
              <a:gd name="connsiteX90-7057" fmla="*/ 2378036 w 9662615"/>
              <a:gd name="connsiteY90-7058" fmla="*/ 1520645 h 1592835"/>
              <a:gd name="connsiteX91-7059" fmla="*/ 2284269 w 9662615"/>
              <a:gd name="connsiteY91-7060" fmla="*/ 1503068 h 1592835"/>
              <a:gd name="connsiteX92-7061" fmla="*/ 2207104 w 9662615"/>
              <a:gd name="connsiteY92-7062" fmla="*/ 1508888 h 1592835"/>
              <a:gd name="connsiteX93-7063" fmla="*/ 2149226 w 9662615"/>
              <a:gd name="connsiteY93-7064" fmla="*/ 1523409 h 1592835"/>
              <a:gd name="connsiteX94-7065" fmla="*/ 2084783 w 9662615"/>
              <a:gd name="connsiteY94-7066" fmla="*/ 1524245 h 1592835"/>
              <a:gd name="connsiteX95-7067" fmla="*/ 2070075 w 9662615"/>
              <a:gd name="connsiteY95-7068" fmla="*/ 1511285 h 1592835"/>
              <a:gd name="connsiteX96-7069" fmla="*/ 2001057 w 9662615"/>
              <a:gd name="connsiteY96-7070" fmla="*/ 1516449 h 1592835"/>
              <a:gd name="connsiteX97-7071" fmla="*/ 1896330 w 9662615"/>
              <a:gd name="connsiteY97-7072" fmla="*/ 1525725 h 1592835"/>
              <a:gd name="connsiteX98-7073" fmla="*/ 1835994 w 9662615"/>
              <a:gd name="connsiteY98-7074" fmla="*/ 1527678 h 1592835"/>
              <a:gd name="connsiteX99-7075" fmla="*/ 1671119 w 9662615"/>
              <a:gd name="connsiteY99-7076" fmla="*/ 1536701 h 1592835"/>
              <a:gd name="connsiteX100-7077" fmla="*/ 1601337 w 9662615"/>
              <a:gd name="connsiteY100-7078" fmla="*/ 1548552 h 1592835"/>
              <a:gd name="connsiteX101-7079" fmla="*/ 1407755 w 9662615"/>
              <a:gd name="connsiteY101-7080" fmla="*/ 1571444 h 1592835"/>
              <a:gd name="connsiteX102-7081" fmla="*/ 1271994 w 9662615"/>
              <a:gd name="connsiteY102-7082" fmla="*/ 1579471 h 1592835"/>
              <a:gd name="connsiteX103-7083" fmla="*/ 1249226 w 9662615"/>
              <a:gd name="connsiteY103-7084" fmla="*/ 1583140 h 1592835"/>
              <a:gd name="connsiteX104-7085" fmla="*/ 1217719 w 9662615"/>
              <a:gd name="connsiteY104-7086" fmla="*/ 1580863 h 1592835"/>
              <a:gd name="connsiteX105-7087" fmla="*/ 1091432 w 9662615"/>
              <a:gd name="connsiteY105-7088" fmla="*/ 1571003 h 1592835"/>
              <a:gd name="connsiteX106-7089" fmla="*/ 992039 w 9662615"/>
              <a:gd name="connsiteY106-7090" fmla="*/ 1556662 h 1592835"/>
              <a:gd name="connsiteX107-7091" fmla="*/ 868264 w 9662615"/>
              <a:gd name="connsiteY107-7092" fmla="*/ 1566392 h 1592835"/>
              <a:gd name="connsiteX108-7093" fmla="*/ 792765 w 9662615"/>
              <a:gd name="connsiteY108-7094" fmla="*/ 1563102 h 1592835"/>
              <a:gd name="connsiteX109-7095" fmla="*/ 669055 w 9662615"/>
              <a:gd name="connsiteY109-7096" fmla="*/ 1543638 h 1592835"/>
              <a:gd name="connsiteX110-7097" fmla="*/ 506152 w 9662615"/>
              <a:gd name="connsiteY110-7098" fmla="*/ 1549124 h 1592835"/>
              <a:gd name="connsiteX111-7099" fmla="*/ 472797 w 9662615"/>
              <a:gd name="connsiteY111-7100" fmla="*/ 1568904 h 1592835"/>
              <a:gd name="connsiteX112-7101" fmla="*/ 427864 w 9662615"/>
              <a:gd name="connsiteY112-7102" fmla="*/ 1580848 h 1592835"/>
              <a:gd name="connsiteX113-7103" fmla="*/ 408381 w 9662615"/>
              <a:gd name="connsiteY113-7104" fmla="*/ 1552940 h 1592835"/>
              <a:gd name="connsiteX114-7105" fmla="*/ 267163 w 9662615"/>
              <a:gd name="connsiteY114-7106" fmla="*/ 1531913 h 1592835"/>
              <a:gd name="connsiteX115-7107" fmla="*/ 196644 w 9662615"/>
              <a:gd name="connsiteY115-7108" fmla="*/ 1524565 h 1592835"/>
              <a:gd name="connsiteX116-7109" fmla="*/ 86819 w 9662615"/>
              <a:gd name="connsiteY116-7110" fmla="*/ 1519517 h 1592835"/>
              <a:gd name="connsiteX117-7111" fmla="*/ 53369 w 9662615"/>
              <a:gd name="connsiteY117-7112" fmla="*/ 1516853 h 1592835"/>
              <a:gd name="connsiteX118-7113" fmla="*/ 2359 w 9662615"/>
              <a:gd name="connsiteY118-7114" fmla="*/ 1515247 h 1592835"/>
              <a:gd name="connsiteX119-7115" fmla="*/ 0 w 9662615"/>
              <a:gd name="connsiteY119-7116" fmla="*/ 1514932 h 1592835"/>
              <a:gd name="connsiteX120-7117" fmla="*/ 0 w 9662615"/>
              <a:gd name="connsiteY120-7118" fmla="*/ 0 h 1592835"/>
              <a:gd name="connsiteX0-7119" fmla="*/ 0 w 9662615"/>
              <a:gd name="connsiteY0-7120" fmla="*/ 0 h 1592835"/>
              <a:gd name="connsiteX1-7121" fmla="*/ 9662615 w 9662615"/>
              <a:gd name="connsiteY1-7122" fmla="*/ 0 h 1592835"/>
              <a:gd name="connsiteX2-7123" fmla="*/ 9662615 w 9662615"/>
              <a:gd name="connsiteY2-7124" fmla="*/ 1280346 h 1592835"/>
              <a:gd name="connsiteX3-7125" fmla="*/ 9658420 w 9662615"/>
              <a:gd name="connsiteY3-7126" fmla="*/ 1280106 h 1592835"/>
              <a:gd name="connsiteX4-7127" fmla="*/ 9469546 w 9662615"/>
              <a:gd name="connsiteY4-7128" fmla="*/ 1289837 h 1592835"/>
              <a:gd name="connsiteX5-7129" fmla="*/ 9385895 w 9662615"/>
              <a:gd name="connsiteY5-7130" fmla="*/ 1269203 h 1592835"/>
              <a:gd name="connsiteX6-7131" fmla="*/ 9144767 w 9662615"/>
              <a:gd name="connsiteY6-7132" fmla="*/ 1264120 h 1592835"/>
              <a:gd name="connsiteX7-7133" fmla="*/ 8837252 w 9662615"/>
              <a:gd name="connsiteY7-7134" fmla="*/ 1350515 h 1592835"/>
              <a:gd name="connsiteX8-7135" fmla="*/ 8705466 w 9662615"/>
              <a:gd name="connsiteY8-7136" fmla="*/ 1342419 h 1592835"/>
              <a:gd name="connsiteX9-7137" fmla="*/ 8652221 w 9662615"/>
              <a:gd name="connsiteY9-7138" fmla="*/ 1326906 h 1592835"/>
              <a:gd name="connsiteX10-7139" fmla="*/ 8632312 w 9662615"/>
              <a:gd name="connsiteY10-7140" fmla="*/ 1326025 h 1592835"/>
              <a:gd name="connsiteX11-7141" fmla="*/ 8591582 w 9662615"/>
              <a:gd name="connsiteY11-7142" fmla="*/ 1341666 h 1592835"/>
              <a:gd name="connsiteX12-7143" fmla="*/ 8537336 w 9662615"/>
              <a:gd name="connsiteY12-7144" fmla="*/ 1341684 h 1592835"/>
              <a:gd name="connsiteX13-7145" fmla="*/ 8472508 w 9662615"/>
              <a:gd name="connsiteY13-7146" fmla="*/ 1363109 h 1592835"/>
              <a:gd name="connsiteX14-7147" fmla="*/ 8258477 w 9662615"/>
              <a:gd name="connsiteY14-7148" fmla="*/ 1370666 h 1592835"/>
              <a:gd name="connsiteX15-7149" fmla="*/ 8197961 w 9662615"/>
              <a:gd name="connsiteY15-7150" fmla="*/ 1392804 h 1592835"/>
              <a:gd name="connsiteX16-7151" fmla="*/ 8171196 w 9662615"/>
              <a:gd name="connsiteY16-7152" fmla="*/ 1397216 h 1592835"/>
              <a:gd name="connsiteX17-7153" fmla="*/ 8127667 w 9662615"/>
              <a:gd name="connsiteY17-7154" fmla="*/ 1418254 h 1592835"/>
              <a:gd name="connsiteX18-7155" fmla="*/ 7974579 w 9662615"/>
              <a:gd name="connsiteY18-7156" fmla="*/ 1383439 h 1592835"/>
              <a:gd name="connsiteX19-7157" fmla="*/ 7768351 w 9662615"/>
              <a:gd name="connsiteY19-7158" fmla="*/ 1395051 h 1592835"/>
              <a:gd name="connsiteX20-7159" fmla="*/ 7635985 w 9662615"/>
              <a:gd name="connsiteY20-7160" fmla="*/ 1386363 h 1592835"/>
              <a:gd name="connsiteX21-7161" fmla="*/ 7466069 w 9662615"/>
              <a:gd name="connsiteY21-7162" fmla="*/ 1377654 h 1592835"/>
              <a:gd name="connsiteX22-7163" fmla="*/ 7355642 w 9662615"/>
              <a:gd name="connsiteY22-7164" fmla="*/ 1407761 h 1592835"/>
              <a:gd name="connsiteX23-7165" fmla="*/ 7151610 w 9662615"/>
              <a:gd name="connsiteY23-7166" fmla="*/ 1397856 h 1592835"/>
              <a:gd name="connsiteX24-7167" fmla="*/ 7082147 w 9662615"/>
              <a:gd name="connsiteY24-7168" fmla="*/ 1406113 h 1592835"/>
              <a:gd name="connsiteX25-7169" fmla="*/ 7014958 w 9662615"/>
              <a:gd name="connsiteY25-7170" fmla="*/ 1396883 h 1592835"/>
              <a:gd name="connsiteX26-7171" fmla="*/ 6907567 w 9662615"/>
              <a:gd name="connsiteY26-7172" fmla="*/ 1419149 h 1592835"/>
              <a:gd name="connsiteX27-7173" fmla="*/ 6748428 w 9662615"/>
              <a:gd name="connsiteY27-7174" fmla="*/ 1420308 h 1592835"/>
              <a:gd name="connsiteX28-7175" fmla="*/ 6654257 w 9662615"/>
              <a:gd name="connsiteY28-7176" fmla="*/ 1424143 h 1592835"/>
              <a:gd name="connsiteX29-7177" fmla="*/ 6620123 w 9662615"/>
              <a:gd name="connsiteY29-7178" fmla="*/ 1430535 h 1592835"/>
              <a:gd name="connsiteX30-7179" fmla="*/ 6571355 w 9662615"/>
              <a:gd name="connsiteY30-7180" fmla="*/ 1436144 h 1592835"/>
              <a:gd name="connsiteX31-7181" fmla="*/ 6486557 w 9662615"/>
              <a:gd name="connsiteY31-7182" fmla="*/ 1449861 h 1592835"/>
              <a:gd name="connsiteX32-7183" fmla="*/ 6370419 w 9662615"/>
              <a:gd name="connsiteY32-7184" fmla="*/ 1461649 h 1592835"/>
              <a:gd name="connsiteX33-7185" fmla="*/ 6278839 w 9662615"/>
              <a:gd name="connsiteY33-7186" fmla="*/ 1449160 h 1592835"/>
              <a:gd name="connsiteX34-7187" fmla="*/ 6272455 w 9662615"/>
              <a:gd name="connsiteY34-7188" fmla="*/ 1453191 h 1592835"/>
              <a:gd name="connsiteX35-7189" fmla="*/ 6212659 w 9662615"/>
              <a:gd name="connsiteY35-7190" fmla="*/ 1454850 h 1592835"/>
              <a:gd name="connsiteX36-7191" fmla="*/ 6069317 w 9662615"/>
              <a:gd name="connsiteY36-7192" fmla="*/ 1445838 h 1592835"/>
              <a:gd name="connsiteX37-7193" fmla="*/ 5878477 w 9662615"/>
              <a:gd name="connsiteY37-7194" fmla="*/ 1439180 h 1592835"/>
              <a:gd name="connsiteX38-7195" fmla="*/ 5838387 w 9662615"/>
              <a:gd name="connsiteY38-7196" fmla="*/ 1444679 h 1592835"/>
              <a:gd name="connsiteX39-7197" fmla="*/ 5771136 w 9662615"/>
              <a:gd name="connsiteY39-7198" fmla="*/ 1453639 h 1592835"/>
              <a:gd name="connsiteX40-7199" fmla="*/ 5724081 w 9662615"/>
              <a:gd name="connsiteY40-7200" fmla="*/ 1470431 h 1592835"/>
              <a:gd name="connsiteX41-7201" fmla="*/ 5666577 w 9662615"/>
              <a:gd name="connsiteY41-7202" fmla="*/ 1473921 h 1592835"/>
              <a:gd name="connsiteX42-7203" fmla="*/ 5649068 w 9662615"/>
              <a:gd name="connsiteY42-7204" fmla="*/ 1461676 h 1592835"/>
              <a:gd name="connsiteX43-7205" fmla="*/ 5588902 w 9662615"/>
              <a:gd name="connsiteY43-7206" fmla="*/ 1469647 h 1592835"/>
              <a:gd name="connsiteX44-7207" fmla="*/ 5498090 w 9662615"/>
              <a:gd name="connsiteY44-7208" fmla="*/ 1483173 h 1592835"/>
              <a:gd name="connsiteX45-7209" fmla="*/ 5444641 w 9662615"/>
              <a:gd name="connsiteY45-7210" fmla="*/ 1487602 h 1592835"/>
              <a:gd name="connsiteX46-7211" fmla="*/ 5299812 w 9662615"/>
              <a:gd name="connsiteY46-7212" fmla="*/ 1503362 h 1592835"/>
              <a:gd name="connsiteX47-7213" fmla="*/ 5213947 w 9662615"/>
              <a:gd name="connsiteY47-7214" fmla="*/ 1516637 h 1592835"/>
              <a:gd name="connsiteX48-7215" fmla="*/ 5090342 w 9662615"/>
              <a:gd name="connsiteY48-7216" fmla="*/ 1546680 h 1592835"/>
              <a:gd name="connsiteX49-7217" fmla="*/ 5129812 w 9662615"/>
              <a:gd name="connsiteY49-7218" fmla="*/ 1521277 h 1592835"/>
              <a:gd name="connsiteX50-7219" fmla="*/ 5059484 w 9662615"/>
              <a:gd name="connsiteY50-7220" fmla="*/ 1546802 h 1592835"/>
              <a:gd name="connsiteX51-7221" fmla="*/ 5038524 w 9662615"/>
              <a:gd name="connsiteY51-7222" fmla="*/ 1545675 h 1592835"/>
              <a:gd name="connsiteX52-7223" fmla="*/ 5026564 w 9662615"/>
              <a:gd name="connsiteY52-7224" fmla="*/ 1545376 h 1592835"/>
              <a:gd name="connsiteX53-7225" fmla="*/ 4969433 w 9662615"/>
              <a:gd name="connsiteY53-7226" fmla="*/ 1550865 h 1592835"/>
              <a:gd name="connsiteX54-7227" fmla="*/ 4921303 w 9662615"/>
              <a:gd name="connsiteY54-7228" fmla="*/ 1575379 h 1592835"/>
              <a:gd name="connsiteX55-7229" fmla="*/ 4863775 w 9662615"/>
              <a:gd name="connsiteY55-7230" fmla="*/ 1562633 h 1592835"/>
              <a:gd name="connsiteX56-7231" fmla="*/ 4847242 w 9662615"/>
              <a:gd name="connsiteY56-7232" fmla="*/ 1565435 h 1592835"/>
              <a:gd name="connsiteX57-7233" fmla="*/ 4856839 w 9662615"/>
              <a:gd name="connsiteY57-7234" fmla="*/ 1592835 h 1592835"/>
              <a:gd name="connsiteX58-7235" fmla="*/ 4791466 w 9662615"/>
              <a:gd name="connsiteY58-7236" fmla="*/ 1561324 h 1592835"/>
              <a:gd name="connsiteX59-7237" fmla="*/ 4784247 w 9662615"/>
              <a:gd name="connsiteY59-7238" fmla="*/ 1562342 h 1592835"/>
              <a:gd name="connsiteX60-7239" fmla="*/ 4748477 w 9662615"/>
              <a:gd name="connsiteY60-7240" fmla="*/ 1556925 h 1592835"/>
              <a:gd name="connsiteX61-7241" fmla="*/ 4730033 w 9662615"/>
              <a:gd name="connsiteY61-7242" fmla="*/ 1555274 h 1592835"/>
              <a:gd name="connsiteX62-7243" fmla="*/ 4697562 w 9662615"/>
              <a:gd name="connsiteY62-7244" fmla="*/ 1551206 h 1592835"/>
              <a:gd name="connsiteX63-7245" fmla="*/ 4662664 w 9662615"/>
              <a:gd name="connsiteY63-7246" fmla="*/ 1573162 h 1592835"/>
              <a:gd name="connsiteX64-7247" fmla="*/ 4603028 w 9662615"/>
              <a:gd name="connsiteY64-7248" fmla="*/ 1568821 h 1592835"/>
              <a:gd name="connsiteX65-7249" fmla="*/ 4541612 w 9662615"/>
              <a:gd name="connsiteY65-7250" fmla="*/ 1545262 h 1592835"/>
              <a:gd name="connsiteX66-7251" fmla="*/ 4422155 w 9662615"/>
              <a:gd name="connsiteY66-7252" fmla="*/ 1542059 h 1592835"/>
              <a:gd name="connsiteX67-7253" fmla="*/ 4221826 w 9662615"/>
              <a:gd name="connsiteY67-7254" fmla="*/ 1508923 h 1592835"/>
              <a:gd name="connsiteX68-7255" fmla="*/ 4096601 w 9662615"/>
              <a:gd name="connsiteY68-7256" fmla="*/ 1521563 h 1592835"/>
              <a:gd name="connsiteX69-7257" fmla="*/ 3970635 w 9662615"/>
              <a:gd name="connsiteY69-7258" fmla="*/ 1544815 h 1592835"/>
              <a:gd name="connsiteX70-7259" fmla="*/ 3833906 w 9662615"/>
              <a:gd name="connsiteY70-7260" fmla="*/ 1516637 h 1592835"/>
              <a:gd name="connsiteX71-7261" fmla="*/ 3696258 w 9662615"/>
              <a:gd name="connsiteY71-7262" fmla="*/ 1537563 h 1592835"/>
              <a:gd name="connsiteX72-7263" fmla="*/ 3594070 w 9662615"/>
              <a:gd name="connsiteY72-7264" fmla="*/ 1509422 h 1592835"/>
              <a:gd name="connsiteX73-7265" fmla="*/ 3565233 w 9662615"/>
              <a:gd name="connsiteY73-7266" fmla="*/ 1515122 h 1592835"/>
              <a:gd name="connsiteX74-7267" fmla="*/ 3560267 w 9662615"/>
              <a:gd name="connsiteY74-7268" fmla="*/ 1516288 h 1592835"/>
              <a:gd name="connsiteX75-7269" fmla="*/ 3540258 w 9662615"/>
              <a:gd name="connsiteY75-7270" fmla="*/ 1516976 h 1592835"/>
              <a:gd name="connsiteX76-7271" fmla="*/ 3534780 w 9662615"/>
              <a:gd name="connsiteY76-7272" fmla="*/ 1522141 h 1592835"/>
              <a:gd name="connsiteX77-7273" fmla="*/ 3504783 w 9662615"/>
              <a:gd name="connsiteY77-7274" fmla="*/ 1526739 h 1592835"/>
              <a:gd name="connsiteX78-7275" fmla="*/ 3430805 w 9662615"/>
              <a:gd name="connsiteY78-7276" fmla="*/ 1542521 h 1592835"/>
              <a:gd name="connsiteX79-7277" fmla="*/ 3292707 w 9662615"/>
              <a:gd name="connsiteY79-7278" fmla="*/ 1520490 h 1592835"/>
              <a:gd name="connsiteX80-7279" fmla="*/ 3187872 w 9662615"/>
              <a:gd name="connsiteY80-7280" fmla="*/ 1519991 h 1592835"/>
              <a:gd name="connsiteX81-7281" fmla="*/ 3148026 w 9662615"/>
              <a:gd name="connsiteY81-7282" fmla="*/ 1524777 h 1592835"/>
              <a:gd name="connsiteX82-7283" fmla="*/ 3092394 w 9662615"/>
              <a:gd name="connsiteY82-7284" fmla="*/ 1528115 h 1592835"/>
              <a:gd name="connsiteX83-7285" fmla="*/ 2994200 w 9662615"/>
              <a:gd name="connsiteY83-7286" fmla="*/ 1537857 h 1592835"/>
              <a:gd name="connsiteX84-7287" fmla="*/ 2862301 w 9662615"/>
              <a:gd name="connsiteY84-7288" fmla="*/ 1544250 h 1592835"/>
              <a:gd name="connsiteX85-7289" fmla="*/ 2766335 w 9662615"/>
              <a:gd name="connsiteY85-7290" fmla="*/ 1527662 h 1592835"/>
              <a:gd name="connsiteX86-7291" fmla="*/ 2757836 w 9662615"/>
              <a:gd name="connsiteY86-7292" fmla="*/ 1531371 h 1592835"/>
              <a:gd name="connsiteX87-7293" fmla="*/ 2691555 w 9662615"/>
              <a:gd name="connsiteY87-7294" fmla="*/ 1530283 h 1592835"/>
              <a:gd name="connsiteX88-7295" fmla="*/ 2491676 w 9662615"/>
              <a:gd name="connsiteY88-7296" fmla="*/ 1500859 h 1592835"/>
              <a:gd name="connsiteX89-7297" fmla="*/ 2378036 w 9662615"/>
              <a:gd name="connsiteY89-7298" fmla="*/ 1520645 h 1592835"/>
              <a:gd name="connsiteX90-7299" fmla="*/ 2284269 w 9662615"/>
              <a:gd name="connsiteY90-7300" fmla="*/ 1503068 h 1592835"/>
              <a:gd name="connsiteX91-7301" fmla="*/ 2207104 w 9662615"/>
              <a:gd name="connsiteY91-7302" fmla="*/ 1508888 h 1592835"/>
              <a:gd name="connsiteX92-7303" fmla="*/ 2149226 w 9662615"/>
              <a:gd name="connsiteY92-7304" fmla="*/ 1523409 h 1592835"/>
              <a:gd name="connsiteX93-7305" fmla="*/ 2084783 w 9662615"/>
              <a:gd name="connsiteY93-7306" fmla="*/ 1524245 h 1592835"/>
              <a:gd name="connsiteX94-7307" fmla="*/ 2070075 w 9662615"/>
              <a:gd name="connsiteY94-7308" fmla="*/ 1511285 h 1592835"/>
              <a:gd name="connsiteX95-7309" fmla="*/ 2001057 w 9662615"/>
              <a:gd name="connsiteY95-7310" fmla="*/ 1516449 h 1592835"/>
              <a:gd name="connsiteX96-7311" fmla="*/ 1896330 w 9662615"/>
              <a:gd name="connsiteY96-7312" fmla="*/ 1525725 h 1592835"/>
              <a:gd name="connsiteX97-7313" fmla="*/ 1835994 w 9662615"/>
              <a:gd name="connsiteY97-7314" fmla="*/ 1527678 h 1592835"/>
              <a:gd name="connsiteX98-7315" fmla="*/ 1671119 w 9662615"/>
              <a:gd name="connsiteY98-7316" fmla="*/ 1536701 h 1592835"/>
              <a:gd name="connsiteX99-7317" fmla="*/ 1601337 w 9662615"/>
              <a:gd name="connsiteY99-7318" fmla="*/ 1548552 h 1592835"/>
              <a:gd name="connsiteX100-7319" fmla="*/ 1407755 w 9662615"/>
              <a:gd name="connsiteY100-7320" fmla="*/ 1571444 h 1592835"/>
              <a:gd name="connsiteX101-7321" fmla="*/ 1271994 w 9662615"/>
              <a:gd name="connsiteY101-7322" fmla="*/ 1579471 h 1592835"/>
              <a:gd name="connsiteX102-7323" fmla="*/ 1249226 w 9662615"/>
              <a:gd name="connsiteY102-7324" fmla="*/ 1583140 h 1592835"/>
              <a:gd name="connsiteX103-7325" fmla="*/ 1217719 w 9662615"/>
              <a:gd name="connsiteY103-7326" fmla="*/ 1580863 h 1592835"/>
              <a:gd name="connsiteX104-7327" fmla="*/ 1091432 w 9662615"/>
              <a:gd name="connsiteY104-7328" fmla="*/ 1571003 h 1592835"/>
              <a:gd name="connsiteX105-7329" fmla="*/ 992039 w 9662615"/>
              <a:gd name="connsiteY105-7330" fmla="*/ 1556662 h 1592835"/>
              <a:gd name="connsiteX106-7331" fmla="*/ 868264 w 9662615"/>
              <a:gd name="connsiteY106-7332" fmla="*/ 1566392 h 1592835"/>
              <a:gd name="connsiteX107-7333" fmla="*/ 792765 w 9662615"/>
              <a:gd name="connsiteY107-7334" fmla="*/ 1563102 h 1592835"/>
              <a:gd name="connsiteX108-7335" fmla="*/ 669055 w 9662615"/>
              <a:gd name="connsiteY108-7336" fmla="*/ 1543638 h 1592835"/>
              <a:gd name="connsiteX109-7337" fmla="*/ 506152 w 9662615"/>
              <a:gd name="connsiteY109-7338" fmla="*/ 1549124 h 1592835"/>
              <a:gd name="connsiteX110-7339" fmla="*/ 472797 w 9662615"/>
              <a:gd name="connsiteY110-7340" fmla="*/ 1568904 h 1592835"/>
              <a:gd name="connsiteX111-7341" fmla="*/ 427864 w 9662615"/>
              <a:gd name="connsiteY111-7342" fmla="*/ 1580848 h 1592835"/>
              <a:gd name="connsiteX112-7343" fmla="*/ 408381 w 9662615"/>
              <a:gd name="connsiteY112-7344" fmla="*/ 1552940 h 1592835"/>
              <a:gd name="connsiteX113-7345" fmla="*/ 267163 w 9662615"/>
              <a:gd name="connsiteY113-7346" fmla="*/ 1531913 h 1592835"/>
              <a:gd name="connsiteX114-7347" fmla="*/ 196644 w 9662615"/>
              <a:gd name="connsiteY114-7348" fmla="*/ 1524565 h 1592835"/>
              <a:gd name="connsiteX115-7349" fmla="*/ 86819 w 9662615"/>
              <a:gd name="connsiteY115-7350" fmla="*/ 1519517 h 1592835"/>
              <a:gd name="connsiteX116-7351" fmla="*/ 53369 w 9662615"/>
              <a:gd name="connsiteY116-7352" fmla="*/ 1516853 h 1592835"/>
              <a:gd name="connsiteX117-7353" fmla="*/ 2359 w 9662615"/>
              <a:gd name="connsiteY117-7354" fmla="*/ 1515247 h 1592835"/>
              <a:gd name="connsiteX118-7355" fmla="*/ 0 w 9662615"/>
              <a:gd name="connsiteY118-7356" fmla="*/ 1514932 h 1592835"/>
              <a:gd name="connsiteX119-7357" fmla="*/ 0 w 9662615"/>
              <a:gd name="connsiteY119-7358" fmla="*/ 0 h 1592835"/>
              <a:gd name="connsiteX0-7359" fmla="*/ 0 w 9662615"/>
              <a:gd name="connsiteY0-7360" fmla="*/ 0 h 1592835"/>
              <a:gd name="connsiteX1-7361" fmla="*/ 9662615 w 9662615"/>
              <a:gd name="connsiteY1-7362" fmla="*/ 0 h 1592835"/>
              <a:gd name="connsiteX2-7363" fmla="*/ 9662615 w 9662615"/>
              <a:gd name="connsiteY2-7364" fmla="*/ 1280346 h 1592835"/>
              <a:gd name="connsiteX3-7365" fmla="*/ 9658420 w 9662615"/>
              <a:gd name="connsiteY3-7366" fmla="*/ 1280106 h 1592835"/>
              <a:gd name="connsiteX4-7367" fmla="*/ 9469546 w 9662615"/>
              <a:gd name="connsiteY4-7368" fmla="*/ 1289837 h 1592835"/>
              <a:gd name="connsiteX5-7369" fmla="*/ 9385895 w 9662615"/>
              <a:gd name="connsiteY5-7370" fmla="*/ 1269203 h 1592835"/>
              <a:gd name="connsiteX6-7371" fmla="*/ 9144767 w 9662615"/>
              <a:gd name="connsiteY6-7372" fmla="*/ 1264120 h 1592835"/>
              <a:gd name="connsiteX7-7373" fmla="*/ 8837252 w 9662615"/>
              <a:gd name="connsiteY7-7374" fmla="*/ 1350515 h 1592835"/>
              <a:gd name="connsiteX8-7375" fmla="*/ 8705466 w 9662615"/>
              <a:gd name="connsiteY8-7376" fmla="*/ 1342419 h 1592835"/>
              <a:gd name="connsiteX9-7377" fmla="*/ 8652221 w 9662615"/>
              <a:gd name="connsiteY9-7378" fmla="*/ 1326906 h 1592835"/>
              <a:gd name="connsiteX10-7379" fmla="*/ 8632312 w 9662615"/>
              <a:gd name="connsiteY10-7380" fmla="*/ 1326025 h 1592835"/>
              <a:gd name="connsiteX11-7381" fmla="*/ 8591582 w 9662615"/>
              <a:gd name="connsiteY11-7382" fmla="*/ 1341666 h 1592835"/>
              <a:gd name="connsiteX12-7383" fmla="*/ 8537336 w 9662615"/>
              <a:gd name="connsiteY12-7384" fmla="*/ 1341684 h 1592835"/>
              <a:gd name="connsiteX13-7385" fmla="*/ 8472508 w 9662615"/>
              <a:gd name="connsiteY13-7386" fmla="*/ 1363109 h 1592835"/>
              <a:gd name="connsiteX14-7387" fmla="*/ 8258477 w 9662615"/>
              <a:gd name="connsiteY14-7388" fmla="*/ 1370666 h 1592835"/>
              <a:gd name="connsiteX15-7389" fmla="*/ 8197961 w 9662615"/>
              <a:gd name="connsiteY15-7390" fmla="*/ 1392804 h 1592835"/>
              <a:gd name="connsiteX16-7391" fmla="*/ 8171196 w 9662615"/>
              <a:gd name="connsiteY16-7392" fmla="*/ 1397216 h 1592835"/>
              <a:gd name="connsiteX17-7393" fmla="*/ 8127667 w 9662615"/>
              <a:gd name="connsiteY17-7394" fmla="*/ 1418254 h 1592835"/>
              <a:gd name="connsiteX18-7395" fmla="*/ 7974579 w 9662615"/>
              <a:gd name="connsiteY18-7396" fmla="*/ 1383439 h 1592835"/>
              <a:gd name="connsiteX19-7397" fmla="*/ 7768351 w 9662615"/>
              <a:gd name="connsiteY19-7398" fmla="*/ 1395051 h 1592835"/>
              <a:gd name="connsiteX20-7399" fmla="*/ 7635985 w 9662615"/>
              <a:gd name="connsiteY20-7400" fmla="*/ 1386363 h 1592835"/>
              <a:gd name="connsiteX21-7401" fmla="*/ 7466069 w 9662615"/>
              <a:gd name="connsiteY21-7402" fmla="*/ 1377654 h 1592835"/>
              <a:gd name="connsiteX22-7403" fmla="*/ 7355642 w 9662615"/>
              <a:gd name="connsiteY22-7404" fmla="*/ 1407761 h 1592835"/>
              <a:gd name="connsiteX23-7405" fmla="*/ 7151610 w 9662615"/>
              <a:gd name="connsiteY23-7406" fmla="*/ 1397856 h 1592835"/>
              <a:gd name="connsiteX24-7407" fmla="*/ 7082147 w 9662615"/>
              <a:gd name="connsiteY24-7408" fmla="*/ 1406113 h 1592835"/>
              <a:gd name="connsiteX25-7409" fmla="*/ 7014958 w 9662615"/>
              <a:gd name="connsiteY25-7410" fmla="*/ 1396883 h 1592835"/>
              <a:gd name="connsiteX26-7411" fmla="*/ 6907567 w 9662615"/>
              <a:gd name="connsiteY26-7412" fmla="*/ 1419149 h 1592835"/>
              <a:gd name="connsiteX27-7413" fmla="*/ 6748428 w 9662615"/>
              <a:gd name="connsiteY27-7414" fmla="*/ 1420308 h 1592835"/>
              <a:gd name="connsiteX28-7415" fmla="*/ 6654257 w 9662615"/>
              <a:gd name="connsiteY28-7416" fmla="*/ 1424143 h 1592835"/>
              <a:gd name="connsiteX29-7417" fmla="*/ 6620123 w 9662615"/>
              <a:gd name="connsiteY29-7418" fmla="*/ 1430535 h 1592835"/>
              <a:gd name="connsiteX30-7419" fmla="*/ 6571355 w 9662615"/>
              <a:gd name="connsiteY30-7420" fmla="*/ 1436144 h 1592835"/>
              <a:gd name="connsiteX31-7421" fmla="*/ 6486557 w 9662615"/>
              <a:gd name="connsiteY31-7422" fmla="*/ 1449861 h 1592835"/>
              <a:gd name="connsiteX32-7423" fmla="*/ 6370419 w 9662615"/>
              <a:gd name="connsiteY32-7424" fmla="*/ 1461649 h 1592835"/>
              <a:gd name="connsiteX33-7425" fmla="*/ 6278839 w 9662615"/>
              <a:gd name="connsiteY33-7426" fmla="*/ 1449160 h 1592835"/>
              <a:gd name="connsiteX34-7427" fmla="*/ 6272455 w 9662615"/>
              <a:gd name="connsiteY34-7428" fmla="*/ 1453191 h 1592835"/>
              <a:gd name="connsiteX35-7429" fmla="*/ 6212659 w 9662615"/>
              <a:gd name="connsiteY35-7430" fmla="*/ 1454850 h 1592835"/>
              <a:gd name="connsiteX36-7431" fmla="*/ 6069317 w 9662615"/>
              <a:gd name="connsiteY36-7432" fmla="*/ 1445838 h 1592835"/>
              <a:gd name="connsiteX37-7433" fmla="*/ 5878477 w 9662615"/>
              <a:gd name="connsiteY37-7434" fmla="*/ 1439180 h 1592835"/>
              <a:gd name="connsiteX38-7435" fmla="*/ 5838387 w 9662615"/>
              <a:gd name="connsiteY38-7436" fmla="*/ 1444679 h 1592835"/>
              <a:gd name="connsiteX39-7437" fmla="*/ 5771136 w 9662615"/>
              <a:gd name="connsiteY39-7438" fmla="*/ 1453639 h 1592835"/>
              <a:gd name="connsiteX40-7439" fmla="*/ 5724081 w 9662615"/>
              <a:gd name="connsiteY40-7440" fmla="*/ 1470431 h 1592835"/>
              <a:gd name="connsiteX41-7441" fmla="*/ 5666577 w 9662615"/>
              <a:gd name="connsiteY41-7442" fmla="*/ 1473921 h 1592835"/>
              <a:gd name="connsiteX42-7443" fmla="*/ 5649068 w 9662615"/>
              <a:gd name="connsiteY42-7444" fmla="*/ 1461676 h 1592835"/>
              <a:gd name="connsiteX43-7445" fmla="*/ 5588902 w 9662615"/>
              <a:gd name="connsiteY43-7446" fmla="*/ 1469647 h 1592835"/>
              <a:gd name="connsiteX44-7447" fmla="*/ 5498090 w 9662615"/>
              <a:gd name="connsiteY44-7448" fmla="*/ 1483173 h 1592835"/>
              <a:gd name="connsiteX45-7449" fmla="*/ 5444641 w 9662615"/>
              <a:gd name="connsiteY45-7450" fmla="*/ 1487602 h 1592835"/>
              <a:gd name="connsiteX46-7451" fmla="*/ 5299812 w 9662615"/>
              <a:gd name="connsiteY46-7452" fmla="*/ 1503362 h 1592835"/>
              <a:gd name="connsiteX47-7453" fmla="*/ 5213947 w 9662615"/>
              <a:gd name="connsiteY47-7454" fmla="*/ 1516637 h 1592835"/>
              <a:gd name="connsiteX48-7455" fmla="*/ 5090342 w 9662615"/>
              <a:gd name="connsiteY48-7456" fmla="*/ 1546680 h 1592835"/>
              <a:gd name="connsiteX49-7457" fmla="*/ 5129812 w 9662615"/>
              <a:gd name="connsiteY49-7458" fmla="*/ 1521277 h 1592835"/>
              <a:gd name="connsiteX50-7459" fmla="*/ 5059484 w 9662615"/>
              <a:gd name="connsiteY50-7460" fmla="*/ 1546802 h 1592835"/>
              <a:gd name="connsiteX51-7461" fmla="*/ 5038524 w 9662615"/>
              <a:gd name="connsiteY51-7462" fmla="*/ 1545675 h 1592835"/>
              <a:gd name="connsiteX52-7463" fmla="*/ 5026564 w 9662615"/>
              <a:gd name="connsiteY52-7464" fmla="*/ 1545376 h 1592835"/>
              <a:gd name="connsiteX53-7465" fmla="*/ 4969433 w 9662615"/>
              <a:gd name="connsiteY53-7466" fmla="*/ 1550865 h 1592835"/>
              <a:gd name="connsiteX54-7467" fmla="*/ 4921303 w 9662615"/>
              <a:gd name="connsiteY54-7468" fmla="*/ 1575379 h 1592835"/>
              <a:gd name="connsiteX55-7469" fmla="*/ 4863775 w 9662615"/>
              <a:gd name="connsiteY55-7470" fmla="*/ 1562633 h 1592835"/>
              <a:gd name="connsiteX56-7471" fmla="*/ 4847242 w 9662615"/>
              <a:gd name="connsiteY56-7472" fmla="*/ 1565435 h 1592835"/>
              <a:gd name="connsiteX57-7473" fmla="*/ 4856839 w 9662615"/>
              <a:gd name="connsiteY57-7474" fmla="*/ 1592835 h 1592835"/>
              <a:gd name="connsiteX58-7475" fmla="*/ 4791466 w 9662615"/>
              <a:gd name="connsiteY58-7476" fmla="*/ 1561324 h 1592835"/>
              <a:gd name="connsiteX59-7477" fmla="*/ 4784247 w 9662615"/>
              <a:gd name="connsiteY59-7478" fmla="*/ 1562342 h 1592835"/>
              <a:gd name="connsiteX60-7479" fmla="*/ 4730033 w 9662615"/>
              <a:gd name="connsiteY60-7480" fmla="*/ 1555274 h 1592835"/>
              <a:gd name="connsiteX61-7481" fmla="*/ 4697562 w 9662615"/>
              <a:gd name="connsiteY61-7482" fmla="*/ 1551206 h 1592835"/>
              <a:gd name="connsiteX62-7483" fmla="*/ 4662664 w 9662615"/>
              <a:gd name="connsiteY62-7484" fmla="*/ 1573162 h 1592835"/>
              <a:gd name="connsiteX63-7485" fmla="*/ 4603028 w 9662615"/>
              <a:gd name="connsiteY63-7486" fmla="*/ 1568821 h 1592835"/>
              <a:gd name="connsiteX64-7487" fmla="*/ 4541612 w 9662615"/>
              <a:gd name="connsiteY64-7488" fmla="*/ 1545262 h 1592835"/>
              <a:gd name="connsiteX65-7489" fmla="*/ 4422155 w 9662615"/>
              <a:gd name="connsiteY65-7490" fmla="*/ 1542059 h 1592835"/>
              <a:gd name="connsiteX66-7491" fmla="*/ 4221826 w 9662615"/>
              <a:gd name="connsiteY66-7492" fmla="*/ 1508923 h 1592835"/>
              <a:gd name="connsiteX67-7493" fmla="*/ 4096601 w 9662615"/>
              <a:gd name="connsiteY67-7494" fmla="*/ 1521563 h 1592835"/>
              <a:gd name="connsiteX68-7495" fmla="*/ 3970635 w 9662615"/>
              <a:gd name="connsiteY68-7496" fmla="*/ 1544815 h 1592835"/>
              <a:gd name="connsiteX69-7497" fmla="*/ 3833906 w 9662615"/>
              <a:gd name="connsiteY69-7498" fmla="*/ 1516637 h 1592835"/>
              <a:gd name="connsiteX70-7499" fmla="*/ 3696258 w 9662615"/>
              <a:gd name="connsiteY70-7500" fmla="*/ 1537563 h 1592835"/>
              <a:gd name="connsiteX71-7501" fmla="*/ 3594070 w 9662615"/>
              <a:gd name="connsiteY71-7502" fmla="*/ 1509422 h 1592835"/>
              <a:gd name="connsiteX72-7503" fmla="*/ 3565233 w 9662615"/>
              <a:gd name="connsiteY72-7504" fmla="*/ 1515122 h 1592835"/>
              <a:gd name="connsiteX73-7505" fmla="*/ 3560267 w 9662615"/>
              <a:gd name="connsiteY73-7506" fmla="*/ 1516288 h 1592835"/>
              <a:gd name="connsiteX74-7507" fmla="*/ 3540258 w 9662615"/>
              <a:gd name="connsiteY74-7508" fmla="*/ 1516976 h 1592835"/>
              <a:gd name="connsiteX75-7509" fmla="*/ 3534780 w 9662615"/>
              <a:gd name="connsiteY75-7510" fmla="*/ 1522141 h 1592835"/>
              <a:gd name="connsiteX76-7511" fmla="*/ 3504783 w 9662615"/>
              <a:gd name="connsiteY76-7512" fmla="*/ 1526739 h 1592835"/>
              <a:gd name="connsiteX77-7513" fmla="*/ 3430805 w 9662615"/>
              <a:gd name="connsiteY77-7514" fmla="*/ 1542521 h 1592835"/>
              <a:gd name="connsiteX78-7515" fmla="*/ 3292707 w 9662615"/>
              <a:gd name="connsiteY78-7516" fmla="*/ 1520490 h 1592835"/>
              <a:gd name="connsiteX79-7517" fmla="*/ 3187872 w 9662615"/>
              <a:gd name="connsiteY79-7518" fmla="*/ 1519991 h 1592835"/>
              <a:gd name="connsiteX80-7519" fmla="*/ 3148026 w 9662615"/>
              <a:gd name="connsiteY80-7520" fmla="*/ 1524777 h 1592835"/>
              <a:gd name="connsiteX81-7521" fmla="*/ 3092394 w 9662615"/>
              <a:gd name="connsiteY81-7522" fmla="*/ 1528115 h 1592835"/>
              <a:gd name="connsiteX82-7523" fmla="*/ 2994200 w 9662615"/>
              <a:gd name="connsiteY82-7524" fmla="*/ 1537857 h 1592835"/>
              <a:gd name="connsiteX83-7525" fmla="*/ 2862301 w 9662615"/>
              <a:gd name="connsiteY83-7526" fmla="*/ 1544250 h 1592835"/>
              <a:gd name="connsiteX84-7527" fmla="*/ 2766335 w 9662615"/>
              <a:gd name="connsiteY84-7528" fmla="*/ 1527662 h 1592835"/>
              <a:gd name="connsiteX85-7529" fmla="*/ 2757836 w 9662615"/>
              <a:gd name="connsiteY85-7530" fmla="*/ 1531371 h 1592835"/>
              <a:gd name="connsiteX86-7531" fmla="*/ 2691555 w 9662615"/>
              <a:gd name="connsiteY86-7532" fmla="*/ 1530283 h 1592835"/>
              <a:gd name="connsiteX87-7533" fmla="*/ 2491676 w 9662615"/>
              <a:gd name="connsiteY87-7534" fmla="*/ 1500859 h 1592835"/>
              <a:gd name="connsiteX88-7535" fmla="*/ 2378036 w 9662615"/>
              <a:gd name="connsiteY88-7536" fmla="*/ 1520645 h 1592835"/>
              <a:gd name="connsiteX89-7537" fmla="*/ 2284269 w 9662615"/>
              <a:gd name="connsiteY89-7538" fmla="*/ 1503068 h 1592835"/>
              <a:gd name="connsiteX90-7539" fmla="*/ 2207104 w 9662615"/>
              <a:gd name="connsiteY90-7540" fmla="*/ 1508888 h 1592835"/>
              <a:gd name="connsiteX91-7541" fmla="*/ 2149226 w 9662615"/>
              <a:gd name="connsiteY91-7542" fmla="*/ 1523409 h 1592835"/>
              <a:gd name="connsiteX92-7543" fmla="*/ 2084783 w 9662615"/>
              <a:gd name="connsiteY92-7544" fmla="*/ 1524245 h 1592835"/>
              <a:gd name="connsiteX93-7545" fmla="*/ 2070075 w 9662615"/>
              <a:gd name="connsiteY93-7546" fmla="*/ 1511285 h 1592835"/>
              <a:gd name="connsiteX94-7547" fmla="*/ 2001057 w 9662615"/>
              <a:gd name="connsiteY94-7548" fmla="*/ 1516449 h 1592835"/>
              <a:gd name="connsiteX95-7549" fmla="*/ 1896330 w 9662615"/>
              <a:gd name="connsiteY95-7550" fmla="*/ 1525725 h 1592835"/>
              <a:gd name="connsiteX96-7551" fmla="*/ 1835994 w 9662615"/>
              <a:gd name="connsiteY96-7552" fmla="*/ 1527678 h 1592835"/>
              <a:gd name="connsiteX97-7553" fmla="*/ 1671119 w 9662615"/>
              <a:gd name="connsiteY97-7554" fmla="*/ 1536701 h 1592835"/>
              <a:gd name="connsiteX98-7555" fmla="*/ 1601337 w 9662615"/>
              <a:gd name="connsiteY98-7556" fmla="*/ 1548552 h 1592835"/>
              <a:gd name="connsiteX99-7557" fmla="*/ 1407755 w 9662615"/>
              <a:gd name="connsiteY99-7558" fmla="*/ 1571444 h 1592835"/>
              <a:gd name="connsiteX100-7559" fmla="*/ 1271994 w 9662615"/>
              <a:gd name="connsiteY100-7560" fmla="*/ 1579471 h 1592835"/>
              <a:gd name="connsiteX101-7561" fmla="*/ 1249226 w 9662615"/>
              <a:gd name="connsiteY101-7562" fmla="*/ 1583140 h 1592835"/>
              <a:gd name="connsiteX102-7563" fmla="*/ 1217719 w 9662615"/>
              <a:gd name="connsiteY102-7564" fmla="*/ 1580863 h 1592835"/>
              <a:gd name="connsiteX103-7565" fmla="*/ 1091432 w 9662615"/>
              <a:gd name="connsiteY103-7566" fmla="*/ 1571003 h 1592835"/>
              <a:gd name="connsiteX104-7567" fmla="*/ 992039 w 9662615"/>
              <a:gd name="connsiteY104-7568" fmla="*/ 1556662 h 1592835"/>
              <a:gd name="connsiteX105-7569" fmla="*/ 868264 w 9662615"/>
              <a:gd name="connsiteY105-7570" fmla="*/ 1566392 h 1592835"/>
              <a:gd name="connsiteX106-7571" fmla="*/ 792765 w 9662615"/>
              <a:gd name="connsiteY106-7572" fmla="*/ 1563102 h 1592835"/>
              <a:gd name="connsiteX107-7573" fmla="*/ 669055 w 9662615"/>
              <a:gd name="connsiteY107-7574" fmla="*/ 1543638 h 1592835"/>
              <a:gd name="connsiteX108-7575" fmla="*/ 506152 w 9662615"/>
              <a:gd name="connsiteY108-7576" fmla="*/ 1549124 h 1592835"/>
              <a:gd name="connsiteX109-7577" fmla="*/ 472797 w 9662615"/>
              <a:gd name="connsiteY109-7578" fmla="*/ 1568904 h 1592835"/>
              <a:gd name="connsiteX110-7579" fmla="*/ 427864 w 9662615"/>
              <a:gd name="connsiteY110-7580" fmla="*/ 1580848 h 1592835"/>
              <a:gd name="connsiteX111-7581" fmla="*/ 408381 w 9662615"/>
              <a:gd name="connsiteY111-7582" fmla="*/ 1552940 h 1592835"/>
              <a:gd name="connsiteX112-7583" fmla="*/ 267163 w 9662615"/>
              <a:gd name="connsiteY112-7584" fmla="*/ 1531913 h 1592835"/>
              <a:gd name="connsiteX113-7585" fmla="*/ 196644 w 9662615"/>
              <a:gd name="connsiteY113-7586" fmla="*/ 1524565 h 1592835"/>
              <a:gd name="connsiteX114-7587" fmla="*/ 86819 w 9662615"/>
              <a:gd name="connsiteY114-7588" fmla="*/ 1519517 h 1592835"/>
              <a:gd name="connsiteX115-7589" fmla="*/ 53369 w 9662615"/>
              <a:gd name="connsiteY115-7590" fmla="*/ 1516853 h 1592835"/>
              <a:gd name="connsiteX116-7591" fmla="*/ 2359 w 9662615"/>
              <a:gd name="connsiteY116-7592" fmla="*/ 1515247 h 1592835"/>
              <a:gd name="connsiteX117-7593" fmla="*/ 0 w 9662615"/>
              <a:gd name="connsiteY117-7594" fmla="*/ 1514932 h 1592835"/>
              <a:gd name="connsiteX118-7595" fmla="*/ 0 w 9662615"/>
              <a:gd name="connsiteY118-7596" fmla="*/ 0 h 1592835"/>
              <a:gd name="connsiteX0-7597" fmla="*/ 0 w 9662615"/>
              <a:gd name="connsiteY0-7598" fmla="*/ 0 h 1592835"/>
              <a:gd name="connsiteX1-7599" fmla="*/ 9662615 w 9662615"/>
              <a:gd name="connsiteY1-7600" fmla="*/ 0 h 1592835"/>
              <a:gd name="connsiteX2-7601" fmla="*/ 9662615 w 9662615"/>
              <a:gd name="connsiteY2-7602" fmla="*/ 1280346 h 1592835"/>
              <a:gd name="connsiteX3-7603" fmla="*/ 9658420 w 9662615"/>
              <a:gd name="connsiteY3-7604" fmla="*/ 1280106 h 1592835"/>
              <a:gd name="connsiteX4-7605" fmla="*/ 9469546 w 9662615"/>
              <a:gd name="connsiteY4-7606" fmla="*/ 1289837 h 1592835"/>
              <a:gd name="connsiteX5-7607" fmla="*/ 9385895 w 9662615"/>
              <a:gd name="connsiteY5-7608" fmla="*/ 1269203 h 1592835"/>
              <a:gd name="connsiteX6-7609" fmla="*/ 9144767 w 9662615"/>
              <a:gd name="connsiteY6-7610" fmla="*/ 1264120 h 1592835"/>
              <a:gd name="connsiteX7-7611" fmla="*/ 8837252 w 9662615"/>
              <a:gd name="connsiteY7-7612" fmla="*/ 1350515 h 1592835"/>
              <a:gd name="connsiteX8-7613" fmla="*/ 8705466 w 9662615"/>
              <a:gd name="connsiteY8-7614" fmla="*/ 1342419 h 1592835"/>
              <a:gd name="connsiteX9-7615" fmla="*/ 8652221 w 9662615"/>
              <a:gd name="connsiteY9-7616" fmla="*/ 1326906 h 1592835"/>
              <a:gd name="connsiteX10-7617" fmla="*/ 8632312 w 9662615"/>
              <a:gd name="connsiteY10-7618" fmla="*/ 1326025 h 1592835"/>
              <a:gd name="connsiteX11-7619" fmla="*/ 8591582 w 9662615"/>
              <a:gd name="connsiteY11-7620" fmla="*/ 1341666 h 1592835"/>
              <a:gd name="connsiteX12-7621" fmla="*/ 8537336 w 9662615"/>
              <a:gd name="connsiteY12-7622" fmla="*/ 1341684 h 1592835"/>
              <a:gd name="connsiteX13-7623" fmla="*/ 8472508 w 9662615"/>
              <a:gd name="connsiteY13-7624" fmla="*/ 1363109 h 1592835"/>
              <a:gd name="connsiteX14-7625" fmla="*/ 8258477 w 9662615"/>
              <a:gd name="connsiteY14-7626" fmla="*/ 1370666 h 1592835"/>
              <a:gd name="connsiteX15-7627" fmla="*/ 8197961 w 9662615"/>
              <a:gd name="connsiteY15-7628" fmla="*/ 1392804 h 1592835"/>
              <a:gd name="connsiteX16-7629" fmla="*/ 8171196 w 9662615"/>
              <a:gd name="connsiteY16-7630" fmla="*/ 1397216 h 1592835"/>
              <a:gd name="connsiteX17-7631" fmla="*/ 8127667 w 9662615"/>
              <a:gd name="connsiteY17-7632" fmla="*/ 1418254 h 1592835"/>
              <a:gd name="connsiteX18-7633" fmla="*/ 7974579 w 9662615"/>
              <a:gd name="connsiteY18-7634" fmla="*/ 1383439 h 1592835"/>
              <a:gd name="connsiteX19-7635" fmla="*/ 7768351 w 9662615"/>
              <a:gd name="connsiteY19-7636" fmla="*/ 1395051 h 1592835"/>
              <a:gd name="connsiteX20-7637" fmla="*/ 7635985 w 9662615"/>
              <a:gd name="connsiteY20-7638" fmla="*/ 1386363 h 1592835"/>
              <a:gd name="connsiteX21-7639" fmla="*/ 7466069 w 9662615"/>
              <a:gd name="connsiteY21-7640" fmla="*/ 1377654 h 1592835"/>
              <a:gd name="connsiteX22-7641" fmla="*/ 7355642 w 9662615"/>
              <a:gd name="connsiteY22-7642" fmla="*/ 1407761 h 1592835"/>
              <a:gd name="connsiteX23-7643" fmla="*/ 7151610 w 9662615"/>
              <a:gd name="connsiteY23-7644" fmla="*/ 1397856 h 1592835"/>
              <a:gd name="connsiteX24-7645" fmla="*/ 7082147 w 9662615"/>
              <a:gd name="connsiteY24-7646" fmla="*/ 1406113 h 1592835"/>
              <a:gd name="connsiteX25-7647" fmla="*/ 7014958 w 9662615"/>
              <a:gd name="connsiteY25-7648" fmla="*/ 1396883 h 1592835"/>
              <a:gd name="connsiteX26-7649" fmla="*/ 6907567 w 9662615"/>
              <a:gd name="connsiteY26-7650" fmla="*/ 1419149 h 1592835"/>
              <a:gd name="connsiteX27-7651" fmla="*/ 6748428 w 9662615"/>
              <a:gd name="connsiteY27-7652" fmla="*/ 1420308 h 1592835"/>
              <a:gd name="connsiteX28-7653" fmla="*/ 6654257 w 9662615"/>
              <a:gd name="connsiteY28-7654" fmla="*/ 1424143 h 1592835"/>
              <a:gd name="connsiteX29-7655" fmla="*/ 6620123 w 9662615"/>
              <a:gd name="connsiteY29-7656" fmla="*/ 1430535 h 1592835"/>
              <a:gd name="connsiteX30-7657" fmla="*/ 6571355 w 9662615"/>
              <a:gd name="connsiteY30-7658" fmla="*/ 1436144 h 1592835"/>
              <a:gd name="connsiteX31-7659" fmla="*/ 6486557 w 9662615"/>
              <a:gd name="connsiteY31-7660" fmla="*/ 1449861 h 1592835"/>
              <a:gd name="connsiteX32-7661" fmla="*/ 6370419 w 9662615"/>
              <a:gd name="connsiteY32-7662" fmla="*/ 1461649 h 1592835"/>
              <a:gd name="connsiteX33-7663" fmla="*/ 6278839 w 9662615"/>
              <a:gd name="connsiteY33-7664" fmla="*/ 1449160 h 1592835"/>
              <a:gd name="connsiteX34-7665" fmla="*/ 6272455 w 9662615"/>
              <a:gd name="connsiteY34-7666" fmla="*/ 1453191 h 1592835"/>
              <a:gd name="connsiteX35-7667" fmla="*/ 6212659 w 9662615"/>
              <a:gd name="connsiteY35-7668" fmla="*/ 1454850 h 1592835"/>
              <a:gd name="connsiteX36-7669" fmla="*/ 6069317 w 9662615"/>
              <a:gd name="connsiteY36-7670" fmla="*/ 1445838 h 1592835"/>
              <a:gd name="connsiteX37-7671" fmla="*/ 5878477 w 9662615"/>
              <a:gd name="connsiteY37-7672" fmla="*/ 1439180 h 1592835"/>
              <a:gd name="connsiteX38-7673" fmla="*/ 5838387 w 9662615"/>
              <a:gd name="connsiteY38-7674" fmla="*/ 1444679 h 1592835"/>
              <a:gd name="connsiteX39-7675" fmla="*/ 5771136 w 9662615"/>
              <a:gd name="connsiteY39-7676" fmla="*/ 1453639 h 1592835"/>
              <a:gd name="connsiteX40-7677" fmla="*/ 5724081 w 9662615"/>
              <a:gd name="connsiteY40-7678" fmla="*/ 1470431 h 1592835"/>
              <a:gd name="connsiteX41-7679" fmla="*/ 5666577 w 9662615"/>
              <a:gd name="connsiteY41-7680" fmla="*/ 1473921 h 1592835"/>
              <a:gd name="connsiteX42-7681" fmla="*/ 5649068 w 9662615"/>
              <a:gd name="connsiteY42-7682" fmla="*/ 1461676 h 1592835"/>
              <a:gd name="connsiteX43-7683" fmla="*/ 5588902 w 9662615"/>
              <a:gd name="connsiteY43-7684" fmla="*/ 1469647 h 1592835"/>
              <a:gd name="connsiteX44-7685" fmla="*/ 5498090 w 9662615"/>
              <a:gd name="connsiteY44-7686" fmla="*/ 1483173 h 1592835"/>
              <a:gd name="connsiteX45-7687" fmla="*/ 5444641 w 9662615"/>
              <a:gd name="connsiteY45-7688" fmla="*/ 1487602 h 1592835"/>
              <a:gd name="connsiteX46-7689" fmla="*/ 5299812 w 9662615"/>
              <a:gd name="connsiteY46-7690" fmla="*/ 1503362 h 1592835"/>
              <a:gd name="connsiteX47-7691" fmla="*/ 5213947 w 9662615"/>
              <a:gd name="connsiteY47-7692" fmla="*/ 1516637 h 1592835"/>
              <a:gd name="connsiteX48-7693" fmla="*/ 5090342 w 9662615"/>
              <a:gd name="connsiteY48-7694" fmla="*/ 1546680 h 1592835"/>
              <a:gd name="connsiteX49-7695" fmla="*/ 5129812 w 9662615"/>
              <a:gd name="connsiteY49-7696" fmla="*/ 1521277 h 1592835"/>
              <a:gd name="connsiteX50-7697" fmla="*/ 5059484 w 9662615"/>
              <a:gd name="connsiteY50-7698" fmla="*/ 1546802 h 1592835"/>
              <a:gd name="connsiteX51-7699" fmla="*/ 5038524 w 9662615"/>
              <a:gd name="connsiteY51-7700" fmla="*/ 1545675 h 1592835"/>
              <a:gd name="connsiteX52-7701" fmla="*/ 5026564 w 9662615"/>
              <a:gd name="connsiteY52-7702" fmla="*/ 1545376 h 1592835"/>
              <a:gd name="connsiteX53-7703" fmla="*/ 4969433 w 9662615"/>
              <a:gd name="connsiteY53-7704" fmla="*/ 1550865 h 1592835"/>
              <a:gd name="connsiteX54-7705" fmla="*/ 4921303 w 9662615"/>
              <a:gd name="connsiteY54-7706" fmla="*/ 1575379 h 1592835"/>
              <a:gd name="connsiteX55-7707" fmla="*/ 4863775 w 9662615"/>
              <a:gd name="connsiteY55-7708" fmla="*/ 1562633 h 1592835"/>
              <a:gd name="connsiteX56-7709" fmla="*/ 4847242 w 9662615"/>
              <a:gd name="connsiteY56-7710" fmla="*/ 1565435 h 1592835"/>
              <a:gd name="connsiteX57-7711" fmla="*/ 4856839 w 9662615"/>
              <a:gd name="connsiteY57-7712" fmla="*/ 1592835 h 1592835"/>
              <a:gd name="connsiteX58-7713" fmla="*/ 4791466 w 9662615"/>
              <a:gd name="connsiteY58-7714" fmla="*/ 1561324 h 1592835"/>
              <a:gd name="connsiteX59-7715" fmla="*/ 4784247 w 9662615"/>
              <a:gd name="connsiteY59-7716" fmla="*/ 1562342 h 1592835"/>
              <a:gd name="connsiteX60-7717" fmla="*/ 4735334 w 9662615"/>
              <a:gd name="connsiteY60-7718" fmla="*/ 1581778 h 1592835"/>
              <a:gd name="connsiteX61-7719" fmla="*/ 4697562 w 9662615"/>
              <a:gd name="connsiteY61-7720" fmla="*/ 1551206 h 1592835"/>
              <a:gd name="connsiteX62-7721" fmla="*/ 4662664 w 9662615"/>
              <a:gd name="connsiteY62-7722" fmla="*/ 1573162 h 1592835"/>
              <a:gd name="connsiteX63-7723" fmla="*/ 4603028 w 9662615"/>
              <a:gd name="connsiteY63-7724" fmla="*/ 1568821 h 1592835"/>
              <a:gd name="connsiteX64-7725" fmla="*/ 4541612 w 9662615"/>
              <a:gd name="connsiteY64-7726" fmla="*/ 1545262 h 1592835"/>
              <a:gd name="connsiteX65-7727" fmla="*/ 4422155 w 9662615"/>
              <a:gd name="connsiteY65-7728" fmla="*/ 1542059 h 1592835"/>
              <a:gd name="connsiteX66-7729" fmla="*/ 4221826 w 9662615"/>
              <a:gd name="connsiteY66-7730" fmla="*/ 1508923 h 1592835"/>
              <a:gd name="connsiteX67-7731" fmla="*/ 4096601 w 9662615"/>
              <a:gd name="connsiteY67-7732" fmla="*/ 1521563 h 1592835"/>
              <a:gd name="connsiteX68-7733" fmla="*/ 3970635 w 9662615"/>
              <a:gd name="connsiteY68-7734" fmla="*/ 1544815 h 1592835"/>
              <a:gd name="connsiteX69-7735" fmla="*/ 3833906 w 9662615"/>
              <a:gd name="connsiteY69-7736" fmla="*/ 1516637 h 1592835"/>
              <a:gd name="connsiteX70-7737" fmla="*/ 3696258 w 9662615"/>
              <a:gd name="connsiteY70-7738" fmla="*/ 1537563 h 1592835"/>
              <a:gd name="connsiteX71-7739" fmla="*/ 3594070 w 9662615"/>
              <a:gd name="connsiteY71-7740" fmla="*/ 1509422 h 1592835"/>
              <a:gd name="connsiteX72-7741" fmla="*/ 3565233 w 9662615"/>
              <a:gd name="connsiteY72-7742" fmla="*/ 1515122 h 1592835"/>
              <a:gd name="connsiteX73-7743" fmla="*/ 3560267 w 9662615"/>
              <a:gd name="connsiteY73-7744" fmla="*/ 1516288 h 1592835"/>
              <a:gd name="connsiteX74-7745" fmla="*/ 3540258 w 9662615"/>
              <a:gd name="connsiteY74-7746" fmla="*/ 1516976 h 1592835"/>
              <a:gd name="connsiteX75-7747" fmla="*/ 3534780 w 9662615"/>
              <a:gd name="connsiteY75-7748" fmla="*/ 1522141 h 1592835"/>
              <a:gd name="connsiteX76-7749" fmla="*/ 3504783 w 9662615"/>
              <a:gd name="connsiteY76-7750" fmla="*/ 1526739 h 1592835"/>
              <a:gd name="connsiteX77-7751" fmla="*/ 3430805 w 9662615"/>
              <a:gd name="connsiteY77-7752" fmla="*/ 1542521 h 1592835"/>
              <a:gd name="connsiteX78-7753" fmla="*/ 3292707 w 9662615"/>
              <a:gd name="connsiteY78-7754" fmla="*/ 1520490 h 1592835"/>
              <a:gd name="connsiteX79-7755" fmla="*/ 3187872 w 9662615"/>
              <a:gd name="connsiteY79-7756" fmla="*/ 1519991 h 1592835"/>
              <a:gd name="connsiteX80-7757" fmla="*/ 3148026 w 9662615"/>
              <a:gd name="connsiteY80-7758" fmla="*/ 1524777 h 1592835"/>
              <a:gd name="connsiteX81-7759" fmla="*/ 3092394 w 9662615"/>
              <a:gd name="connsiteY81-7760" fmla="*/ 1528115 h 1592835"/>
              <a:gd name="connsiteX82-7761" fmla="*/ 2994200 w 9662615"/>
              <a:gd name="connsiteY82-7762" fmla="*/ 1537857 h 1592835"/>
              <a:gd name="connsiteX83-7763" fmla="*/ 2862301 w 9662615"/>
              <a:gd name="connsiteY83-7764" fmla="*/ 1544250 h 1592835"/>
              <a:gd name="connsiteX84-7765" fmla="*/ 2766335 w 9662615"/>
              <a:gd name="connsiteY84-7766" fmla="*/ 1527662 h 1592835"/>
              <a:gd name="connsiteX85-7767" fmla="*/ 2757836 w 9662615"/>
              <a:gd name="connsiteY85-7768" fmla="*/ 1531371 h 1592835"/>
              <a:gd name="connsiteX86-7769" fmla="*/ 2691555 w 9662615"/>
              <a:gd name="connsiteY86-7770" fmla="*/ 1530283 h 1592835"/>
              <a:gd name="connsiteX87-7771" fmla="*/ 2491676 w 9662615"/>
              <a:gd name="connsiteY87-7772" fmla="*/ 1500859 h 1592835"/>
              <a:gd name="connsiteX88-7773" fmla="*/ 2378036 w 9662615"/>
              <a:gd name="connsiteY88-7774" fmla="*/ 1520645 h 1592835"/>
              <a:gd name="connsiteX89-7775" fmla="*/ 2284269 w 9662615"/>
              <a:gd name="connsiteY89-7776" fmla="*/ 1503068 h 1592835"/>
              <a:gd name="connsiteX90-7777" fmla="*/ 2207104 w 9662615"/>
              <a:gd name="connsiteY90-7778" fmla="*/ 1508888 h 1592835"/>
              <a:gd name="connsiteX91-7779" fmla="*/ 2149226 w 9662615"/>
              <a:gd name="connsiteY91-7780" fmla="*/ 1523409 h 1592835"/>
              <a:gd name="connsiteX92-7781" fmla="*/ 2084783 w 9662615"/>
              <a:gd name="connsiteY92-7782" fmla="*/ 1524245 h 1592835"/>
              <a:gd name="connsiteX93-7783" fmla="*/ 2070075 w 9662615"/>
              <a:gd name="connsiteY93-7784" fmla="*/ 1511285 h 1592835"/>
              <a:gd name="connsiteX94-7785" fmla="*/ 2001057 w 9662615"/>
              <a:gd name="connsiteY94-7786" fmla="*/ 1516449 h 1592835"/>
              <a:gd name="connsiteX95-7787" fmla="*/ 1896330 w 9662615"/>
              <a:gd name="connsiteY95-7788" fmla="*/ 1525725 h 1592835"/>
              <a:gd name="connsiteX96-7789" fmla="*/ 1835994 w 9662615"/>
              <a:gd name="connsiteY96-7790" fmla="*/ 1527678 h 1592835"/>
              <a:gd name="connsiteX97-7791" fmla="*/ 1671119 w 9662615"/>
              <a:gd name="connsiteY97-7792" fmla="*/ 1536701 h 1592835"/>
              <a:gd name="connsiteX98-7793" fmla="*/ 1601337 w 9662615"/>
              <a:gd name="connsiteY98-7794" fmla="*/ 1548552 h 1592835"/>
              <a:gd name="connsiteX99-7795" fmla="*/ 1407755 w 9662615"/>
              <a:gd name="connsiteY99-7796" fmla="*/ 1571444 h 1592835"/>
              <a:gd name="connsiteX100-7797" fmla="*/ 1271994 w 9662615"/>
              <a:gd name="connsiteY100-7798" fmla="*/ 1579471 h 1592835"/>
              <a:gd name="connsiteX101-7799" fmla="*/ 1249226 w 9662615"/>
              <a:gd name="connsiteY101-7800" fmla="*/ 1583140 h 1592835"/>
              <a:gd name="connsiteX102-7801" fmla="*/ 1217719 w 9662615"/>
              <a:gd name="connsiteY102-7802" fmla="*/ 1580863 h 1592835"/>
              <a:gd name="connsiteX103-7803" fmla="*/ 1091432 w 9662615"/>
              <a:gd name="connsiteY103-7804" fmla="*/ 1571003 h 1592835"/>
              <a:gd name="connsiteX104-7805" fmla="*/ 992039 w 9662615"/>
              <a:gd name="connsiteY104-7806" fmla="*/ 1556662 h 1592835"/>
              <a:gd name="connsiteX105-7807" fmla="*/ 868264 w 9662615"/>
              <a:gd name="connsiteY105-7808" fmla="*/ 1566392 h 1592835"/>
              <a:gd name="connsiteX106-7809" fmla="*/ 792765 w 9662615"/>
              <a:gd name="connsiteY106-7810" fmla="*/ 1563102 h 1592835"/>
              <a:gd name="connsiteX107-7811" fmla="*/ 669055 w 9662615"/>
              <a:gd name="connsiteY107-7812" fmla="*/ 1543638 h 1592835"/>
              <a:gd name="connsiteX108-7813" fmla="*/ 506152 w 9662615"/>
              <a:gd name="connsiteY108-7814" fmla="*/ 1549124 h 1592835"/>
              <a:gd name="connsiteX109-7815" fmla="*/ 472797 w 9662615"/>
              <a:gd name="connsiteY109-7816" fmla="*/ 1568904 h 1592835"/>
              <a:gd name="connsiteX110-7817" fmla="*/ 427864 w 9662615"/>
              <a:gd name="connsiteY110-7818" fmla="*/ 1580848 h 1592835"/>
              <a:gd name="connsiteX111-7819" fmla="*/ 408381 w 9662615"/>
              <a:gd name="connsiteY111-7820" fmla="*/ 1552940 h 1592835"/>
              <a:gd name="connsiteX112-7821" fmla="*/ 267163 w 9662615"/>
              <a:gd name="connsiteY112-7822" fmla="*/ 1531913 h 1592835"/>
              <a:gd name="connsiteX113-7823" fmla="*/ 196644 w 9662615"/>
              <a:gd name="connsiteY113-7824" fmla="*/ 1524565 h 1592835"/>
              <a:gd name="connsiteX114-7825" fmla="*/ 86819 w 9662615"/>
              <a:gd name="connsiteY114-7826" fmla="*/ 1519517 h 1592835"/>
              <a:gd name="connsiteX115-7827" fmla="*/ 53369 w 9662615"/>
              <a:gd name="connsiteY115-7828" fmla="*/ 1516853 h 1592835"/>
              <a:gd name="connsiteX116-7829" fmla="*/ 2359 w 9662615"/>
              <a:gd name="connsiteY116-7830" fmla="*/ 1515247 h 1592835"/>
              <a:gd name="connsiteX117-7831" fmla="*/ 0 w 9662615"/>
              <a:gd name="connsiteY117-7832" fmla="*/ 1514932 h 1592835"/>
              <a:gd name="connsiteX118-7833" fmla="*/ 0 w 9662615"/>
              <a:gd name="connsiteY118-7834" fmla="*/ 0 h 1592835"/>
              <a:gd name="connsiteX0-7835" fmla="*/ 0 w 9662615"/>
              <a:gd name="connsiteY0-7836" fmla="*/ 0 h 1692226"/>
              <a:gd name="connsiteX1-7837" fmla="*/ 9662615 w 9662615"/>
              <a:gd name="connsiteY1-7838" fmla="*/ 0 h 1692226"/>
              <a:gd name="connsiteX2-7839" fmla="*/ 9662615 w 9662615"/>
              <a:gd name="connsiteY2-7840" fmla="*/ 1280346 h 1692226"/>
              <a:gd name="connsiteX3-7841" fmla="*/ 9658420 w 9662615"/>
              <a:gd name="connsiteY3-7842" fmla="*/ 1280106 h 1692226"/>
              <a:gd name="connsiteX4-7843" fmla="*/ 9469546 w 9662615"/>
              <a:gd name="connsiteY4-7844" fmla="*/ 1289837 h 1692226"/>
              <a:gd name="connsiteX5-7845" fmla="*/ 9385895 w 9662615"/>
              <a:gd name="connsiteY5-7846" fmla="*/ 1269203 h 1692226"/>
              <a:gd name="connsiteX6-7847" fmla="*/ 9144767 w 9662615"/>
              <a:gd name="connsiteY6-7848" fmla="*/ 1264120 h 1692226"/>
              <a:gd name="connsiteX7-7849" fmla="*/ 8837252 w 9662615"/>
              <a:gd name="connsiteY7-7850" fmla="*/ 1350515 h 1692226"/>
              <a:gd name="connsiteX8-7851" fmla="*/ 8705466 w 9662615"/>
              <a:gd name="connsiteY8-7852" fmla="*/ 1342419 h 1692226"/>
              <a:gd name="connsiteX9-7853" fmla="*/ 8652221 w 9662615"/>
              <a:gd name="connsiteY9-7854" fmla="*/ 1326906 h 1692226"/>
              <a:gd name="connsiteX10-7855" fmla="*/ 8632312 w 9662615"/>
              <a:gd name="connsiteY10-7856" fmla="*/ 1326025 h 1692226"/>
              <a:gd name="connsiteX11-7857" fmla="*/ 8591582 w 9662615"/>
              <a:gd name="connsiteY11-7858" fmla="*/ 1341666 h 1692226"/>
              <a:gd name="connsiteX12-7859" fmla="*/ 8537336 w 9662615"/>
              <a:gd name="connsiteY12-7860" fmla="*/ 1341684 h 1692226"/>
              <a:gd name="connsiteX13-7861" fmla="*/ 8472508 w 9662615"/>
              <a:gd name="connsiteY13-7862" fmla="*/ 1363109 h 1692226"/>
              <a:gd name="connsiteX14-7863" fmla="*/ 8258477 w 9662615"/>
              <a:gd name="connsiteY14-7864" fmla="*/ 1370666 h 1692226"/>
              <a:gd name="connsiteX15-7865" fmla="*/ 8197961 w 9662615"/>
              <a:gd name="connsiteY15-7866" fmla="*/ 1392804 h 1692226"/>
              <a:gd name="connsiteX16-7867" fmla="*/ 8171196 w 9662615"/>
              <a:gd name="connsiteY16-7868" fmla="*/ 1397216 h 1692226"/>
              <a:gd name="connsiteX17-7869" fmla="*/ 8127667 w 9662615"/>
              <a:gd name="connsiteY17-7870" fmla="*/ 1418254 h 1692226"/>
              <a:gd name="connsiteX18-7871" fmla="*/ 7974579 w 9662615"/>
              <a:gd name="connsiteY18-7872" fmla="*/ 1383439 h 1692226"/>
              <a:gd name="connsiteX19-7873" fmla="*/ 7768351 w 9662615"/>
              <a:gd name="connsiteY19-7874" fmla="*/ 1395051 h 1692226"/>
              <a:gd name="connsiteX20-7875" fmla="*/ 7635985 w 9662615"/>
              <a:gd name="connsiteY20-7876" fmla="*/ 1386363 h 1692226"/>
              <a:gd name="connsiteX21-7877" fmla="*/ 7466069 w 9662615"/>
              <a:gd name="connsiteY21-7878" fmla="*/ 1377654 h 1692226"/>
              <a:gd name="connsiteX22-7879" fmla="*/ 7355642 w 9662615"/>
              <a:gd name="connsiteY22-7880" fmla="*/ 1407761 h 1692226"/>
              <a:gd name="connsiteX23-7881" fmla="*/ 7151610 w 9662615"/>
              <a:gd name="connsiteY23-7882" fmla="*/ 1397856 h 1692226"/>
              <a:gd name="connsiteX24-7883" fmla="*/ 7082147 w 9662615"/>
              <a:gd name="connsiteY24-7884" fmla="*/ 1406113 h 1692226"/>
              <a:gd name="connsiteX25-7885" fmla="*/ 7014958 w 9662615"/>
              <a:gd name="connsiteY25-7886" fmla="*/ 1396883 h 1692226"/>
              <a:gd name="connsiteX26-7887" fmla="*/ 6907567 w 9662615"/>
              <a:gd name="connsiteY26-7888" fmla="*/ 1419149 h 1692226"/>
              <a:gd name="connsiteX27-7889" fmla="*/ 6748428 w 9662615"/>
              <a:gd name="connsiteY27-7890" fmla="*/ 1420308 h 1692226"/>
              <a:gd name="connsiteX28-7891" fmla="*/ 6654257 w 9662615"/>
              <a:gd name="connsiteY28-7892" fmla="*/ 1424143 h 1692226"/>
              <a:gd name="connsiteX29-7893" fmla="*/ 6620123 w 9662615"/>
              <a:gd name="connsiteY29-7894" fmla="*/ 1430535 h 1692226"/>
              <a:gd name="connsiteX30-7895" fmla="*/ 6571355 w 9662615"/>
              <a:gd name="connsiteY30-7896" fmla="*/ 1436144 h 1692226"/>
              <a:gd name="connsiteX31-7897" fmla="*/ 6486557 w 9662615"/>
              <a:gd name="connsiteY31-7898" fmla="*/ 1449861 h 1692226"/>
              <a:gd name="connsiteX32-7899" fmla="*/ 6370419 w 9662615"/>
              <a:gd name="connsiteY32-7900" fmla="*/ 1461649 h 1692226"/>
              <a:gd name="connsiteX33-7901" fmla="*/ 6278839 w 9662615"/>
              <a:gd name="connsiteY33-7902" fmla="*/ 1449160 h 1692226"/>
              <a:gd name="connsiteX34-7903" fmla="*/ 6272455 w 9662615"/>
              <a:gd name="connsiteY34-7904" fmla="*/ 1453191 h 1692226"/>
              <a:gd name="connsiteX35-7905" fmla="*/ 6212659 w 9662615"/>
              <a:gd name="connsiteY35-7906" fmla="*/ 1454850 h 1692226"/>
              <a:gd name="connsiteX36-7907" fmla="*/ 6069317 w 9662615"/>
              <a:gd name="connsiteY36-7908" fmla="*/ 1445838 h 1692226"/>
              <a:gd name="connsiteX37-7909" fmla="*/ 5878477 w 9662615"/>
              <a:gd name="connsiteY37-7910" fmla="*/ 1439180 h 1692226"/>
              <a:gd name="connsiteX38-7911" fmla="*/ 5838387 w 9662615"/>
              <a:gd name="connsiteY38-7912" fmla="*/ 1444679 h 1692226"/>
              <a:gd name="connsiteX39-7913" fmla="*/ 5771136 w 9662615"/>
              <a:gd name="connsiteY39-7914" fmla="*/ 1453639 h 1692226"/>
              <a:gd name="connsiteX40-7915" fmla="*/ 5724081 w 9662615"/>
              <a:gd name="connsiteY40-7916" fmla="*/ 1470431 h 1692226"/>
              <a:gd name="connsiteX41-7917" fmla="*/ 5666577 w 9662615"/>
              <a:gd name="connsiteY41-7918" fmla="*/ 1473921 h 1692226"/>
              <a:gd name="connsiteX42-7919" fmla="*/ 5649068 w 9662615"/>
              <a:gd name="connsiteY42-7920" fmla="*/ 1461676 h 1692226"/>
              <a:gd name="connsiteX43-7921" fmla="*/ 5588902 w 9662615"/>
              <a:gd name="connsiteY43-7922" fmla="*/ 1469647 h 1692226"/>
              <a:gd name="connsiteX44-7923" fmla="*/ 5498090 w 9662615"/>
              <a:gd name="connsiteY44-7924" fmla="*/ 1483173 h 1692226"/>
              <a:gd name="connsiteX45-7925" fmla="*/ 5444641 w 9662615"/>
              <a:gd name="connsiteY45-7926" fmla="*/ 1487602 h 1692226"/>
              <a:gd name="connsiteX46-7927" fmla="*/ 5299812 w 9662615"/>
              <a:gd name="connsiteY46-7928" fmla="*/ 1503362 h 1692226"/>
              <a:gd name="connsiteX47-7929" fmla="*/ 5213947 w 9662615"/>
              <a:gd name="connsiteY47-7930" fmla="*/ 1516637 h 1692226"/>
              <a:gd name="connsiteX48-7931" fmla="*/ 5090342 w 9662615"/>
              <a:gd name="connsiteY48-7932" fmla="*/ 1546680 h 1692226"/>
              <a:gd name="connsiteX49-7933" fmla="*/ 5129812 w 9662615"/>
              <a:gd name="connsiteY49-7934" fmla="*/ 1521277 h 1692226"/>
              <a:gd name="connsiteX50-7935" fmla="*/ 5059484 w 9662615"/>
              <a:gd name="connsiteY50-7936" fmla="*/ 1546802 h 1692226"/>
              <a:gd name="connsiteX51-7937" fmla="*/ 5038524 w 9662615"/>
              <a:gd name="connsiteY51-7938" fmla="*/ 1545675 h 1692226"/>
              <a:gd name="connsiteX52-7939" fmla="*/ 5026564 w 9662615"/>
              <a:gd name="connsiteY52-7940" fmla="*/ 1545376 h 1692226"/>
              <a:gd name="connsiteX53-7941" fmla="*/ 4969433 w 9662615"/>
              <a:gd name="connsiteY53-7942" fmla="*/ 1550865 h 1692226"/>
              <a:gd name="connsiteX54-7943" fmla="*/ 4921303 w 9662615"/>
              <a:gd name="connsiteY54-7944" fmla="*/ 1575379 h 1692226"/>
              <a:gd name="connsiteX55-7945" fmla="*/ 4863775 w 9662615"/>
              <a:gd name="connsiteY55-7946" fmla="*/ 1562633 h 1692226"/>
              <a:gd name="connsiteX56-7947" fmla="*/ 4847242 w 9662615"/>
              <a:gd name="connsiteY56-7948" fmla="*/ 1565435 h 1692226"/>
              <a:gd name="connsiteX57-7949" fmla="*/ 4809131 w 9662615"/>
              <a:gd name="connsiteY57-7950" fmla="*/ 1692226 h 1692226"/>
              <a:gd name="connsiteX58-7951" fmla="*/ 4791466 w 9662615"/>
              <a:gd name="connsiteY58-7952" fmla="*/ 1561324 h 1692226"/>
              <a:gd name="connsiteX59-7953" fmla="*/ 4784247 w 9662615"/>
              <a:gd name="connsiteY59-7954" fmla="*/ 1562342 h 1692226"/>
              <a:gd name="connsiteX60-7955" fmla="*/ 4735334 w 9662615"/>
              <a:gd name="connsiteY60-7956" fmla="*/ 1581778 h 1692226"/>
              <a:gd name="connsiteX61-7957" fmla="*/ 4697562 w 9662615"/>
              <a:gd name="connsiteY61-7958" fmla="*/ 1551206 h 1692226"/>
              <a:gd name="connsiteX62-7959" fmla="*/ 4662664 w 9662615"/>
              <a:gd name="connsiteY62-7960" fmla="*/ 1573162 h 1692226"/>
              <a:gd name="connsiteX63-7961" fmla="*/ 4603028 w 9662615"/>
              <a:gd name="connsiteY63-7962" fmla="*/ 1568821 h 1692226"/>
              <a:gd name="connsiteX64-7963" fmla="*/ 4541612 w 9662615"/>
              <a:gd name="connsiteY64-7964" fmla="*/ 1545262 h 1692226"/>
              <a:gd name="connsiteX65-7965" fmla="*/ 4422155 w 9662615"/>
              <a:gd name="connsiteY65-7966" fmla="*/ 1542059 h 1692226"/>
              <a:gd name="connsiteX66-7967" fmla="*/ 4221826 w 9662615"/>
              <a:gd name="connsiteY66-7968" fmla="*/ 1508923 h 1692226"/>
              <a:gd name="connsiteX67-7969" fmla="*/ 4096601 w 9662615"/>
              <a:gd name="connsiteY67-7970" fmla="*/ 1521563 h 1692226"/>
              <a:gd name="connsiteX68-7971" fmla="*/ 3970635 w 9662615"/>
              <a:gd name="connsiteY68-7972" fmla="*/ 1544815 h 1692226"/>
              <a:gd name="connsiteX69-7973" fmla="*/ 3833906 w 9662615"/>
              <a:gd name="connsiteY69-7974" fmla="*/ 1516637 h 1692226"/>
              <a:gd name="connsiteX70-7975" fmla="*/ 3696258 w 9662615"/>
              <a:gd name="connsiteY70-7976" fmla="*/ 1537563 h 1692226"/>
              <a:gd name="connsiteX71-7977" fmla="*/ 3594070 w 9662615"/>
              <a:gd name="connsiteY71-7978" fmla="*/ 1509422 h 1692226"/>
              <a:gd name="connsiteX72-7979" fmla="*/ 3565233 w 9662615"/>
              <a:gd name="connsiteY72-7980" fmla="*/ 1515122 h 1692226"/>
              <a:gd name="connsiteX73-7981" fmla="*/ 3560267 w 9662615"/>
              <a:gd name="connsiteY73-7982" fmla="*/ 1516288 h 1692226"/>
              <a:gd name="connsiteX74-7983" fmla="*/ 3540258 w 9662615"/>
              <a:gd name="connsiteY74-7984" fmla="*/ 1516976 h 1692226"/>
              <a:gd name="connsiteX75-7985" fmla="*/ 3534780 w 9662615"/>
              <a:gd name="connsiteY75-7986" fmla="*/ 1522141 h 1692226"/>
              <a:gd name="connsiteX76-7987" fmla="*/ 3504783 w 9662615"/>
              <a:gd name="connsiteY76-7988" fmla="*/ 1526739 h 1692226"/>
              <a:gd name="connsiteX77-7989" fmla="*/ 3430805 w 9662615"/>
              <a:gd name="connsiteY77-7990" fmla="*/ 1542521 h 1692226"/>
              <a:gd name="connsiteX78-7991" fmla="*/ 3292707 w 9662615"/>
              <a:gd name="connsiteY78-7992" fmla="*/ 1520490 h 1692226"/>
              <a:gd name="connsiteX79-7993" fmla="*/ 3187872 w 9662615"/>
              <a:gd name="connsiteY79-7994" fmla="*/ 1519991 h 1692226"/>
              <a:gd name="connsiteX80-7995" fmla="*/ 3148026 w 9662615"/>
              <a:gd name="connsiteY80-7996" fmla="*/ 1524777 h 1692226"/>
              <a:gd name="connsiteX81-7997" fmla="*/ 3092394 w 9662615"/>
              <a:gd name="connsiteY81-7998" fmla="*/ 1528115 h 1692226"/>
              <a:gd name="connsiteX82-7999" fmla="*/ 2994200 w 9662615"/>
              <a:gd name="connsiteY82-8000" fmla="*/ 1537857 h 1692226"/>
              <a:gd name="connsiteX83-8001" fmla="*/ 2862301 w 9662615"/>
              <a:gd name="connsiteY83-8002" fmla="*/ 1544250 h 1692226"/>
              <a:gd name="connsiteX84-8003" fmla="*/ 2766335 w 9662615"/>
              <a:gd name="connsiteY84-8004" fmla="*/ 1527662 h 1692226"/>
              <a:gd name="connsiteX85-8005" fmla="*/ 2757836 w 9662615"/>
              <a:gd name="connsiteY85-8006" fmla="*/ 1531371 h 1692226"/>
              <a:gd name="connsiteX86-8007" fmla="*/ 2691555 w 9662615"/>
              <a:gd name="connsiteY86-8008" fmla="*/ 1530283 h 1692226"/>
              <a:gd name="connsiteX87-8009" fmla="*/ 2491676 w 9662615"/>
              <a:gd name="connsiteY87-8010" fmla="*/ 1500859 h 1692226"/>
              <a:gd name="connsiteX88-8011" fmla="*/ 2378036 w 9662615"/>
              <a:gd name="connsiteY88-8012" fmla="*/ 1520645 h 1692226"/>
              <a:gd name="connsiteX89-8013" fmla="*/ 2284269 w 9662615"/>
              <a:gd name="connsiteY89-8014" fmla="*/ 1503068 h 1692226"/>
              <a:gd name="connsiteX90-8015" fmla="*/ 2207104 w 9662615"/>
              <a:gd name="connsiteY90-8016" fmla="*/ 1508888 h 1692226"/>
              <a:gd name="connsiteX91-8017" fmla="*/ 2149226 w 9662615"/>
              <a:gd name="connsiteY91-8018" fmla="*/ 1523409 h 1692226"/>
              <a:gd name="connsiteX92-8019" fmla="*/ 2084783 w 9662615"/>
              <a:gd name="connsiteY92-8020" fmla="*/ 1524245 h 1692226"/>
              <a:gd name="connsiteX93-8021" fmla="*/ 2070075 w 9662615"/>
              <a:gd name="connsiteY93-8022" fmla="*/ 1511285 h 1692226"/>
              <a:gd name="connsiteX94-8023" fmla="*/ 2001057 w 9662615"/>
              <a:gd name="connsiteY94-8024" fmla="*/ 1516449 h 1692226"/>
              <a:gd name="connsiteX95-8025" fmla="*/ 1896330 w 9662615"/>
              <a:gd name="connsiteY95-8026" fmla="*/ 1525725 h 1692226"/>
              <a:gd name="connsiteX96-8027" fmla="*/ 1835994 w 9662615"/>
              <a:gd name="connsiteY96-8028" fmla="*/ 1527678 h 1692226"/>
              <a:gd name="connsiteX97-8029" fmla="*/ 1671119 w 9662615"/>
              <a:gd name="connsiteY97-8030" fmla="*/ 1536701 h 1692226"/>
              <a:gd name="connsiteX98-8031" fmla="*/ 1601337 w 9662615"/>
              <a:gd name="connsiteY98-8032" fmla="*/ 1548552 h 1692226"/>
              <a:gd name="connsiteX99-8033" fmla="*/ 1407755 w 9662615"/>
              <a:gd name="connsiteY99-8034" fmla="*/ 1571444 h 1692226"/>
              <a:gd name="connsiteX100-8035" fmla="*/ 1271994 w 9662615"/>
              <a:gd name="connsiteY100-8036" fmla="*/ 1579471 h 1692226"/>
              <a:gd name="connsiteX101-8037" fmla="*/ 1249226 w 9662615"/>
              <a:gd name="connsiteY101-8038" fmla="*/ 1583140 h 1692226"/>
              <a:gd name="connsiteX102-8039" fmla="*/ 1217719 w 9662615"/>
              <a:gd name="connsiteY102-8040" fmla="*/ 1580863 h 1692226"/>
              <a:gd name="connsiteX103-8041" fmla="*/ 1091432 w 9662615"/>
              <a:gd name="connsiteY103-8042" fmla="*/ 1571003 h 1692226"/>
              <a:gd name="connsiteX104-8043" fmla="*/ 992039 w 9662615"/>
              <a:gd name="connsiteY104-8044" fmla="*/ 1556662 h 1692226"/>
              <a:gd name="connsiteX105-8045" fmla="*/ 868264 w 9662615"/>
              <a:gd name="connsiteY105-8046" fmla="*/ 1566392 h 1692226"/>
              <a:gd name="connsiteX106-8047" fmla="*/ 792765 w 9662615"/>
              <a:gd name="connsiteY106-8048" fmla="*/ 1563102 h 1692226"/>
              <a:gd name="connsiteX107-8049" fmla="*/ 669055 w 9662615"/>
              <a:gd name="connsiteY107-8050" fmla="*/ 1543638 h 1692226"/>
              <a:gd name="connsiteX108-8051" fmla="*/ 506152 w 9662615"/>
              <a:gd name="connsiteY108-8052" fmla="*/ 1549124 h 1692226"/>
              <a:gd name="connsiteX109-8053" fmla="*/ 472797 w 9662615"/>
              <a:gd name="connsiteY109-8054" fmla="*/ 1568904 h 1692226"/>
              <a:gd name="connsiteX110-8055" fmla="*/ 427864 w 9662615"/>
              <a:gd name="connsiteY110-8056" fmla="*/ 1580848 h 1692226"/>
              <a:gd name="connsiteX111-8057" fmla="*/ 408381 w 9662615"/>
              <a:gd name="connsiteY111-8058" fmla="*/ 1552940 h 1692226"/>
              <a:gd name="connsiteX112-8059" fmla="*/ 267163 w 9662615"/>
              <a:gd name="connsiteY112-8060" fmla="*/ 1531913 h 1692226"/>
              <a:gd name="connsiteX113-8061" fmla="*/ 196644 w 9662615"/>
              <a:gd name="connsiteY113-8062" fmla="*/ 1524565 h 1692226"/>
              <a:gd name="connsiteX114-8063" fmla="*/ 86819 w 9662615"/>
              <a:gd name="connsiteY114-8064" fmla="*/ 1519517 h 1692226"/>
              <a:gd name="connsiteX115-8065" fmla="*/ 53369 w 9662615"/>
              <a:gd name="connsiteY115-8066" fmla="*/ 1516853 h 1692226"/>
              <a:gd name="connsiteX116-8067" fmla="*/ 2359 w 9662615"/>
              <a:gd name="connsiteY116-8068" fmla="*/ 1515247 h 1692226"/>
              <a:gd name="connsiteX117-8069" fmla="*/ 0 w 9662615"/>
              <a:gd name="connsiteY117-8070" fmla="*/ 1514932 h 1692226"/>
              <a:gd name="connsiteX118-8071" fmla="*/ 0 w 9662615"/>
              <a:gd name="connsiteY118-8072" fmla="*/ 0 h 1692226"/>
              <a:gd name="connsiteX0-8073" fmla="*/ 0 w 9662615"/>
              <a:gd name="connsiteY0-8074" fmla="*/ 0 h 1692226"/>
              <a:gd name="connsiteX1-8075" fmla="*/ 9662615 w 9662615"/>
              <a:gd name="connsiteY1-8076" fmla="*/ 0 h 1692226"/>
              <a:gd name="connsiteX2-8077" fmla="*/ 9662615 w 9662615"/>
              <a:gd name="connsiteY2-8078" fmla="*/ 1280346 h 1692226"/>
              <a:gd name="connsiteX3-8079" fmla="*/ 9658420 w 9662615"/>
              <a:gd name="connsiteY3-8080" fmla="*/ 1280106 h 1692226"/>
              <a:gd name="connsiteX4-8081" fmla="*/ 9469546 w 9662615"/>
              <a:gd name="connsiteY4-8082" fmla="*/ 1289837 h 1692226"/>
              <a:gd name="connsiteX5-8083" fmla="*/ 9385895 w 9662615"/>
              <a:gd name="connsiteY5-8084" fmla="*/ 1269203 h 1692226"/>
              <a:gd name="connsiteX6-8085" fmla="*/ 9144767 w 9662615"/>
              <a:gd name="connsiteY6-8086" fmla="*/ 1264120 h 1692226"/>
              <a:gd name="connsiteX7-8087" fmla="*/ 8837252 w 9662615"/>
              <a:gd name="connsiteY7-8088" fmla="*/ 1350515 h 1692226"/>
              <a:gd name="connsiteX8-8089" fmla="*/ 8705466 w 9662615"/>
              <a:gd name="connsiteY8-8090" fmla="*/ 1342419 h 1692226"/>
              <a:gd name="connsiteX9-8091" fmla="*/ 8652221 w 9662615"/>
              <a:gd name="connsiteY9-8092" fmla="*/ 1326906 h 1692226"/>
              <a:gd name="connsiteX10-8093" fmla="*/ 8632312 w 9662615"/>
              <a:gd name="connsiteY10-8094" fmla="*/ 1326025 h 1692226"/>
              <a:gd name="connsiteX11-8095" fmla="*/ 8591582 w 9662615"/>
              <a:gd name="connsiteY11-8096" fmla="*/ 1341666 h 1692226"/>
              <a:gd name="connsiteX12-8097" fmla="*/ 8537336 w 9662615"/>
              <a:gd name="connsiteY12-8098" fmla="*/ 1341684 h 1692226"/>
              <a:gd name="connsiteX13-8099" fmla="*/ 8472508 w 9662615"/>
              <a:gd name="connsiteY13-8100" fmla="*/ 1363109 h 1692226"/>
              <a:gd name="connsiteX14-8101" fmla="*/ 8258477 w 9662615"/>
              <a:gd name="connsiteY14-8102" fmla="*/ 1370666 h 1692226"/>
              <a:gd name="connsiteX15-8103" fmla="*/ 8197961 w 9662615"/>
              <a:gd name="connsiteY15-8104" fmla="*/ 1392804 h 1692226"/>
              <a:gd name="connsiteX16-8105" fmla="*/ 8171196 w 9662615"/>
              <a:gd name="connsiteY16-8106" fmla="*/ 1397216 h 1692226"/>
              <a:gd name="connsiteX17-8107" fmla="*/ 8127667 w 9662615"/>
              <a:gd name="connsiteY17-8108" fmla="*/ 1418254 h 1692226"/>
              <a:gd name="connsiteX18-8109" fmla="*/ 7974579 w 9662615"/>
              <a:gd name="connsiteY18-8110" fmla="*/ 1383439 h 1692226"/>
              <a:gd name="connsiteX19-8111" fmla="*/ 7768351 w 9662615"/>
              <a:gd name="connsiteY19-8112" fmla="*/ 1395051 h 1692226"/>
              <a:gd name="connsiteX20-8113" fmla="*/ 7635985 w 9662615"/>
              <a:gd name="connsiteY20-8114" fmla="*/ 1386363 h 1692226"/>
              <a:gd name="connsiteX21-8115" fmla="*/ 7466069 w 9662615"/>
              <a:gd name="connsiteY21-8116" fmla="*/ 1377654 h 1692226"/>
              <a:gd name="connsiteX22-8117" fmla="*/ 7355642 w 9662615"/>
              <a:gd name="connsiteY22-8118" fmla="*/ 1407761 h 1692226"/>
              <a:gd name="connsiteX23-8119" fmla="*/ 7151610 w 9662615"/>
              <a:gd name="connsiteY23-8120" fmla="*/ 1397856 h 1692226"/>
              <a:gd name="connsiteX24-8121" fmla="*/ 7082147 w 9662615"/>
              <a:gd name="connsiteY24-8122" fmla="*/ 1406113 h 1692226"/>
              <a:gd name="connsiteX25-8123" fmla="*/ 7014958 w 9662615"/>
              <a:gd name="connsiteY25-8124" fmla="*/ 1396883 h 1692226"/>
              <a:gd name="connsiteX26-8125" fmla="*/ 6907567 w 9662615"/>
              <a:gd name="connsiteY26-8126" fmla="*/ 1419149 h 1692226"/>
              <a:gd name="connsiteX27-8127" fmla="*/ 6748428 w 9662615"/>
              <a:gd name="connsiteY27-8128" fmla="*/ 1420308 h 1692226"/>
              <a:gd name="connsiteX28-8129" fmla="*/ 6654257 w 9662615"/>
              <a:gd name="connsiteY28-8130" fmla="*/ 1424143 h 1692226"/>
              <a:gd name="connsiteX29-8131" fmla="*/ 6620123 w 9662615"/>
              <a:gd name="connsiteY29-8132" fmla="*/ 1430535 h 1692226"/>
              <a:gd name="connsiteX30-8133" fmla="*/ 6571355 w 9662615"/>
              <a:gd name="connsiteY30-8134" fmla="*/ 1436144 h 1692226"/>
              <a:gd name="connsiteX31-8135" fmla="*/ 6486557 w 9662615"/>
              <a:gd name="connsiteY31-8136" fmla="*/ 1449861 h 1692226"/>
              <a:gd name="connsiteX32-8137" fmla="*/ 6370419 w 9662615"/>
              <a:gd name="connsiteY32-8138" fmla="*/ 1461649 h 1692226"/>
              <a:gd name="connsiteX33-8139" fmla="*/ 6278839 w 9662615"/>
              <a:gd name="connsiteY33-8140" fmla="*/ 1449160 h 1692226"/>
              <a:gd name="connsiteX34-8141" fmla="*/ 6272455 w 9662615"/>
              <a:gd name="connsiteY34-8142" fmla="*/ 1453191 h 1692226"/>
              <a:gd name="connsiteX35-8143" fmla="*/ 6212659 w 9662615"/>
              <a:gd name="connsiteY35-8144" fmla="*/ 1454850 h 1692226"/>
              <a:gd name="connsiteX36-8145" fmla="*/ 6069317 w 9662615"/>
              <a:gd name="connsiteY36-8146" fmla="*/ 1445838 h 1692226"/>
              <a:gd name="connsiteX37-8147" fmla="*/ 5878477 w 9662615"/>
              <a:gd name="connsiteY37-8148" fmla="*/ 1439180 h 1692226"/>
              <a:gd name="connsiteX38-8149" fmla="*/ 5838387 w 9662615"/>
              <a:gd name="connsiteY38-8150" fmla="*/ 1444679 h 1692226"/>
              <a:gd name="connsiteX39-8151" fmla="*/ 5771136 w 9662615"/>
              <a:gd name="connsiteY39-8152" fmla="*/ 1453639 h 1692226"/>
              <a:gd name="connsiteX40-8153" fmla="*/ 5724081 w 9662615"/>
              <a:gd name="connsiteY40-8154" fmla="*/ 1470431 h 1692226"/>
              <a:gd name="connsiteX41-8155" fmla="*/ 5666577 w 9662615"/>
              <a:gd name="connsiteY41-8156" fmla="*/ 1473921 h 1692226"/>
              <a:gd name="connsiteX42-8157" fmla="*/ 5649068 w 9662615"/>
              <a:gd name="connsiteY42-8158" fmla="*/ 1461676 h 1692226"/>
              <a:gd name="connsiteX43-8159" fmla="*/ 5588902 w 9662615"/>
              <a:gd name="connsiteY43-8160" fmla="*/ 1469647 h 1692226"/>
              <a:gd name="connsiteX44-8161" fmla="*/ 5498090 w 9662615"/>
              <a:gd name="connsiteY44-8162" fmla="*/ 1483173 h 1692226"/>
              <a:gd name="connsiteX45-8163" fmla="*/ 5444641 w 9662615"/>
              <a:gd name="connsiteY45-8164" fmla="*/ 1487602 h 1692226"/>
              <a:gd name="connsiteX46-8165" fmla="*/ 5299812 w 9662615"/>
              <a:gd name="connsiteY46-8166" fmla="*/ 1503362 h 1692226"/>
              <a:gd name="connsiteX47-8167" fmla="*/ 5213947 w 9662615"/>
              <a:gd name="connsiteY47-8168" fmla="*/ 1516637 h 1692226"/>
              <a:gd name="connsiteX48-8169" fmla="*/ 5090342 w 9662615"/>
              <a:gd name="connsiteY48-8170" fmla="*/ 1546680 h 1692226"/>
              <a:gd name="connsiteX49-8171" fmla="*/ 5129812 w 9662615"/>
              <a:gd name="connsiteY49-8172" fmla="*/ 1521277 h 1692226"/>
              <a:gd name="connsiteX50-8173" fmla="*/ 5059484 w 9662615"/>
              <a:gd name="connsiteY50-8174" fmla="*/ 1546802 h 1692226"/>
              <a:gd name="connsiteX51-8175" fmla="*/ 5038524 w 9662615"/>
              <a:gd name="connsiteY51-8176" fmla="*/ 1545675 h 1692226"/>
              <a:gd name="connsiteX52-8177" fmla="*/ 5026564 w 9662615"/>
              <a:gd name="connsiteY52-8178" fmla="*/ 1545376 h 1692226"/>
              <a:gd name="connsiteX53-8179" fmla="*/ 4969433 w 9662615"/>
              <a:gd name="connsiteY53-8180" fmla="*/ 1550865 h 1692226"/>
              <a:gd name="connsiteX54-8181" fmla="*/ 4921303 w 9662615"/>
              <a:gd name="connsiteY54-8182" fmla="*/ 1575379 h 1692226"/>
              <a:gd name="connsiteX55-8183" fmla="*/ 4863775 w 9662615"/>
              <a:gd name="connsiteY55-8184" fmla="*/ 1562633 h 1692226"/>
              <a:gd name="connsiteX56-8185" fmla="*/ 4847242 w 9662615"/>
              <a:gd name="connsiteY56-8186" fmla="*/ 1664826 h 1692226"/>
              <a:gd name="connsiteX57-8187" fmla="*/ 4809131 w 9662615"/>
              <a:gd name="connsiteY57-8188" fmla="*/ 1692226 h 1692226"/>
              <a:gd name="connsiteX58-8189" fmla="*/ 4791466 w 9662615"/>
              <a:gd name="connsiteY58-8190" fmla="*/ 1561324 h 1692226"/>
              <a:gd name="connsiteX59-8191" fmla="*/ 4784247 w 9662615"/>
              <a:gd name="connsiteY59-8192" fmla="*/ 1562342 h 1692226"/>
              <a:gd name="connsiteX60-8193" fmla="*/ 4735334 w 9662615"/>
              <a:gd name="connsiteY60-8194" fmla="*/ 1581778 h 1692226"/>
              <a:gd name="connsiteX61-8195" fmla="*/ 4697562 w 9662615"/>
              <a:gd name="connsiteY61-8196" fmla="*/ 1551206 h 1692226"/>
              <a:gd name="connsiteX62-8197" fmla="*/ 4662664 w 9662615"/>
              <a:gd name="connsiteY62-8198" fmla="*/ 1573162 h 1692226"/>
              <a:gd name="connsiteX63-8199" fmla="*/ 4603028 w 9662615"/>
              <a:gd name="connsiteY63-8200" fmla="*/ 1568821 h 1692226"/>
              <a:gd name="connsiteX64-8201" fmla="*/ 4541612 w 9662615"/>
              <a:gd name="connsiteY64-8202" fmla="*/ 1545262 h 1692226"/>
              <a:gd name="connsiteX65-8203" fmla="*/ 4422155 w 9662615"/>
              <a:gd name="connsiteY65-8204" fmla="*/ 1542059 h 1692226"/>
              <a:gd name="connsiteX66-8205" fmla="*/ 4221826 w 9662615"/>
              <a:gd name="connsiteY66-8206" fmla="*/ 1508923 h 1692226"/>
              <a:gd name="connsiteX67-8207" fmla="*/ 4096601 w 9662615"/>
              <a:gd name="connsiteY67-8208" fmla="*/ 1521563 h 1692226"/>
              <a:gd name="connsiteX68-8209" fmla="*/ 3970635 w 9662615"/>
              <a:gd name="connsiteY68-8210" fmla="*/ 1544815 h 1692226"/>
              <a:gd name="connsiteX69-8211" fmla="*/ 3833906 w 9662615"/>
              <a:gd name="connsiteY69-8212" fmla="*/ 1516637 h 1692226"/>
              <a:gd name="connsiteX70-8213" fmla="*/ 3696258 w 9662615"/>
              <a:gd name="connsiteY70-8214" fmla="*/ 1537563 h 1692226"/>
              <a:gd name="connsiteX71-8215" fmla="*/ 3594070 w 9662615"/>
              <a:gd name="connsiteY71-8216" fmla="*/ 1509422 h 1692226"/>
              <a:gd name="connsiteX72-8217" fmla="*/ 3565233 w 9662615"/>
              <a:gd name="connsiteY72-8218" fmla="*/ 1515122 h 1692226"/>
              <a:gd name="connsiteX73-8219" fmla="*/ 3560267 w 9662615"/>
              <a:gd name="connsiteY73-8220" fmla="*/ 1516288 h 1692226"/>
              <a:gd name="connsiteX74-8221" fmla="*/ 3540258 w 9662615"/>
              <a:gd name="connsiteY74-8222" fmla="*/ 1516976 h 1692226"/>
              <a:gd name="connsiteX75-8223" fmla="*/ 3534780 w 9662615"/>
              <a:gd name="connsiteY75-8224" fmla="*/ 1522141 h 1692226"/>
              <a:gd name="connsiteX76-8225" fmla="*/ 3504783 w 9662615"/>
              <a:gd name="connsiteY76-8226" fmla="*/ 1526739 h 1692226"/>
              <a:gd name="connsiteX77-8227" fmla="*/ 3430805 w 9662615"/>
              <a:gd name="connsiteY77-8228" fmla="*/ 1542521 h 1692226"/>
              <a:gd name="connsiteX78-8229" fmla="*/ 3292707 w 9662615"/>
              <a:gd name="connsiteY78-8230" fmla="*/ 1520490 h 1692226"/>
              <a:gd name="connsiteX79-8231" fmla="*/ 3187872 w 9662615"/>
              <a:gd name="connsiteY79-8232" fmla="*/ 1519991 h 1692226"/>
              <a:gd name="connsiteX80-8233" fmla="*/ 3148026 w 9662615"/>
              <a:gd name="connsiteY80-8234" fmla="*/ 1524777 h 1692226"/>
              <a:gd name="connsiteX81-8235" fmla="*/ 3092394 w 9662615"/>
              <a:gd name="connsiteY81-8236" fmla="*/ 1528115 h 1692226"/>
              <a:gd name="connsiteX82-8237" fmla="*/ 2994200 w 9662615"/>
              <a:gd name="connsiteY82-8238" fmla="*/ 1537857 h 1692226"/>
              <a:gd name="connsiteX83-8239" fmla="*/ 2862301 w 9662615"/>
              <a:gd name="connsiteY83-8240" fmla="*/ 1544250 h 1692226"/>
              <a:gd name="connsiteX84-8241" fmla="*/ 2766335 w 9662615"/>
              <a:gd name="connsiteY84-8242" fmla="*/ 1527662 h 1692226"/>
              <a:gd name="connsiteX85-8243" fmla="*/ 2757836 w 9662615"/>
              <a:gd name="connsiteY85-8244" fmla="*/ 1531371 h 1692226"/>
              <a:gd name="connsiteX86-8245" fmla="*/ 2691555 w 9662615"/>
              <a:gd name="connsiteY86-8246" fmla="*/ 1530283 h 1692226"/>
              <a:gd name="connsiteX87-8247" fmla="*/ 2491676 w 9662615"/>
              <a:gd name="connsiteY87-8248" fmla="*/ 1500859 h 1692226"/>
              <a:gd name="connsiteX88-8249" fmla="*/ 2378036 w 9662615"/>
              <a:gd name="connsiteY88-8250" fmla="*/ 1520645 h 1692226"/>
              <a:gd name="connsiteX89-8251" fmla="*/ 2284269 w 9662615"/>
              <a:gd name="connsiteY89-8252" fmla="*/ 1503068 h 1692226"/>
              <a:gd name="connsiteX90-8253" fmla="*/ 2207104 w 9662615"/>
              <a:gd name="connsiteY90-8254" fmla="*/ 1508888 h 1692226"/>
              <a:gd name="connsiteX91-8255" fmla="*/ 2149226 w 9662615"/>
              <a:gd name="connsiteY91-8256" fmla="*/ 1523409 h 1692226"/>
              <a:gd name="connsiteX92-8257" fmla="*/ 2084783 w 9662615"/>
              <a:gd name="connsiteY92-8258" fmla="*/ 1524245 h 1692226"/>
              <a:gd name="connsiteX93-8259" fmla="*/ 2070075 w 9662615"/>
              <a:gd name="connsiteY93-8260" fmla="*/ 1511285 h 1692226"/>
              <a:gd name="connsiteX94-8261" fmla="*/ 2001057 w 9662615"/>
              <a:gd name="connsiteY94-8262" fmla="*/ 1516449 h 1692226"/>
              <a:gd name="connsiteX95-8263" fmla="*/ 1896330 w 9662615"/>
              <a:gd name="connsiteY95-8264" fmla="*/ 1525725 h 1692226"/>
              <a:gd name="connsiteX96-8265" fmla="*/ 1835994 w 9662615"/>
              <a:gd name="connsiteY96-8266" fmla="*/ 1527678 h 1692226"/>
              <a:gd name="connsiteX97-8267" fmla="*/ 1671119 w 9662615"/>
              <a:gd name="connsiteY97-8268" fmla="*/ 1536701 h 1692226"/>
              <a:gd name="connsiteX98-8269" fmla="*/ 1601337 w 9662615"/>
              <a:gd name="connsiteY98-8270" fmla="*/ 1548552 h 1692226"/>
              <a:gd name="connsiteX99-8271" fmla="*/ 1407755 w 9662615"/>
              <a:gd name="connsiteY99-8272" fmla="*/ 1571444 h 1692226"/>
              <a:gd name="connsiteX100-8273" fmla="*/ 1271994 w 9662615"/>
              <a:gd name="connsiteY100-8274" fmla="*/ 1579471 h 1692226"/>
              <a:gd name="connsiteX101-8275" fmla="*/ 1249226 w 9662615"/>
              <a:gd name="connsiteY101-8276" fmla="*/ 1583140 h 1692226"/>
              <a:gd name="connsiteX102-8277" fmla="*/ 1217719 w 9662615"/>
              <a:gd name="connsiteY102-8278" fmla="*/ 1580863 h 1692226"/>
              <a:gd name="connsiteX103-8279" fmla="*/ 1091432 w 9662615"/>
              <a:gd name="connsiteY103-8280" fmla="*/ 1571003 h 1692226"/>
              <a:gd name="connsiteX104-8281" fmla="*/ 992039 w 9662615"/>
              <a:gd name="connsiteY104-8282" fmla="*/ 1556662 h 1692226"/>
              <a:gd name="connsiteX105-8283" fmla="*/ 868264 w 9662615"/>
              <a:gd name="connsiteY105-8284" fmla="*/ 1566392 h 1692226"/>
              <a:gd name="connsiteX106-8285" fmla="*/ 792765 w 9662615"/>
              <a:gd name="connsiteY106-8286" fmla="*/ 1563102 h 1692226"/>
              <a:gd name="connsiteX107-8287" fmla="*/ 669055 w 9662615"/>
              <a:gd name="connsiteY107-8288" fmla="*/ 1543638 h 1692226"/>
              <a:gd name="connsiteX108-8289" fmla="*/ 506152 w 9662615"/>
              <a:gd name="connsiteY108-8290" fmla="*/ 1549124 h 1692226"/>
              <a:gd name="connsiteX109-8291" fmla="*/ 472797 w 9662615"/>
              <a:gd name="connsiteY109-8292" fmla="*/ 1568904 h 1692226"/>
              <a:gd name="connsiteX110-8293" fmla="*/ 427864 w 9662615"/>
              <a:gd name="connsiteY110-8294" fmla="*/ 1580848 h 1692226"/>
              <a:gd name="connsiteX111-8295" fmla="*/ 408381 w 9662615"/>
              <a:gd name="connsiteY111-8296" fmla="*/ 1552940 h 1692226"/>
              <a:gd name="connsiteX112-8297" fmla="*/ 267163 w 9662615"/>
              <a:gd name="connsiteY112-8298" fmla="*/ 1531913 h 1692226"/>
              <a:gd name="connsiteX113-8299" fmla="*/ 196644 w 9662615"/>
              <a:gd name="connsiteY113-8300" fmla="*/ 1524565 h 1692226"/>
              <a:gd name="connsiteX114-8301" fmla="*/ 86819 w 9662615"/>
              <a:gd name="connsiteY114-8302" fmla="*/ 1519517 h 1692226"/>
              <a:gd name="connsiteX115-8303" fmla="*/ 53369 w 9662615"/>
              <a:gd name="connsiteY115-8304" fmla="*/ 1516853 h 1692226"/>
              <a:gd name="connsiteX116-8305" fmla="*/ 2359 w 9662615"/>
              <a:gd name="connsiteY116-8306" fmla="*/ 1515247 h 1692226"/>
              <a:gd name="connsiteX117-8307" fmla="*/ 0 w 9662615"/>
              <a:gd name="connsiteY117-8308" fmla="*/ 1514932 h 1692226"/>
              <a:gd name="connsiteX118-8309" fmla="*/ 0 w 9662615"/>
              <a:gd name="connsiteY118-8310" fmla="*/ 0 h 1692226"/>
              <a:gd name="connsiteX0-8311" fmla="*/ 0 w 9662615"/>
              <a:gd name="connsiteY0-8312" fmla="*/ 0 h 1692226"/>
              <a:gd name="connsiteX1-8313" fmla="*/ 9662615 w 9662615"/>
              <a:gd name="connsiteY1-8314" fmla="*/ 0 h 1692226"/>
              <a:gd name="connsiteX2-8315" fmla="*/ 9662615 w 9662615"/>
              <a:gd name="connsiteY2-8316" fmla="*/ 1280346 h 1692226"/>
              <a:gd name="connsiteX3-8317" fmla="*/ 9658420 w 9662615"/>
              <a:gd name="connsiteY3-8318" fmla="*/ 1280106 h 1692226"/>
              <a:gd name="connsiteX4-8319" fmla="*/ 9469546 w 9662615"/>
              <a:gd name="connsiteY4-8320" fmla="*/ 1289837 h 1692226"/>
              <a:gd name="connsiteX5-8321" fmla="*/ 9385895 w 9662615"/>
              <a:gd name="connsiteY5-8322" fmla="*/ 1269203 h 1692226"/>
              <a:gd name="connsiteX6-8323" fmla="*/ 9144767 w 9662615"/>
              <a:gd name="connsiteY6-8324" fmla="*/ 1264120 h 1692226"/>
              <a:gd name="connsiteX7-8325" fmla="*/ 8837252 w 9662615"/>
              <a:gd name="connsiteY7-8326" fmla="*/ 1350515 h 1692226"/>
              <a:gd name="connsiteX8-8327" fmla="*/ 8705466 w 9662615"/>
              <a:gd name="connsiteY8-8328" fmla="*/ 1342419 h 1692226"/>
              <a:gd name="connsiteX9-8329" fmla="*/ 8652221 w 9662615"/>
              <a:gd name="connsiteY9-8330" fmla="*/ 1326906 h 1692226"/>
              <a:gd name="connsiteX10-8331" fmla="*/ 8632312 w 9662615"/>
              <a:gd name="connsiteY10-8332" fmla="*/ 1326025 h 1692226"/>
              <a:gd name="connsiteX11-8333" fmla="*/ 8591582 w 9662615"/>
              <a:gd name="connsiteY11-8334" fmla="*/ 1341666 h 1692226"/>
              <a:gd name="connsiteX12-8335" fmla="*/ 8537336 w 9662615"/>
              <a:gd name="connsiteY12-8336" fmla="*/ 1341684 h 1692226"/>
              <a:gd name="connsiteX13-8337" fmla="*/ 8472508 w 9662615"/>
              <a:gd name="connsiteY13-8338" fmla="*/ 1363109 h 1692226"/>
              <a:gd name="connsiteX14-8339" fmla="*/ 8258477 w 9662615"/>
              <a:gd name="connsiteY14-8340" fmla="*/ 1370666 h 1692226"/>
              <a:gd name="connsiteX15-8341" fmla="*/ 8197961 w 9662615"/>
              <a:gd name="connsiteY15-8342" fmla="*/ 1392804 h 1692226"/>
              <a:gd name="connsiteX16-8343" fmla="*/ 8171196 w 9662615"/>
              <a:gd name="connsiteY16-8344" fmla="*/ 1397216 h 1692226"/>
              <a:gd name="connsiteX17-8345" fmla="*/ 8127667 w 9662615"/>
              <a:gd name="connsiteY17-8346" fmla="*/ 1418254 h 1692226"/>
              <a:gd name="connsiteX18-8347" fmla="*/ 7974579 w 9662615"/>
              <a:gd name="connsiteY18-8348" fmla="*/ 1383439 h 1692226"/>
              <a:gd name="connsiteX19-8349" fmla="*/ 7768351 w 9662615"/>
              <a:gd name="connsiteY19-8350" fmla="*/ 1395051 h 1692226"/>
              <a:gd name="connsiteX20-8351" fmla="*/ 7635985 w 9662615"/>
              <a:gd name="connsiteY20-8352" fmla="*/ 1386363 h 1692226"/>
              <a:gd name="connsiteX21-8353" fmla="*/ 7466069 w 9662615"/>
              <a:gd name="connsiteY21-8354" fmla="*/ 1377654 h 1692226"/>
              <a:gd name="connsiteX22-8355" fmla="*/ 7355642 w 9662615"/>
              <a:gd name="connsiteY22-8356" fmla="*/ 1407761 h 1692226"/>
              <a:gd name="connsiteX23-8357" fmla="*/ 7151610 w 9662615"/>
              <a:gd name="connsiteY23-8358" fmla="*/ 1397856 h 1692226"/>
              <a:gd name="connsiteX24-8359" fmla="*/ 7082147 w 9662615"/>
              <a:gd name="connsiteY24-8360" fmla="*/ 1406113 h 1692226"/>
              <a:gd name="connsiteX25-8361" fmla="*/ 7014958 w 9662615"/>
              <a:gd name="connsiteY25-8362" fmla="*/ 1396883 h 1692226"/>
              <a:gd name="connsiteX26-8363" fmla="*/ 6907567 w 9662615"/>
              <a:gd name="connsiteY26-8364" fmla="*/ 1419149 h 1692226"/>
              <a:gd name="connsiteX27-8365" fmla="*/ 6748428 w 9662615"/>
              <a:gd name="connsiteY27-8366" fmla="*/ 1420308 h 1692226"/>
              <a:gd name="connsiteX28-8367" fmla="*/ 6654257 w 9662615"/>
              <a:gd name="connsiteY28-8368" fmla="*/ 1424143 h 1692226"/>
              <a:gd name="connsiteX29-8369" fmla="*/ 6620123 w 9662615"/>
              <a:gd name="connsiteY29-8370" fmla="*/ 1430535 h 1692226"/>
              <a:gd name="connsiteX30-8371" fmla="*/ 6571355 w 9662615"/>
              <a:gd name="connsiteY30-8372" fmla="*/ 1436144 h 1692226"/>
              <a:gd name="connsiteX31-8373" fmla="*/ 6486557 w 9662615"/>
              <a:gd name="connsiteY31-8374" fmla="*/ 1449861 h 1692226"/>
              <a:gd name="connsiteX32-8375" fmla="*/ 6370419 w 9662615"/>
              <a:gd name="connsiteY32-8376" fmla="*/ 1461649 h 1692226"/>
              <a:gd name="connsiteX33-8377" fmla="*/ 6278839 w 9662615"/>
              <a:gd name="connsiteY33-8378" fmla="*/ 1449160 h 1692226"/>
              <a:gd name="connsiteX34-8379" fmla="*/ 6272455 w 9662615"/>
              <a:gd name="connsiteY34-8380" fmla="*/ 1453191 h 1692226"/>
              <a:gd name="connsiteX35-8381" fmla="*/ 6212659 w 9662615"/>
              <a:gd name="connsiteY35-8382" fmla="*/ 1454850 h 1692226"/>
              <a:gd name="connsiteX36-8383" fmla="*/ 6069317 w 9662615"/>
              <a:gd name="connsiteY36-8384" fmla="*/ 1445838 h 1692226"/>
              <a:gd name="connsiteX37-8385" fmla="*/ 5878477 w 9662615"/>
              <a:gd name="connsiteY37-8386" fmla="*/ 1439180 h 1692226"/>
              <a:gd name="connsiteX38-8387" fmla="*/ 5838387 w 9662615"/>
              <a:gd name="connsiteY38-8388" fmla="*/ 1444679 h 1692226"/>
              <a:gd name="connsiteX39-8389" fmla="*/ 5771136 w 9662615"/>
              <a:gd name="connsiteY39-8390" fmla="*/ 1453639 h 1692226"/>
              <a:gd name="connsiteX40-8391" fmla="*/ 5724081 w 9662615"/>
              <a:gd name="connsiteY40-8392" fmla="*/ 1470431 h 1692226"/>
              <a:gd name="connsiteX41-8393" fmla="*/ 5666577 w 9662615"/>
              <a:gd name="connsiteY41-8394" fmla="*/ 1473921 h 1692226"/>
              <a:gd name="connsiteX42-8395" fmla="*/ 5649068 w 9662615"/>
              <a:gd name="connsiteY42-8396" fmla="*/ 1461676 h 1692226"/>
              <a:gd name="connsiteX43-8397" fmla="*/ 5588902 w 9662615"/>
              <a:gd name="connsiteY43-8398" fmla="*/ 1469647 h 1692226"/>
              <a:gd name="connsiteX44-8399" fmla="*/ 5498090 w 9662615"/>
              <a:gd name="connsiteY44-8400" fmla="*/ 1483173 h 1692226"/>
              <a:gd name="connsiteX45-8401" fmla="*/ 5444641 w 9662615"/>
              <a:gd name="connsiteY45-8402" fmla="*/ 1487602 h 1692226"/>
              <a:gd name="connsiteX46-8403" fmla="*/ 5299812 w 9662615"/>
              <a:gd name="connsiteY46-8404" fmla="*/ 1503362 h 1692226"/>
              <a:gd name="connsiteX47-8405" fmla="*/ 5213947 w 9662615"/>
              <a:gd name="connsiteY47-8406" fmla="*/ 1516637 h 1692226"/>
              <a:gd name="connsiteX48-8407" fmla="*/ 5090342 w 9662615"/>
              <a:gd name="connsiteY48-8408" fmla="*/ 1546680 h 1692226"/>
              <a:gd name="connsiteX49-8409" fmla="*/ 5129812 w 9662615"/>
              <a:gd name="connsiteY49-8410" fmla="*/ 1521277 h 1692226"/>
              <a:gd name="connsiteX50-8411" fmla="*/ 5059484 w 9662615"/>
              <a:gd name="connsiteY50-8412" fmla="*/ 1546802 h 1692226"/>
              <a:gd name="connsiteX51-8413" fmla="*/ 5038524 w 9662615"/>
              <a:gd name="connsiteY51-8414" fmla="*/ 1545675 h 1692226"/>
              <a:gd name="connsiteX52-8415" fmla="*/ 5026564 w 9662615"/>
              <a:gd name="connsiteY52-8416" fmla="*/ 1545376 h 1692226"/>
              <a:gd name="connsiteX53-8417" fmla="*/ 4969433 w 9662615"/>
              <a:gd name="connsiteY53-8418" fmla="*/ 1550865 h 1692226"/>
              <a:gd name="connsiteX54-8419" fmla="*/ 4921303 w 9662615"/>
              <a:gd name="connsiteY54-8420" fmla="*/ 1575379 h 1692226"/>
              <a:gd name="connsiteX55-8421" fmla="*/ 4871726 w 9662615"/>
              <a:gd name="connsiteY55-8422" fmla="*/ 1570584 h 1692226"/>
              <a:gd name="connsiteX56-8423" fmla="*/ 4847242 w 9662615"/>
              <a:gd name="connsiteY56-8424" fmla="*/ 1664826 h 1692226"/>
              <a:gd name="connsiteX57-8425" fmla="*/ 4809131 w 9662615"/>
              <a:gd name="connsiteY57-8426" fmla="*/ 1692226 h 1692226"/>
              <a:gd name="connsiteX58-8427" fmla="*/ 4791466 w 9662615"/>
              <a:gd name="connsiteY58-8428" fmla="*/ 1561324 h 1692226"/>
              <a:gd name="connsiteX59-8429" fmla="*/ 4784247 w 9662615"/>
              <a:gd name="connsiteY59-8430" fmla="*/ 1562342 h 1692226"/>
              <a:gd name="connsiteX60-8431" fmla="*/ 4735334 w 9662615"/>
              <a:gd name="connsiteY60-8432" fmla="*/ 1581778 h 1692226"/>
              <a:gd name="connsiteX61-8433" fmla="*/ 4697562 w 9662615"/>
              <a:gd name="connsiteY61-8434" fmla="*/ 1551206 h 1692226"/>
              <a:gd name="connsiteX62-8435" fmla="*/ 4662664 w 9662615"/>
              <a:gd name="connsiteY62-8436" fmla="*/ 1573162 h 1692226"/>
              <a:gd name="connsiteX63-8437" fmla="*/ 4603028 w 9662615"/>
              <a:gd name="connsiteY63-8438" fmla="*/ 1568821 h 1692226"/>
              <a:gd name="connsiteX64-8439" fmla="*/ 4541612 w 9662615"/>
              <a:gd name="connsiteY64-8440" fmla="*/ 1545262 h 1692226"/>
              <a:gd name="connsiteX65-8441" fmla="*/ 4422155 w 9662615"/>
              <a:gd name="connsiteY65-8442" fmla="*/ 1542059 h 1692226"/>
              <a:gd name="connsiteX66-8443" fmla="*/ 4221826 w 9662615"/>
              <a:gd name="connsiteY66-8444" fmla="*/ 1508923 h 1692226"/>
              <a:gd name="connsiteX67-8445" fmla="*/ 4096601 w 9662615"/>
              <a:gd name="connsiteY67-8446" fmla="*/ 1521563 h 1692226"/>
              <a:gd name="connsiteX68-8447" fmla="*/ 3970635 w 9662615"/>
              <a:gd name="connsiteY68-8448" fmla="*/ 1544815 h 1692226"/>
              <a:gd name="connsiteX69-8449" fmla="*/ 3833906 w 9662615"/>
              <a:gd name="connsiteY69-8450" fmla="*/ 1516637 h 1692226"/>
              <a:gd name="connsiteX70-8451" fmla="*/ 3696258 w 9662615"/>
              <a:gd name="connsiteY70-8452" fmla="*/ 1537563 h 1692226"/>
              <a:gd name="connsiteX71-8453" fmla="*/ 3594070 w 9662615"/>
              <a:gd name="connsiteY71-8454" fmla="*/ 1509422 h 1692226"/>
              <a:gd name="connsiteX72-8455" fmla="*/ 3565233 w 9662615"/>
              <a:gd name="connsiteY72-8456" fmla="*/ 1515122 h 1692226"/>
              <a:gd name="connsiteX73-8457" fmla="*/ 3560267 w 9662615"/>
              <a:gd name="connsiteY73-8458" fmla="*/ 1516288 h 1692226"/>
              <a:gd name="connsiteX74-8459" fmla="*/ 3540258 w 9662615"/>
              <a:gd name="connsiteY74-8460" fmla="*/ 1516976 h 1692226"/>
              <a:gd name="connsiteX75-8461" fmla="*/ 3534780 w 9662615"/>
              <a:gd name="connsiteY75-8462" fmla="*/ 1522141 h 1692226"/>
              <a:gd name="connsiteX76-8463" fmla="*/ 3504783 w 9662615"/>
              <a:gd name="connsiteY76-8464" fmla="*/ 1526739 h 1692226"/>
              <a:gd name="connsiteX77-8465" fmla="*/ 3430805 w 9662615"/>
              <a:gd name="connsiteY77-8466" fmla="*/ 1542521 h 1692226"/>
              <a:gd name="connsiteX78-8467" fmla="*/ 3292707 w 9662615"/>
              <a:gd name="connsiteY78-8468" fmla="*/ 1520490 h 1692226"/>
              <a:gd name="connsiteX79-8469" fmla="*/ 3187872 w 9662615"/>
              <a:gd name="connsiteY79-8470" fmla="*/ 1519991 h 1692226"/>
              <a:gd name="connsiteX80-8471" fmla="*/ 3148026 w 9662615"/>
              <a:gd name="connsiteY80-8472" fmla="*/ 1524777 h 1692226"/>
              <a:gd name="connsiteX81-8473" fmla="*/ 3092394 w 9662615"/>
              <a:gd name="connsiteY81-8474" fmla="*/ 1528115 h 1692226"/>
              <a:gd name="connsiteX82-8475" fmla="*/ 2994200 w 9662615"/>
              <a:gd name="connsiteY82-8476" fmla="*/ 1537857 h 1692226"/>
              <a:gd name="connsiteX83-8477" fmla="*/ 2862301 w 9662615"/>
              <a:gd name="connsiteY83-8478" fmla="*/ 1544250 h 1692226"/>
              <a:gd name="connsiteX84-8479" fmla="*/ 2766335 w 9662615"/>
              <a:gd name="connsiteY84-8480" fmla="*/ 1527662 h 1692226"/>
              <a:gd name="connsiteX85-8481" fmla="*/ 2757836 w 9662615"/>
              <a:gd name="connsiteY85-8482" fmla="*/ 1531371 h 1692226"/>
              <a:gd name="connsiteX86-8483" fmla="*/ 2691555 w 9662615"/>
              <a:gd name="connsiteY86-8484" fmla="*/ 1530283 h 1692226"/>
              <a:gd name="connsiteX87-8485" fmla="*/ 2491676 w 9662615"/>
              <a:gd name="connsiteY87-8486" fmla="*/ 1500859 h 1692226"/>
              <a:gd name="connsiteX88-8487" fmla="*/ 2378036 w 9662615"/>
              <a:gd name="connsiteY88-8488" fmla="*/ 1520645 h 1692226"/>
              <a:gd name="connsiteX89-8489" fmla="*/ 2284269 w 9662615"/>
              <a:gd name="connsiteY89-8490" fmla="*/ 1503068 h 1692226"/>
              <a:gd name="connsiteX90-8491" fmla="*/ 2207104 w 9662615"/>
              <a:gd name="connsiteY90-8492" fmla="*/ 1508888 h 1692226"/>
              <a:gd name="connsiteX91-8493" fmla="*/ 2149226 w 9662615"/>
              <a:gd name="connsiteY91-8494" fmla="*/ 1523409 h 1692226"/>
              <a:gd name="connsiteX92-8495" fmla="*/ 2084783 w 9662615"/>
              <a:gd name="connsiteY92-8496" fmla="*/ 1524245 h 1692226"/>
              <a:gd name="connsiteX93-8497" fmla="*/ 2070075 w 9662615"/>
              <a:gd name="connsiteY93-8498" fmla="*/ 1511285 h 1692226"/>
              <a:gd name="connsiteX94-8499" fmla="*/ 2001057 w 9662615"/>
              <a:gd name="connsiteY94-8500" fmla="*/ 1516449 h 1692226"/>
              <a:gd name="connsiteX95-8501" fmla="*/ 1896330 w 9662615"/>
              <a:gd name="connsiteY95-8502" fmla="*/ 1525725 h 1692226"/>
              <a:gd name="connsiteX96-8503" fmla="*/ 1835994 w 9662615"/>
              <a:gd name="connsiteY96-8504" fmla="*/ 1527678 h 1692226"/>
              <a:gd name="connsiteX97-8505" fmla="*/ 1671119 w 9662615"/>
              <a:gd name="connsiteY97-8506" fmla="*/ 1536701 h 1692226"/>
              <a:gd name="connsiteX98-8507" fmla="*/ 1601337 w 9662615"/>
              <a:gd name="connsiteY98-8508" fmla="*/ 1548552 h 1692226"/>
              <a:gd name="connsiteX99-8509" fmla="*/ 1407755 w 9662615"/>
              <a:gd name="connsiteY99-8510" fmla="*/ 1571444 h 1692226"/>
              <a:gd name="connsiteX100-8511" fmla="*/ 1271994 w 9662615"/>
              <a:gd name="connsiteY100-8512" fmla="*/ 1579471 h 1692226"/>
              <a:gd name="connsiteX101-8513" fmla="*/ 1249226 w 9662615"/>
              <a:gd name="connsiteY101-8514" fmla="*/ 1583140 h 1692226"/>
              <a:gd name="connsiteX102-8515" fmla="*/ 1217719 w 9662615"/>
              <a:gd name="connsiteY102-8516" fmla="*/ 1580863 h 1692226"/>
              <a:gd name="connsiteX103-8517" fmla="*/ 1091432 w 9662615"/>
              <a:gd name="connsiteY103-8518" fmla="*/ 1571003 h 1692226"/>
              <a:gd name="connsiteX104-8519" fmla="*/ 992039 w 9662615"/>
              <a:gd name="connsiteY104-8520" fmla="*/ 1556662 h 1692226"/>
              <a:gd name="connsiteX105-8521" fmla="*/ 868264 w 9662615"/>
              <a:gd name="connsiteY105-8522" fmla="*/ 1566392 h 1692226"/>
              <a:gd name="connsiteX106-8523" fmla="*/ 792765 w 9662615"/>
              <a:gd name="connsiteY106-8524" fmla="*/ 1563102 h 1692226"/>
              <a:gd name="connsiteX107-8525" fmla="*/ 669055 w 9662615"/>
              <a:gd name="connsiteY107-8526" fmla="*/ 1543638 h 1692226"/>
              <a:gd name="connsiteX108-8527" fmla="*/ 506152 w 9662615"/>
              <a:gd name="connsiteY108-8528" fmla="*/ 1549124 h 1692226"/>
              <a:gd name="connsiteX109-8529" fmla="*/ 472797 w 9662615"/>
              <a:gd name="connsiteY109-8530" fmla="*/ 1568904 h 1692226"/>
              <a:gd name="connsiteX110-8531" fmla="*/ 427864 w 9662615"/>
              <a:gd name="connsiteY110-8532" fmla="*/ 1580848 h 1692226"/>
              <a:gd name="connsiteX111-8533" fmla="*/ 408381 w 9662615"/>
              <a:gd name="connsiteY111-8534" fmla="*/ 1552940 h 1692226"/>
              <a:gd name="connsiteX112-8535" fmla="*/ 267163 w 9662615"/>
              <a:gd name="connsiteY112-8536" fmla="*/ 1531913 h 1692226"/>
              <a:gd name="connsiteX113-8537" fmla="*/ 196644 w 9662615"/>
              <a:gd name="connsiteY113-8538" fmla="*/ 1524565 h 1692226"/>
              <a:gd name="connsiteX114-8539" fmla="*/ 86819 w 9662615"/>
              <a:gd name="connsiteY114-8540" fmla="*/ 1519517 h 1692226"/>
              <a:gd name="connsiteX115-8541" fmla="*/ 53369 w 9662615"/>
              <a:gd name="connsiteY115-8542" fmla="*/ 1516853 h 1692226"/>
              <a:gd name="connsiteX116-8543" fmla="*/ 2359 w 9662615"/>
              <a:gd name="connsiteY116-8544" fmla="*/ 1515247 h 1692226"/>
              <a:gd name="connsiteX117-8545" fmla="*/ 0 w 9662615"/>
              <a:gd name="connsiteY117-8546" fmla="*/ 1514932 h 1692226"/>
              <a:gd name="connsiteX118-8547" fmla="*/ 0 w 9662615"/>
              <a:gd name="connsiteY118-8548" fmla="*/ 0 h 1692226"/>
              <a:gd name="connsiteX0-8549" fmla="*/ 0 w 9662615"/>
              <a:gd name="connsiteY0-8550" fmla="*/ 0 h 1692226"/>
              <a:gd name="connsiteX1-8551" fmla="*/ 9662615 w 9662615"/>
              <a:gd name="connsiteY1-8552" fmla="*/ 0 h 1692226"/>
              <a:gd name="connsiteX2-8553" fmla="*/ 9662615 w 9662615"/>
              <a:gd name="connsiteY2-8554" fmla="*/ 1280346 h 1692226"/>
              <a:gd name="connsiteX3-8555" fmla="*/ 9658420 w 9662615"/>
              <a:gd name="connsiteY3-8556" fmla="*/ 1280106 h 1692226"/>
              <a:gd name="connsiteX4-8557" fmla="*/ 9469546 w 9662615"/>
              <a:gd name="connsiteY4-8558" fmla="*/ 1289837 h 1692226"/>
              <a:gd name="connsiteX5-8559" fmla="*/ 9385895 w 9662615"/>
              <a:gd name="connsiteY5-8560" fmla="*/ 1269203 h 1692226"/>
              <a:gd name="connsiteX6-8561" fmla="*/ 9144767 w 9662615"/>
              <a:gd name="connsiteY6-8562" fmla="*/ 1264120 h 1692226"/>
              <a:gd name="connsiteX7-8563" fmla="*/ 8837252 w 9662615"/>
              <a:gd name="connsiteY7-8564" fmla="*/ 1350515 h 1692226"/>
              <a:gd name="connsiteX8-8565" fmla="*/ 8705466 w 9662615"/>
              <a:gd name="connsiteY8-8566" fmla="*/ 1342419 h 1692226"/>
              <a:gd name="connsiteX9-8567" fmla="*/ 8652221 w 9662615"/>
              <a:gd name="connsiteY9-8568" fmla="*/ 1326906 h 1692226"/>
              <a:gd name="connsiteX10-8569" fmla="*/ 8632312 w 9662615"/>
              <a:gd name="connsiteY10-8570" fmla="*/ 1326025 h 1692226"/>
              <a:gd name="connsiteX11-8571" fmla="*/ 8591582 w 9662615"/>
              <a:gd name="connsiteY11-8572" fmla="*/ 1341666 h 1692226"/>
              <a:gd name="connsiteX12-8573" fmla="*/ 8537336 w 9662615"/>
              <a:gd name="connsiteY12-8574" fmla="*/ 1341684 h 1692226"/>
              <a:gd name="connsiteX13-8575" fmla="*/ 8472508 w 9662615"/>
              <a:gd name="connsiteY13-8576" fmla="*/ 1363109 h 1692226"/>
              <a:gd name="connsiteX14-8577" fmla="*/ 8258477 w 9662615"/>
              <a:gd name="connsiteY14-8578" fmla="*/ 1370666 h 1692226"/>
              <a:gd name="connsiteX15-8579" fmla="*/ 8197961 w 9662615"/>
              <a:gd name="connsiteY15-8580" fmla="*/ 1392804 h 1692226"/>
              <a:gd name="connsiteX16-8581" fmla="*/ 8171196 w 9662615"/>
              <a:gd name="connsiteY16-8582" fmla="*/ 1397216 h 1692226"/>
              <a:gd name="connsiteX17-8583" fmla="*/ 8127667 w 9662615"/>
              <a:gd name="connsiteY17-8584" fmla="*/ 1418254 h 1692226"/>
              <a:gd name="connsiteX18-8585" fmla="*/ 7974579 w 9662615"/>
              <a:gd name="connsiteY18-8586" fmla="*/ 1383439 h 1692226"/>
              <a:gd name="connsiteX19-8587" fmla="*/ 7768351 w 9662615"/>
              <a:gd name="connsiteY19-8588" fmla="*/ 1395051 h 1692226"/>
              <a:gd name="connsiteX20-8589" fmla="*/ 7635985 w 9662615"/>
              <a:gd name="connsiteY20-8590" fmla="*/ 1386363 h 1692226"/>
              <a:gd name="connsiteX21-8591" fmla="*/ 7466069 w 9662615"/>
              <a:gd name="connsiteY21-8592" fmla="*/ 1377654 h 1692226"/>
              <a:gd name="connsiteX22-8593" fmla="*/ 7355642 w 9662615"/>
              <a:gd name="connsiteY22-8594" fmla="*/ 1407761 h 1692226"/>
              <a:gd name="connsiteX23-8595" fmla="*/ 7151610 w 9662615"/>
              <a:gd name="connsiteY23-8596" fmla="*/ 1397856 h 1692226"/>
              <a:gd name="connsiteX24-8597" fmla="*/ 7082147 w 9662615"/>
              <a:gd name="connsiteY24-8598" fmla="*/ 1406113 h 1692226"/>
              <a:gd name="connsiteX25-8599" fmla="*/ 7014958 w 9662615"/>
              <a:gd name="connsiteY25-8600" fmla="*/ 1396883 h 1692226"/>
              <a:gd name="connsiteX26-8601" fmla="*/ 6907567 w 9662615"/>
              <a:gd name="connsiteY26-8602" fmla="*/ 1419149 h 1692226"/>
              <a:gd name="connsiteX27-8603" fmla="*/ 6748428 w 9662615"/>
              <a:gd name="connsiteY27-8604" fmla="*/ 1420308 h 1692226"/>
              <a:gd name="connsiteX28-8605" fmla="*/ 6654257 w 9662615"/>
              <a:gd name="connsiteY28-8606" fmla="*/ 1424143 h 1692226"/>
              <a:gd name="connsiteX29-8607" fmla="*/ 6620123 w 9662615"/>
              <a:gd name="connsiteY29-8608" fmla="*/ 1430535 h 1692226"/>
              <a:gd name="connsiteX30-8609" fmla="*/ 6571355 w 9662615"/>
              <a:gd name="connsiteY30-8610" fmla="*/ 1436144 h 1692226"/>
              <a:gd name="connsiteX31-8611" fmla="*/ 6486557 w 9662615"/>
              <a:gd name="connsiteY31-8612" fmla="*/ 1449861 h 1692226"/>
              <a:gd name="connsiteX32-8613" fmla="*/ 6370419 w 9662615"/>
              <a:gd name="connsiteY32-8614" fmla="*/ 1461649 h 1692226"/>
              <a:gd name="connsiteX33-8615" fmla="*/ 6278839 w 9662615"/>
              <a:gd name="connsiteY33-8616" fmla="*/ 1449160 h 1692226"/>
              <a:gd name="connsiteX34-8617" fmla="*/ 6272455 w 9662615"/>
              <a:gd name="connsiteY34-8618" fmla="*/ 1453191 h 1692226"/>
              <a:gd name="connsiteX35-8619" fmla="*/ 6212659 w 9662615"/>
              <a:gd name="connsiteY35-8620" fmla="*/ 1454850 h 1692226"/>
              <a:gd name="connsiteX36-8621" fmla="*/ 6069317 w 9662615"/>
              <a:gd name="connsiteY36-8622" fmla="*/ 1445838 h 1692226"/>
              <a:gd name="connsiteX37-8623" fmla="*/ 5878477 w 9662615"/>
              <a:gd name="connsiteY37-8624" fmla="*/ 1439180 h 1692226"/>
              <a:gd name="connsiteX38-8625" fmla="*/ 5838387 w 9662615"/>
              <a:gd name="connsiteY38-8626" fmla="*/ 1444679 h 1692226"/>
              <a:gd name="connsiteX39-8627" fmla="*/ 5771136 w 9662615"/>
              <a:gd name="connsiteY39-8628" fmla="*/ 1453639 h 1692226"/>
              <a:gd name="connsiteX40-8629" fmla="*/ 5724081 w 9662615"/>
              <a:gd name="connsiteY40-8630" fmla="*/ 1470431 h 1692226"/>
              <a:gd name="connsiteX41-8631" fmla="*/ 5666577 w 9662615"/>
              <a:gd name="connsiteY41-8632" fmla="*/ 1473921 h 1692226"/>
              <a:gd name="connsiteX42-8633" fmla="*/ 5649068 w 9662615"/>
              <a:gd name="connsiteY42-8634" fmla="*/ 1461676 h 1692226"/>
              <a:gd name="connsiteX43-8635" fmla="*/ 5588902 w 9662615"/>
              <a:gd name="connsiteY43-8636" fmla="*/ 1469647 h 1692226"/>
              <a:gd name="connsiteX44-8637" fmla="*/ 5498090 w 9662615"/>
              <a:gd name="connsiteY44-8638" fmla="*/ 1483173 h 1692226"/>
              <a:gd name="connsiteX45-8639" fmla="*/ 5444641 w 9662615"/>
              <a:gd name="connsiteY45-8640" fmla="*/ 1487602 h 1692226"/>
              <a:gd name="connsiteX46-8641" fmla="*/ 5299812 w 9662615"/>
              <a:gd name="connsiteY46-8642" fmla="*/ 1503362 h 1692226"/>
              <a:gd name="connsiteX47-8643" fmla="*/ 5213947 w 9662615"/>
              <a:gd name="connsiteY47-8644" fmla="*/ 1516637 h 1692226"/>
              <a:gd name="connsiteX48-8645" fmla="*/ 5090342 w 9662615"/>
              <a:gd name="connsiteY48-8646" fmla="*/ 1546680 h 1692226"/>
              <a:gd name="connsiteX49-8647" fmla="*/ 5129812 w 9662615"/>
              <a:gd name="connsiteY49-8648" fmla="*/ 1521277 h 1692226"/>
              <a:gd name="connsiteX50-8649" fmla="*/ 5059484 w 9662615"/>
              <a:gd name="connsiteY50-8650" fmla="*/ 1546802 h 1692226"/>
              <a:gd name="connsiteX51-8651" fmla="*/ 5038524 w 9662615"/>
              <a:gd name="connsiteY51-8652" fmla="*/ 1545675 h 1692226"/>
              <a:gd name="connsiteX52-8653" fmla="*/ 5026564 w 9662615"/>
              <a:gd name="connsiteY52-8654" fmla="*/ 1545376 h 1692226"/>
              <a:gd name="connsiteX53-8655" fmla="*/ 4969433 w 9662615"/>
              <a:gd name="connsiteY53-8656" fmla="*/ 1550865 h 1692226"/>
              <a:gd name="connsiteX54-8657" fmla="*/ 4921303 w 9662615"/>
              <a:gd name="connsiteY54-8658" fmla="*/ 1575379 h 1692226"/>
              <a:gd name="connsiteX55-8659" fmla="*/ 4871726 w 9662615"/>
              <a:gd name="connsiteY55-8660" fmla="*/ 1570584 h 1692226"/>
              <a:gd name="connsiteX56-8661" fmla="*/ 4847242 w 9662615"/>
              <a:gd name="connsiteY56-8662" fmla="*/ 1621094 h 1692226"/>
              <a:gd name="connsiteX57-8663" fmla="*/ 4809131 w 9662615"/>
              <a:gd name="connsiteY57-8664" fmla="*/ 1692226 h 1692226"/>
              <a:gd name="connsiteX58-8665" fmla="*/ 4791466 w 9662615"/>
              <a:gd name="connsiteY58-8666" fmla="*/ 1561324 h 1692226"/>
              <a:gd name="connsiteX59-8667" fmla="*/ 4784247 w 9662615"/>
              <a:gd name="connsiteY59-8668" fmla="*/ 1562342 h 1692226"/>
              <a:gd name="connsiteX60-8669" fmla="*/ 4735334 w 9662615"/>
              <a:gd name="connsiteY60-8670" fmla="*/ 1581778 h 1692226"/>
              <a:gd name="connsiteX61-8671" fmla="*/ 4697562 w 9662615"/>
              <a:gd name="connsiteY61-8672" fmla="*/ 1551206 h 1692226"/>
              <a:gd name="connsiteX62-8673" fmla="*/ 4662664 w 9662615"/>
              <a:gd name="connsiteY62-8674" fmla="*/ 1573162 h 1692226"/>
              <a:gd name="connsiteX63-8675" fmla="*/ 4603028 w 9662615"/>
              <a:gd name="connsiteY63-8676" fmla="*/ 1568821 h 1692226"/>
              <a:gd name="connsiteX64-8677" fmla="*/ 4541612 w 9662615"/>
              <a:gd name="connsiteY64-8678" fmla="*/ 1545262 h 1692226"/>
              <a:gd name="connsiteX65-8679" fmla="*/ 4422155 w 9662615"/>
              <a:gd name="connsiteY65-8680" fmla="*/ 1542059 h 1692226"/>
              <a:gd name="connsiteX66-8681" fmla="*/ 4221826 w 9662615"/>
              <a:gd name="connsiteY66-8682" fmla="*/ 1508923 h 1692226"/>
              <a:gd name="connsiteX67-8683" fmla="*/ 4096601 w 9662615"/>
              <a:gd name="connsiteY67-8684" fmla="*/ 1521563 h 1692226"/>
              <a:gd name="connsiteX68-8685" fmla="*/ 3970635 w 9662615"/>
              <a:gd name="connsiteY68-8686" fmla="*/ 1544815 h 1692226"/>
              <a:gd name="connsiteX69-8687" fmla="*/ 3833906 w 9662615"/>
              <a:gd name="connsiteY69-8688" fmla="*/ 1516637 h 1692226"/>
              <a:gd name="connsiteX70-8689" fmla="*/ 3696258 w 9662615"/>
              <a:gd name="connsiteY70-8690" fmla="*/ 1537563 h 1692226"/>
              <a:gd name="connsiteX71-8691" fmla="*/ 3594070 w 9662615"/>
              <a:gd name="connsiteY71-8692" fmla="*/ 1509422 h 1692226"/>
              <a:gd name="connsiteX72-8693" fmla="*/ 3565233 w 9662615"/>
              <a:gd name="connsiteY72-8694" fmla="*/ 1515122 h 1692226"/>
              <a:gd name="connsiteX73-8695" fmla="*/ 3560267 w 9662615"/>
              <a:gd name="connsiteY73-8696" fmla="*/ 1516288 h 1692226"/>
              <a:gd name="connsiteX74-8697" fmla="*/ 3540258 w 9662615"/>
              <a:gd name="connsiteY74-8698" fmla="*/ 1516976 h 1692226"/>
              <a:gd name="connsiteX75-8699" fmla="*/ 3534780 w 9662615"/>
              <a:gd name="connsiteY75-8700" fmla="*/ 1522141 h 1692226"/>
              <a:gd name="connsiteX76-8701" fmla="*/ 3504783 w 9662615"/>
              <a:gd name="connsiteY76-8702" fmla="*/ 1526739 h 1692226"/>
              <a:gd name="connsiteX77-8703" fmla="*/ 3430805 w 9662615"/>
              <a:gd name="connsiteY77-8704" fmla="*/ 1542521 h 1692226"/>
              <a:gd name="connsiteX78-8705" fmla="*/ 3292707 w 9662615"/>
              <a:gd name="connsiteY78-8706" fmla="*/ 1520490 h 1692226"/>
              <a:gd name="connsiteX79-8707" fmla="*/ 3187872 w 9662615"/>
              <a:gd name="connsiteY79-8708" fmla="*/ 1519991 h 1692226"/>
              <a:gd name="connsiteX80-8709" fmla="*/ 3148026 w 9662615"/>
              <a:gd name="connsiteY80-8710" fmla="*/ 1524777 h 1692226"/>
              <a:gd name="connsiteX81-8711" fmla="*/ 3092394 w 9662615"/>
              <a:gd name="connsiteY81-8712" fmla="*/ 1528115 h 1692226"/>
              <a:gd name="connsiteX82-8713" fmla="*/ 2994200 w 9662615"/>
              <a:gd name="connsiteY82-8714" fmla="*/ 1537857 h 1692226"/>
              <a:gd name="connsiteX83-8715" fmla="*/ 2862301 w 9662615"/>
              <a:gd name="connsiteY83-8716" fmla="*/ 1544250 h 1692226"/>
              <a:gd name="connsiteX84-8717" fmla="*/ 2766335 w 9662615"/>
              <a:gd name="connsiteY84-8718" fmla="*/ 1527662 h 1692226"/>
              <a:gd name="connsiteX85-8719" fmla="*/ 2757836 w 9662615"/>
              <a:gd name="connsiteY85-8720" fmla="*/ 1531371 h 1692226"/>
              <a:gd name="connsiteX86-8721" fmla="*/ 2691555 w 9662615"/>
              <a:gd name="connsiteY86-8722" fmla="*/ 1530283 h 1692226"/>
              <a:gd name="connsiteX87-8723" fmla="*/ 2491676 w 9662615"/>
              <a:gd name="connsiteY87-8724" fmla="*/ 1500859 h 1692226"/>
              <a:gd name="connsiteX88-8725" fmla="*/ 2378036 w 9662615"/>
              <a:gd name="connsiteY88-8726" fmla="*/ 1520645 h 1692226"/>
              <a:gd name="connsiteX89-8727" fmla="*/ 2284269 w 9662615"/>
              <a:gd name="connsiteY89-8728" fmla="*/ 1503068 h 1692226"/>
              <a:gd name="connsiteX90-8729" fmla="*/ 2207104 w 9662615"/>
              <a:gd name="connsiteY90-8730" fmla="*/ 1508888 h 1692226"/>
              <a:gd name="connsiteX91-8731" fmla="*/ 2149226 w 9662615"/>
              <a:gd name="connsiteY91-8732" fmla="*/ 1523409 h 1692226"/>
              <a:gd name="connsiteX92-8733" fmla="*/ 2084783 w 9662615"/>
              <a:gd name="connsiteY92-8734" fmla="*/ 1524245 h 1692226"/>
              <a:gd name="connsiteX93-8735" fmla="*/ 2070075 w 9662615"/>
              <a:gd name="connsiteY93-8736" fmla="*/ 1511285 h 1692226"/>
              <a:gd name="connsiteX94-8737" fmla="*/ 2001057 w 9662615"/>
              <a:gd name="connsiteY94-8738" fmla="*/ 1516449 h 1692226"/>
              <a:gd name="connsiteX95-8739" fmla="*/ 1896330 w 9662615"/>
              <a:gd name="connsiteY95-8740" fmla="*/ 1525725 h 1692226"/>
              <a:gd name="connsiteX96-8741" fmla="*/ 1835994 w 9662615"/>
              <a:gd name="connsiteY96-8742" fmla="*/ 1527678 h 1692226"/>
              <a:gd name="connsiteX97-8743" fmla="*/ 1671119 w 9662615"/>
              <a:gd name="connsiteY97-8744" fmla="*/ 1536701 h 1692226"/>
              <a:gd name="connsiteX98-8745" fmla="*/ 1601337 w 9662615"/>
              <a:gd name="connsiteY98-8746" fmla="*/ 1548552 h 1692226"/>
              <a:gd name="connsiteX99-8747" fmla="*/ 1407755 w 9662615"/>
              <a:gd name="connsiteY99-8748" fmla="*/ 1571444 h 1692226"/>
              <a:gd name="connsiteX100-8749" fmla="*/ 1271994 w 9662615"/>
              <a:gd name="connsiteY100-8750" fmla="*/ 1579471 h 1692226"/>
              <a:gd name="connsiteX101-8751" fmla="*/ 1249226 w 9662615"/>
              <a:gd name="connsiteY101-8752" fmla="*/ 1583140 h 1692226"/>
              <a:gd name="connsiteX102-8753" fmla="*/ 1217719 w 9662615"/>
              <a:gd name="connsiteY102-8754" fmla="*/ 1580863 h 1692226"/>
              <a:gd name="connsiteX103-8755" fmla="*/ 1091432 w 9662615"/>
              <a:gd name="connsiteY103-8756" fmla="*/ 1571003 h 1692226"/>
              <a:gd name="connsiteX104-8757" fmla="*/ 992039 w 9662615"/>
              <a:gd name="connsiteY104-8758" fmla="*/ 1556662 h 1692226"/>
              <a:gd name="connsiteX105-8759" fmla="*/ 868264 w 9662615"/>
              <a:gd name="connsiteY105-8760" fmla="*/ 1566392 h 1692226"/>
              <a:gd name="connsiteX106-8761" fmla="*/ 792765 w 9662615"/>
              <a:gd name="connsiteY106-8762" fmla="*/ 1563102 h 1692226"/>
              <a:gd name="connsiteX107-8763" fmla="*/ 669055 w 9662615"/>
              <a:gd name="connsiteY107-8764" fmla="*/ 1543638 h 1692226"/>
              <a:gd name="connsiteX108-8765" fmla="*/ 506152 w 9662615"/>
              <a:gd name="connsiteY108-8766" fmla="*/ 1549124 h 1692226"/>
              <a:gd name="connsiteX109-8767" fmla="*/ 472797 w 9662615"/>
              <a:gd name="connsiteY109-8768" fmla="*/ 1568904 h 1692226"/>
              <a:gd name="connsiteX110-8769" fmla="*/ 427864 w 9662615"/>
              <a:gd name="connsiteY110-8770" fmla="*/ 1580848 h 1692226"/>
              <a:gd name="connsiteX111-8771" fmla="*/ 408381 w 9662615"/>
              <a:gd name="connsiteY111-8772" fmla="*/ 1552940 h 1692226"/>
              <a:gd name="connsiteX112-8773" fmla="*/ 267163 w 9662615"/>
              <a:gd name="connsiteY112-8774" fmla="*/ 1531913 h 1692226"/>
              <a:gd name="connsiteX113-8775" fmla="*/ 196644 w 9662615"/>
              <a:gd name="connsiteY113-8776" fmla="*/ 1524565 h 1692226"/>
              <a:gd name="connsiteX114-8777" fmla="*/ 86819 w 9662615"/>
              <a:gd name="connsiteY114-8778" fmla="*/ 1519517 h 1692226"/>
              <a:gd name="connsiteX115-8779" fmla="*/ 53369 w 9662615"/>
              <a:gd name="connsiteY115-8780" fmla="*/ 1516853 h 1692226"/>
              <a:gd name="connsiteX116-8781" fmla="*/ 2359 w 9662615"/>
              <a:gd name="connsiteY116-8782" fmla="*/ 1515247 h 1692226"/>
              <a:gd name="connsiteX117-8783" fmla="*/ 0 w 9662615"/>
              <a:gd name="connsiteY117-8784" fmla="*/ 1514932 h 1692226"/>
              <a:gd name="connsiteX118-8785" fmla="*/ 0 w 9662615"/>
              <a:gd name="connsiteY118-8786" fmla="*/ 0 h 1692226"/>
              <a:gd name="connsiteX0-8787" fmla="*/ 0 w 9662615"/>
              <a:gd name="connsiteY0-8788" fmla="*/ 0 h 1621094"/>
              <a:gd name="connsiteX1-8789" fmla="*/ 9662615 w 9662615"/>
              <a:gd name="connsiteY1-8790" fmla="*/ 0 h 1621094"/>
              <a:gd name="connsiteX2-8791" fmla="*/ 9662615 w 9662615"/>
              <a:gd name="connsiteY2-8792" fmla="*/ 1280346 h 1621094"/>
              <a:gd name="connsiteX3-8793" fmla="*/ 9658420 w 9662615"/>
              <a:gd name="connsiteY3-8794" fmla="*/ 1280106 h 1621094"/>
              <a:gd name="connsiteX4-8795" fmla="*/ 9469546 w 9662615"/>
              <a:gd name="connsiteY4-8796" fmla="*/ 1289837 h 1621094"/>
              <a:gd name="connsiteX5-8797" fmla="*/ 9385895 w 9662615"/>
              <a:gd name="connsiteY5-8798" fmla="*/ 1269203 h 1621094"/>
              <a:gd name="connsiteX6-8799" fmla="*/ 9144767 w 9662615"/>
              <a:gd name="connsiteY6-8800" fmla="*/ 1264120 h 1621094"/>
              <a:gd name="connsiteX7-8801" fmla="*/ 8837252 w 9662615"/>
              <a:gd name="connsiteY7-8802" fmla="*/ 1350515 h 1621094"/>
              <a:gd name="connsiteX8-8803" fmla="*/ 8705466 w 9662615"/>
              <a:gd name="connsiteY8-8804" fmla="*/ 1342419 h 1621094"/>
              <a:gd name="connsiteX9-8805" fmla="*/ 8652221 w 9662615"/>
              <a:gd name="connsiteY9-8806" fmla="*/ 1326906 h 1621094"/>
              <a:gd name="connsiteX10-8807" fmla="*/ 8632312 w 9662615"/>
              <a:gd name="connsiteY10-8808" fmla="*/ 1326025 h 1621094"/>
              <a:gd name="connsiteX11-8809" fmla="*/ 8591582 w 9662615"/>
              <a:gd name="connsiteY11-8810" fmla="*/ 1341666 h 1621094"/>
              <a:gd name="connsiteX12-8811" fmla="*/ 8537336 w 9662615"/>
              <a:gd name="connsiteY12-8812" fmla="*/ 1341684 h 1621094"/>
              <a:gd name="connsiteX13-8813" fmla="*/ 8472508 w 9662615"/>
              <a:gd name="connsiteY13-8814" fmla="*/ 1363109 h 1621094"/>
              <a:gd name="connsiteX14-8815" fmla="*/ 8258477 w 9662615"/>
              <a:gd name="connsiteY14-8816" fmla="*/ 1370666 h 1621094"/>
              <a:gd name="connsiteX15-8817" fmla="*/ 8197961 w 9662615"/>
              <a:gd name="connsiteY15-8818" fmla="*/ 1392804 h 1621094"/>
              <a:gd name="connsiteX16-8819" fmla="*/ 8171196 w 9662615"/>
              <a:gd name="connsiteY16-8820" fmla="*/ 1397216 h 1621094"/>
              <a:gd name="connsiteX17-8821" fmla="*/ 8127667 w 9662615"/>
              <a:gd name="connsiteY17-8822" fmla="*/ 1418254 h 1621094"/>
              <a:gd name="connsiteX18-8823" fmla="*/ 7974579 w 9662615"/>
              <a:gd name="connsiteY18-8824" fmla="*/ 1383439 h 1621094"/>
              <a:gd name="connsiteX19-8825" fmla="*/ 7768351 w 9662615"/>
              <a:gd name="connsiteY19-8826" fmla="*/ 1395051 h 1621094"/>
              <a:gd name="connsiteX20-8827" fmla="*/ 7635985 w 9662615"/>
              <a:gd name="connsiteY20-8828" fmla="*/ 1386363 h 1621094"/>
              <a:gd name="connsiteX21-8829" fmla="*/ 7466069 w 9662615"/>
              <a:gd name="connsiteY21-8830" fmla="*/ 1377654 h 1621094"/>
              <a:gd name="connsiteX22-8831" fmla="*/ 7355642 w 9662615"/>
              <a:gd name="connsiteY22-8832" fmla="*/ 1407761 h 1621094"/>
              <a:gd name="connsiteX23-8833" fmla="*/ 7151610 w 9662615"/>
              <a:gd name="connsiteY23-8834" fmla="*/ 1397856 h 1621094"/>
              <a:gd name="connsiteX24-8835" fmla="*/ 7082147 w 9662615"/>
              <a:gd name="connsiteY24-8836" fmla="*/ 1406113 h 1621094"/>
              <a:gd name="connsiteX25-8837" fmla="*/ 7014958 w 9662615"/>
              <a:gd name="connsiteY25-8838" fmla="*/ 1396883 h 1621094"/>
              <a:gd name="connsiteX26-8839" fmla="*/ 6907567 w 9662615"/>
              <a:gd name="connsiteY26-8840" fmla="*/ 1419149 h 1621094"/>
              <a:gd name="connsiteX27-8841" fmla="*/ 6748428 w 9662615"/>
              <a:gd name="connsiteY27-8842" fmla="*/ 1420308 h 1621094"/>
              <a:gd name="connsiteX28-8843" fmla="*/ 6654257 w 9662615"/>
              <a:gd name="connsiteY28-8844" fmla="*/ 1424143 h 1621094"/>
              <a:gd name="connsiteX29-8845" fmla="*/ 6620123 w 9662615"/>
              <a:gd name="connsiteY29-8846" fmla="*/ 1430535 h 1621094"/>
              <a:gd name="connsiteX30-8847" fmla="*/ 6571355 w 9662615"/>
              <a:gd name="connsiteY30-8848" fmla="*/ 1436144 h 1621094"/>
              <a:gd name="connsiteX31-8849" fmla="*/ 6486557 w 9662615"/>
              <a:gd name="connsiteY31-8850" fmla="*/ 1449861 h 1621094"/>
              <a:gd name="connsiteX32-8851" fmla="*/ 6370419 w 9662615"/>
              <a:gd name="connsiteY32-8852" fmla="*/ 1461649 h 1621094"/>
              <a:gd name="connsiteX33-8853" fmla="*/ 6278839 w 9662615"/>
              <a:gd name="connsiteY33-8854" fmla="*/ 1449160 h 1621094"/>
              <a:gd name="connsiteX34-8855" fmla="*/ 6272455 w 9662615"/>
              <a:gd name="connsiteY34-8856" fmla="*/ 1453191 h 1621094"/>
              <a:gd name="connsiteX35-8857" fmla="*/ 6212659 w 9662615"/>
              <a:gd name="connsiteY35-8858" fmla="*/ 1454850 h 1621094"/>
              <a:gd name="connsiteX36-8859" fmla="*/ 6069317 w 9662615"/>
              <a:gd name="connsiteY36-8860" fmla="*/ 1445838 h 1621094"/>
              <a:gd name="connsiteX37-8861" fmla="*/ 5878477 w 9662615"/>
              <a:gd name="connsiteY37-8862" fmla="*/ 1439180 h 1621094"/>
              <a:gd name="connsiteX38-8863" fmla="*/ 5838387 w 9662615"/>
              <a:gd name="connsiteY38-8864" fmla="*/ 1444679 h 1621094"/>
              <a:gd name="connsiteX39-8865" fmla="*/ 5771136 w 9662615"/>
              <a:gd name="connsiteY39-8866" fmla="*/ 1453639 h 1621094"/>
              <a:gd name="connsiteX40-8867" fmla="*/ 5724081 w 9662615"/>
              <a:gd name="connsiteY40-8868" fmla="*/ 1470431 h 1621094"/>
              <a:gd name="connsiteX41-8869" fmla="*/ 5666577 w 9662615"/>
              <a:gd name="connsiteY41-8870" fmla="*/ 1473921 h 1621094"/>
              <a:gd name="connsiteX42-8871" fmla="*/ 5649068 w 9662615"/>
              <a:gd name="connsiteY42-8872" fmla="*/ 1461676 h 1621094"/>
              <a:gd name="connsiteX43-8873" fmla="*/ 5588902 w 9662615"/>
              <a:gd name="connsiteY43-8874" fmla="*/ 1469647 h 1621094"/>
              <a:gd name="connsiteX44-8875" fmla="*/ 5498090 w 9662615"/>
              <a:gd name="connsiteY44-8876" fmla="*/ 1483173 h 1621094"/>
              <a:gd name="connsiteX45-8877" fmla="*/ 5444641 w 9662615"/>
              <a:gd name="connsiteY45-8878" fmla="*/ 1487602 h 1621094"/>
              <a:gd name="connsiteX46-8879" fmla="*/ 5299812 w 9662615"/>
              <a:gd name="connsiteY46-8880" fmla="*/ 1503362 h 1621094"/>
              <a:gd name="connsiteX47-8881" fmla="*/ 5213947 w 9662615"/>
              <a:gd name="connsiteY47-8882" fmla="*/ 1516637 h 1621094"/>
              <a:gd name="connsiteX48-8883" fmla="*/ 5090342 w 9662615"/>
              <a:gd name="connsiteY48-8884" fmla="*/ 1546680 h 1621094"/>
              <a:gd name="connsiteX49-8885" fmla="*/ 5129812 w 9662615"/>
              <a:gd name="connsiteY49-8886" fmla="*/ 1521277 h 1621094"/>
              <a:gd name="connsiteX50-8887" fmla="*/ 5059484 w 9662615"/>
              <a:gd name="connsiteY50-8888" fmla="*/ 1546802 h 1621094"/>
              <a:gd name="connsiteX51-8889" fmla="*/ 5038524 w 9662615"/>
              <a:gd name="connsiteY51-8890" fmla="*/ 1545675 h 1621094"/>
              <a:gd name="connsiteX52-8891" fmla="*/ 5026564 w 9662615"/>
              <a:gd name="connsiteY52-8892" fmla="*/ 1545376 h 1621094"/>
              <a:gd name="connsiteX53-8893" fmla="*/ 4969433 w 9662615"/>
              <a:gd name="connsiteY53-8894" fmla="*/ 1550865 h 1621094"/>
              <a:gd name="connsiteX54-8895" fmla="*/ 4921303 w 9662615"/>
              <a:gd name="connsiteY54-8896" fmla="*/ 1575379 h 1621094"/>
              <a:gd name="connsiteX55-8897" fmla="*/ 4871726 w 9662615"/>
              <a:gd name="connsiteY55-8898" fmla="*/ 1570584 h 1621094"/>
              <a:gd name="connsiteX56-8899" fmla="*/ 4847242 w 9662615"/>
              <a:gd name="connsiteY56-8900" fmla="*/ 1621094 h 1621094"/>
              <a:gd name="connsiteX57-8901" fmla="*/ 4821058 w 9662615"/>
              <a:gd name="connsiteY57-8902" fmla="*/ 1553078 h 1621094"/>
              <a:gd name="connsiteX58-8903" fmla="*/ 4791466 w 9662615"/>
              <a:gd name="connsiteY58-8904" fmla="*/ 1561324 h 1621094"/>
              <a:gd name="connsiteX59-8905" fmla="*/ 4784247 w 9662615"/>
              <a:gd name="connsiteY59-8906" fmla="*/ 1562342 h 1621094"/>
              <a:gd name="connsiteX60-8907" fmla="*/ 4735334 w 9662615"/>
              <a:gd name="connsiteY60-8908" fmla="*/ 1581778 h 1621094"/>
              <a:gd name="connsiteX61-8909" fmla="*/ 4697562 w 9662615"/>
              <a:gd name="connsiteY61-8910" fmla="*/ 1551206 h 1621094"/>
              <a:gd name="connsiteX62-8911" fmla="*/ 4662664 w 9662615"/>
              <a:gd name="connsiteY62-8912" fmla="*/ 1573162 h 1621094"/>
              <a:gd name="connsiteX63-8913" fmla="*/ 4603028 w 9662615"/>
              <a:gd name="connsiteY63-8914" fmla="*/ 1568821 h 1621094"/>
              <a:gd name="connsiteX64-8915" fmla="*/ 4541612 w 9662615"/>
              <a:gd name="connsiteY64-8916" fmla="*/ 1545262 h 1621094"/>
              <a:gd name="connsiteX65-8917" fmla="*/ 4422155 w 9662615"/>
              <a:gd name="connsiteY65-8918" fmla="*/ 1542059 h 1621094"/>
              <a:gd name="connsiteX66-8919" fmla="*/ 4221826 w 9662615"/>
              <a:gd name="connsiteY66-8920" fmla="*/ 1508923 h 1621094"/>
              <a:gd name="connsiteX67-8921" fmla="*/ 4096601 w 9662615"/>
              <a:gd name="connsiteY67-8922" fmla="*/ 1521563 h 1621094"/>
              <a:gd name="connsiteX68-8923" fmla="*/ 3970635 w 9662615"/>
              <a:gd name="connsiteY68-8924" fmla="*/ 1544815 h 1621094"/>
              <a:gd name="connsiteX69-8925" fmla="*/ 3833906 w 9662615"/>
              <a:gd name="connsiteY69-8926" fmla="*/ 1516637 h 1621094"/>
              <a:gd name="connsiteX70-8927" fmla="*/ 3696258 w 9662615"/>
              <a:gd name="connsiteY70-8928" fmla="*/ 1537563 h 1621094"/>
              <a:gd name="connsiteX71-8929" fmla="*/ 3594070 w 9662615"/>
              <a:gd name="connsiteY71-8930" fmla="*/ 1509422 h 1621094"/>
              <a:gd name="connsiteX72-8931" fmla="*/ 3565233 w 9662615"/>
              <a:gd name="connsiteY72-8932" fmla="*/ 1515122 h 1621094"/>
              <a:gd name="connsiteX73-8933" fmla="*/ 3560267 w 9662615"/>
              <a:gd name="connsiteY73-8934" fmla="*/ 1516288 h 1621094"/>
              <a:gd name="connsiteX74-8935" fmla="*/ 3540258 w 9662615"/>
              <a:gd name="connsiteY74-8936" fmla="*/ 1516976 h 1621094"/>
              <a:gd name="connsiteX75-8937" fmla="*/ 3534780 w 9662615"/>
              <a:gd name="connsiteY75-8938" fmla="*/ 1522141 h 1621094"/>
              <a:gd name="connsiteX76-8939" fmla="*/ 3504783 w 9662615"/>
              <a:gd name="connsiteY76-8940" fmla="*/ 1526739 h 1621094"/>
              <a:gd name="connsiteX77-8941" fmla="*/ 3430805 w 9662615"/>
              <a:gd name="connsiteY77-8942" fmla="*/ 1542521 h 1621094"/>
              <a:gd name="connsiteX78-8943" fmla="*/ 3292707 w 9662615"/>
              <a:gd name="connsiteY78-8944" fmla="*/ 1520490 h 1621094"/>
              <a:gd name="connsiteX79-8945" fmla="*/ 3187872 w 9662615"/>
              <a:gd name="connsiteY79-8946" fmla="*/ 1519991 h 1621094"/>
              <a:gd name="connsiteX80-8947" fmla="*/ 3148026 w 9662615"/>
              <a:gd name="connsiteY80-8948" fmla="*/ 1524777 h 1621094"/>
              <a:gd name="connsiteX81-8949" fmla="*/ 3092394 w 9662615"/>
              <a:gd name="connsiteY81-8950" fmla="*/ 1528115 h 1621094"/>
              <a:gd name="connsiteX82-8951" fmla="*/ 2994200 w 9662615"/>
              <a:gd name="connsiteY82-8952" fmla="*/ 1537857 h 1621094"/>
              <a:gd name="connsiteX83-8953" fmla="*/ 2862301 w 9662615"/>
              <a:gd name="connsiteY83-8954" fmla="*/ 1544250 h 1621094"/>
              <a:gd name="connsiteX84-8955" fmla="*/ 2766335 w 9662615"/>
              <a:gd name="connsiteY84-8956" fmla="*/ 1527662 h 1621094"/>
              <a:gd name="connsiteX85-8957" fmla="*/ 2757836 w 9662615"/>
              <a:gd name="connsiteY85-8958" fmla="*/ 1531371 h 1621094"/>
              <a:gd name="connsiteX86-8959" fmla="*/ 2691555 w 9662615"/>
              <a:gd name="connsiteY86-8960" fmla="*/ 1530283 h 1621094"/>
              <a:gd name="connsiteX87-8961" fmla="*/ 2491676 w 9662615"/>
              <a:gd name="connsiteY87-8962" fmla="*/ 1500859 h 1621094"/>
              <a:gd name="connsiteX88-8963" fmla="*/ 2378036 w 9662615"/>
              <a:gd name="connsiteY88-8964" fmla="*/ 1520645 h 1621094"/>
              <a:gd name="connsiteX89-8965" fmla="*/ 2284269 w 9662615"/>
              <a:gd name="connsiteY89-8966" fmla="*/ 1503068 h 1621094"/>
              <a:gd name="connsiteX90-8967" fmla="*/ 2207104 w 9662615"/>
              <a:gd name="connsiteY90-8968" fmla="*/ 1508888 h 1621094"/>
              <a:gd name="connsiteX91-8969" fmla="*/ 2149226 w 9662615"/>
              <a:gd name="connsiteY91-8970" fmla="*/ 1523409 h 1621094"/>
              <a:gd name="connsiteX92-8971" fmla="*/ 2084783 w 9662615"/>
              <a:gd name="connsiteY92-8972" fmla="*/ 1524245 h 1621094"/>
              <a:gd name="connsiteX93-8973" fmla="*/ 2070075 w 9662615"/>
              <a:gd name="connsiteY93-8974" fmla="*/ 1511285 h 1621094"/>
              <a:gd name="connsiteX94-8975" fmla="*/ 2001057 w 9662615"/>
              <a:gd name="connsiteY94-8976" fmla="*/ 1516449 h 1621094"/>
              <a:gd name="connsiteX95-8977" fmla="*/ 1896330 w 9662615"/>
              <a:gd name="connsiteY95-8978" fmla="*/ 1525725 h 1621094"/>
              <a:gd name="connsiteX96-8979" fmla="*/ 1835994 w 9662615"/>
              <a:gd name="connsiteY96-8980" fmla="*/ 1527678 h 1621094"/>
              <a:gd name="connsiteX97-8981" fmla="*/ 1671119 w 9662615"/>
              <a:gd name="connsiteY97-8982" fmla="*/ 1536701 h 1621094"/>
              <a:gd name="connsiteX98-8983" fmla="*/ 1601337 w 9662615"/>
              <a:gd name="connsiteY98-8984" fmla="*/ 1548552 h 1621094"/>
              <a:gd name="connsiteX99-8985" fmla="*/ 1407755 w 9662615"/>
              <a:gd name="connsiteY99-8986" fmla="*/ 1571444 h 1621094"/>
              <a:gd name="connsiteX100-8987" fmla="*/ 1271994 w 9662615"/>
              <a:gd name="connsiteY100-8988" fmla="*/ 1579471 h 1621094"/>
              <a:gd name="connsiteX101-8989" fmla="*/ 1249226 w 9662615"/>
              <a:gd name="connsiteY101-8990" fmla="*/ 1583140 h 1621094"/>
              <a:gd name="connsiteX102-8991" fmla="*/ 1217719 w 9662615"/>
              <a:gd name="connsiteY102-8992" fmla="*/ 1580863 h 1621094"/>
              <a:gd name="connsiteX103-8993" fmla="*/ 1091432 w 9662615"/>
              <a:gd name="connsiteY103-8994" fmla="*/ 1571003 h 1621094"/>
              <a:gd name="connsiteX104-8995" fmla="*/ 992039 w 9662615"/>
              <a:gd name="connsiteY104-8996" fmla="*/ 1556662 h 1621094"/>
              <a:gd name="connsiteX105-8997" fmla="*/ 868264 w 9662615"/>
              <a:gd name="connsiteY105-8998" fmla="*/ 1566392 h 1621094"/>
              <a:gd name="connsiteX106-8999" fmla="*/ 792765 w 9662615"/>
              <a:gd name="connsiteY106-9000" fmla="*/ 1563102 h 1621094"/>
              <a:gd name="connsiteX107-9001" fmla="*/ 669055 w 9662615"/>
              <a:gd name="connsiteY107-9002" fmla="*/ 1543638 h 1621094"/>
              <a:gd name="connsiteX108-9003" fmla="*/ 506152 w 9662615"/>
              <a:gd name="connsiteY108-9004" fmla="*/ 1549124 h 1621094"/>
              <a:gd name="connsiteX109-9005" fmla="*/ 472797 w 9662615"/>
              <a:gd name="connsiteY109-9006" fmla="*/ 1568904 h 1621094"/>
              <a:gd name="connsiteX110-9007" fmla="*/ 427864 w 9662615"/>
              <a:gd name="connsiteY110-9008" fmla="*/ 1580848 h 1621094"/>
              <a:gd name="connsiteX111-9009" fmla="*/ 408381 w 9662615"/>
              <a:gd name="connsiteY111-9010" fmla="*/ 1552940 h 1621094"/>
              <a:gd name="connsiteX112-9011" fmla="*/ 267163 w 9662615"/>
              <a:gd name="connsiteY112-9012" fmla="*/ 1531913 h 1621094"/>
              <a:gd name="connsiteX113-9013" fmla="*/ 196644 w 9662615"/>
              <a:gd name="connsiteY113-9014" fmla="*/ 1524565 h 1621094"/>
              <a:gd name="connsiteX114-9015" fmla="*/ 86819 w 9662615"/>
              <a:gd name="connsiteY114-9016" fmla="*/ 1519517 h 1621094"/>
              <a:gd name="connsiteX115-9017" fmla="*/ 53369 w 9662615"/>
              <a:gd name="connsiteY115-9018" fmla="*/ 1516853 h 1621094"/>
              <a:gd name="connsiteX116-9019" fmla="*/ 2359 w 9662615"/>
              <a:gd name="connsiteY116-9020" fmla="*/ 1515247 h 1621094"/>
              <a:gd name="connsiteX117-9021" fmla="*/ 0 w 9662615"/>
              <a:gd name="connsiteY117-9022" fmla="*/ 1514932 h 1621094"/>
              <a:gd name="connsiteX118-9023" fmla="*/ 0 w 9662615"/>
              <a:gd name="connsiteY118-9024" fmla="*/ 0 h 1621094"/>
              <a:gd name="connsiteX0-9025" fmla="*/ 0 w 9662615"/>
              <a:gd name="connsiteY0-9026" fmla="*/ 0 h 1583140"/>
              <a:gd name="connsiteX1-9027" fmla="*/ 9662615 w 9662615"/>
              <a:gd name="connsiteY1-9028" fmla="*/ 0 h 1583140"/>
              <a:gd name="connsiteX2-9029" fmla="*/ 9662615 w 9662615"/>
              <a:gd name="connsiteY2-9030" fmla="*/ 1280346 h 1583140"/>
              <a:gd name="connsiteX3-9031" fmla="*/ 9658420 w 9662615"/>
              <a:gd name="connsiteY3-9032" fmla="*/ 1280106 h 1583140"/>
              <a:gd name="connsiteX4-9033" fmla="*/ 9469546 w 9662615"/>
              <a:gd name="connsiteY4-9034" fmla="*/ 1289837 h 1583140"/>
              <a:gd name="connsiteX5-9035" fmla="*/ 9385895 w 9662615"/>
              <a:gd name="connsiteY5-9036" fmla="*/ 1269203 h 1583140"/>
              <a:gd name="connsiteX6-9037" fmla="*/ 9144767 w 9662615"/>
              <a:gd name="connsiteY6-9038" fmla="*/ 1264120 h 1583140"/>
              <a:gd name="connsiteX7-9039" fmla="*/ 8837252 w 9662615"/>
              <a:gd name="connsiteY7-9040" fmla="*/ 1350515 h 1583140"/>
              <a:gd name="connsiteX8-9041" fmla="*/ 8705466 w 9662615"/>
              <a:gd name="connsiteY8-9042" fmla="*/ 1342419 h 1583140"/>
              <a:gd name="connsiteX9-9043" fmla="*/ 8652221 w 9662615"/>
              <a:gd name="connsiteY9-9044" fmla="*/ 1326906 h 1583140"/>
              <a:gd name="connsiteX10-9045" fmla="*/ 8632312 w 9662615"/>
              <a:gd name="connsiteY10-9046" fmla="*/ 1326025 h 1583140"/>
              <a:gd name="connsiteX11-9047" fmla="*/ 8591582 w 9662615"/>
              <a:gd name="connsiteY11-9048" fmla="*/ 1341666 h 1583140"/>
              <a:gd name="connsiteX12-9049" fmla="*/ 8537336 w 9662615"/>
              <a:gd name="connsiteY12-9050" fmla="*/ 1341684 h 1583140"/>
              <a:gd name="connsiteX13-9051" fmla="*/ 8472508 w 9662615"/>
              <a:gd name="connsiteY13-9052" fmla="*/ 1363109 h 1583140"/>
              <a:gd name="connsiteX14-9053" fmla="*/ 8258477 w 9662615"/>
              <a:gd name="connsiteY14-9054" fmla="*/ 1370666 h 1583140"/>
              <a:gd name="connsiteX15-9055" fmla="*/ 8197961 w 9662615"/>
              <a:gd name="connsiteY15-9056" fmla="*/ 1392804 h 1583140"/>
              <a:gd name="connsiteX16-9057" fmla="*/ 8171196 w 9662615"/>
              <a:gd name="connsiteY16-9058" fmla="*/ 1397216 h 1583140"/>
              <a:gd name="connsiteX17-9059" fmla="*/ 8127667 w 9662615"/>
              <a:gd name="connsiteY17-9060" fmla="*/ 1418254 h 1583140"/>
              <a:gd name="connsiteX18-9061" fmla="*/ 7974579 w 9662615"/>
              <a:gd name="connsiteY18-9062" fmla="*/ 1383439 h 1583140"/>
              <a:gd name="connsiteX19-9063" fmla="*/ 7768351 w 9662615"/>
              <a:gd name="connsiteY19-9064" fmla="*/ 1395051 h 1583140"/>
              <a:gd name="connsiteX20-9065" fmla="*/ 7635985 w 9662615"/>
              <a:gd name="connsiteY20-9066" fmla="*/ 1386363 h 1583140"/>
              <a:gd name="connsiteX21-9067" fmla="*/ 7466069 w 9662615"/>
              <a:gd name="connsiteY21-9068" fmla="*/ 1377654 h 1583140"/>
              <a:gd name="connsiteX22-9069" fmla="*/ 7355642 w 9662615"/>
              <a:gd name="connsiteY22-9070" fmla="*/ 1407761 h 1583140"/>
              <a:gd name="connsiteX23-9071" fmla="*/ 7151610 w 9662615"/>
              <a:gd name="connsiteY23-9072" fmla="*/ 1397856 h 1583140"/>
              <a:gd name="connsiteX24-9073" fmla="*/ 7082147 w 9662615"/>
              <a:gd name="connsiteY24-9074" fmla="*/ 1406113 h 1583140"/>
              <a:gd name="connsiteX25-9075" fmla="*/ 7014958 w 9662615"/>
              <a:gd name="connsiteY25-9076" fmla="*/ 1396883 h 1583140"/>
              <a:gd name="connsiteX26-9077" fmla="*/ 6907567 w 9662615"/>
              <a:gd name="connsiteY26-9078" fmla="*/ 1419149 h 1583140"/>
              <a:gd name="connsiteX27-9079" fmla="*/ 6748428 w 9662615"/>
              <a:gd name="connsiteY27-9080" fmla="*/ 1420308 h 1583140"/>
              <a:gd name="connsiteX28-9081" fmla="*/ 6654257 w 9662615"/>
              <a:gd name="connsiteY28-9082" fmla="*/ 1424143 h 1583140"/>
              <a:gd name="connsiteX29-9083" fmla="*/ 6620123 w 9662615"/>
              <a:gd name="connsiteY29-9084" fmla="*/ 1430535 h 1583140"/>
              <a:gd name="connsiteX30-9085" fmla="*/ 6571355 w 9662615"/>
              <a:gd name="connsiteY30-9086" fmla="*/ 1436144 h 1583140"/>
              <a:gd name="connsiteX31-9087" fmla="*/ 6486557 w 9662615"/>
              <a:gd name="connsiteY31-9088" fmla="*/ 1449861 h 1583140"/>
              <a:gd name="connsiteX32-9089" fmla="*/ 6370419 w 9662615"/>
              <a:gd name="connsiteY32-9090" fmla="*/ 1461649 h 1583140"/>
              <a:gd name="connsiteX33-9091" fmla="*/ 6278839 w 9662615"/>
              <a:gd name="connsiteY33-9092" fmla="*/ 1449160 h 1583140"/>
              <a:gd name="connsiteX34-9093" fmla="*/ 6272455 w 9662615"/>
              <a:gd name="connsiteY34-9094" fmla="*/ 1453191 h 1583140"/>
              <a:gd name="connsiteX35-9095" fmla="*/ 6212659 w 9662615"/>
              <a:gd name="connsiteY35-9096" fmla="*/ 1454850 h 1583140"/>
              <a:gd name="connsiteX36-9097" fmla="*/ 6069317 w 9662615"/>
              <a:gd name="connsiteY36-9098" fmla="*/ 1445838 h 1583140"/>
              <a:gd name="connsiteX37-9099" fmla="*/ 5878477 w 9662615"/>
              <a:gd name="connsiteY37-9100" fmla="*/ 1439180 h 1583140"/>
              <a:gd name="connsiteX38-9101" fmla="*/ 5838387 w 9662615"/>
              <a:gd name="connsiteY38-9102" fmla="*/ 1444679 h 1583140"/>
              <a:gd name="connsiteX39-9103" fmla="*/ 5771136 w 9662615"/>
              <a:gd name="connsiteY39-9104" fmla="*/ 1453639 h 1583140"/>
              <a:gd name="connsiteX40-9105" fmla="*/ 5724081 w 9662615"/>
              <a:gd name="connsiteY40-9106" fmla="*/ 1470431 h 1583140"/>
              <a:gd name="connsiteX41-9107" fmla="*/ 5666577 w 9662615"/>
              <a:gd name="connsiteY41-9108" fmla="*/ 1473921 h 1583140"/>
              <a:gd name="connsiteX42-9109" fmla="*/ 5649068 w 9662615"/>
              <a:gd name="connsiteY42-9110" fmla="*/ 1461676 h 1583140"/>
              <a:gd name="connsiteX43-9111" fmla="*/ 5588902 w 9662615"/>
              <a:gd name="connsiteY43-9112" fmla="*/ 1469647 h 1583140"/>
              <a:gd name="connsiteX44-9113" fmla="*/ 5498090 w 9662615"/>
              <a:gd name="connsiteY44-9114" fmla="*/ 1483173 h 1583140"/>
              <a:gd name="connsiteX45-9115" fmla="*/ 5444641 w 9662615"/>
              <a:gd name="connsiteY45-9116" fmla="*/ 1487602 h 1583140"/>
              <a:gd name="connsiteX46-9117" fmla="*/ 5299812 w 9662615"/>
              <a:gd name="connsiteY46-9118" fmla="*/ 1503362 h 1583140"/>
              <a:gd name="connsiteX47-9119" fmla="*/ 5213947 w 9662615"/>
              <a:gd name="connsiteY47-9120" fmla="*/ 1516637 h 1583140"/>
              <a:gd name="connsiteX48-9121" fmla="*/ 5090342 w 9662615"/>
              <a:gd name="connsiteY48-9122" fmla="*/ 1546680 h 1583140"/>
              <a:gd name="connsiteX49-9123" fmla="*/ 5129812 w 9662615"/>
              <a:gd name="connsiteY49-9124" fmla="*/ 1521277 h 1583140"/>
              <a:gd name="connsiteX50-9125" fmla="*/ 5059484 w 9662615"/>
              <a:gd name="connsiteY50-9126" fmla="*/ 1546802 h 1583140"/>
              <a:gd name="connsiteX51-9127" fmla="*/ 5038524 w 9662615"/>
              <a:gd name="connsiteY51-9128" fmla="*/ 1545675 h 1583140"/>
              <a:gd name="connsiteX52-9129" fmla="*/ 5026564 w 9662615"/>
              <a:gd name="connsiteY52-9130" fmla="*/ 1545376 h 1583140"/>
              <a:gd name="connsiteX53-9131" fmla="*/ 4969433 w 9662615"/>
              <a:gd name="connsiteY53-9132" fmla="*/ 1550865 h 1583140"/>
              <a:gd name="connsiteX54-9133" fmla="*/ 4921303 w 9662615"/>
              <a:gd name="connsiteY54-9134" fmla="*/ 1575379 h 1583140"/>
              <a:gd name="connsiteX55-9135" fmla="*/ 4871726 w 9662615"/>
              <a:gd name="connsiteY55-9136" fmla="*/ 1570584 h 1583140"/>
              <a:gd name="connsiteX56-9137" fmla="*/ 4843267 w 9662615"/>
              <a:gd name="connsiteY56-9138" fmla="*/ 1561459 h 1583140"/>
              <a:gd name="connsiteX57-9139" fmla="*/ 4821058 w 9662615"/>
              <a:gd name="connsiteY57-9140" fmla="*/ 1553078 h 1583140"/>
              <a:gd name="connsiteX58-9141" fmla="*/ 4791466 w 9662615"/>
              <a:gd name="connsiteY58-9142" fmla="*/ 1561324 h 1583140"/>
              <a:gd name="connsiteX59-9143" fmla="*/ 4784247 w 9662615"/>
              <a:gd name="connsiteY59-9144" fmla="*/ 1562342 h 1583140"/>
              <a:gd name="connsiteX60-9145" fmla="*/ 4735334 w 9662615"/>
              <a:gd name="connsiteY60-9146" fmla="*/ 1581778 h 1583140"/>
              <a:gd name="connsiteX61-9147" fmla="*/ 4697562 w 9662615"/>
              <a:gd name="connsiteY61-9148" fmla="*/ 1551206 h 1583140"/>
              <a:gd name="connsiteX62-9149" fmla="*/ 4662664 w 9662615"/>
              <a:gd name="connsiteY62-9150" fmla="*/ 1573162 h 1583140"/>
              <a:gd name="connsiteX63-9151" fmla="*/ 4603028 w 9662615"/>
              <a:gd name="connsiteY63-9152" fmla="*/ 1568821 h 1583140"/>
              <a:gd name="connsiteX64-9153" fmla="*/ 4541612 w 9662615"/>
              <a:gd name="connsiteY64-9154" fmla="*/ 1545262 h 1583140"/>
              <a:gd name="connsiteX65-9155" fmla="*/ 4422155 w 9662615"/>
              <a:gd name="connsiteY65-9156" fmla="*/ 1542059 h 1583140"/>
              <a:gd name="connsiteX66-9157" fmla="*/ 4221826 w 9662615"/>
              <a:gd name="connsiteY66-9158" fmla="*/ 1508923 h 1583140"/>
              <a:gd name="connsiteX67-9159" fmla="*/ 4096601 w 9662615"/>
              <a:gd name="connsiteY67-9160" fmla="*/ 1521563 h 1583140"/>
              <a:gd name="connsiteX68-9161" fmla="*/ 3970635 w 9662615"/>
              <a:gd name="connsiteY68-9162" fmla="*/ 1544815 h 1583140"/>
              <a:gd name="connsiteX69-9163" fmla="*/ 3833906 w 9662615"/>
              <a:gd name="connsiteY69-9164" fmla="*/ 1516637 h 1583140"/>
              <a:gd name="connsiteX70-9165" fmla="*/ 3696258 w 9662615"/>
              <a:gd name="connsiteY70-9166" fmla="*/ 1537563 h 1583140"/>
              <a:gd name="connsiteX71-9167" fmla="*/ 3594070 w 9662615"/>
              <a:gd name="connsiteY71-9168" fmla="*/ 1509422 h 1583140"/>
              <a:gd name="connsiteX72-9169" fmla="*/ 3565233 w 9662615"/>
              <a:gd name="connsiteY72-9170" fmla="*/ 1515122 h 1583140"/>
              <a:gd name="connsiteX73-9171" fmla="*/ 3560267 w 9662615"/>
              <a:gd name="connsiteY73-9172" fmla="*/ 1516288 h 1583140"/>
              <a:gd name="connsiteX74-9173" fmla="*/ 3540258 w 9662615"/>
              <a:gd name="connsiteY74-9174" fmla="*/ 1516976 h 1583140"/>
              <a:gd name="connsiteX75-9175" fmla="*/ 3534780 w 9662615"/>
              <a:gd name="connsiteY75-9176" fmla="*/ 1522141 h 1583140"/>
              <a:gd name="connsiteX76-9177" fmla="*/ 3504783 w 9662615"/>
              <a:gd name="connsiteY76-9178" fmla="*/ 1526739 h 1583140"/>
              <a:gd name="connsiteX77-9179" fmla="*/ 3430805 w 9662615"/>
              <a:gd name="connsiteY77-9180" fmla="*/ 1542521 h 1583140"/>
              <a:gd name="connsiteX78-9181" fmla="*/ 3292707 w 9662615"/>
              <a:gd name="connsiteY78-9182" fmla="*/ 1520490 h 1583140"/>
              <a:gd name="connsiteX79-9183" fmla="*/ 3187872 w 9662615"/>
              <a:gd name="connsiteY79-9184" fmla="*/ 1519991 h 1583140"/>
              <a:gd name="connsiteX80-9185" fmla="*/ 3148026 w 9662615"/>
              <a:gd name="connsiteY80-9186" fmla="*/ 1524777 h 1583140"/>
              <a:gd name="connsiteX81-9187" fmla="*/ 3092394 w 9662615"/>
              <a:gd name="connsiteY81-9188" fmla="*/ 1528115 h 1583140"/>
              <a:gd name="connsiteX82-9189" fmla="*/ 2994200 w 9662615"/>
              <a:gd name="connsiteY82-9190" fmla="*/ 1537857 h 1583140"/>
              <a:gd name="connsiteX83-9191" fmla="*/ 2862301 w 9662615"/>
              <a:gd name="connsiteY83-9192" fmla="*/ 1544250 h 1583140"/>
              <a:gd name="connsiteX84-9193" fmla="*/ 2766335 w 9662615"/>
              <a:gd name="connsiteY84-9194" fmla="*/ 1527662 h 1583140"/>
              <a:gd name="connsiteX85-9195" fmla="*/ 2757836 w 9662615"/>
              <a:gd name="connsiteY85-9196" fmla="*/ 1531371 h 1583140"/>
              <a:gd name="connsiteX86-9197" fmla="*/ 2691555 w 9662615"/>
              <a:gd name="connsiteY86-9198" fmla="*/ 1530283 h 1583140"/>
              <a:gd name="connsiteX87-9199" fmla="*/ 2491676 w 9662615"/>
              <a:gd name="connsiteY87-9200" fmla="*/ 1500859 h 1583140"/>
              <a:gd name="connsiteX88-9201" fmla="*/ 2378036 w 9662615"/>
              <a:gd name="connsiteY88-9202" fmla="*/ 1520645 h 1583140"/>
              <a:gd name="connsiteX89-9203" fmla="*/ 2284269 w 9662615"/>
              <a:gd name="connsiteY89-9204" fmla="*/ 1503068 h 1583140"/>
              <a:gd name="connsiteX90-9205" fmla="*/ 2207104 w 9662615"/>
              <a:gd name="connsiteY90-9206" fmla="*/ 1508888 h 1583140"/>
              <a:gd name="connsiteX91-9207" fmla="*/ 2149226 w 9662615"/>
              <a:gd name="connsiteY91-9208" fmla="*/ 1523409 h 1583140"/>
              <a:gd name="connsiteX92-9209" fmla="*/ 2084783 w 9662615"/>
              <a:gd name="connsiteY92-9210" fmla="*/ 1524245 h 1583140"/>
              <a:gd name="connsiteX93-9211" fmla="*/ 2070075 w 9662615"/>
              <a:gd name="connsiteY93-9212" fmla="*/ 1511285 h 1583140"/>
              <a:gd name="connsiteX94-9213" fmla="*/ 2001057 w 9662615"/>
              <a:gd name="connsiteY94-9214" fmla="*/ 1516449 h 1583140"/>
              <a:gd name="connsiteX95-9215" fmla="*/ 1896330 w 9662615"/>
              <a:gd name="connsiteY95-9216" fmla="*/ 1525725 h 1583140"/>
              <a:gd name="connsiteX96-9217" fmla="*/ 1835994 w 9662615"/>
              <a:gd name="connsiteY96-9218" fmla="*/ 1527678 h 1583140"/>
              <a:gd name="connsiteX97-9219" fmla="*/ 1671119 w 9662615"/>
              <a:gd name="connsiteY97-9220" fmla="*/ 1536701 h 1583140"/>
              <a:gd name="connsiteX98-9221" fmla="*/ 1601337 w 9662615"/>
              <a:gd name="connsiteY98-9222" fmla="*/ 1548552 h 1583140"/>
              <a:gd name="connsiteX99-9223" fmla="*/ 1407755 w 9662615"/>
              <a:gd name="connsiteY99-9224" fmla="*/ 1571444 h 1583140"/>
              <a:gd name="connsiteX100-9225" fmla="*/ 1271994 w 9662615"/>
              <a:gd name="connsiteY100-9226" fmla="*/ 1579471 h 1583140"/>
              <a:gd name="connsiteX101-9227" fmla="*/ 1249226 w 9662615"/>
              <a:gd name="connsiteY101-9228" fmla="*/ 1583140 h 1583140"/>
              <a:gd name="connsiteX102-9229" fmla="*/ 1217719 w 9662615"/>
              <a:gd name="connsiteY102-9230" fmla="*/ 1580863 h 1583140"/>
              <a:gd name="connsiteX103-9231" fmla="*/ 1091432 w 9662615"/>
              <a:gd name="connsiteY103-9232" fmla="*/ 1571003 h 1583140"/>
              <a:gd name="connsiteX104-9233" fmla="*/ 992039 w 9662615"/>
              <a:gd name="connsiteY104-9234" fmla="*/ 1556662 h 1583140"/>
              <a:gd name="connsiteX105-9235" fmla="*/ 868264 w 9662615"/>
              <a:gd name="connsiteY105-9236" fmla="*/ 1566392 h 1583140"/>
              <a:gd name="connsiteX106-9237" fmla="*/ 792765 w 9662615"/>
              <a:gd name="connsiteY106-9238" fmla="*/ 1563102 h 1583140"/>
              <a:gd name="connsiteX107-9239" fmla="*/ 669055 w 9662615"/>
              <a:gd name="connsiteY107-9240" fmla="*/ 1543638 h 1583140"/>
              <a:gd name="connsiteX108-9241" fmla="*/ 506152 w 9662615"/>
              <a:gd name="connsiteY108-9242" fmla="*/ 1549124 h 1583140"/>
              <a:gd name="connsiteX109-9243" fmla="*/ 472797 w 9662615"/>
              <a:gd name="connsiteY109-9244" fmla="*/ 1568904 h 1583140"/>
              <a:gd name="connsiteX110-9245" fmla="*/ 427864 w 9662615"/>
              <a:gd name="connsiteY110-9246" fmla="*/ 1580848 h 1583140"/>
              <a:gd name="connsiteX111-9247" fmla="*/ 408381 w 9662615"/>
              <a:gd name="connsiteY111-9248" fmla="*/ 1552940 h 1583140"/>
              <a:gd name="connsiteX112-9249" fmla="*/ 267163 w 9662615"/>
              <a:gd name="connsiteY112-9250" fmla="*/ 1531913 h 1583140"/>
              <a:gd name="connsiteX113-9251" fmla="*/ 196644 w 9662615"/>
              <a:gd name="connsiteY113-9252" fmla="*/ 1524565 h 1583140"/>
              <a:gd name="connsiteX114-9253" fmla="*/ 86819 w 9662615"/>
              <a:gd name="connsiteY114-9254" fmla="*/ 1519517 h 1583140"/>
              <a:gd name="connsiteX115-9255" fmla="*/ 53369 w 9662615"/>
              <a:gd name="connsiteY115-9256" fmla="*/ 1516853 h 1583140"/>
              <a:gd name="connsiteX116-9257" fmla="*/ 2359 w 9662615"/>
              <a:gd name="connsiteY116-9258" fmla="*/ 1515247 h 1583140"/>
              <a:gd name="connsiteX117-9259" fmla="*/ 0 w 9662615"/>
              <a:gd name="connsiteY117-9260" fmla="*/ 1514932 h 1583140"/>
              <a:gd name="connsiteX118-9261" fmla="*/ 0 w 9662615"/>
              <a:gd name="connsiteY118-9262" fmla="*/ 0 h 1583140"/>
              <a:gd name="connsiteX0-9263" fmla="*/ 0 w 9662615"/>
              <a:gd name="connsiteY0-9264" fmla="*/ 0 h 1583140"/>
              <a:gd name="connsiteX1-9265" fmla="*/ 9662615 w 9662615"/>
              <a:gd name="connsiteY1-9266" fmla="*/ 0 h 1583140"/>
              <a:gd name="connsiteX2-9267" fmla="*/ 9662615 w 9662615"/>
              <a:gd name="connsiteY2-9268" fmla="*/ 1280346 h 1583140"/>
              <a:gd name="connsiteX3-9269" fmla="*/ 9658420 w 9662615"/>
              <a:gd name="connsiteY3-9270" fmla="*/ 1280106 h 1583140"/>
              <a:gd name="connsiteX4-9271" fmla="*/ 9469546 w 9662615"/>
              <a:gd name="connsiteY4-9272" fmla="*/ 1289837 h 1583140"/>
              <a:gd name="connsiteX5-9273" fmla="*/ 9385895 w 9662615"/>
              <a:gd name="connsiteY5-9274" fmla="*/ 1269203 h 1583140"/>
              <a:gd name="connsiteX6-9275" fmla="*/ 9144767 w 9662615"/>
              <a:gd name="connsiteY6-9276" fmla="*/ 1264120 h 1583140"/>
              <a:gd name="connsiteX7-9277" fmla="*/ 8837252 w 9662615"/>
              <a:gd name="connsiteY7-9278" fmla="*/ 1350515 h 1583140"/>
              <a:gd name="connsiteX8-9279" fmla="*/ 8705466 w 9662615"/>
              <a:gd name="connsiteY8-9280" fmla="*/ 1342419 h 1583140"/>
              <a:gd name="connsiteX9-9281" fmla="*/ 8652221 w 9662615"/>
              <a:gd name="connsiteY9-9282" fmla="*/ 1326906 h 1583140"/>
              <a:gd name="connsiteX10-9283" fmla="*/ 8632312 w 9662615"/>
              <a:gd name="connsiteY10-9284" fmla="*/ 1326025 h 1583140"/>
              <a:gd name="connsiteX11-9285" fmla="*/ 8591582 w 9662615"/>
              <a:gd name="connsiteY11-9286" fmla="*/ 1341666 h 1583140"/>
              <a:gd name="connsiteX12-9287" fmla="*/ 8537336 w 9662615"/>
              <a:gd name="connsiteY12-9288" fmla="*/ 1341684 h 1583140"/>
              <a:gd name="connsiteX13-9289" fmla="*/ 8472508 w 9662615"/>
              <a:gd name="connsiteY13-9290" fmla="*/ 1363109 h 1583140"/>
              <a:gd name="connsiteX14-9291" fmla="*/ 8258477 w 9662615"/>
              <a:gd name="connsiteY14-9292" fmla="*/ 1370666 h 1583140"/>
              <a:gd name="connsiteX15-9293" fmla="*/ 8197961 w 9662615"/>
              <a:gd name="connsiteY15-9294" fmla="*/ 1392804 h 1583140"/>
              <a:gd name="connsiteX16-9295" fmla="*/ 8171196 w 9662615"/>
              <a:gd name="connsiteY16-9296" fmla="*/ 1397216 h 1583140"/>
              <a:gd name="connsiteX17-9297" fmla="*/ 8127667 w 9662615"/>
              <a:gd name="connsiteY17-9298" fmla="*/ 1418254 h 1583140"/>
              <a:gd name="connsiteX18-9299" fmla="*/ 7974579 w 9662615"/>
              <a:gd name="connsiteY18-9300" fmla="*/ 1383439 h 1583140"/>
              <a:gd name="connsiteX19-9301" fmla="*/ 7768351 w 9662615"/>
              <a:gd name="connsiteY19-9302" fmla="*/ 1395051 h 1583140"/>
              <a:gd name="connsiteX20-9303" fmla="*/ 7635985 w 9662615"/>
              <a:gd name="connsiteY20-9304" fmla="*/ 1386363 h 1583140"/>
              <a:gd name="connsiteX21-9305" fmla="*/ 7466069 w 9662615"/>
              <a:gd name="connsiteY21-9306" fmla="*/ 1377654 h 1583140"/>
              <a:gd name="connsiteX22-9307" fmla="*/ 7355642 w 9662615"/>
              <a:gd name="connsiteY22-9308" fmla="*/ 1407761 h 1583140"/>
              <a:gd name="connsiteX23-9309" fmla="*/ 7151610 w 9662615"/>
              <a:gd name="connsiteY23-9310" fmla="*/ 1397856 h 1583140"/>
              <a:gd name="connsiteX24-9311" fmla="*/ 7082147 w 9662615"/>
              <a:gd name="connsiteY24-9312" fmla="*/ 1406113 h 1583140"/>
              <a:gd name="connsiteX25-9313" fmla="*/ 7014958 w 9662615"/>
              <a:gd name="connsiteY25-9314" fmla="*/ 1396883 h 1583140"/>
              <a:gd name="connsiteX26-9315" fmla="*/ 6907567 w 9662615"/>
              <a:gd name="connsiteY26-9316" fmla="*/ 1419149 h 1583140"/>
              <a:gd name="connsiteX27-9317" fmla="*/ 6748428 w 9662615"/>
              <a:gd name="connsiteY27-9318" fmla="*/ 1420308 h 1583140"/>
              <a:gd name="connsiteX28-9319" fmla="*/ 6654257 w 9662615"/>
              <a:gd name="connsiteY28-9320" fmla="*/ 1424143 h 1583140"/>
              <a:gd name="connsiteX29-9321" fmla="*/ 6620123 w 9662615"/>
              <a:gd name="connsiteY29-9322" fmla="*/ 1430535 h 1583140"/>
              <a:gd name="connsiteX30-9323" fmla="*/ 6571355 w 9662615"/>
              <a:gd name="connsiteY30-9324" fmla="*/ 1436144 h 1583140"/>
              <a:gd name="connsiteX31-9325" fmla="*/ 6486557 w 9662615"/>
              <a:gd name="connsiteY31-9326" fmla="*/ 1449861 h 1583140"/>
              <a:gd name="connsiteX32-9327" fmla="*/ 6370419 w 9662615"/>
              <a:gd name="connsiteY32-9328" fmla="*/ 1461649 h 1583140"/>
              <a:gd name="connsiteX33-9329" fmla="*/ 6278839 w 9662615"/>
              <a:gd name="connsiteY33-9330" fmla="*/ 1449160 h 1583140"/>
              <a:gd name="connsiteX34-9331" fmla="*/ 6272455 w 9662615"/>
              <a:gd name="connsiteY34-9332" fmla="*/ 1453191 h 1583140"/>
              <a:gd name="connsiteX35-9333" fmla="*/ 6212659 w 9662615"/>
              <a:gd name="connsiteY35-9334" fmla="*/ 1454850 h 1583140"/>
              <a:gd name="connsiteX36-9335" fmla="*/ 6069317 w 9662615"/>
              <a:gd name="connsiteY36-9336" fmla="*/ 1445838 h 1583140"/>
              <a:gd name="connsiteX37-9337" fmla="*/ 5878477 w 9662615"/>
              <a:gd name="connsiteY37-9338" fmla="*/ 1439180 h 1583140"/>
              <a:gd name="connsiteX38-9339" fmla="*/ 5838387 w 9662615"/>
              <a:gd name="connsiteY38-9340" fmla="*/ 1444679 h 1583140"/>
              <a:gd name="connsiteX39-9341" fmla="*/ 5771136 w 9662615"/>
              <a:gd name="connsiteY39-9342" fmla="*/ 1453639 h 1583140"/>
              <a:gd name="connsiteX40-9343" fmla="*/ 5724081 w 9662615"/>
              <a:gd name="connsiteY40-9344" fmla="*/ 1470431 h 1583140"/>
              <a:gd name="connsiteX41-9345" fmla="*/ 5666577 w 9662615"/>
              <a:gd name="connsiteY41-9346" fmla="*/ 1473921 h 1583140"/>
              <a:gd name="connsiteX42-9347" fmla="*/ 5649068 w 9662615"/>
              <a:gd name="connsiteY42-9348" fmla="*/ 1461676 h 1583140"/>
              <a:gd name="connsiteX43-9349" fmla="*/ 5588902 w 9662615"/>
              <a:gd name="connsiteY43-9350" fmla="*/ 1469647 h 1583140"/>
              <a:gd name="connsiteX44-9351" fmla="*/ 5498090 w 9662615"/>
              <a:gd name="connsiteY44-9352" fmla="*/ 1483173 h 1583140"/>
              <a:gd name="connsiteX45-9353" fmla="*/ 5444641 w 9662615"/>
              <a:gd name="connsiteY45-9354" fmla="*/ 1487602 h 1583140"/>
              <a:gd name="connsiteX46-9355" fmla="*/ 5299812 w 9662615"/>
              <a:gd name="connsiteY46-9356" fmla="*/ 1503362 h 1583140"/>
              <a:gd name="connsiteX47-9357" fmla="*/ 5213947 w 9662615"/>
              <a:gd name="connsiteY47-9358" fmla="*/ 1516637 h 1583140"/>
              <a:gd name="connsiteX48-9359" fmla="*/ 5090342 w 9662615"/>
              <a:gd name="connsiteY48-9360" fmla="*/ 1546680 h 1583140"/>
              <a:gd name="connsiteX49-9361" fmla="*/ 5129812 w 9662615"/>
              <a:gd name="connsiteY49-9362" fmla="*/ 1521277 h 1583140"/>
              <a:gd name="connsiteX50-9363" fmla="*/ 5059484 w 9662615"/>
              <a:gd name="connsiteY50-9364" fmla="*/ 1546802 h 1583140"/>
              <a:gd name="connsiteX51-9365" fmla="*/ 5038524 w 9662615"/>
              <a:gd name="connsiteY51-9366" fmla="*/ 1545675 h 1583140"/>
              <a:gd name="connsiteX52-9367" fmla="*/ 5026564 w 9662615"/>
              <a:gd name="connsiteY52-9368" fmla="*/ 1545376 h 1583140"/>
              <a:gd name="connsiteX53-9369" fmla="*/ 4969433 w 9662615"/>
              <a:gd name="connsiteY53-9370" fmla="*/ 1550865 h 1583140"/>
              <a:gd name="connsiteX54-9371" fmla="*/ 4929254 w 9662615"/>
              <a:gd name="connsiteY54-9372" fmla="*/ 1563452 h 1583140"/>
              <a:gd name="connsiteX55-9373" fmla="*/ 4871726 w 9662615"/>
              <a:gd name="connsiteY55-9374" fmla="*/ 1570584 h 1583140"/>
              <a:gd name="connsiteX56-9375" fmla="*/ 4843267 w 9662615"/>
              <a:gd name="connsiteY56-9376" fmla="*/ 1561459 h 1583140"/>
              <a:gd name="connsiteX57-9377" fmla="*/ 4821058 w 9662615"/>
              <a:gd name="connsiteY57-9378" fmla="*/ 1553078 h 1583140"/>
              <a:gd name="connsiteX58-9379" fmla="*/ 4791466 w 9662615"/>
              <a:gd name="connsiteY58-9380" fmla="*/ 1561324 h 1583140"/>
              <a:gd name="connsiteX59-9381" fmla="*/ 4784247 w 9662615"/>
              <a:gd name="connsiteY59-9382" fmla="*/ 1562342 h 1583140"/>
              <a:gd name="connsiteX60-9383" fmla="*/ 4735334 w 9662615"/>
              <a:gd name="connsiteY60-9384" fmla="*/ 1581778 h 1583140"/>
              <a:gd name="connsiteX61-9385" fmla="*/ 4697562 w 9662615"/>
              <a:gd name="connsiteY61-9386" fmla="*/ 1551206 h 1583140"/>
              <a:gd name="connsiteX62-9387" fmla="*/ 4662664 w 9662615"/>
              <a:gd name="connsiteY62-9388" fmla="*/ 1573162 h 1583140"/>
              <a:gd name="connsiteX63-9389" fmla="*/ 4603028 w 9662615"/>
              <a:gd name="connsiteY63-9390" fmla="*/ 1568821 h 1583140"/>
              <a:gd name="connsiteX64-9391" fmla="*/ 4541612 w 9662615"/>
              <a:gd name="connsiteY64-9392" fmla="*/ 1545262 h 1583140"/>
              <a:gd name="connsiteX65-9393" fmla="*/ 4422155 w 9662615"/>
              <a:gd name="connsiteY65-9394" fmla="*/ 1542059 h 1583140"/>
              <a:gd name="connsiteX66-9395" fmla="*/ 4221826 w 9662615"/>
              <a:gd name="connsiteY66-9396" fmla="*/ 1508923 h 1583140"/>
              <a:gd name="connsiteX67-9397" fmla="*/ 4096601 w 9662615"/>
              <a:gd name="connsiteY67-9398" fmla="*/ 1521563 h 1583140"/>
              <a:gd name="connsiteX68-9399" fmla="*/ 3970635 w 9662615"/>
              <a:gd name="connsiteY68-9400" fmla="*/ 1544815 h 1583140"/>
              <a:gd name="connsiteX69-9401" fmla="*/ 3833906 w 9662615"/>
              <a:gd name="connsiteY69-9402" fmla="*/ 1516637 h 1583140"/>
              <a:gd name="connsiteX70-9403" fmla="*/ 3696258 w 9662615"/>
              <a:gd name="connsiteY70-9404" fmla="*/ 1537563 h 1583140"/>
              <a:gd name="connsiteX71-9405" fmla="*/ 3594070 w 9662615"/>
              <a:gd name="connsiteY71-9406" fmla="*/ 1509422 h 1583140"/>
              <a:gd name="connsiteX72-9407" fmla="*/ 3565233 w 9662615"/>
              <a:gd name="connsiteY72-9408" fmla="*/ 1515122 h 1583140"/>
              <a:gd name="connsiteX73-9409" fmla="*/ 3560267 w 9662615"/>
              <a:gd name="connsiteY73-9410" fmla="*/ 1516288 h 1583140"/>
              <a:gd name="connsiteX74-9411" fmla="*/ 3540258 w 9662615"/>
              <a:gd name="connsiteY74-9412" fmla="*/ 1516976 h 1583140"/>
              <a:gd name="connsiteX75-9413" fmla="*/ 3534780 w 9662615"/>
              <a:gd name="connsiteY75-9414" fmla="*/ 1522141 h 1583140"/>
              <a:gd name="connsiteX76-9415" fmla="*/ 3504783 w 9662615"/>
              <a:gd name="connsiteY76-9416" fmla="*/ 1526739 h 1583140"/>
              <a:gd name="connsiteX77-9417" fmla="*/ 3430805 w 9662615"/>
              <a:gd name="connsiteY77-9418" fmla="*/ 1542521 h 1583140"/>
              <a:gd name="connsiteX78-9419" fmla="*/ 3292707 w 9662615"/>
              <a:gd name="connsiteY78-9420" fmla="*/ 1520490 h 1583140"/>
              <a:gd name="connsiteX79-9421" fmla="*/ 3187872 w 9662615"/>
              <a:gd name="connsiteY79-9422" fmla="*/ 1519991 h 1583140"/>
              <a:gd name="connsiteX80-9423" fmla="*/ 3148026 w 9662615"/>
              <a:gd name="connsiteY80-9424" fmla="*/ 1524777 h 1583140"/>
              <a:gd name="connsiteX81-9425" fmla="*/ 3092394 w 9662615"/>
              <a:gd name="connsiteY81-9426" fmla="*/ 1528115 h 1583140"/>
              <a:gd name="connsiteX82-9427" fmla="*/ 2994200 w 9662615"/>
              <a:gd name="connsiteY82-9428" fmla="*/ 1537857 h 1583140"/>
              <a:gd name="connsiteX83-9429" fmla="*/ 2862301 w 9662615"/>
              <a:gd name="connsiteY83-9430" fmla="*/ 1544250 h 1583140"/>
              <a:gd name="connsiteX84-9431" fmla="*/ 2766335 w 9662615"/>
              <a:gd name="connsiteY84-9432" fmla="*/ 1527662 h 1583140"/>
              <a:gd name="connsiteX85-9433" fmla="*/ 2757836 w 9662615"/>
              <a:gd name="connsiteY85-9434" fmla="*/ 1531371 h 1583140"/>
              <a:gd name="connsiteX86-9435" fmla="*/ 2691555 w 9662615"/>
              <a:gd name="connsiteY86-9436" fmla="*/ 1530283 h 1583140"/>
              <a:gd name="connsiteX87-9437" fmla="*/ 2491676 w 9662615"/>
              <a:gd name="connsiteY87-9438" fmla="*/ 1500859 h 1583140"/>
              <a:gd name="connsiteX88-9439" fmla="*/ 2378036 w 9662615"/>
              <a:gd name="connsiteY88-9440" fmla="*/ 1520645 h 1583140"/>
              <a:gd name="connsiteX89-9441" fmla="*/ 2284269 w 9662615"/>
              <a:gd name="connsiteY89-9442" fmla="*/ 1503068 h 1583140"/>
              <a:gd name="connsiteX90-9443" fmla="*/ 2207104 w 9662615"/>
              <a:gd name="connsiteY90-9444" fmla="*/ 1508888 h 1583140"/>
              <a:gd name="connsiteX91-9445" fmla="*/ 2149226 w 9662615"/>
              <a:gd name="connsiteY91-9446" fmla="*/ 1523409 h 1583140"/>
              <a:gd name="connsiteX92-9447" fmla="*/ 2084783 w 9662615"/>
              <a:gd name="connsiteY92-9448" fmla="*/ 1524245 h 1583140"/>
              <a:gd name="connsiteX93-9449" fmla="*/ 2070075 w 9662615"/>
              <a:gd name="connsiteY93-9450" fmla="*/ 1511285 h 1583140"/>
              <a:gd name="connsiteX94-9451" fmla="*/ 2001057 w 9662615"/>
              <a:gd name="connsiteY94-9452" fmla="*/ 1516449 h 1583140"/>
              <a:gd name="connsiteX95-9453" fmla="*/ 1896330 w 9662615"/>
              <a:gd name="connsiteY95-9454" fmla="*/ 1525725 h 1583140"/>
              <a:gd name="connsiteX96-9455" fmla="*/ 1835994 w 9662615"/>
              <a:gd name="connsiteY96-9456" fmla="*/ 1527678 h 1583140"/>
              <a:gd name="connsiteX97-9457" fmla="*/ 1671119 w 9662615"/>
              <a:gd name="connsiteY97-9458" fmla="*/ 1536701 h 1583140"/>
              <a:gd name="connsiteX98-9459" fmla="*/ 1601337 w 9662615"/>
              <a:gd name="connsiteY98-9460" fmla="*/ 1548552 h 1583140"/>
              <a:gd name="connsiteX99-9461" fmla="*/ 1407755 w 9662615"/>
              <a:gd name="connsiteY99-9462" fmla="*/ 1571444 h 1583140"/>
              <a:gd name="connsiteX100-9463" fmla="*/ 1271994 w 9662615"/>
              <a:gd name="connsiteY100-9464" fmla="*/ 1579471 h 1583140"/>
              <a:gd name="connsiteX101-9465" fmla="*/ 1249226 w 9662615"/>
              <a:gd name="connsiteY101-9466" fmla="*/ 1583140 h 1583140"/>
              <a:gd name="connsiteX102-9467" fmla="*/ 1217719 w 9662615"/>
              <a:gd name="connsiteY102-9468" fmla="*/ 1580863 h 1583140"/>
              <a:gd name="connsiteX103-9469" fmla="*/ 1091432 w 9662615"/>
              <a:gd name="connsiteY103-9470" fmla="*/ 1571003 h 1583140"/>
              <a:gd name="connsiteX104-9471" fmla="*/ 992039 w 9662615"/>
              <a:gd name="connsiteY104-9472" fmla="*/ 1556662 h 1583140"/>
              <a:gd name="connsiteX105-9473" fmla="*/ 868264 w 9662615"/>
              <a:gd name="connsiteY105-9474" fmla="*/ 1566392 h 1583140"/>
              <a:gd name="connsiteX106-9475" fmla="*/ 792765 w 9662615"/>
              <a:gd name="connsiteY106-9476" fmla="*/ 1563102 h 1583140"/>
              <a:gd name="connsiteX107-9477" fmla="*/ 669055 w 9662615"/>
              <a:gd name="connsiteY107-9478" fmla="*/ 1543638 h 1583140"/>
              <a:gd name="connsiteX108-9479" fmla="*/ 506152 w 9662615"/>
              <a:gd name="connsiteY108-9480" fmla="*/ 1549124 h 1583140"/>
              <a:gd name="connsiteX109-9481" fmla="*/ 472797 w 9662615"/>
              <a:gd name="connsiteY109-9482" fmla="*/ 1568904 h 1583140"/>
              <a:gd name="connsiteX110-9483" fmla="*/ 427864 w 9662615"/>
              <a:gd name="connsiteY110-9484" fmla="*/ 1580848 h 1583140"/>
              <a:gd name="connsiteX111-9485" fmla="*/ 408381 w 9662615"/>
              <a:gd name="connsiteY111-9486" fmla="*/ 1552940 h 1583140"/>
              <a:gd name="connsiteX112-9487" fmla="*/ 267163 w 9662615"/>
              <a:gd name="connsiteY112-9488" fmla="*/ 1531913 h 1583140"/>
              <a:gd name="connsiteX113-9489" fmla="*/ 196644 w 9662615"/>
              <a:gd name="connsiteY113-9490" fmla="*/ 1524565 h 1583140"/>
              <a:gd name="connsiteX114-9491" fmla="*/ 86819 w 9662615"/>
              <a:gd name="connsiteY114-9492" fmla="*/ 1519517 h 1583140"/>
              <a:gd name="connsiteX115-9493" fmla="*/ 53369 w 9662615"/>
              <a:gd name="connsiteY115-9494" fmla="*/ 1516853 h 1583140"/>
              <a:gd name="connsiteX116-9495" fmla="*/ 2359 w 9662615"/>
              <a:gd name="connsiteY116-9496" fmla="*/ 1515247 h 1583140"/>
              <a:gd name="connsiteX117-9497" fmla="*/ 0 w 9662615"/>
              <a:gd name="connsiteY117-9498" fmla="*/ 1514932 h 1583140"/>
              <a:gd name="connsiteX118-9499" fmla="*/ 0 w 9662615"/>
              <a:gd name="connsiteY118-9500" fmla="*/ 0 h 1583140"/>
              <a:gd name="connsiteX0-9501" fmla="*/ 0 w 9662615"/>
              <a:gd name="connsiteY0-9502" fmla="*/ 0 h 1597680"/>
              <a:gd name="connsiteX1-9503" fmla="*/ 9662615 w 9662615"/>
              <a:gd name="connsiteY1-9504" fmla="*/ 0 h 1597680"/>
              <a:gd name="connsiteX2-9505" fmla="*/ 9662615 w 9662615"/>
              <a:gd name="connsiteY2-9506" fmla="*/ 1280346 h 1597680"/>
              <a:gd name="connsiteX3-9507" fmla="*/ 9658420 w 9662615"/>
              <a:gd name="connsiteY3-9508" fmla="*/ 1280106 h 1597680"/>
              <a:gd name="connsiteX4-9509" fmla="*/ 9469546 w 9662615"/>
              <a:gd name="connsiteY4-9510" fmla="*/ 1289837 h 1597680"/>
              <a:gd name="connsiteX5-9511" fmla="*/ 9385895 w 9662615"/>
              <a:gd name="connsiteY5-9512" fmla="*/ 1269203 h 1597680"/>
              <a:gd name="connsiteX6-9513" fmla="*/ 9144767 w 9662615"/>
              <a:gd name="connsiteY6-9514" fmla="*/ 1264120 h 1597680"/>
              <a:gd name="connsiteX7-9515" fmla="*/ 8837252 w 9662615"/>
              <a:gd name="connsiteY7-9516" fmla="*/ 1350515 h 1597680"/>
              <a:gd name="connsiteX8-9517" fmla="*/ 8705466 w 9662615"/>
              <a:gd name="connsiteY8-9518" fmla="*/ 1342419 h 1597680"/>
              <a:gd name="connsiteX9-9519" fmla="*/ 8652221 w 9662615"/>
              <a:gd name="connsiteY9-9520" fmla="*/ 1326906 h 1597680"/>
              <a:gd name="connsiteX10-9521" fmla="*/ 8632312 w 9662615"/>
              <a:gd name="connsiteY10-9522" fmla="*/ 1326025 h 1597680"/>
              <a:gd name="connsiteX11-9523" fmla="*/ 8591582 w 9662615"/>
              <a:gd name="connsiteY11-9524" fmla="*/ 1341666 h 1597680"/>
              <a:gd name="connsiteX12-9525" fmla="*/ 8537336 w 9662615"/>
              <a:gd name="connsiteY12-9526" fmla="*/ 1341684 h 1597680"/>
              <a:gd name="connsiteX13-9527" fmla="*/ 8472508 w 9662615"/>
              <a:gd name="connsiteY13-9528" fmla="*/ 1363109 h 1597680"/>
              <a:gd name="connsiteX14-9529" fmla="*/ 8258477 w 9662615"/>
              <a:gd name="connsiteY14-9530" fmla="*/ 1370666 h 1597680"/>
              <a:gd name="connsiteX15-9531" fmla="*/ 8197961 w 9662615"/>
              <a:gd name="connsiteY15-9532" fmla="*/ 1392804 h 1597680"/>
              <a:gd name="connsiteX16-9533" fmla="*/ 8171196 w 9662615"/>
              <a:gd name="connsiteY16-9534" fmla="*/ 1397216 h 1597680"/>
              <a:gd name="connsiteX17-9535" fmla="*/ 8127667 w 9662615"/>
              <a:gd name="connsiteY17-9536" fmla="*/ 1418254 h 1597680"/>
              <a:gd name="connsiteX18-9537" fmla="*/ 7974579 w 9662615"/>
              <a:gd name="connsiteY18-9538" fmla="*/ 1383439 h 1597680"/>
              <a:gd name="connsiteX19-9539" fmla="*/ 7768351 w 9662615"/>
              <a:gd name="connsiteY19-9540" fmla="*/ 1395051 h 1597680"/>
              <a:gd name="connsiteX20-9541" fmla="*/ 7635985 w 9662615"/>
              <a:gd name="connsiteY20-9542" fmla="*/ 1386363 h 1597680"/>
              <a:gd name="connsiteX21-9543" fmla="*/ 7466069 w 9662615"/>
              <a:gd name="connsiteY21-9544" fmla="*/ 1377654 h 1597680"/>
              <a:gd name="connsiteX22-9545" fmla="*/ 7355642 w 9662615"/>
              <a:gd name="connsiteY22-9546" fmla="*/ 1407761 h 1597680"/>
              <a:gd name="connsiteX23-9547" fmla="*/ 7151610 w 9662615"/>
              <a:gd name="connsiteY23-9548" fmla="*/ 1397856 h 1597680"/>
              <a:gd name="connsiteX24-9549" fmla="*/ 7082147 w 9662615"/>
              <a:gd name="connsiteY24-9550" fmla="*/ 1406113 h 1597680"/>
              <a:gd name="connsiteX25-9551" fmla="*/ 7014958 w 9662615"/>
              <a:gd name="connsiteY25-9552" fmla="*/ 1396883 h 1597680"/>
              <a:gd name="connsiteX26-9553" fmla="*/ 6907567 w 9662615"/>
              <a:gd name="connsiteY26-9554" fmla="*/ 1419149 h 1597680"/>
              <a:gd name="connsiteX27-9555" fmla="*/ 6748428 w 9662615"/>
              <a:gd name="connsiteY27-9556" fmla="*/ 1420308 h 1597680"/>
              <a:gd name="connsiteX28-9557" fmla="*/ 6654257 w 9662615"/>
              <a:gd name="connsiteY28-9558" fmla="*/ 1424143 h 1597680"/>
              <a:gd name="connsiteX29-9559" fmla="*/ 6620123 w 9662615"/>
              <a:gd name="connsiteY29-9560" fmla="*/ 1430535 h 1597680"/>
              <a:gd name="connsiteX30-9561" fmla="*/ 6571355 w 9662615"/>
              <a:gd name="connsiteY30-9562" fmla="*/ 1436144 h 1597680"/>
              <a:gd name="connsiteX31-9563" fmla="*/ 6486557 w 9662615"/>
              <a:gd name="connsiteY31-9564" fmla="*/ 1449861 h 1597680"/>
              <a:gd name="connsiteX32-9565" fmla="*/ 6370419 w 9662615"/>
              <a:gd name="connsiteY32-9566" fmla="*/ 1461649 h 1597680"/>
              <a:gd name="connsiteX33-9567" fmla="*/ 6278839 w 9662615"/>
              <a:gd name="connsiteY33-9568" fmla="*/ 1449160 h 1597680"/>
              <a:gd name="connsiteX34-9569" fmla="*/ 6272455 w 9662615"/>
              <a:gd name="connsiteY34-9570" fmla="*/ 1453191 h 1597680"/>
              <a:gd name="connsiteX35-9571" fmla="*/ 6212659 w 9662615"/>
              <a:gd name="connsiteY35-9572" fmla="*/ 1454850 h 1597680"/>
              <a:gd name="connsiteX36-9573" fmla="*/ 6069317 w 9662615"/>
              <a:gd name="connsiteY36-9574" fmla="*/ 1445838 h 1597680"/>
              <a:gd name="connsiteX37-9575" fmla="*/ 5878477 w 9662615"/>
              <a:gd name="connsiteY37-9576" fmla="*/ 1439180 h 1597680"/>
              <a:gd name="connsiteX38-9577" fmla="*/ 5838387 w 9662615"/>
              <a:gd name="connsiteY38-9578" fmla="*/ 1444679 h 1597680"/>
              <a:gd name="connsiteX39-9579" fmla="*/ 5771136 w 9662615"/>
              <a:gd name="connsiteY39-9580" fmla="*/ 1453639 h 1597680"/>
              <a:gd name="connsiteX40-9581" fmla="*/ 5724081 w 9662615"/>
              <a:gd name="connsiteY40-9582" fmla="*/ 1470431 h 1597680"/>
              <a:gd name="connsiteX41-9583" fmla="*/ 5666577 w 9662615"/>
              <a:gd name="connsiteY41-9584" fmla="*/ 1473921 h 1597680"/>
              <a:gd name="connsiteX42-9585" fmla="*/ 5649068 w 9662615"/>
              <a:gd name="connsiteY42-9586" fmla="*/ 1461676 h 1597680"/>
              <a:gd name="connsiteX43-9587" fmla="*/ 5588902 w 9662615"/>
              <a:gd name="connsiteY43-9588" fmla="*/ 1469647 h 1597680"/>
              <a:gd name="connsiteX44-9589" fmla="*/ 5498090 w 9662615"/>
              <a:gd name="connsiteY44-9590" fmla="*/ 1483173 h 1597680"/>
              <a:gd name="connsiteX45-9591" fmla="*/ 5444641 w 9662615"/>
              <a:gd name="connsiteY45-9592" fmla="*/ 1487602 h 1597680"/>
              <a:gd name="connsiteX46-9593" fmla="*/ 5299812 w 9662615"/>
              <a:gd name="connsiteY46-9594" fmla="*/ 1503362 h 1597680"/>
              <a:gd name="connsiteX47-9595" fmla="*/ 5213947 w 9662615"/>
              <a:gd name="connsiteY47-9596" fmla="*/ 1516637 h 1597680"/>
              <a:gd name="connsiteX48-9597" fmla="*/ 5090342 w 9662615"/>
              <a:gd name="connsiteY48-9598" fmla="*/ 1546680 h 1597680"/>
              <a:gd name="connsiteX49-9599" fmla="*/ 5129812 w 9662615"/>
              <a:gd name="connsiteY49-9600" fmla="*/ 1521277 h 1597680"/>
              <a:gd name="connsiteX50-9601" fmla="*/ 5059484 w 9662615"/>
              <a:gd name="connsiteY50-9602" fmla="*/ 1546802 h 1597680"/>
              <a:gd name="connsiteX51-9603" fmla="*/ 5038524 w 9662615"/>
              <a:gd name="connsiteY51-9604" fmla="*/ 1545675 h 1597680"/>
              <a:gd name="connsiteX52-9605" fmla="*/ 5026564 w 9662615"/>
              <a:gd name="connsiteY52-9606" fmla="*/ 1545376 h 1597680"/>
              <a:gd name="connsiteX53-9607" fmla="*/ 4969433 w 9662615"/>
              <a:gd name="connsiteY53-9608" fmla="*/ 1550865 h 1597680"/>
              <a:gd name="connsiteX54-9609" fmla="*/ 4929254 w 9662615"/>
              <a:gd name="connsiteY54-9610" fmla="*/ 1563452 h 1597680"/>
              <a:gd name="connsiteX55-9611" fmla="*/ 4871726 w 9662615"/>
              <a:gd name="connsiteY55-9612" fmla="*/ 1570584 h 1597680"/>
              <a:gd name="connsiteX56-9613" fmla="*/ 4843267 w 9662615"/>
              <a:gd name="connsiteY56-9614" fmla="*/ 1561459 h 1597680"/>
              <a:gd name="connsiteX57-9615" fmla="*/ 4821058 w 9662615"/>
              <a:gd name="connsiteY57-9616" fmla="*/ 1553078 h 1597680"/>
              <a:gd name="connsiteX58-9617" fmla="*/ 4791466 w 9662615"/>
              <a:gd name="connsiteY58-9618" fmla="*/ 1561324 h 1597680"/>
              <a:gd name="connsiteX59-9619" fmla="*/ 4784247 w 9662615"/>
              <a:gd name="connsiteY59-9620" fmla="*/ 1562342 h 1597680"/>
              <a:gd name="connsiteX60-9621" fmla="*/ 4743285 w 9662615"/>
              <a:gd name="connsiteY60-9622" fmla="*/ 1597680 h 1597680"/>
              <a:gd name="connsiteX61-9623" fmla="*/ 4697562 w 9662615"/>
              <a:gd name="connsiteY61-9624" fmla="*/ 1551206 h 1597680"/>
              <a:gd name="connsiteX62-9625" fmla="*/ 4662664 w 9662615"/>
              <a:gd name="connsiteY62-9626" fmla="*/ 1573162 h 1597680"/>
              <a:gd name="connsiteX63-9627" fmla="*/ 4603028 w 9662615"/>
              <a:gd name="connsiteY63-9628" fmla="*/ 1568821 h 1597680"/>
              <a:gd name="connsiteX64-9629" fmla="*/ 4541612 w 9662615"/>
              <a:gd name="connsiteY64-9630" fmla="*/ 1545262 h 1597680"/>
              <a:gd name="connsiteX65-9631" fmla="*/ 4422155 w 9662615"/>
              <a:gd name="connsiteY65-9632" fmla="*/ 1542059 h 1597680"/>
              <a:gd name="connsiteX66-9633" fmla="*/ 4221826 w 9662615"/>
              <a:gd name="connsiteY66-9634" fmla="*/ 1508923 h 1597680"/>
              <a:gd name="connsiteX67-9635" fmla="*/ 4096601 w 9662615"/>
              <a:gd name="connsiteY67-9636" fmla="*/ 1521563 h 1597680"/>
              <a:gd name="connsiteX68-9637" fmla="*/ 3970635 w 9662615"/>
              <a:gd name="connsiteY68-9638" fmla="*/ 1544815 h 1597680"/>
              <a:gd name="connsiteX69-9639" fmla="*/ 3833906 w 9662615"/>
              <a:gd name="connsiteY69-9640" fmla="*/ 1516637 h 1597680"/>
              <a:gd name="connsiteX70-9641" fmla="*/ 3696258 w 9662615"/>
              <a:gd name="connsiteY70-9642" fmla="*/ 1537563 h 1597680"/>
              <a:gd name="connsiteX71-9643" fmla="*/ 3594070 w 9662615"/>
              <a:gd name="connsiteY71-9644" fmla="*/ 1509422 h 1597680"/>
              <a:gd name="connsiteX72-9645" fmla="*/ 3565233 w 9662615"/>
              <a:gd name="connsiteY72-9646" fmla="*/ 1515122 h 1597680"/>
              <a:gd name="connsiteX73-9647" fmla="*/ 3560267 w 9662615"/>
              <a:gd name="connsiteY73-9648" fmla="*/ 1516288 h 1597680"/>
              <a:gd name="connsiteX74-9649" fmla="*/ 3540258 w 9662615"/>
              <a:gd name="connsiteY74-9650" fmla="*/ 1516976 h 1597680"/>
              <a:gd name="connsiteX75-9651" fmla="*/ 3534780 w 9662615"/>
              <a:gd name="connsiteY75-9652" fmla="*/ 1522141 h 1597680"/>
              <a:gd name="connsiteX76-9653" fmla="*/ 3504783 w 9662615"/>
              <a:gd name="connsiteY76-9654" fmla="*/ 1526739 h 1597680"/>
              <a:gd name="connsiteX77-9655" fmla="*/ 3430805 w 9662615"/>
              <a:gd name="connsiteY77-9656" fmla="*/ 1542521 h 1597680"/>
              <a:gd name="connsiteX78-9657" fmla="*/ 3292707 w 9662615"/>
              <a:gd name="connsiteY78-9658" fmla="*/ 1520490 h 1597680"/>
              <a:gd name="connsiteX79-9659" fmla="*/ 3187872 w 9662615"/>
              <a:gd name="connsiteY79-9660" fmla="*/ 1519991 h 1597680"/>
              <a:gd name="connsiteX80-9661" fmla="*/ 3148026 w 9662615"/>
              <a:gd name="connsiteY80-9662" fmla="*/ 1524777 h 1597680"/>
              <a:gd name="connsiteX81-9663" fmla="*/ 3092394 w 9662615"/>
              <a:gd name="connsiteY81-9664" fmla="*/ 1528115 h 1597680"/>
              <a:gd name="connsiteX82-9665" fmla="*/ 2994200 w 9662615"/>
              <a:gd name="connsiteY82-9666" fmla="*/ 1537857 h 1597680"/>
              <a:gd name="connsiteX83-9667" fmla="*/ 2862301 w 9662615"/>
              <a:gd name="connsiteY83-9668" fmla="*/ 1544250 h 1597680"/>
              <a:gd name="connsiteX84-9669" fmla="*/ 2766335 w 9662615"/>
              <a:gd name="connsiteY84-9670" fmla="*/ 1527662 h 1597680"/>
              <a:gd name="connsiteX85-9671" fmla="*/ 2757836 w 9662615"/>
              <a:gd name="connsiteY85-9672" fmla="*/ 1531371 h 1597680"/>
              <a:gd name="connsiteX86-9673" fmla="*/ 2691555 w 9662615"/>
              <a:gd name="connsiteY86-9674" fmla="*/ 1530283 h 1597680"/>
              <a:gd name="connsiteX87-9675" fmla="*/ 2491676 w 9662615"/>
              <a:gd name="connsiteY87-9676" fmla="*/ 1500859 h 1597680"/>
              <a:gd name="connsiteX88-9677" fmla="*/ 2378036 w 9662615"/>
              <a:gd name="connsiteY88-9678" fmla="*/ 1520645 h 1597680"/>
              <a:gd name="connsiteX89-9679" fmla="*/ 2284269 w 9662615"/>
              <a:gd name="connsiteY89-9680" fmla="*/ 1503068 h 1597680"/>
              <a:gd name="connsiteX90-9681" fmla="*/ 2207104 w 9662615"/>
              <a:gd name="connsiteY90-9682" fmla="*/ 1508888 h 1597680"/>
              <a:gd name="connsiteX91-9683" fmla="*/ 2149226 w 9662615"/>
              <a:gd name="connsiteY91-9684" fmla="*/ 1523409 h 1597680"/>
              <a:gd name="connsiteX92-9685" fmla="*/ 2084783 w 9662615"/>
              <a:gd name="connsiteY92-9686" fmla="*/ 1524245 h 1597680"/>
              <a:gd name="connsiteX93-9687" fmla="*/ 2070075 w 9662615"/>
              <a:gd name="connsiteY93-9688" fmla="*/ 1511285 h 1597680"/>
              <a:gd name="connsiteX94-9689" fmla="*/ 2001057 w 9662615"/>
              <a:gd name="connsiteY94-9690" fmla="*/ 1516449 h 1597680"/>
              <a:gd name="connsiteX95-9691" fmla="*/ 1896330 w 9662615"/>
              <a:gd name="connsiteY95-9692" fmla="*/ 1525725 h 1597680"/>
              <a:gd name="connsiteX96-9693" fmla="*/ 1835994 w 9662615"/>
              <a:gd name="connsiteY96-9694" fmla="*/ 1527678 h 1597680"/>
              <a:gd name="connsiteX97-9695" fmla="*/ 1671119 w 9662615"/>
              <a:gd name="connsiteY97-9696" fmla="*/ 1536701 h 1597680"/>
              <a:gd name="connsiteX98-9697" fmla="*/ 1601337 w 9662615"/>
              <a:gd name="connsiteY98-9698" fmla="*/ 1548552 h 1597680"/>
              <a:gd name="connsiteX99-9699" fmla="*/ 1407755 w 9662615"/>
              <a:gd name="connsiteY99-9700" fmla="*/ 1571444 h 1597680"/>
              <a:gd name="connsiteX100-9701" fmla="*/ 1271994 w 9662615"/>
              <a:gd name="connsiteY100-9702" fmla="*/ 1579471 h 1597680"/>
              <a:gd name="connsiteX101-9703" fmla="*/ 1249226 w 9662615"/>
              <a:gd name="connsiteY101-9704" fmla="*/ 1583140 h 1597680"/>
              <a:gd name="connsiteX102-9705" fmla="*/ 1217719 w 9662615"/>
              <a:gd name="connsiteY102-9706" fmla="*/ 1580863 h 1597680"/>
              <a:gd name="connsiteX103-9707" fmla="*/ 1091432 w 9662615"/>
              <a:gd name="connsiteY103-9708" fmla="*/ 1571003 h 1597680"/>
              <a:gd name="connsiteX104-9709" fmla="*/ 992039 w 9662615"/>
              <a:gd name="connsiteY104-9710" fmla="*/ 1556662 h 1597680"/>
              <a:gd name="connsiteX105-9711" fmla="*/ 868264 w 9662615"/>
              <a:gd name="connsiteY105-9712" fmla="*/ 1566392 h 1597680"/>
              <a:gd name="connsiteX106-9713" fmla="*/ 792765 w 9662615"/>
              <a:gd name="connsiteY106-9714" fmla="*/ 1563102 h 1597680"/>
              <a:gd name="connsiteX107-9715" fmla="*/ 669055 w 9662615"/>
              <a:gd name="connsiteY107-9716" fmla="*/ 1543638 h 1597680"/>
              <a:gd name="connsiteX108-9717" fmla="*/ 506152 w 9662615"/>
              <a:gd name="connsiteY108-9718" fmla="*/ 1549124 h 1597680"/>
              <a:gd name="connsiteX109-9719" fmla="*/ 472797 w 9662615"/>
              <a:gd name="connsiteY109-9720" fmla="*/ 1568904 h 1597680"/>
              <a:gd name="connsiteX110-9721" fmla="*/ 427864 w 9662615"/>
              <a:gd name="connsiteY110-9722" fmla="*/ 1580848 h 1597680"/>
              <a:gd name="connsiteX111-9723" fmla="*/ 408381 w 9662615"/>
              <a:gd name="connsiteY111-9724" fmla="*/ 1552940 h 1597680"/>
              <a:gd name="connsiteX112-9725" fmla="*/ 267163 w 9662615"/>
              <a:gd name="connsiteY112-9726" fmla="*/ 1531913 h 1597680"/>
              <a:gd name="connsiteX113-9727" fmla="*/ 196644 w 9662615"/>
              <a:gd name="connsiteY113-9728" fmla="*/ 1524565 h 1597680"/>
              <a:gd name="connsiteX114-9729" fmla="*/ 86819 w 9662615"/>
              <a:gd name="connsiteY114-9730" fmla="*/ 1519517 h 1597680"/>
              <a:gd name="connsiteX115-9731" fmla="*/ 53369 w 9662615"/>
              <a:gd name="connsiteY115-9732" fmla="*/ 1516853 h 1597680"/>
              <a:gd name="connsiteX116-9733" fmla="*/ 2359 w 9662615"/>
              <a:gd name="connsiteY116-9734" fmla="*/ 1515247 h 1597680"/>
              <a:gd name="connsiteX117-9735" fmla="*/ 0 w 9662615"/>
              <a:gd name="connsiteY117-9736" fmla="*/ 1514932 h 1597680"/>
              <a:gd name="connsiteX118-9737" fmla="*/ 0 w 9662615"/>
              <a:gd name="connsiteY118-9738" fmla="*/ 0 h 1597680"/>
              <a:gd name="connsiteX0-9739" fmla="*/ 0 w 9662615"/>
              <a:gd name="connsiteY0-9740" fmla="*/ 0 h 1603753"/>
              <a:gd name="connsiteX1-9741" fmla="*/ 9662615 w 9662615"/>
              <a:gd name="connsiteY1-9742" fmla="*/ 0 h 1603753"/>
              <a:gd name="connsiteX2-9743" fmla="*/ 9662615 w 9662615"/>
              <a:gd name="connsiteY2-9744" fmla="*/ 1280346 h 1603753"/>
              <a:gd name="connsiteX3-9745" fmla="*/ 9658420 w 9662615"/>
              <a:gd name="connsiteY3-9746" fmla="*/ 1280106 h 1603753"/>
              <a:gd name="connsiteX4-9747" fmla="*/ 9469546 w 9662615"/>
              <a:gd name="connsiteY4-9748" fmla="*/ 1289837 h 1603753"/>
              <a:gd name="connsiteX5-9749" fmla="*/ 9385895 w 9662615"/>
              <a:gd name="connsiteY5-9750" fmla="*/ 1269203 h 1603753"/>
              <a:gd name="connsiteX6-9751" fmla="*/ 9144767 w 9662615"/>
              <a:gd name="connsiteY6-9752" fmla="*/ 1264120 h 1603753"/>
              <a:gd name="connsiteX7-9753" fmla="*/ 8837252 w 9662615"/>
              <a:gd name="connsiteY7-9754" fmla="*/ 1350515 h 1603753"/>
              <a:gd name="connsiteX8-9755" fmla="*/ 8705466 w 9662615"/>
              <a:gd name="connsiteY8-9756" fmla="*/ 1342419 h 1603753"/>
              <a:gd name="connsiteX9-9757" fmla="*/ 8652221 w 9662615"/>
              <a:gd name="connsiteY9-9758" fmla="*/ 1326906 h 1603753"/>
              <a:gd name="connsiteX10-9759" fmla="*/ 8632312 w 9662615"/>
              <a:gd name="connsiteY10-9760" fmla="*/ 1326025 h 1603753"/>
              <a:gd name="connsiteX11-9761" fmla="*/ 8591582 w 9662615"/>
              <a:gd name="connsiteY11-9762" fmla="*/ 1341666 h 1603753"/>
              <a:gd name="connsiteX12-9763" fmla="*/ 8537336 w 9662615"/>
              <a:gd name="connsiteY12-9764" fmla="*/ 1341684 h 1603753"/>
              <a:gd name="connsiteX13-9765" fmla="*/ 8472508 w 9662615"/>
              <a:gd name="connsiteY13-9766" fmla="*/ 1363109 h 1603753"/>
              <a:gd name="connsiteX14-9767" fmla="*/ 8258477 w 9662615"/>
              <a:gd name="connsiteY14-9768" fmla="*/ 1370666 h 1603753"/>
              <a:gd name="connsiteX15-9769" fmla="*/ 8197961 w 9662615"/>
              <a:gd name="connsiteY15-9770" fmla="*/ 1392804 h 1603753"/>
              <a:gd name="connsiteX16-9771" fmla="*/ 8171196 w 9662615"/>
              <a:gd name="connsiteY16-9772" fmla="*/ 1397216 h 1603753"/>
              <a:gd name="connsiteX17-9773" fmla="*/ 8127667 w 9662615"/>
              <a:gd name="connsiteY17-9774" fmla="*/ 1418254 h 1603753"/>
              <a:gd name="connsiteX18-9775" fmla="*/ 7974579 w 9662615"/>
              <a:gd name="connsiteY18-9776" fmla="*/ 1383439 h 1603753"/>
              <a:gd name="connsiteX19-9777" fmla="*/ 7768351 w 9662615"/>
              <a:gd name="connsiteY19-9778" fmla="*/ 1395051 h 1603753"/>
              <a:gd name="connsiteX20-9779" fmla="*/ 7635985 w 9662615"/>
              <a:gd name="connsiteY20-9780" fmla="*/ 1386363 h 1603753"/>
              <a:gd name="connsiteX21-9781" fmla="*/ 7466069 w 9662615"/>
              <a:gd name="connsiteY21-9782" fmla="*/ 1377654 h 1603753"/>
              <a:gd name="connsiteX22-9783" fmla="*/ 7355642 w 9662615"/>
              <a:gd name="connsiteY22-9784" fmla="*/ 1407761 h 1603753"/>
              <a:gd name="connsiteX23-9785" fmla="*/ 7151610 w 9662615"/>
              <a:gd name="connsiteY23-9786" fmla="*/ 1397856 h 1603753"/>
              <a:gd name="connsiteX24-9787" fmla="*/ 7082147 w 9662615"/>
              <a:gd name="connsiteY24-9788" fmla="*/ 1406113 h 1603753"/>
              <a:gd name="connsiteX25-9789" fmla="*/ 7014958 w 9662615"/>
              <a:gd name="connsiteY25-9790" fmla="*/ 1396883 h 1603753"/>
              <a:gd name="connsiteX26-9791" fmla="*/ 6907567 w 9662615"/>
              <a:gd name="connsiteY26-9792" fmla="*/ 1419149 h 1603753"/>
              <a:gd name="connsiteX27-9793" fmla="*/ 6748428 w 9662615"/>
              <a:gd name="connsiteY27-9794" fmla="*/ 1420308 h 1603753"/>
              <a:gd name="connsiteX28-9795" fmla="*/ 6654257 w 9662615"/>
              <a:gd name="connsiteY28-9796" fmla="*/ 1424143 h 1603753"/>
              <a:gd name="connsiteX29-9797" fmla="*/ 6620123 w 9662615"/>
              <a:gd name="connsiteY29-9798" fmla="*/ 1430535 h 1603753"/>
              <a:gd name="connsiteX30-9799" fmla="*/ 6571355 w 9662615"/>
              <a:gd name="connsiteY30-9800" fmla="*/ 1436144 h 1603753"/>
              <a:gd name="connsiteX31-9801" fmla="*/ 6486557 w 9662615"/>
              <a:gd name="connsiteY31-9802" fmla="*/ 1449861 h 1603753"/>
              <a:gd name="connsiteX32-9803" fmla="*/ 6370419 w 9662615"/>
              <a:gd name="connsiteY32-9804" fmla="*/ 1461649 h 1603753"/>
              <a:gd name="connsiteX33-9805" fmla="*/ 6278839 w 9662615"/>
              <a:gd name="connsiteY33-9806" fmla="*/ 1449160 h 1603753"/>
              <a:gd name="connsiteX34-9807" fmla="*/ 6272455 w 9662615"/>
              <a:gd name="connsiteY34-9808" fmla="*/ 1453191 h 1603753"/>
              <a:gd name="connsiteX35-9809" fmla="*/ 6212659 w 9662615"/>
              <a:gd name="connsiteY35-9810" fmla="*/ 1454850 h 1603753"/>
              <a:gd name="connsiteX36-9811" fmla="*/ 6069317 w 9662615"/>
              <a:gd name="connsiteY36-9812" fmla="*/ 1445838 h 1603753"/>
              <a:gd name="connsiteX37-9813" fmla="*/ 5878477 w 9662615"/>
              <a:gd name="connsiteY37-9814" fmla="*/ 1439180 h 1603753"/>
              <a:gd name="connsiteX38-9815" fmla="*/ 5838387 w 9662615"/>
              <a:gd name="connsiteY38-9816" fmla="*/ 1444679 h 1603753"/>
              <a:gd name="connsiteX39-9817" fmla="*/ 5771136 w 9662615"/>
              <a:gd name="connsiteY39-9818" fmla="*/ 1453639 h 1603753"/>
              <a:gd name="connsiteX40-9819" fmla="*/ 5724081 w 9662615"/>
              <a:gd name="connsiteY40-9820" fmla="*/ 1470431 h 1603753"/>
              <a:gd name="connsiteX41-9821" fmla="*/ 5666577 w 9662615"/>
              <a:gd name="connsiteY41-9822" fmla="*/ 1473921 h 1603753"/>
              <a:gd name="connsiteX42-9823" fmla="*/ 5649068 w 9662615"/>
              <a:gd name="connsiteY42-9824" fmla="*/ 1461676 h 1603753"/>
              <a:gd name="connsiteX43-9825" fmla="*/ 5588902 w 9662615"/>
              <a:gd name="connsiteY43-9826" fmla="*/ 1469647 h 1603753"/>
              <a:gd name="connsiteX44-9827" fmla="*/ 5498090 w 9662615"/>
              <a:gd name="connsiteY44-9828" fmla="*/ 1483173 h 1603753"/>
              <a:gd name="connsiteX45-9829" fmla="*/ 5444641 w 9662615"/>
              <a:gd name="connsiteY45-9830" fmla="*/ 1487602 h 1603753"/>
              <a:gd name="connsiteX46-9831" fmla="*/ 5299812 w 9662615"/>
              <a:gd name="connsiteY46-9832" fmla="*/ 1503362 h 1603753"/>
              <a:gd name="connsiteX47-9833" fmla="*/ 5213947 w 9662615"/>
              <a:gd name="connsiteY47-9834" fmla="*/ 1516637 h 1603753"/>
              <a:gd name="connsiteX48-9835" fmla="*/ 5090342 w 9662615"/>
              <a:gd name="connsiteY48-9836" fmla="*/ 1546680 h 1603753"/>
              <a:gd name="connsiteX49-9837" fmla="*/ 5129812 w 9662615"/>
              <a:gd name="connsiteY49-9838" fmla="*/ 1521277 h 1603753"/>
              <a:gd name="connsiteX50-9839" fmla="*/ 5059484 w 9662615"/>
              <a:gd name="connsiteY50-9840" fmla="*/ 1546802 h 1603753"/>
              <a:gd name="connsiteX51-9841" fmla="*/ 5038524 w 9662615"/>
              <a:gd name="connsiteY51-9842" fmla="*/ 1545675 h 1603753"/>
              <a:gd name="connsiteX52-9843" fmla="*/ 5026564 w 9662615"/>
              <a:gd name="connsiteY52-9844" fmla="*/ 1545376 h 1603753"/>
              <a:gd name="connsiteX53-9845" fmla="*/ 4969433 w 9662615"/>
              <a:gd name="connsiteY53-9846" fmla="*/ 1550865 h 1603753"/>
              <a:gd name="connsiteX54-9847" fmla="*/ 4929254 w 9662615"/>
              <a:gd name="connsiteY54-9848" fmla="*/ 1563452 h 1603753"/>
              <a:gd name="connsiteX55-9849" fmla="*/ 4871726 w 9662615"/>
              <a:gd name="connsiteY55-9850" fmla="*/ 1570584 h 1603753"/>
              <a:gd name="connsiteX56-9851" fmla="*/ 4843267 w 9662615"/>
              <a:gd name="connsiteY56-9852" fmla="*/ 1561459 h 1603753"/>
              <a:gd name="connsiteX57-9853" fmla="*/ 4821058 w 9662615"/>
              <a:gd name="connsiteY57-9854" fmla="*/ 1553078 h 1603753"/>
              <a:gd name="connsiteX58-9855" fmla="*/ 4791466 w 9662615"/>
              <a:gd name="connsiteY58-9856" fmla="*/ 1561324 h 1603753"/>
              <a:gd name="connsiteX59-9857" fmla="*/ 4784247 w 9662615"/>
              <a:gd name="connsiteY59-9858" fmla="*/ 1562342 h 1603753"/>
              <a:gd name="connsiteX60-9859" fmla="*/ 4743285 w 9662615"/>
              <a:gd name="connsiteY60-9860" fmla="*/ 1597680 h 1603753"/>
              <a:gd name="connsiteX61-9861" fmla="*/ 4697562 w 9662615"/>
              <a:gd name="connsiteY61-9862" fmla="*/ 1551206 h 1603753"/>
              <a:gd name="connsiteX62-9863" fmla="*/ 4662664 w 9662615"/>
              <a:gd name="connsiteY62-9864" fmla="*/ 1573162 h 1603753"/>
              <a:gd name="connsiteX63-9865" fmla="*/ 4603028 w 9662615"/>
              <a:gd name="connsiteY63-9866" fmla="*/ 1568821 h 1603753"/>
              <a:gd name="connsiteX64-9867" fmla="*/ 4541612 w 9662615"/>
              <a:gd name="connsiteY64-9868" fmla="*/ 1545262 h 1603753"/>
              <a:gd name="connsiteX65-9869" fmla="*/ 4422155 w 9662615"/>
              <a:gd name="connsiteY65-9870" fmla="*/ 1542059 h 1603753"/>
              <a:gd name="connsiteX66-9871" fmla="*/ 4221826 w 9662615"/>
              <a:gd name="connsiteY66-9872" fmla="*/ 1508923 h 1603753"/>
              <a:gd name="connsiteX67-9873" fmla="*/ 4096601 w 9662615"/>
              <a:gd name="connsiteY67-9874" fmla="*/ 1521563 h 1603753"/>
              <a:gd name="connsiteX68-9875" fmla="*/ 3970635 w 9662615"/>
              <a:gd name="connsiteY68-9876" fmla="*/ 1544815 h 1603753"/>
              <a:gd name="connsiteX69-9877" fmla="*/ 3833906 w 9662615"/>
              <a:gd name="connsiteY69-9878" fmla="*/ 1516637 h 1603753"/>
              <a:gd name="connsiteX70-9879" fmla="*/ 3696258 w 9662615"/>
              <a:gd name="connsiteY70-9880" fmla="*/ 1537563 h 1603753"/>
              <a:gd name="connsiteX71-9881" fmla="*/ 3594070 w 9662615"/>
              <a:gd name="connsiteY71-9882" fmla="*/ 1509422 h 1603753"/>
              <a:gd name="connsiteX72-9883" fmla="*/ 3565233 w 9662615"/>
              <a:gd name="connsiteY72-9884" fmla="*/ 1515122 h 1603753"/>
              <a:gd name="connsiteX73-9885" fmla="*/ 3560267 w 9662615"/>
              <a:gd name="connsiteY73-9886" fmla="*/ 1516288 h 1603753"/>
              <a:gd name="connsiteX74-9887" fmla="*/ 3540258 w 9662615"/>
              <a:gd name="connsiteY74-9888" fmla="*/ 1516976 h 1603753"/>
              <a:gd name="connsiteX75-9889" fmla="*/ 3534780 w 9662615"/>
              <a:gd name="connsiteY75-9890" fmla="*/ 1522141 h 1603753"/>
              <a:gd name="connsiteX76-9891" fmla="*/ 3504783 w 9662615"/>
              <a:gd name="connsiteY76-9892" fmla="*/ 1526739 h 1603753"/>
              <a:gd name="connsiteX77-9893" fmla="*/ 3430805 w 9662615"/>
              <a:gd name="connsiteY77-9894" fmla="*/ 1542521 h 1603753"/>
              <a:gd name="connsiteX78-9895" fmla="*/ 3292707 w 9662615"/>
              <a:gd name="connsiteY78-9896" fmla="*/ 1520490 h 1603753"/>
              <a:gd name="connsiteX79-9897" fmla="*/ 3187872 w 9662615"/>
              <a:gd name="connsiteY79-9898" fmla="*/ 1519991 h 1603753"/>
              <a:gd name="connsiteX80-9899" fmla="*/ 3148026 w 9662615"/>
              <a:gd name="connsiteY80-9900" fmla="*/ 1524777 h 1603753"/>
              <a:gd name="connsiteX81-9901" fmla="*/ 3092394 w 9662615"/>
              <a:gd name="connsiteY81-9902" fmla="*/ 1528115 h 1603753"/>
              <a:gd name="connsiteX82-9903" fmla="*/ 2994200 w 9662615"/>
              <a:gd name="connsiteY82-9904" fmla="*/ 1537857 h 1603753"/>
              <a:gd name="connsiteX83-9905" fmla="*/ 2862301 w 9662615"/>
              <a:gd name="connsiteY83-9906" fmla="*/ 1544250 h 1603753"/>
              <a:gd name="connsiteX84-9907" fmla="*/ 2766335 w 9662615"/>
              <a:gd name="connsiteY84-9908" fmla="*/ 1527662 h 1603753"/>
              <a:gd name="connsiteX85-9909" fmla="*/ 2757836 w 9662615"/>
              <a:gd name="connsiteY85-9910" fmla="*/ 1531371 h 1603753"/>
              <a:gd name="connsiteX86-9911" fmla="*/ 2691555 w 9662615"/>
              <a:gd name="connsiteY86-9912" fmla="*/ 1530283 h 1603753"/>
              <a:gd name="connsiteX87-9913" fmla="*/ 2491676 w 9662615"/>
              <a:gd name="connsiteY87-9914" fmla="*/ 1500859 h 1603753"/>
              <a:gd name="connsiteX88-9915" fmla="*/ 2378036 w 9662615"/>
              <a:gd name="connsiteY88-9916" fmla="*/ 1520645 h 1603753"/>
              <a:gd name="connsiteX89-9917" fmla="*/ 2284269 w 9662615"/>
              <a:gd name="connsiteY89-9918" fmla="*/ 1503068 h 1603753"/>
              <a:gd name="connsiteX90-9919" fmla="*/ 2207104 w 9662615"/>
              <a:gd name="connsiteY90-9920" fmla="*/ 1508888 h 1603753"/>
              <a:gd name="connsiteX91-9921" fmla="*/ 2149226 w 9662615"/>
              <a:gd name="connsiteY91-9922" fmla="*/ 1523409 h 1603753"/>
              <a:gd name="connsiteX92-9923" fmla="*/ 2084783 w 9662615"/>
              <a:gd name="connsiteY92-9924" fmla="*/ 1524245 h 1603753"/>
              <a:gd name="connsiteX93-9925" fmla="*/ 2070075 w 9662615"/>
              <a:gd name="connsiteY93-9926" fmla="*/ 1511285 h 1603753"/>
              <a:gd name="connsiteX94-9927" fmla="*/ 2001057 w 9662615"/>
              <a:gd name="connsiteY94-9928" fmla="*/ 1516449 h 1603753"/>
              <a:gd name="connsiteX95-9929" fmla="*/ 1896330 w 9662615"/>
              <a:gd name="connsiteY95-9930" fmla="*/ 1525725 h 1603753"/>
              <a:gd name="connsiteX96-9931" fmla="*/ 1835994 w 9662615"/>
              <a:gd name="connsiteY96-9932" fmla="*/ 1527678 h 1603753"/>
              <a:gd name="connsiteX97-9933" fmla="*/ 1671119 w 9662615"/>
              <a:gd name="connsiteY97-9934" fmla="*/ 1536701 h 1603753"/>
              <a:gd name="connsiteX98-9935" fmla="*/ 1601337 w 9662615"/>
              <a:gd name="connsiteY98-9936" fmla="*/ 1548552 h 1603753"/>
              <a:gd name="connsiteX99-9937" fmla="*/ 1407755 w 9662615"/>
              <a:gd name="connsiteY99-9938" fmla="*/ 1571444 h 1603753"/>
              <a:gd name="connsiteX100-9939" fmla="*/ 1271994 w 9662615"/>
              <a:gd name="connsiteY100-9940" fmla="*/ 1579471 h 1603753"/>
              <a:gd name="connsiteX101-9941" fmla="*/ 1249226 w 9662615"/>
              <a:gd name="connsiteY101-9942" fmla="*/ 1583140 h 1603753"/>
              <a:gd name="connsiteX102-9943" fmla="*/ 1217719 w 9662615"/>
              <a:gd name="connsiteY102-9944" fmla="*/ 1580863 h 1603753"/>
              <a:gd name="connsiteX103-9945" fmla="*/ 1091432 w 9662615"/>
              <a:gd name="connsiteY103-9946" fmla="*/ 1571003 h 1603753"/>
              <a:gd name="connsiteX104-9947" fmla="*/ 992039 w 9662615"/>
              <a:gd name="connsiteY104-9948" fmla="*/ 1556662 h 1603753"/>
              <a:gd name="connsiteX105-9949" fmla="*/ 868264 w 9662615"/>
              <a:gd name="connsiteY105-9950" fmla="*/ 1566392 h 1603753"/>
              <a:gd name="connsiteX106-9951" fmla="*/ 792765 w 9662615"/>
              <a:gd name="connsiteY106-9952" fmla="*/ 1563102 h 1603753"/>
              <a:gd name="connsiteX107-9953" fmla="*/ 669055 w 9662615"/>
              <a:gd name="connsiteY107-9954" fmla="*/ 1543638 h 1603753"/>
              <a:gd name="connsiteX108-9955" fmla="*/ 506152 w 9662615"/>
              <a:gd name="connsiteY108-9956" fmla="*/ 1549124 h 1603753"/>
              <a:gd name="connsiteX109-9957" fmla="*/ 472797 w 9662615"/>
              <a:gd name="connsiteY109-9958" fmla="*/ 1568904 h 1603753"/>
              <a:gd name="connsiteX110-9959" fmla="*/ 427864 w 9662615"/>
              <a:gd name="connsiteY110-9960" fmla="*/ 1580848 h 1603753"/>
              <a:gd name="connsiteX111-9961" fmla="*/ 408381 w 9662615"/>
              <a:gd name="connsiteY111-9962" fmla="*/ 1552940 h 1603753"/>
              <a:gd name="connsiteX112-9963" fmla="*/ 267163 w 9662615"/>
              <a:gd name="connsiteY112-9964" fmla="*/ 1531913 h 1603753"/>
              <a:gd name="connsiteX113-9965" fmla="*/ 196644 w 9662615"/>
              <a:gd name="connsiteY113-9966" fmla="*/ 1524565 h 1603753"/>
              <a:gd name="connsiteX114-9967" fmla="*/ 86819 w 9662615"/>
              <a:gd name="connsiteY114-9968" fmla="*/ 1519517 h 1603753"/>
              <a:gd name="connsiteX115-9969" fmla="*/ 53369 w 9662615"/>
              <a:gd name="connsiteY115-9970" fmla="*/ 1516853 h 1603753"/>
              <a:gd name="connsiteX116-9971" fmla="*/ 2359 w 9662615"/>
              <a:gd name="connsiteY116-9972" fmla="*/ 1515247 h 1603753"/>
              <a:gd name="connsiteX117-9973" fmla="*/ 0 w 9662615"/>
              <a:gd name="connsiteY117-9974" fmla="*/ 1514932 h 1603753"/>
              <a:gd name="connsiteX118-9975" fmla="*/ 0 w 9662615"/>
              <a:gd name="connsiteY118-9976" fmla="*/ 0 h 1603753"/>
              <a:gd name="connsiteX0-9977" fmla="*/ 0 w 9662615"/>
              <a:gd name="connsiteY0-9978" fmla="*/ 0 h 1603753"/>
              <a:gd name="connsiteX1-9979" fmla="*/ 9662615 w 9662615"/>
              <a:gd name="connsiteY1-9980" fmla="*/ 0 h 1603753"/>
              <a:gd name="connsiteX2-9981" fmla="*/ 9662615 w 9662615"/>
              <a:gd name="connsiteY2-9982" fmla="*/ 1280346 h 1603753"/>
              <a:gd name="connsiteX3-9983" fmla="*/ 9658420 w 9662615"/>
              <a:gd name="connsiteY3-9984" fmla="*/ 1280106 h 1603753"/>
              <a:gd name="connsiteX4-9985" fmla="*/ 9469546 w 9662615"/>
              <a:gd name="connsiteY4-9986" fmla="*/ 1289837 h 1603753"/>
              <a:gd name="connsiteX5-9987" fmla="*/ 9385895 w 9662615"/>
              <a:gd name="connsiteY5-9988" fmla="*/ 1269203 h 1603753"/>
              <a:gd name="connsiteX6-9989" fmla="*/ 9144767 w 9662615"/>
              <a:gd name="connsiteY6-9990" fmla="*/ 1264120 h 1603753"/>
              <a:gd name="connsiteX7-9991" fmla="*/ 8837252 w 9662615"/>
              <a:gd name="connsiteY7-9992" fmla="*/ 1350515 h 1603753"/>
              <a:gd name="connsiteX8-9993" fmla="*/ 8705466 w 9662615"/>
              <a:gd name="connsiteY8-9994" fmla="*/ 1342419 h 1603753"/>
              <a:gd name="connsiteX9-9995" fmla="*/ 8652221 w 9662615"/>
              <a:gd name="connsiteY9-9996" fmla="*/ 1326906 h 1603753"/>
              <a:gd name="connsiteX10-9997" fmla="*/ 8632312 w 9662615"/>
              <a:gd name="connsiteY10-9998" fmla="*/ 1326025 h 1603753"/>
              <a:gd name="connsiteX11-9999" fmla="*/ 8591582 w 9662615"/>
              <a:gd name="connsiteY11-10000" fmla="*/ 1341666 h 1603753"/>
              <a:gd name="connsiteX12-10001" fmla="*/ 8537336 w 9662615"/>
              <a:gd name="connsiteY12-10002" fmla="*/ 1341684 h 1603753"/>
              <a:gd name="connsiteX13-10003" fmla="*/ 8472508 w 9662615"/>
              <a:gd name="connsiteY13-10004" fmla="*/ 1363109 h 1603753"/>
              <a:gd name="connsiteX14-10005" fmla="*/ 8258477 w 9662615"/>
              <a:gd name="connsiteY14-10006" fmla="*/ 1370666 h 1603753"/>
              <a:gd name="connsiteX15-10007" fmla="*/ 8197961 w 9662615"/>
              <a:gd name="connsiteY15-10008" fmla="*/ 1392804 h 1603753"/>
              <a:gd name="connsiteX16-10009" fmla="*/ 8171196 w 9662615"/>
              <a:gd name="connsiteY16-10010" fmla="*/ 1397216 h 1603753"/>
              <a:gd name="connsiteX17-10011" fmla="*/ 8127667 w 9662615"/>
              <a:gd name="connsiteY17-10012" fmla="*/ 1418254 h 1603753"/>
              <a:gd name="connsiteX18-10013" fmla="*/ 7974579 w 9662615"/>
              <a:gd name="connsiteY18-10014" fmla="*/ 1383439 h 1603753"/>
              <a:gd name="connsiteX19-10015" fmla="*/ 7768351 w 9662615"/>
              <a:gd name="connsiteY19-10016" fmla="*/ 1395051 h 1603753"/>
              <a:gd name="connsiteX20-10017" fmla="*/ 7635985 w 9662615"/>
              <a:gd name="connsiteY20-10018" fmla="*/ 1386363 h 1603753"/>
              <a:gd name="connsiteX21-10019" fmla="*/ 7466069 w 9662615"/>
              <a:gd name="connsiteY21-10020" fmla="*/ 1377654 h 1603753"/>
              <a:gd name="connsiteX22-10021" fmla="*/ 7355642 w 9662615"/>
              <a:gd name="connsiteY22-10022" fmla="*/ 1407761 h 1603753"/>
              <a:gd name="connsiteX23-10023" fmla="*/ 7151610 w 9662615"/>
              <a:gd name="connsiteY23-10024" fmla="*/ 1397856 h 1603753"/>
              <a:gd name="connsiteX24-10025" fmla="*/ 7082147 w 9662615"/>
              <a:gd name="connsiteY24-10026" fmla="*/ 1406113 h 1603753"/>
              <a:gd name="connsiteX25-10027" fmla="*/ 7014958 w 9662615"/>
              <a:gd name="connsiteY25-10028" fmla="*/ 1396883 h 1603753"/>
              <a:gd name="connsiteX26-10029" fmla="*/ 6907567 w 9662615"/>
              <a:gd name="connsiteY26-10030" fmla="*/ 1419149 h 1603753"/>
              <a:gd name="connsiteX27-10031" fmla="*/ 6748428 w 9662615"/>
              <a:gd name="connsiteY27-10032" fmla="*/ 1420308 h 1603753"/>
              <a:gd name="connsiteX28-10033" fmla="*/ 6654257 w 9662615"/>
              <a:gd name="connsiteY28-10034" fmla="*/ 1424143 h 1603753"/>
              <a:gd name="connsiteX29-10035" fmla="*/ 6620123 w 9662615"/>
              <a:gd name="connsiteY29-10036" fmla="*/ 1430535 h 1603753"/>
              <a:gd name="connsiteX30-10037" fmla="*/ 6571355 w 9662615"/>
              <a:gd name="connsiteY30-10038" fmla="*/ 1436144 h 1603753"/>
              <a:gd name="connsiteX31-10039" fmla="*/ 6486557 w 9662615"/>
              <a:gd name="connsiteY31-10040" fmla="*/ 1449861 h 1603753"/>
              <a:gd name="connsiteX32-10041" fmla="*/ 6370419 w 9662615"/>
              <a:gd name="connsiteY32-10042" fmla="*/ 1461649 h 1603753"/>
              <a:gd name="connsiteX33-10043" fmla="*/ 6278839 w 9662615"/>
              <a:gd name="connsiteY33-10044" fmla="*/ 1449160 h 1603753"/>
              <a:gd name="connsiteX34-10045" fmla="*/ 6272455 w 9662615"/>
              <a:gd name="connsiteY34-10046" fmla="*/ 1453191 h 1603753"/>
              <a:gd name="connsiteX35-10047" fmla="*/ 6212659 w 9662615"/>
              <a:gd name="connsiteY35-10048" fmla="*/ 1454850 h 1603753"/>
              <a:gd name="connsiteX36-10049" fmla="*/ 6069317 w 9662615"/>
              <a:gd name="connsiteY36-10050" fmla="*/ 1445838 h 1603753"/>
              <a:gd name="connsiteX37-10051" fmla="*/ 5878477 w 9662615"/>
              <a:gd name="connsiteY37-10052" fmla="*/ 1439180 h 1603753"/>
              <a:gd name="connsiteX38-10053" fmla="*/ 5838387 w 9662615"/>
              <a:gd name="connsiteY38-10054" fmla="*/ 1444679 h 1603753"/>
              <a:gd name="connsiteX39-10055" fmla="*/ 5771136 w 9662615"/>
              <a:gd name="connsiteY39-10056" fmla="*/ 1453639 h 1603753"/>
              <a:gd name="connsiteX40-10057" fmla="*/ 5724081 w 9662615"/>
              <a:gd name="connsiteY40-10058" fmla="*/ 1470431 h 1603753"/>
              <a:gd name="connsiteX41-10059" fmla="*/ 5666577 w 9662615"/>
              <a:gd name="connsiteY41-10060" fmla="*/ 1473921 h 1603753"/>
              <a:gd name="connsiteX42-10061" fmla="*/ 5649068 w 9662615"/>
              <a:gd name="connsiteY42-10062" fmla="*/ 1461676 h 1603753"/>
              <a:gd name="connsiteX43-10063" fmla="*/ 5588902 w 9662615"/>
              <a:gd name="connsiteY43-10064" fmla="*/ 1469647 h 1603753"/>
              <a:gd name="connsiteX44-10065" fmla="*/ 5498090 w 9662615"/>
              <a:gd name="connsiteY44-10066" fmla="*/ 1483173 h 1603753"/>
              <a:gd name="connsiteX45-10067" fmla="*/ 5444641 w 9662615"/>
              <a:gd name="connsiteY45-10068" fmla="*/ 1487602 h 1603753"/>
              <a:gd name="connsiteX46-10069" fmla="*/ 5299812 w 9662615"/>
              <a:gd name="connsiteY46-10070" fmla="*/ 1503362 h 1603753"/>
              <a:gd name="connsiteX47-10071" fmla="*/ 5213947 w 9662615"/>
              <a:gd name="connsiteY47-10072" fmla="*/ 1516637 h 1603753"/>
              <a:gd name="connsiteX48-10073" fmla="*/ 5090342 w 9662615"/>
              <a:gd name="connsiteY48-10074" fmla="*/ 1546680 h 1603753"/>
              <a:gd name="connsiteX49-10075" fmla="*/ 5129812 w 9662615"/>
              <a:gd name="connsiteY49-10076" fmla="*/ 1521277 h 1603753"/>
              <a:gd name="connsiteX50-10077" fmla="*/ 5059484 w 9662615"/>
              <a:gd name="connsiteY50-10078" fmla="*/ 1546802 h 1603753"/>
              <a:gd name="connsiteX51-10079" fmla="*/ 5038524 w 9662615"/>
              <a:gd name="connsiteY51-10080" fmla="*/ 1545675 h 1603753"/>
              <a:gd name="connsiteX52-10081" fmla="*/ 5026564 w 9662615"/>
              <a:gd name="connsiteY52-10082" fmla="*/ 1545376 h 1603753"/>
              <a:gd name="connsiteX53-10083" fmla="*/ 4969433 w 9662615"/>
              <a:gd name="connsiteY53-10084" fmla="*/ 1550865 h 1603753"/>
              <a:gd name="connsiteX54-10085" fmla="*/ 4929254 w 9662615"/>
              <a:gd name="connsiteY54-10086" fmla="*/ 1563452 h 1603753"/>
              <a:gd name="connsiteX55-10087" fmla="*/ 4871726 w 9662615"/>
              <a:gd name="connsiteY55-10088" fmla="*/ 1570584 h 1603753"/>
              <a:gd name="connsiteX56-10089" fmla="*/ 4843267 w 9662615"/>
              <a:gd name="connsiteY56-10090" fmla="*/ 1561459 h 1603753"/>
              <a:gd name="connsiteX57-10091" fmla="*/ 4821058 w 9662615"/>
              <a:gd name="connsiteY57-10092" fmla="*/ 1553078 h 1603753"/>
              <a:gd name="connsiteX58-10093" fmla="*/ 4791466 w 9662615"/>
              <a:gd name="connsiteY58-10094" fmla="*/ 1561324 h 1603753"/>
              <a:gd name="connsiteX59-10095" fmla="*/ 4784247 w 9662615"/>
              <a:gd name="connsiteY59-10096" fmla="*/ 1562342 h 1603753"/>
              <a:gd name="connsiteX60-10097" fmla="*/ 4743285 w 9662615"/>
              <a:gd name="connsiteY60-10098" fmla="*/ 1597680 h 1603753"/>
              <a:gd name="connsiteX61-10099" fmla="*/ 4697562 w 9662615"/>
              <a:gd name="connsiteY61-10100" fmla="*/ 1551206 h 1603753"/>
              <a:gd name="connsiteX62-10101" fmla="*/ 4662664 w 9662615"/>
              <a:gd name="connsiteY62-10102" fmla="*/ 1573162 h 1603753"/>
              <a:gd name="connsiteX63-10103" fmla="*/ 4603028 w 9662615"/>
              <a:gd name="connsiteY63-10104" fmla="*/ 1568821 h 1603753"/>
              <a:gd name="connsiteX64-10105" fmla="*/ 4541612 w 9662615"/>
              <a:gd name="connsiteY64-10106" fmla="*/ 1545262 h 1603753"/>
              <a:gd name="connsiteX65-10107" fmla="*/ 4422155 w 9662615"/>
              <a:gd name="connsiteY65-10108" fmla="*/ 1542059 h 1603753"/>
              <a:gd name="connsiteX66-10109" fmla="*/ 4221826 w 9662615"/>
              <a:gd name="connsiteY66-10110" fmla="*/ 1508923 h 1603753"/>
              <a:gd name="connsiteX67-10111" fmla="*/ 4096601 w 9662615"/>
              <a:gd name="connsiteY67-10112" fmla="*/ 1521563 h 1603753"/>
              <a:gd name="connsiteX68-10113" fmla="*/ 3970635 w 9662615"/>
              <a:gd name="connsiteY68-10114" fmla="*/ 1544815 h 1603753"/>
              <a:gd name="connsiteX69-10115" fmla="*/ 3833906 w 9662615"/>
              <a:gd name="connsiteY69-10116" fmla="*/ 1516637 h 1603753"/>
              <a:gd name="connsiteX70-10117" fmla="*/ 3696258 w 9662615"/>
              <a:gd name="connsiteY70-10118" fmla="*/ 1537563 h 1603753"/>
              <a:gd name="connsiteX71-10119" fmla="*/ 3594070 w 9662615"/>
              <a:gd name="connsiteY71-10120" fmla="*/ 1509422 h 1603753"/>
              <a:gd name="connsiteX72-10121" fmla="*/ 3565233 w 9662615"/>
              <a:gd name="connsiteY72-10122" fmla="*/ 1515122 h 1603753"/>
              <a:gd name="connsiteX73-10123" fmla="*/ 3560267 w 9662615"/>
              <a:gd name="connsiteY73-10124" fmla="*/ 1516288 h 1603753"/>
              <a:gd name="connsiteX74-10125" fmla="*/ 3540258 w 9662615"/>
              <a:gd name="connsiteY74-10126" fmla="*/ 1516976 h 1603753"/>
              <a:gd name="connsiteX75-10127" fmla="*/ 3534780 w 9662615"/>
              <a:gd name="connsiteY75-10128" fmla="*/ 1522141 h 1603753"/>
              <a:gd name="connsiteX76-10129" fmla="*/ 3504783 w 9662615"/>
              <a:gd name="connsiteY76-10130" fmla="*/ 1526739 h 1603753"/>
              <a:gd name="connsiteX77-10131" fmla="*/ 3430805 w 9662615"/>
              <a:gd name="connsiteY77-10132" fmla="*/ 1542521 h 1603753"/>
              <a:gd name="connsiteX78-10133" fmla="*/ 3292707 w 9662615"/>
              <a:gd name="connsiteY78-10134" fmla="*/ 1520490 h 1603753"/>
              <a:gd name="connsiteX79-10135" fmla="*/ 3187872 w 9662615"/>
              <a:gd name="connsiteY79-10136" fmla="*/ 1519991 h 1603753"/>
              <a:gd name="connsiteX80-10137" fmla="*/ 3148026 w 9662615"/>
              <a:gd name="connsiteY80-10138" fmla="*/ 1524777 h 1603753"/>
              <a:gd name="connsiteX81-10139" fmla="*/ 3092394 w 9662615"/>
              <a:gd name="connsiteY81-10140" fmla="*/ 1528115 h 1603753"/>
              <a:gd name="connsiteX82-10141" fmla="*/ 2994200 w 9662615"/>
              <a:gd name="connsiteY82-10142" fmla="*/ 1537857 h 1603753"/>
              <a:gd name="connsiteX83-10143" fmla="*/ 2862301 w 9662615"/>
              <a:gd name="connsiteY83-10144" fmla="*/ 1544250 h 1603753"/>
              <a:gd name="connsiteX84-10145" fmla="*/ 2766335 w 9662615"/>
              <a:gd name="connsiteY84-10146" fmla="*/ 1527662 h 1603753"/>
              <a:gd name="connsiteX85-10147" fmla="*/ 2757836 w 9662615"/>
              <a:gd name="connsiteY85-10148" fmla="*/ 1531371 h 1603753"/>
              <a:gd name="connsiteX86-10149" fmla="*/ 2691555 w 9662615"/>
              <a:gd name="connsiteY86-10150" fmla="*/ 1530283 h 1603753"/>
              <a:gd name="connsiteX87-10151" fmla="*/ 2491676 w 9662615"/>
              <a:gd name="connsiteY87-10152" fmla="*/ 1500859 h 1603753"/>
              <a:gd name="connsiteX88-10153" fmla="*/ 2378036 w 9662615"/>
              <a:gd name="connsiteY88-10154" fmla="*/ 1520645 h 1603753"/>
              <a:gd name="connsiteX89-10155" fmla="*/ 2284269 w 9662615"/>
              <a:gd name="connsiteY89-10156" fmla="*/ 1503068 h 1603753"/>
              <a:gd name="connsiteX90-10157" fmla="*/ 2207104 w 9662615"/>
              <a:gd name="connsiteY90-10158" fmla="*/ 1508888 h 1603753"/>
              <a:gd name="connsiteX91-10159" fmla="*/ 2149226 w 9662615"/>
              <a:gd name="connsiteY91-10160" fmla="*/ 1523409 h 1603753"/>
              <a:gd name="connsiteX92-10161" fmla="*/ 2084783 w 9662615"/>
              <a:gd name="connsiteY92-10162" fmla="*/ 1524245 h 1603753"/>
              <a:gd name="connsiteX93-10163" fmla="*/ 2070075 w 9662615"/>
              <a:gd name="connsiteY93-10164" fmla="*/ 1511285 h 1603753"/>
              <a:gd name="connsiteX94-10165" fmla="*/ 2001057 w 9662615"/>
              <a:gd name="connsiteY94-10166" fmla="*/ 1516449 h 1603753"/>
              <a:gd name="connsiteX95-10167" fmla="*/ 1896330 w 9662615"/>
              <a:gd name="connsiteY95-10168" fmla="*/ 1525725 h 1603753"/>
              <a:gd name="connsiteX96-10169" fmla="*/ 1835994 w 9662615"/>
              <a:gd name="connsiteY96-10170" fmla="*/ 1527678 h 1603753"/>
              <a:gd name="connsiteX97-10171" fmla="*/ 1671119 w 9662615"/>
              <a:gd name="connsiteY97-10172" fmla="*/ 1536701 h 1603753"/>
              <a:gd name="connsiteX98-10173" fmla="*/ 1601337 w 9662615"/>
              <a:gd name="connsiteY98-10174" fmla="*/ 1548552 h 1603753"/>
              <a:gd name="connsiteX99-10175" fmla="*/ 1407755 w 9662615"/>
              <a:gd name="connsiteY99-10176" fmla="*/ 1571444 h 1603753"/>
              <a:gd name="connsiteX100-10177" fmla="*/ 1271994 w 9662615"/>
              <a:gd name="connsiteY100-10178" fmla="*/ 1579471 h 1603753"/>
              <a:gd name="connsiteX101-10179" fmla="*/ 1249226 w 9662615"/>
              <a:gd name="connsiteY101-10180" fmla="*/ 1583140 h 1603753"/>
              <a:gd name="connsiteX102-10181" fmla="*/ 1217719 w 9662615"/>
              <a:gd name="connsiteY102-10182" fmla="*/ 1580863 h 1603753"/>
              <a:gd name="connsiteX103-10183" fmla="*/ 1091432 w 9662615"/>
              <a:gd name="connsiteY103-10184" fmla="*/ 1571003 h 1603753"/>
              <a:gd name="connsiteX104-10185" fmla="*/ 992039 w 9662615"/>
              <a:gd name="connsiteY104-10186" fmla="*/ 1556662 h 1603753"/>
              <a:gd name="connsiteX105-10187" fmla="*/ 868264 w 9662615"/>
              <a:gd name="connsiteY105-10188" fmla="*/ 1566392 h 1603753"/>
              <a:gd name="connsiteX106-10189" fmla="*/ 792765 w 9662615"/>
              <a:gd name="connsiteY106-10190" fmla="*/ 1563102 h 1603753"/>
              <a:gd name="connsiteX107-10191" fmla="*/ 669055 w 9662615"/>
              <a:gd name="connsiteY107-10192" fmla="*/ 1543638 h 1603753"/>
              <a:gd name="connsiteX108-10193" fmla="*/ 506152 w 9662615"/>
              <a:gd name="connsiteY108-10194" fmla="*/ 1549124 h 1603753"/>
              <a:gd name="connsiteX109-10195" fmla="*/ 472797 w 9662615"/>
              <a:gd name="connsiteY109-10196" fmla="*/ 1568904 h 1603753"/>
              <a:gd name="connsiteX110-10197" fmla="*/ 427864 w 9662615"/>
              <a:gd name="connsiteY110-10198" fmla="*/ 1580848 h 1603753"/>
              <a:gd name="connsiteX111-10199" fmla="*/ 408381 w 9662615"/>
              <a:gd name="connsiteY111-10200" fmla="*/ 1552940 h 1603753"/>
              <a:gd name="connsiteX112-10201" fmla="*/ 267163 w 9662615"/>
              <a:gd name="connsiteY112-10202" fmla="*/ 1531913 h 1603753"/>
              <a:gd name="connsiteX113-10203" fmla="*/ 196644 w 9662615"/>
              <a:gd name="connsiteY113-10204" fmla="*/ 1524565 h 1603753"/>
              <a:gd name="connsiteX114-10205" fmla="*/ 86819 w 9662615"/>
              <a:gd name="connsiteY114-10206" fmla="*/ 1519517 h 1603753"/>
              <a:gd name="connsiteX115-10207" fmla="*/ 53369 w 9662615"/>
              <a:gd name="connsiteY115-10208" fmla="*/ 1516853 h 1603753"/>
              <a:gd name="connsiteX116-10209" fmla="*/ 2359 w 9662615"/>
              <a:gd name="connsiteY116-10210" fmla="*/ 1515247 h 1603753"/>
              <a:gd name="connsiteX117-10211" fmla="*/ 0 w 9662615"/>
              <a:gd name="connsiteY117-10212" fmla="*/ 1514932 h 1603753"/>
              <a:gd name="connsiteX118-10213" fmla="*/ 0 w 9662615"/>
              <a:gd name="connsiteY118-10214" fmla="*/ 0 h 1603753"/>
              <a:gd name="connsiteX0-10215" fmla="*/ 0 w 9662615"/>
              <a:gd name="connsiteY0-10216" fmla="*/ 0 h 1583140"/>
              <a:gd name="connsiteX1-10217" fmla="*/ 9662615 w 9662615"/>
              <a:gd name="connsiteY1-10218" fmla="*/ 0 h 1583140"/>
              <a:gd name="connsiteX2-10219" fmla="*/ 9662615 w 9662615"/>
              <a:gd name="connsiteY2-10220" fmla="*/ 1280346 h 1583140"/>
              <a:gd name="connsiteX3-10221" fmla="*/ 9658420 w 9662615"/>
              <a:gd name="connsiteY3-10222" fmla="*/ 1280106 h 1583140"/>
              <a:gd name="connsiteX4-10223" fmla="*/ 9469546 w 9662615"/>
              <a:gd name="connsiteY4-10224" fmla="*/ 1289837 h 1583140"/>
              <a:gd name="connsiteX5-10225" fmla="*/ 9385895 w 9662615"/>
              <a:gd name="connsiteY5-10226" fmla="*/ 1269203 h 1583140"/>
              <a:gd name="connsiteX6-10227" fmla="*/ 9144767 w 9662615"/>
              <a:gd name="connsiteY6-10228" fmla="*/ 1264120 h 1583140"/>
              <a:gd name="connsiteX7-10229" fmla="*/ 8837252 w 9662615"/>
              <a:gd name="connsiteY7-10230" fmla="*/ 1350515 h 1583140"/>
              <a:gd name="connsiteX8-10231" fmla="*/ 8705466 w 9662615"/>
              <a:gd name="connsiteY8-10232" fmla="*/ 1342419 h 1583140"/>
              <a:gd name="connsiteX9-10233" fmla="*/ 8652221 w 9662615"/>
              <a:gd name="connsiteY9-10234" fmla="*/ 1326906 h 1583140"/>
              <a:gd name="connsiteX10-10235" fmla="*/ 8632312 w 9662615"/>
              <a:gd name="connsiteY10-10236" fmla="*/ 1326025 h 1583140"/>
              <a:gd name="connsiteX11-10237" fmla="*/ 8591582 w 9662615"/>
              <a:gd name="connsiteY11-10238" fmla="*/ 1341666 h 1583140"/>
              <a:gd name="connsiteX12-10239" fmla="*/ 8537336 w 9662615"/>
              <a:gd name="connsiteY12-10240" fmla="*/ 1341684 h 1583140"/>
              <a:gd name="connsiteX13-10241" fmla="*/ 8472508 w 9662615"/>
              <a:gd name="connsiteY13-10242" fmla="*/ 1363109 h 1583140"/>
              <a:gd name="connsiteX14-10243" fmla="*/ 8258477 w 9662615"/>
              <a:gd name="connsiteY14-10244" fmla="*/ 1370666 h 1583140"/>
              <a:gd name="connsiteX15-10245" fmla="*/ 8197961 w 9662615"/>
              <a:gd name="connsiteY15-10246" fmla="*/ 1392804 h 1583140"/>
              <a:gd name="connsiteX16-10247" fmla="*/ 8171196 w 9662615"/>
              <a:gd name="connsiteY16-10248" fmla="*/ 1397216 h 1583140"/>
              <a:gd name="connsiteX17-10249" fmla="*/ 8127667 w 9662615"/>
              <a:gd name="connsiteY17-10250" fmla="*/ 1418254 h 1583140"/>
              <a:gd name="connsiteX18-10251" fmla="*/ 7974579 w 9662615"/>
              <a:gd name="connsiteY18-10252" fmla="*/ 1383439 h 1583140"/>
              <a:gd name="connsiteX19-10253" fmla="*/ 7768351 w 9662615"/>
              <a:gd name="connsiteY19-10254" fmla="*/ 1395051 h 1583140"/>
              <a:gd name="connsiteX20-10255" fmla="*/ 7635985 w 9662615"/>
              <a:gd name="connsiteY20-10256" fmla="*/ 1386363 h 1583140"/>
              <a:gd name="connsiteX21-10257" fmla="*/ 7466069 w 9662615"/>
              <a:gd name="connsiteY21-10258" fmla="*/ 1377654 h 1583140"/>
              <a:gd name="connsiteX22-10259" fmla="*/ 7355642 w 9662615"/>
              <a:gd name="connsiteY22-10260" fmla="*/ 1407761 h 1583140"/>
              <a:gd name="connsiteX23-10261" fmla="*/ 7151610 w 9662615"/>
              <a:gd name="connsiteY23-10262" fmla="*/ 1397856 h 1583140"/>
              <a:gd name="connsiteX24-10263" fmla="*/ 7082147 w 9662615"/>
              <a:gd name="connsiteY24-10264" fmla="*/ 1406113 h 1583140"/>
              <a:gd name="connsiteX25-10265" fmla="*/ 7014958 w 9662615"/>
              <a:gd name="connsiteY25-10266" fmla="*/ 1396883 h 1583140"/>
              <a:gd name="connsiteX26-10267" fmla="*/ 6907567 w 9662615"/>
              <a:gd name="connsiteY26-10268" fmla="*/ 1419149 h 1583140"/>
              <a:gd name="connsiteX27-10269" fmla="*/ 6748428 w 9662615"/>
              <a:gd name="connsiteY27-10270" fmla="*/ 1420308 h 1583140"/>
              <a:gd name="connsiteX28-10271" fmla="*/ 6654257 w 9662615"/>
              <a:gd name="connsiteY28-10272" fmla="*/ 1424143 h 1583140"/>
              <a:gd name="connsiteX29-10273" fmla="*/ 6620123 w 9662615"/>
              <a:gd name="connsiteY29-10274" fmla="*/ 1430535 h 1583140"/>
              <a:gd name="connsiteX30-10275" fmla="*/ 6571355 w 9662615"/>
              <a:gd name="connsiteY30-10276" fmla="*/ 1436144 h 1583140"/>
              <a:gd name="connsiteX31-10277" fmla="*/ 6486557 w 9662615"/>
              <a:gd name="connsiteY31-10278" fmla="*/ 1449861 h 1583140"/>
              <a:gd name="connsiteX32-10279" fmla="*/ 6370419 w 9662615"/>
              <a:gd name="connsiteY32-10280" fmla="*/ 1461649 h 1583140"/>
              <a:gd name="connsiteX33-10281" fmla="*/ 6278839 w 9662615"/>
              <a:gd name="connsiteY33-10282" fmla="*/ 1449160 h 1583140"/>
              <a:gd name="connsiteX34-10283" fmla="*/ 6272455 w 9662615"/>
              <a:gd name="connsiteY34-10284" fmla="*/ 1453191 h 1583140"/>
              <a:gd name="connsiteX35-10285" fmla="*/ 6212659 w 9662615"/>
              <a:gd name="connsiteY35-10286" fmla="*/ 1454850 h 1583140"/>
              <a:gd name="connsiteX36-10287" fmla="*/ 6069317 w 9662615"/>
              <a:gd name="connsiteY36-10288" fmla="*/ 1445838 h 1583140"/>
              <a:gd name="connsiteX37-10289" fmla="*/ 5878477 w 9662615"/>
              <a:gd name="connsiteY37-10290" fmla="*/ 1439180 h 1583140"/>
              <a:gd name="connsiteX38-10291" fmla="*/ 5838387 w 9662615"/>
              <a:gd name="connsiteY38-10292" fmla="*/ 1444679 h 1583140"/>
              <a:gd name="connsiteX39-10293" fmla="*/ 5771136 w 9662615"/>
              <a:gd name="connsiteY39-10294" fmla="*/ 1453639 h 1583140"/>
              <a:gd name="connsiteX40-10295" fmla="*/ 5724081 w 9662615"/>
              <a:gd name="connsiteY40-10296" fmla="*/ 1470431 h 1583140"/>
              <a:gd name="connsiteX41-10297" fmla="*/ 5666577 w 9662615"/>
              <a:gd name="connsiteY41-10298" fmla="*/ 1473921 h 1583140"/>
              <a:gd name="connsiteX42-10299" fmla="*/ 5649068 w 9662615"/>
              <a:gd name="connsiteY42-10300" fmla="*/ 1461676 h 1583140"/>
              <a:gd name="connsiteX43-10301" fmla="*/ 5588902 w 9662615"/>
              <a:gd name="connsiteY43-10302" fmla="*/ 1469647 h 1583140"/>
              <a:gd name="connsiteX44-10303" fmla="*/ 5498090 w 9662615"/>
              <a:gd name="connsiteY44-10304" fmla="*/ 1483173 h 1583140"/>
              <a:gd name="connsiteX45-10305" fmla="*/ 5444641 w 9662615"/>
              <a:gd name="connsiteY45-10306" fmla="*/ 1487602 h 1583140"/>
              <a:gd name="connsiteX46-10307" fmla="*/ 5299812 w 9662615"/>
              <a:gd name="connsiteY46-10308" fmla="*/ 1503362 h 1583140"/>
              <a:gd name="connsiteX47-10309" fmla="*/ 5213947 w 9662615"/>
              <a:gd name="connsiteY47-10310" fmla="*/ 1516637 h 1583140"/>
              <a:gd name="connsiteX48-10311" fmla="*/ 5090342 w 9662615"/>
              <a:gd name="connsiteY48-10312" fmla="*/ 1546680 h 1583140"/>
              <a:gd name="connsiteX49-10313" fmla="*/ 5129812 w 9662615"/>
              <a:gd name="connsiteY49-10314" fmla="*/ 1521277 h 1583140"/>
              <a:gd name="connsiteX50-10315" fmla="*/ 5059484 w 9662615"/>
              <a:gd name="connsiteY50-10316" fmla="*/ 1546802 h 1583140"/>
              <a:gd name="connsiteX51-10317" fmla="*/ 5038524 w 9662615"/>
              <a:gd name="connsiteY51-10318" fmla="*/ 1545675 h 1583140"/>
              <a:gd name="connsiteX52-10319" fmla="*/ 5026564 w 9662615"/>
              <a:gd name="connsiteY52-10320" fmla="*/ 1545376 h 1583140"/>
              <a:gd name="connsiteX53-10321" fmla="*/ 4969433 w 9662615"/>
              <a:gd name="connsiteY53-10322" fmla="*/ 1550865 h 1583140"/>
              <a:gd name="connsiteX54-10323" fmla="*/ 4929254 w 9662615"/>
              <a:gd name="connsiteY54-10324" fmla="*/ 1563452 h 1583140"/>
              <a:gd name="connsiteX55-10325" fmla="*/ 4871726 w 9662615"/>
              <a:gd name="connsiteY55-10326" fmla="*/ 1570584 h 1583140"/>
              <a:gd name="connsiteX56-10327" fmla="*/ 4843267 w 9662615"/>
              <a:gd name="connsiteY56-10328" fmla="*/ 1561459 h 1583140"/>
              <a:gd name="connsiteX57-10329" fmla="*/ 4821058 w 9662615"/>
              <a:gd name="connsiteY57-10330" fmla="*/ 1553078 h 1583140"/>
              <a:gd name="connsiteX58-10331" fmla="*/ 4791466 w 9662615"/>
              <a:gd name="connsiteY58-10332" fmla="*/ 1561324 h 1583140"/>
              <a:gd name="connsiteX59-10333" fmla="*/ 4784247 w 9662615"/>
              <a:gd name="connsiteY59-10334" fmla="*/ 1562342 h 1583140"/>
              <a:gd name="connsiteX60-10335" fmla="*/ 4739309 w 9662615"/>
              <a:gd name="connsiteY60-10336" fmla="*/ 1553948 h 1583140"/>
              <a:gd name="connsiteX61-10337" fmla="*/ 4697562 w 9662615"/>
              <a:gd name="connsiteY61-10338" fmla="*/ 1551206 h 1583140"/>
              <a:gd name="connsiteX62-10339" fmla="*/ 4662664 w 9662615"/>
              <a:gd name="connsiteY62-10340" fmla="*/ 1573162 h 1583140"/>
              <a:gd name="connsiteX63-10341" fmla="*/ 4603028 w 9662615"/>
              <a:gd name="connsiteY63-10342" fmla="*/ 1568821 h 1583140"/>
              <a:gd name="connsiteX64-10343" fmla="*/ 4541612 w 9662615"/>
              <a:gd name="connsiteY64-10344" fmla="*/ 1545262 h 1583140"/>
              <a:gd name="connsiteX65-10345" fmla="*/ 4422155 w 9662615"/>
              <a:gd name="connsiteY65-10346" fmla="*/ 1542059 h 1583140"/>
              <a:gd name="connsiteX66-10347" fmla="*/ 4221826 w 9662615"/>
              <a:gd name="connsiteY66-10348" fmla="*/ 1508923 h 1583140"/>
              <a:gd name="connsiteX67-10349" fmla="*/ 4096601 w 9662615"/>
              <a:gd name="connsiteY67-10350" fmla="*/ 1521563 h 1583140"/>
              <a:gd name="connsiteX68-10351" fmla="*/ 3970635 w 9662615"/>
              <a:gd name="connsiteY68-10352" fmla="*/ 1544815 h 1583140"/>
              <a:gd name="connsiteX69-10353" fmla="*/ 3833906 w 9662615"/>
              <a:gd name="connsiteY69-10354" fmla="*/ 1516637 h 1583140"/>
              <a:gd name="connsiteX70-10355" fmla="*/ 3696258 w 9662615"/>
              <a:gd name="connsiteY70-10356" fmla="*/ 1537563 h 1583140"/>
              <a:gd name="connsiteX71-10357" fmla="*/ 3594070 w 9662615"/>
              <a:gd name="connsiteY71-10358" fmla="*/ 1509422 h 1583140"/>
              <a:gd name="connsiteX72-10359" fmla="*/ 3565233 w 9662615"/>
              <a:gd name="connsiteY72-10360" fmla="*/ 1515122 h 1583140"/>
              <a:gd name="connsiteX73-10361" fmla="*/ 3560267 w 9662615"/>
              <a:gd name="connsiteY73-10362" fmla="*/ 1516288 h 1583140"/>
              <a:gd name="connsiteX74-10363" fmla="*/ 3540258 w 9662615"/>
              <a:gd name="connsiteY74-10364" fmla="*/ 1516976 h 1583140"/>
              <a:gd name="connsiteX75-10365" fmla="*/ 3534780 w 9662615"/>
              <a:gd name="connsiteY75-10366" fmla="*/ 1522141 h 1583140"/>
              <a:gd name="connsiteX76-10367" fmla="*/ 3504783 w 9662615"/>
              <a:gd name="connsiteY76-10368" fmla="*/ 1526739 h 1583140"/>
              <a:gd name="connsiteX77-10369" fmla="*/ 3430805 w 9662615"/>
              <a:gd name="connsiteY77-10370" fmla="*/ 1542521 h 1583140"/>
              <a:gd name="connsiteX78-10371" fmla="*/ 3292707 w 9662615"/>
              <a:gd name="connsiteY78-10372" fmla="*/ 1520490 h 1583140"/>
              <a:gd name="connsiteX79-10373" fmla="*/ 3187872 w 9662615"/>
              <a:gd name="connsiteY79-10374" fmla="*/ 1519991 h 1583140"/>
              <a:gd name="connsiteX80-10375" fmla="*/ 3148026 w 9662615"/>
              <a:gd name="connsiteY80-10376" fmla="*/ 1524777 h 1583140"/>
              <a:gd name="connsiteX81-10377" fmla="*/ 3092394 w 9662615"/>
              <a:gd name="connsiteY81-10378" fmla="*/ 1528115 h 1583140"/>
              <a:gd name="connsiteX82-10379" fmla="*/ 2994200 w 9662615"/>
              <a:gd name="connsiteY82-10380" fmla="*/ 1537857 h 1583140"/>
              <a:gd name="connsiteX83-10381" fmla="*/ 2862301 w 9662615"/>
              <a:gd name="connsiteY83-10382" fmla="*/ 1544250 h 1583140"/>
              <a:gd name="connsiteX84-10383" fmla="*/ 2766335 w 9662615"/>
              <a:gd name="connsiteY84-10384" fmla="*/ 1527662 h 1583140"/>
              <a:gd name="connsiteX85-10385" fmla="*/ 2757836 w 9662615"/>
              <a:gd name="connsiteY85-10386" fmla="*/ 1531371 h 1583140"/>
              <a:gd name="connsiteX86-10387" fmla="*/ 2691555 w 9662615"/>
              <a:gd name="connsiteY86-10388" fmla="*/ 1530283 h 1583140"/>
              <a:gd name="connsiteX87-10389" fmla="*/ 2491676 w 9662615"/>
              <a:gd name="connsiteY87-10390" fmla="*/ 1500859 h 1583140"/>
              <a:gd name="connsiteX88-10391" fmla="*/ 2378036 w 9662615"/>
              <a:gd name="connsiteY88-10392" fmla="*/ 1520645 h 1583140"/>
              <a:gd name="connsiteX89-10393" fmla="*/ 2284269 w 9662615"/>
              <a:gd name="connsiteY89-10394" fmla="*/ 1503068 h 1583140"/>
              <a:gd name="connsiteX90-10395" fmla="*/ 2207104 w 9662615"/>
              <a:gd name="connsiteY90-10396" fmla="*/ 1508888 h 1583140"/>
              <a:gd name="connsiteX91-10397" fmla="*/ 2149226 w 9662615"/>
              <a:gd name="connsiteY91-10398" fmla="*/ 1523409 h 1583140"/>
              <a:gd name="connsiteX92-10399" fmla="*/ 2084783 w 9662615"/>
              <a:gd name="connsiteY92-10400" fmla="*/ 1524245 h 1583140"/>
              <a:gd name="connsiteX93-10401" fmla="*/ 2070075 w 9662615"/>
              <a:gd name="connsiteY93-10402" fmla="*/ 1511285 h 1583140"/>
              <a:gd name="connsiteX94-10403" fmla="*/ 2001057 w 9662615"/>
              <a:gd name="connsiteY94-10404" fmla="*/ 1516449 h 1583140"/>
              <a:gd name="connsiteX95-10405" fmla="*/ 1896330 w 9662615"/>
              <a:gd name="connsiteY95-10406" fmla="*/ 1525725 h 1583140"/>
              <a:gd name="connsiteX96-10407" fmla="*/ 1835994 w 9662615"/>
              <a:gd name="connsiteY96-10408" fmla="*/ 1527678 h 1583140"/>
              <a:gd name="connsiteX97-10409" fmla="*/ 1671119 w 9662615"/>
              <a:gd name="connsiteY97-10410" fmla="*/ 1536701 h 1583140"/>
              <a:gd name="connsiteX98-10411" fmla="*/ 1601337 w 9662615"/>
              <a:gd name="connsiteY98-10412" fmla="*/ 1548552 h 1583140"/>
              <a:gd name="connsiteX99-10413" fmla="*/ 1407755 w 9662615"/>
              <a:gd name="connsiteY99-10414" fmla="*/ 1571444 h 1583140"/>
              <a:gd name="connsiteX100-10415" fmla="*/ 1271994 w 9662615"/>
              <a:gd name="connsiteY100-10416" fmla="*/ 1579471 h 1583140"/>
              <a:gd name="connsiteX101-10417" fmla="*/ 1249226 w 9662615"/>
              <a:gd name="connsiteY101-10418" fmla="*/ 1583140 h 1583140"/>
              <a:gd name="connsiteX102-10419" fmla="*/ 1217719 w 9662615"/>
              <a:gd name="connsiteY102-10420" fmla="*/ 1580863 h 1583140"/>
              <a:gd name="connsiteX103-10421" fmla="*/ 1091432 w 9662615"/>
              <a:gd name="connsiteY103-10422" fmla="*/ 1571003 h 1583140"/>
              <a:gd name="connsiteX104-10423" fmla="*/ 992039 w 9662615"/>
              <a:gd name="connsiteY104-10424" fmla="*/ 1556662 h 1583140"/>
              <a:gd name="connsiteX105-10425" fmla="*/ 868264 w 9662615"/>
              <a:gd name="connsiteY105-10426" fmla="*/ 1566392 h 1583140"/>
              <a:gd name="connsiteX106-10427" fmla="*/ 792765 w 9662615"/>
              <a:gd name="connsiteY106-10428" fmla="*/ 1563102 h 1583140"/>
              <a:gd name="connsiteX107-10429" fmla="*/ 669055 w 9662615"/>
              <a:gd name="connsiteY107-10430" fmla="*/ 1543638 h 1583140"/>
              <a:gd name="connsiteX108-10431" fmla="*/ 506152 w 9662615"/>
              <a:gd name="connsiteY108-10432" fmla="*/ 1549124 h 1583140"/>
              <a:gd name="connsiteX109-10433" fmla="*/ 472797 w 9662615"/>
              <a:gd name="connsiteY109-10434" fmla="*/ 1568904 h 1583140"/>
              <a:gd name="connsiteX110-10435" fmla="*/ 427864 w 9662615"/>
              <a:gd name="connsiteY110-10436" fmla="*/ 1580848 h 1583140"/>
              <a:gd name="connsiteX111-10437" fmla="*/ 408381 w 9662615"/>
              <a:gd name="connsiteY111-10438" fmla="*/ 1552940 h 1583140"/>
              <a:gd name="connsiteX112-10439" fmla="*/ 267163 w 9662615"/>
              <a:gd name="connsiteY112-10440" fmla="*/ 1531913 h 1583140"/>
              <a:gd name="connsiteX113-10441" fmla="*/ 196644 w 9662615"/>
              <a:gd name="connsiteY113-10442" fmla="*/ 1524565 h 1583140"/>
              <a:gd name="connsiteX114-10443" fmla="*/ 86819 w 9662615"/>
              <a:gd name="connsiteY114-10444" fmla="*/ 1519517 h 1583140"/>
              <a:gd name="connsiteX115-10445" fmla="*/ 53369 w 9662615"/>
              <a:gd name="connsiteY115-10446" fmla="*/ 1516853 h 1583140"/>
              <a:gd name="connsiteX116-10447" fmla="*/ 2359 w 9662615"/>
              <a:gd name="connsiteY116-10448" fmla="*/ 1515247 h 1583140"/>
              <a:gd name="connsiteX117-10449" fmla="*/ 0 w 9662615"/>
              <a:gd name="connsiteY117-10450" fmla="*/ 1514932 h 1583140"/>
              <a:gd name="connsiteX118-10451" fmla="*/ 0 w 9662615"/>
              <a:gd name="connsiteY118-10452" fmla="*/ 0 h 1583140"/>
              <a:gd name="connsiteX0-10453" fmla="*/ 0 w 9662615"/>
              <a:gd name="connsiteY0-10454" fmla="*/ 0 h 1583140"/>
              <a:gd name="connsiteX1-10455" fmla="*/ 9662615 w 9662615"/>
              <a:gd name="connsiteY1-10456" fmla="*/ 0 h 1583140"/>
              <a:gd name="connsiteX2-10457" fmla="*/ 9662615 w 9662615"/>
              <a:gd name="connsiteY2-10458" fmla="*/ 1280346 h 1583140"/>
              <a:gd name="connsiteX3-10459" fmla="*/ 9658420 w 9662615"/>
              <a:gd name="connsiteY3-10460" fmla="*/ 1280106 h 1583140"/>
              <a:gd name="connsiteX4-10461" fmla="*/ 9469546 w 9662615"/>
              <a:gd name="connsiteY4-10462" fmla="*/ 1289837 h 1583140"/>
              <a:gd name="connsiteX5-10463" fmla="*/ 9385895 w 9662615"/>
              <a:gd name="connsiteY5-10464" fmla="*/ 1269203 h 1583140"/>
              <a:gd name="connsiteX6-10465" fmla="*/ 9144767 w 9662615"/>
              <a:gd name="connsiteY6-10466" fmla="*/ 1264120 h 1583140"/>
              <a:gd name="connsiteX7-10467" fmla="*/ 8837252 w 9662615"/>
              <a:gd name="connsiteY7-10468" fmla="*/ 1350515 h 1583140"/>
              <a:gd name="connsiteX8-10469" fmla="*/ 8705466 w 9662615"/>
              <a:gd name="connsiteY8-10470" fmla="*/ 1342419 h 1583140"/>
              <a:gd name="connsiteX9-10471" fmla="*/ 8652221 w 9662615"/>
              <a:gd name="connsiteY9-10472" fmla="*/ 1326906 h 1583140"/>
              <a:gd name="connsiteX10-10473" fmla="*/ 8632312 w 9662615"/>
              <a:gd name="connsiteY10-10474" fmla="*/ 1326025 h 1583140"/>
              <a:gd name="connsiteX11-10475" fmla="*/ 8591582 w 9662615"/>
              <a:gd name="connsiteY11-10476" fmla="*/ 1341666 h 1583140"/>
              <a:gd name="connsiteX12-10477" fmla="*/ 8537336 w 9662615"/>
              <a:gd name="connsiteY12-10478" fmla="*/ 1341684 h 1583140"/>
              <a:gd name="connsiteX13-10479" fmla="*/ 8472508 w 9662615"/>
              <a:gd name="connsiteY13-10480" fmla="*/ 1363109 h 1583140"/>
              <a:gd name="connsiteX14-10481" fmla="*/ 8258477 w 9662615"/>
              <a:gd name="connsiteY14-10482" fmla="*/ 1370666 h 1583140"/>
              <a:gd name="connsiteX15-10483" fmla="*/ 8197961 w 9662615"/>
              <a:gd name="connsiteY15-10484" fmla="*/ 1392804 h 1583140"/>
              <a:gd name="connsiteX16-10485" fmla="*/ 8171196 w 9662615"/>
              <a:gd name="connsiteY16-10486" fmla="*/ 1397216 h 1583140"/>
              <a:gd name="connsiteX17-10487" fmla="*/ 8127667 w 9662615"/>
              <a:gd name="connsiteY17-10488" fmla="*/ 1418254 h 1583140"/>
              <a:gd name="connsiteX18-10489" fmla="*/ 7974579 w 9662615"/>
              <a:gd name="connsiteY18-10490" fmla="*/ 1383439 h 1583140"/>
              <a:gd name="connsiteX19-10491" fmla="*/ 7768351 w 9662615"/>
              <a:gd name="connsiteY19-10492" fmla="*/ 1395051 h 1583140"/>
              <a:gd name="connsiteX20-10493" fmla="*/ 7635985 w 9662615"/>
              <a:gd name="connsiteY20-10494" fmla="*/ 1386363 h 1583140"/>
              <a:gd name="connsiteX21-10495" fmla="*/ 7466069 w 9662615"/>
              <a:gd name="connsiteY21-10496" fmla="*/ 1377654 h 1583140"/>
              <a:gd name="connsiteX22-10497" fmla="*/ 7355642 w 9662615"/>
              <a:gd name="connsiteY22-10498" fmla="*/ 1407761 h 1583140"/>
              <a:gd name="connsiteX23-10499" fmla="*/ 7151610 w 9662615"/>
              <a:gd name="connsiteY23-10500" fmla="*/ 1397856 h 1583140"/>
              <a:gd name="connsiteX24-10501" fmla="*/ 7082147 w 9662615"/>
              <a:gd name="connsiteY24-10502" fmla="*/ 1406113 h 1583140"/>
              <a:gd name="connsiteX25-10503" fmla="*/ 7014958 w 9662615"/>
              <a:gd name="connsiteY25-10504" fmla="*/ 1396883 h 1583140"/>
              <a:gd name="connsiteX26-10505" fmla="*/ 6907567 w 9662615"/>
              <a:gd name="connsiteY26-10506" fmla="*/ 1419149 h 1583140"/>
              <a:gd name="connsiteX27-10507" fmla="*/ 6748428 w 9662615"/>
              <a:gd name="connsiteY27-10508" fmla="*/ 1420308 h 1583140"/>
              <a:gd name="connsiteX28-10509" fmla="*/ 6654257 w 9662615"/>
              <a:gd name="connsiteY28-10510" fmla="*/ 1424143 h 1583140"/>
              <a:gd name="connsiteX29-10511" fmla="*/ 6620123 w 9662615"/>
              <a:gd name="connsiteY29-10512" fmla="*/ 1430535 h 1583140"/>
              <a:gd name="connsiteX30-10513" fmla="*/ 6571355 w 9662615"/>
              <a:gd name="connsiteY30-10514" fmla="*/ 1436144 h 1583140"/>
              <a:gd name="connsiteX31-10515" fmla="*/ 6486557 w 9662615"/>
              <a:gd name="connsiteY31-10516" fmla="*/ 1449861 h 1583140"/>
              <a:gd name="connsiteX32-10517" fmla="*/ 6370419 w 9662615"/>
              <a:gd name="connsiteY32-10518" fmla="*/ 1461649 h 1583140"/>
              <a:gd name="connsiteX33-10519" fmla="*/ 6278839 w 9662615"/>
              <a:gd name="connsiteY33-10520" fmla="*/ 1449160 h 1583140"/>
              <a:gd name="connsiteX34-10521" fmla="*/ 6272455 w 9662615"/>
              <a:gd name="connsiteY34-10522" fmla="*/ 1453191 h 1583140"/>
              <a:gd name="connsiteX35-10523" fmla="*/ 6212659 w 9662615"/>
              <a:gd name="connsiteY35-10524" fmla="*/ 1454850 h 1583140"/>
              <a:gd name="connsiteX36-10525" fmla="*/ 6069317 w 9662615"/>
              <a:gd name="connsiteY36-10526" fmla="*/ 1445838 h 1583140"/>
              <a:gd name="connsiteX37-10527" fmla="*/ 5878477 w 9662615"/>
              <a:gd name="connsiteY37-10528" fmla="*/ 1439180 h 1583140"/>
              <a:gd name="connsiteX38-10529" fmla="*/ 5838387 w 9662615"/>
              <a:gd name="connsiteY38-10530" fmla="*/ 1444679 h 1583140"/>
              <a:gd name="connsiteX39-10531" fmla="*/ 5771136 w 9662615"/>
              <a:gd name="connsiteY39-10532" fmla="*/ 1453639 h 1583140"/>
              <a:gd name="connsiteX40-10533" fmla="*/ 5724081 w 9662615"/>
              <a:gd name="connsiteY40-10534" fmla="*/ 1470431 h 1583140"/>
              <a:gd name="connsiteX41-10535" fmla="*/ 5666577 w 9662615"/>
              <a:gd name="connsiteY41-10536" fmla="*/ 1473921 h 1583140"/>
              <a:gd name="connsiteX42-10537" fmla="*/ 5649068 w 9662615"/>
              <a:gd name="connsiteY42-10538" fmla="*/ 1461676 h 1583140"/>
              <a:gd name="connsiteX43-10539" fmla="*/ 5588902 w 9662615"/>
              <a:gd name="connsiteY43-10540" fmla="*/ 1469647 h 1583140"/>
              <a:gd name="connsiteX44-10541" fmla="*/ 5498090 w 9662615"/>
              <a:gd name="connsiteY44-10542" fmla="*/ 1483173 h 1583140"/>
              <a:gd name="connsiteX45-10543" fmla="*/ 5444641 w 9662615"/>
              <a:gd name="connsiteY45-10544" fmla="*/ 1487602 h 1583140"/>
              <a:gd name="connsiteX46-10545" fmla="*/ 5299812 w 9662615"/>
              <a:gd name="connsiteY46-10546" fmla="*/ 1503362 h 1583140"/>
              <a:gd name="connsiteX47-10547" fmla="*/ 5213947 w 9662615"/>
              <a:gd name="connsiteY47-10548" fmla="*/ 1516637 h 1583140"/>
              <a:gd name="connsiteX48-10549" fmla="*/ 5090342 w 9662615"/>
              <a:gd name="connsiteY48-10550" fmla="*/ 1546680 h 1583140"/>
              <a:gd name="connsiteX49-10551" fmla="*/ 5129812 w 9662615"/>
              <a:gd name="connsiteY49-10552" fmla="*/ 1521277 h 1583140"/>
              <a:gd name="connsiteX50-10553" fmla="*/ 5059484 w 9662615"/>
              <a:gd name="connsiteY50-10554" fmla="*/ 1546802 h 1583140"/>
              <a:gd name="connsiteX51-10555" fmla="*/ 5038524 w 9662615"/>
              <a:gd name="connsiteY51-10556" fmla="*/ 1545675 h 1583140"/>
              <a:gd name="connsiteX52-10557" fmla="*/ 5026564 w 9662615"/>
              <a:gd name="connsiteY52-10558" fmla="*/ 1545376 h 1583140"/>
              <a:gd name="connsiteX53-10559" fmla="*/ 4969433 w 9662615"/>
              <a:gd name="connsiteY53-10560" fmla="*/ 1550865 h 1583140"/>
              <a:gd name="connsiteX54-10561" fmla="*/ 4929254 w 9662615"/>
              <a:gd name="connsiteY54-10562" fmla="*/ 1563452 h 1583140"/>
              <a:gd name="connsiteX55-10563" fmla="*/ 4871726 w 9662615"/>
              <a:gd name="connsiteY55-10564" fmla="*/ 1570584 h 1583140"/>
              <a:gd name="connsiteX56-10565" fmla="*/ 4843267 w 9662615"/>
              <a:gd name="connsiteY56-10566" fmla="*/ 1561459 h 1583140"/>
              <a:gd name="connsiteX57-10567" fmla="*/ 4821058 w 9662615"/>
              <a:gd name="connsiteY57-10568" fmla="*/ 1553078 h 1583140"/>
              <a:gd name="connsiteX58-10569" fmla="*/ 4791466 w 9662615"/>
              <a:gd name="connsiteY58-10570" fmla="*/ 1561324 h 1583140"/>
              <a:gd name="connsiteX59-10571" fmla="*/ 4784247 w 9662615"/>
              <a:gd name="connsiteY59-10572" fmla="*/ 1562342 h 1583140"/>
              <a:gd name="connsiteX60-10573" fmla="*/ 4739309 w 9662615"/>
              <a:gd name="connsiteY60-10574" fmla="*/ 1553948 h 1583140"/>
              <a:gd name="connsiteX61-10575" fmla="*/ 4697562 w 9662615"/>
              <a:gd name="connsiteY61-10576" fmla="*/ 1551206 h 1583140"/>
              <a:gd name="connsiteX62-10577" fmla="*/ 4662664 w 9662615"/>
              <a:gd name="connsiteY62-10578" fmla="*/ 1573162 h 1583140"/>
              <a:gd name="connsiteX63-10579" fmla="*/ 4603028 w 9662615"/>
              <a:gd name="connsiteY63-10580" fmla="*/ 1568821 h 1583140"/>
              <a:gd name="connsiteX64-10581" fmla="*/ 4541612 w 9662615"/>
              <a:gd name="connsiteY64-10582" fmla="*/ 1545262 h 1583140"/>
              <a:gd name="connsiteX65-10583" fmla="*/ 4382398 w 9662615"/>
              <a:gd name="connsiteY65-10584" fmla="*/ 1534108 h 1583140"/>
              <a:gd name="connsiteX66-10585" fmla="*/ 4221826 w 9662615"/>
              <a:gd name="connsiteY66-10586" fmla="*/ 1508923 h 1583140"/>
              <a:gd name="connsiteX67-10587" fmla="*/ 4096601 w 9662615"/>
              <a:gd name="connsiteY67-10588" fmla="*/ 1521563 h 1583140"/>
              <a:gd name="connsiteX68-10589" fmla="*/ 3970635 w 9662615"/>
              <a:gd name="connsiteY68-10590" fmla="*/ 1544815 h 1583140"/>
              <a:gd name="connsiteX69-10591" fmla="*/ 3833906 w 9662615"/>
              <a:gd name="connsiteY69-10592" fmla="*/ 1516637 h 1583140"/>
              <a:gd name="connsiteX70-10593" fmla="*/ 3696258 w 9662615"/>
              <a:gd name="connsiteY70-10594" fmla="*/ 1537563 h 1583140"/>
              <a:gd name="connsiteX71-10595" fmla="*/ 3594070 w 9662615"/>
              <a:gd name="connsiteY71-10596" fmla="*/ 1509422 h 1583140"/>
              <a:gd name="connsiteX72-10597" fmla="*/ 3565233 w 9662615"/>
              <a:gd name="connsiteY72-10598" fmla="*/ 1515122 h 1583140"/>
              <a:gd name="connsiteX73-10599" fmla="*/ 3560267 w 9662615"/>
              <a:gd name="connsiteY73-10600" fmla="*/ 1516288 h 1583140"/>
              <a:gd name="connsiteX74-10601" fmla="*/ 3540258 w 9662615"/>
              <a:gd name="connsiteY74-10602" fmla="*/ 1516976 h 1583140"/>
              <a:gd name="connsiteX75-10603" fmla="*/ 3534780 w 9662615"/>
              <a:gd name="connsiteY75-10604" fmla="*/ 1522141 h 1583140"/>
              <a:gd name="connsiteX76-10605" fmla="*/ 3504783 w 9662615"/>
              <a:gd name="connsiteY76-10606" fmla="*/ 1526739 h 1583140"/>
              <a:gd name="connsiteX77-10607" fmla="*/ 3430805 w 9662615"/>
              <a:gd name="connsiteY77-10608" fmla="*/ 1542521 h 1583140"/>
              <a:gd name="connsiteX78-10609" fmla="*/ 3292707 w 9662615"/>
              <a:gd name="connsiteY78-10610" fmla="*/ 1520490 h 1583140"/>
              <a:gd name="connsiteX79-10611" fmla="*/ 3187872 w 9662615"/>
              <a:gd name="connsiteY79-10612" fmla="*/ 1519991 h 1583140"/>
              <a:gd name="connsiteX80-10613" fmla="*/ 3148026 w 9662615"/>
              <a:gd name="connsiteY80-10614" fmla="*/ 1524777 h 1583140"/>
              <a:gd name="connsiteX81-10615" fmla="*/ 3092394 w 9662615"/>
              <a:gd name="connsiteY81-10616" fmla="*/ 1528115 h 1583140"/>
              <a:gd name="connsiteX82-10617" fmla="*/ 2994200 w 9662615"/>
              <a:gd name="connsiteY82-10618" fmla="*/ 1537857 h 1583140"/>
              <a:gd name="connsiteX83-10619" fmla="*/ 2862301 w 9662615"/>
              <a:gd name="connsiteY83-10620" fmla="*/ 1544250 h 1583140"/>
              <a:gd name="connsiteX84-10621" fmla="*/ 2766335 w 9662615"/>
              <a:gd name="connsiteY84-10622" fmla="*/ 1527662 h 1583140"/>
              <a:gd name="connsiteX85-10623" fmla="*/ 2757836 w 9662615"/>
              <a:gd name="connsiteY85-10624" fmla="*/ 1531371 h 1583140"/>
              <a:gd name="connsiteX86-10625" fmla="*/ 2691555 w 9662615"/>
              <a:gd name="connsiteY86-10626" fmla="*/ 1530283 h 1583140"/>
              <a:gd name="connsiteX87-10627" fmla="*/ 2491676 w 9662615"/>
              <a:gd name="connsiteY87-10628" fmla="*/ 1500859 h 1583140"/>
              <a:gd name="connsiteX88-10629" fmla="*/ 2378036 w 9662615"/>
              <a:gd name="connsiteY88-10630" fmla="*/ 1520645 h 1583140"/>
              <a:gd name="connsiteX89-10631" fmla="*/ 2284269 w 9662615"/>
              <a:gd name="connsiteY89-10632" fmla="*/ 1503068 h 1583140"/>
              <a:gd name="connsiteX90-10633" fmla="*/ 2207104 w 9662615"/>
              <a:gd name="connsiteY90-10634" fmla="*/ 1508888 h 1583140"/>
              <a:gd name="connsiteX91-10635" fmla="*/ 2149226 w 9662615"/>
              <a:gd name="connsiteY91-10636" fmla="*/ 1523409 h 1583140"/>
              <a:gd name="connsiteX92-10637" fmla="*/ 2084783 w 9662615"/>
              <a:gd name="connsiteY92-10638" fmla="*/ 1524245 h 1583140"/>
              <a:gd name="connsiteX93-10639" fmla="*/ 2070075 w 9662615"/>
              <a:gd name="connsiteY93-10640" fmla="*/ 1511285 h 1583140"/>
              <a:gd name="connsiteX94-10641" fmla="*/ 2001057 w 9662615"/>
              <a:gd name="connsiteY94-10642" fmla="*/ 1516449 h 1583140"/>
              <a:gd name="connsiteX95-10643" fmla="*/ 1896330 w 9662615"/>
              <a:gd name="connsiteY95-10644" fmla="*/ 1525725 h 1583140"/>
              <a:gd name="connsiteX96-10645" fmla="*/ 1835994 w 9662615"/>
              <a:gd name="connsiteY96-10646" fmla="*/ 1527678 h 1583140"/>
              <a:gd name="connsiteX97-10647" fmla="*/ 1671119 w 9662615"/>
              <a:gd name="connsiteY97-10648" fmla="*/ 1536701 h 1583140"/>
              <a:gd name="connsiteX98-10649" fmla="*/ 1601337 w 9662615"/>
              <a:gd name="connsiteY98-10650" fmla="*/ 1548552 h 1583140"/>
              <a:gd name="connsiteX99-10651" fmla="*/ 1407755 w 9662615"/>
              <a:gd name="connsiteY99-10652" fmla="*/ 1571444 h 1583140"/>
              <a:gd name="connsiteX100-10653" fmla="*/ 1271994 w 9662615"/>
              <a:gd name="connsiteY100-10654" fmla="*/ 1579471 h 1583140"/>
              <a:gd name="connsiteX101-10655" fmla="*/ 1249226 w 9662615"/>
              <a:gd name="connsiteY101-10656" fmla="*/ 1583140 h 1583140"/>
              <a:gd name="connsiteX102-10657" fmla="*/ 1217719 w 9662615"/>
              <a:gd name="connsiteY102-10658" fmla="*/ 1580863 h 1583140"/>
              <a:gd name="connsiteX103-10659" fmla="*/ 1091432 w 9662615"/>
              <a:gd name="connsiteY103-10660" fmla="*/ 1571003 h 1583140"/>
              <a:gd name="connsiteX104-10661" fmla="*/ 992039 w 9662615"/>
              <a:gd name="connsiteY104-10662" fmla="*/ 1556662 h 1583140"/>
              <a:gd name="connsiteX105-10663" fmla="*/ 868264 w 9662615"/>
              <a:gd name="connsiteY105-10664" fmla="*/ 1566392 h 1583140"/>
              <a:gd name="connsiteX106-10665" fmla="*/ 792765 w 9662615"/>
              <a:gd name="connsiteY106-10666" fmla="*/ 1563102 h 1583140"/>
              <a:gd name="connsiteX107-10667" fmla="*/ 669055 w 9662615"/>
              <a:gd name="connsiteY107-10668" fmla="*/ 1543638 h 1583140"/>
              <a:gd name="connsiteX108-10669" fmla="*/ 506152 w 9662615"/>
              <a:gd name="connsiteY108-10670" fmla="*/ 1549124 h 1583140"/>
              <a:gd name="connsiteX109-10671" fmla="*/ 472797 w 9662615"/>
              <a:gd name="connsiteY109-10672" fmla="*/ 1568904 h 1583140"/>
              <a:gd name="connsiteX110-10673" fmla="*/ 427864 w 9662615"/>
              <a:gd name="connsiteY110-10674" fmla="*/ 1580848 h 1583140"/>
              <a:gd name="connsiteX111-10675" fmla="*/ 408381 w 9662615"/>
              <a:gd name="connsiteY111-10676" fmla="*/ 1552940 h 1583140"/>
              <a:gd name="connsiteX112-10677" fmla="*/ 267163 w 9662615"/>
              <a:gd name="connsiteY112-10678" fmla="*/ 1531913 h 1583140"/>
              <a:gd name="connsiteX113-10679" fmla="*/ 196644 w 9662615"/>
              <a:gd name="connsiteY113-10680" fmla="*/ 1524565 h 1583140"/>
              <a:gd name="connsiteX114-10681" fmla="*/ 86819 w 9662615"/>
              <a:gd name="connsiteY114-10682" fmla="*/ 1519517 h 1583140"/>
              <a:gd name="connsiteX115-10683" fmla="*/ 53369 w 9662615"/>
              <a:gd name="connsiteY115-10684" fmla="*/ 1516853 h 1583140"/>
              <a:gd name="connsiteX116-10685" fmla="*/ 2359 w 9662615"/>
              <a:gd name="connsiteY116-10686" fmla="*/ 1515247 h 1583140"/>
              <a:gd name="connsiteX117-10687" fmla="*/ 0 w 9662615"/>
              <a:gd name="connsiteY117-10688" fmla="*/ 1514932 h 1583140"/>
              <a:gd name="connsiteX118-10689" fmla="*/ 0 w 9662615"/>
              <a:gd name="connsiteY118-10690" fmla="*/ 0 h 1583140"/>
              <a:gd name="connsiteX0-10691" fmla="*/ 0 w 9662615"/>
              <a:gd name="connsiteY0-10692" fmla="*/ 0 h 1583140"/>
              <a:gd name="connsiteX1-10693" fmla="*/ 9662615 w 9662615"/>
              <a:gd name="connsiteY1-10694" fmla="*/ 0 h 1583140"/>
              <a:gd name="connsiteX2-10695" fmla="*/ 9662615 w 9662615"/>
              <a:gd name="connsiteY2-10696" fmla="*/ 1280346 h 1583140"/>
              <a:gd name="connsiteX3-10697" fmla="*/ 9658420 w 9662615"/>
              <a:gd name="connsiteY3-10698" fmla="*/ 1280106 h 1583140"/>
              <a:gd name="connsiteX4-10699" fmla="*/ 9469546 w 9662615"/>
              <a:gd name="connsiteY4-10700" fmla="*/ 1289837 h 1583140"/>
              <a:gd name="connsiteX5-10701" fmla="*/ 9385895 w 9662615"/>
              <a:gd name="connsiteY5-10702" fmla="*/ 1269203 h 1583140"/>
              <a:gd name="connsiteX6-10703" fmla="*/ 9144767 w 9662615"/>
              <a:gd name="connsiteY6-10704" fmla="*/ 1264120 h 1583140"/>
              <a:gd name="connsiteX7-10705" fmla="*/ 8837252 w 9662615"/>
              <a:gd name="connsiteY7-10706" fmla="*/ 1350515 h 1583140"/>
              <a:gd name="connsiteX8-10707" fmla="*/ 8705466 w 9662615"/>
              <a:gd name="connsiteY8-10708" fmla="*/ 1342419 h 1583140"/>
              <a:gd name="connsiteX9-10709" fmla="*/ 8652221 w 9662615"/>
              <a:gd name="connsiteY9-10710" fmla="*/ 1326906 h 1583140"/>
              <a:gd name="connsiteX10-10711" fmla="*/ 8632312 w 9662615"/>
              <a:gd name="connsiteY10-10712" fmla="*/ 1326025 h 1583140"/>
              <a:gd name="connsiteX11-10713" fmla="*/ 8591582 w 9662615"/>
              <a:gd name="connsiteY11-10714" fmla="*/ 1341666 h 1583140"/>
              <a:gd name="connsiteX12-10715" fmla="*/ 8537336 w 9662615"/>
              <a:gd name="connsiteY12-10716" fmla="*/ 1341684 h 1583140"/>
              <a:gd name="connsiteX13-10717" fmla="*/ 8472508 w 9662615"/>
              <a:gd name="connsiteY13-10718" fmla="*/ 1363109 h 1583140"/>
              <a:gd name="connsiteX14-10719" fmla="*/ 8258477 w 9662615"/>
              <a:gd name="connsiteY14-10720" fmla="*/ 1370666 h 1583140"/>
              <a:gd name="connsiteX15-10721" fmla="*/ 8197961 w 9662615"/>
              <a:gd name="connsiteY15-10722" fmla="*/ 1392804 h 1583140"/>
              <a:gd name="connsiteX16-10723" fmla="*/ 8171196 w 9662615"/>
              <a:gd name="connsiteY16-10724" fmla="*/ 1397216 h 1583140"/>
              <a:gd name="connsiteX17-10725" fmla="*/ 8127667 w 9662615"/>
              <a:gd name="connsiteY17-10726" fmla="*/ 1418254 h 1583140"/>
              <a:gd name="connsiteX18-10727" fmla="*/ 7974579 w 9662615"/>
              <a:gd name="connsiteY18-10728" fmla="*/ 1383439 h 1583140"/>
              <a:gd name="connsiteX19-10729" fmla="*/ 7768351 w 9662615"/>
              <a:gd name="connsiteY19-10730" fmla="*/ 1395051 h 1583140"/>
              <a:gd name="connsiteX20-10731" fmla="*/ 7635985 w 9662615"/>
              <a:gd name="connsiteY20-10732" fmla="*/ 1386363 h 1583140"/>
              <a:gd name="connsiteX21-10733" fmla="*/ 7466069 w 9662615"/>
              <a:gd name="connsiteY21-10734" fmla="*/ 1377654 h 1583140"/>
              <a:gd name="connsiteX22-10735" fmla="*/ 7355642 w 9662615"/>
              <a:gd name="connsiteY22-10736" fmla="*/ 1407761 h 1583140"/>
              <a:gd name="connsiteX23-10737" fmla="*/ 7151610 w 9662615"/>
              <a:gd name="connsiteY23-10738" fmla="*/ 1397856 h 1583140"/>
              <a:gd name="connsiteX24-10739" fmla="*/ 7082147 w 9662615"/>
              <a:gd name="connsiteY24-10740" fmla="*/ 1406113 h 1583140"/>
              <a:gd name="connsiteX25-10741" fmla="*/ 7014958 w 9662615"/>
              <a:gd name="connsiteY25-10742" fmla="*/ 1396883 h 1583140"/>
              <a:gd name="connsiteX26-10743" fmla="*/ 6907567 w 9662615"/>
              <a:gd name="connsiteY26-10744" fmla="*/ 1419149 h 1583140"/>
              <a:gd name="connsiteX27-10745" fmla="*/ 6748428 w 9662615"/>
              <a:gd name="connsiteY27-10746" fmla="*/ 1420308 h 1583140"/>
              <a:gd name="connsiteX28-10747" fmla="*/ 6654257 w 9662615"/>
              <a:gd name="connsiteY28-10748" fmla="*/ 1424143 h 1583140"/>
              <a:gd name="connsiteX29-10749" fmla="*/ 6620123 w 9662615"/>
              <a:gd name="connsiteY29-10750" fmla="*/ 1430535 h 1583140"/>
              <a:gd name="connsiteX30-10751" fmla="*/ 6571355 w 9662615"/>
              <a:gd name="connsiteY30-10752" fmla="*/ 1436144 h 1583140"/>
              <a:gd name="connsiteX31-10753" fmla="*/ 6486557 w 9662615"/>
              <a:gd name="connsiteY31-10754" fmla="*/ 1449861 h 1583140"/>
              <a:gd name="connsiteX32-10755" fmla="*/ 6370419 w 9662615"/>
              <a:gd name="connsiteY32-10756" fmla="*/ 1461649 h 1583140"/>
              <a:gd name="connsiteX33-10757" fmla="*/ 6278839 w 9662615"/>
              <a:gd name="connsiteY33-10758" fmla="*/ 1449160 h 1583140"/>
              <a:gd name="connsiteX34-10759" fmla="*/ 6272455 w 9662615"/>
              <a:gd name="connsiteY34-10760" fmla="*/ 1453191 h 1583140"/>
              <a:gd name="connsiteX35-10761" fmla="*/ 6212659 w 9662615"/>
              <a:gd name="connsiteY35-10762" fmla="*/ 1454850 h 1583140"/>
              <a:gd name="connsiteX36-10763" fmla="*/ 6069317 w 9662615"/>
              <a:gd name="connsiteY36-10764" fmla="*/ 1445838 h 1583140"/>
              <a:gd name="connsiteX37-10765" fmla="*/ 5878477 w 9662615"/>
              <a:gd name="connsiteY37-10766" fmla="*/ 1439180 h 1583140"/>
              <a:gd name="connsiteX38-10767" fmla="*/ 5838387 w 9662615"/>
              <a:gd name="connsiteY38-10768" fmla="*/ 1444679 h 1583140"/>
              <a:gd name="connsiteX39-10769" fmla="*/ 5771136 w 9662615"/>
              <a:gd name="connsiteY39-10770" fmla="*/ 1453639 h 1583140"/>
              <a:gd name="connsiteX40-10771" fmla="*/ 5724081 w 9662615"/>
              <a:gd name="connsiteY40-10772" fmla="*/ 1470431 h 1583140"/>
              <a:gd name="connsiteX41-10773" fmla="*/ 5666577 w 9662615"/>
              <a:gd name="connsiteY41-10774" fmla="*/ 1473921 h 1583140"/>
              <a:gd name="connsiteX42-10775" fmla="*/ 5649068 w 9662615"/>
              <a:gd name="connsiteY42-10776" fmla="*/ 1461676 h 1583140"/>
              <a:gd name="connsiteX43-10777" fmla="*/ 5588902 w 9662615"/>
              <a:gd name="connsiteY43-10778" fmla="*/ 1469647 h 1583140"/>
              <a:gd name="connsiteX44-10779" fmla="*/ 5498090 w 9662615"/>
              <a:gd name="connsiteY44-10780" fmla="*/ 1483173 h 1583140"/>
              <a:gd name="connsiteX45-10781" fmla="*/ 5444641 w 9662615"/>
              <a:gd name="connsiteY45-10782" fmla="*/ 1487602 h 1583140"/>
              <a:gd name="connsiteX46-10783" fmla="*/ 5299812 w 9662615"/>
              <a:gd name="connsiteY46-10784" fmla="*/ 1503362 h 1583140"/>
              <a:gd name="connsiteX47-10785" fmla="*/ 5213947 w 9662615"/>
              <a:gd name="connsiteY47-10786" fmla="*/ 1516637 h 1583140"/>
              <a:gd name="connsiteX48-10787" fmla="*/ 5090342 w 9662615"/>
              <a:gd name="connsiteY48-10788" fmla="*/ 1546680 h 1583140"/>
              <a:gd name="connsiteX49-10789" fmla="*/ 5129812 w 9662615"/>
              <a:gd name="connsiteY49-10790" fmla="*/ 1521277 h 1583140"/>
              <a:gd name="connsiteX50-10791" fmla="*/ 5059484 w 9662615"/>
              <a:gd name="connsiteY50-10792" fmla="*/ 1546802 h 1583140"/>
              <a:gd name="connsiteX51-10793" fmla="*/ 5038524 w 9662615"/>
              <a:gd name="connsiteY51-10794" fmla="*/ 1545675 h 1583140"/>
              <a:gd name="connsiteX52-10795" fmla="*/ 5026564 w 9662615"/>
              <a:gd name="connsiteY52-10796" fmla="*/ 1545376 h 1583140"/>
              <a:gd name="connsiteX53-10797" fmla="*/ 4969433 w 9662615"/>
              <a:gd name="connsiteY53-10798" fmla="*/ 1550865 h 1583140"/>
              <a:gd name="connsiteX54-10799" fmla="*/ 4929254 w 9662615"/>
              <a:gd name="connsiteY54-10800" fmla="*/ 1563452 h 1583140"/>
              <a:gd name="connsiteX55-10801" fmla="*/ 4871726 w 9662615"/>
              <a:gd name="connsiteY55-10802" fmla="*/ 1570584 h 1583140"/>
              <a:gd name="connsiteX56-10803" fmla="*/ 4843267 w 9662615"/>
              <a:gd name="connsiteY56-10804" fmla="*/ 1561459 h 1583140"/>
              <a:gd name="connsiteX57-10805" fmla="*/ 4821058 w 9662615"/>
              <a:gd name="connsiteY57-10806" fmla="*/ 1553078 h 1583140"/>
              <a:gd name="connsiteX58-10807" fmla="*/ 4791466 w 9662615"/>
              <a:gd name="connsiteY58-10808" fmla="*/ 1561324 h 1583140"/>
              <a:gd name="connsiteX59-10809" fmla="*/ 4784247 w 9662615"/>
              <a:gd name="connsiteY59-10810" fmla="*/ 1562342 h 1583140"/>
              <a:gd name="connsiteX60-10811" fmla="*/ 4739309 w 9662615"/>
              <a:gd name="connsiteY60-10812" fmla="*/ 1553948 h 1583140"/>
              <a:gd name="connsiteX61-10813" fmla="*/ 4697562 w 9662615"/>
              <a:gd name="connsiteY61-10814" fmla="*/ 1551206 h 1583140"/>
              <a:gd name="connsiteX62-10815" fmla="*/ 4662664 w 9662615"/>
              <a:gd name="connsiteY62-10816" fmla="*/ 1573162 h 1583140"/>
              <a:gd name="connsiteX63-10817" fmla="*/ 4603028 w 9662615"/>
              <a:gd name="connsiteY63-10818" fmla="*/ 1568821 h 1583140"/>
              <a:gd name="connsiteX64-10819" fmla="*/ 4521734 w 9662615"/>
              <a:gd name="connsiteY64-10820" fmla="*/ 1529359 h 1583140"/>
              <a:gd name="connsiteX65-10821" fmla="*/ 4382398 w 9662615"/>
              <a:gd name="connsiteY65-10822" fmla="*/ 1534108 h 1583140"/>
              <a:gd name="connsiteX66-10823" fmla="*/ 4221826 w 9662615"/>
              <a:gd name="connsiteY66-10824" fmla="*/ 1508923 h 1583140"/>
              <a:gd name="connsiteX67-10825" fmla="*/ 4096601 w 9662615"/>
              <a:gd name="connsiteY67-10826" fmla="*/ 1521563 h 1583140"/>
              <a:gd name="connsiteX68-10827" fmla="*/ 3970635 w 9662615"/>
              <a:gd name="connsiteY68-10828" fmla="*/ 1544815 h 1583140"/>
              <a:gd name="connsiteX69-10829" fmla="*/ 3833906 w 9662615"/>
              <a:gd name="connsiteY69-10830" fmla="*/ 1516637 h 1583140"/>
              <a:gd name="connsiteX70-10831" fmla="*/ 3696258 w 9662615"/>
              <a:gd name="connsiteY70-10832" fmla="*/ 1537563 h 1583140"/>
              <a:gd name="connsiteX71-10833" fmla="*/ 3594070 w 9662615"/>
              <a:gd name="connsiteY71-10834" fmla="*/ 1509422 h 1583140"/>
              <a:gd name="connsiteX72-10835" fmla="*/ 3565233 w 9662615"/>
              <a:gd name="connsiteY72-10836" fmla="*/ 1515122 h 1583140"/>
              <a:gd name="connsiteX73-10837" fmla="*/ 3560267 w 9662615"/>
              <a:gd name="connsiteY73-10838" fmla="*/ 1516288 h 1583140"/>
              <a:gd name="connsiteX74-10839" fmla="*/ 3540258 w 9662615"/>
              <a:gd name="connsiteY74-10840" fmla="*/ 1516976 h 1583140"/>
              <a:gd name="connsiteX75-10841" fmla="*/ 3534780 w 9662615"/>
              <a:gd name="connsiteY75-10842" fmla="*/ 1522141 h 1583140"/>
              <a:gd name="connsiteX76-10843" fmla="*/ 3504783 w 9662615"/>
              <a:gd name="connsiteY76-10844" fmla="*/ 1526739 h 1583140"/>
              <a:gd name="connsiteX77-10845" fmla="*/ 3430805 w 9662615"/>
              <a:gd name="connsiteY77-10846" fmla="*/ 1542521 h 1583140"/>
              <a:gd name="connsiteX78-10847" fmla="*/ 3292707 w 9662615"/>
              <a:gd name="connsiteY78-10848" fmla="*/ 1520490 h 1583140"/>
              <a:gd name="connsiteX79-10849" fmla="*/ 3187872 w 9662615"/>
              <a:gd name="connsiteY79-10850" fmla="*/ 1519991 h 1583140"/>
              <a:gd name="connsiteX80-10851" fmla="*/ 3148026 w 9662615"/>
              <a:gd name="connsiteY80-10852" fmla="*/ 1524777 h 1583140"/>
              <a:gd name="connsiteX81-10853" fmla="*/ 3092394 w 9662615"/>
              <a:gd name="connsiteY81-10854" fmla="*/ 1528115 h 1583140"/>
              <a:gd name="connsiteX82-10855" fmla="*/ 2994200 w 9662615"/>
              <a:gd name="connsiteY82-10856" fmla="*/ 1537857 h 1583140"/>
              <a:gd name="connsiteX83-10857" fmla="*/ 2862301 w 9662615"/>
              <a:gd name="connsiteY83-10858" fmla="*/ 1544250 h 1583140"/>
              <a:gd name="connsiteX84-10859" fmla="*/ 2766335 w 9662615"/>
              <a:gd name="connsiteY84-10860" fmla="*/ 1527662 h 1583140"/>
              <a:gd name="connsiteX85-10861" fmla="*/ 2757836 w 9662615"/>
              <a:gd name="connsiteY85-10862" fmla="*/ 1531371 h 1583140"/>
              <a:gd name="connsiteX86-10863" fmla="*/ 2691555 w 9662615"/>
              <a:gd name="connsiteY86-10864" fmla="*/ 1530283 h 1583140"/>
              <a:gd name="connsiteX87-10865" fmla="*/ 2491676 w 9662615"/>
              <a:gd name="connsiteY87-10866" fmla="*/ 1500859 h 1583140"/>
              <a:gd name="connsiteX88-10867" fmla="*/ 2378036 w 9662615"/>
              <a:gd name="connsiteY88-10868" fmla="*/ 1520645 h 1583140"/>
              <a:gd name="connsiteX89-10869" fmla="*/ 2284269 w 9662615"/>
              <a:gd name="connsiteY89-10870" fmla="*/ 1503068 h 1583140"/>
              <a:gd name="connsiteX90-10871" fmla="*/ 2207104 w 9662615"/>
              <a:gd name="connsiteY90-10872" fmla="*/ 1508888 h 1583140"/>
              <a:gd name="connsiteX91-10873" fmla="*/ 2149226 w 9662615"/>
              <a:gd name="connsiteY91-10874" fmla="*/ 1523409 h 1583140"/>
              <a:gd name="connsiteX92-10875" fmla="*/ 2084783 w 9662615"/>
              <a:gd name="connsiteY92-10876" fmla="*/ 1524245 h 1583140"/>
              <a:gd name="connsiteX93-10877" fmla="*/ 2070075 w 9662615"/>
              <a:gd name="connsiteY93-10878" fmla="*/ 1511285 h 1583140"/>
              <a:gd name="connsiteX94-10879" fmla="*/ 2001057 w 9662615"/>
              <a:gd name="connsiteY94-10880" fmla="*/ 1516449 h 1583140"/>
              <a:gd name="connsiteX95-10881" fmla="*/ 1896330 w 9662615"/>
              <a:gd name="connsiteY95-10882" fmla="*/ 1525725 h 1583140"/>
              <a:gd name="connsiteX96-10883" fmla="*/ 1835994 w 9662615"/>
              <a:gd name="connsiteY96-10884" fmla="*/ 1527678 h 1583140"/>
              <a:gd name="connsiteX97-10885" fmla="*/ 1671119 w 9662615"/>
              <a:gd name="connsiteY97-10886" fmla="*/ 1536701 h 1583140"/>
              <a:gd name="connsiteX98-10887" fmla="*/ 1601337 w 9662615"/>
              <a:gd name="connsiteY98-10888" fmla="*/ 1548552 h 1583140"/>
              <a:gd name="connsiteX99-10889" fmla="*/ 1407755 w 9662615"/>
              <a:gd name="connsiteY99-10890" fmla="*/ 1571444 h 1583140"/>
              <a:gd name="connsiteX100-10891" fmla="*/ 1271994 w 9662615"/>
              <a:gd name="connsiteY100-10892" fmla="*/ 1579471 h 1583140"/>
              <a:gd name="connsiteX101-10893" fmla="*/ 1249226 w 9662615"/>
              <a:gd name="connsiteY101-10894" fmla="*/ 1583140 h 1583140"/>
              <a:gd name="connsiteX102-10895" fmla="*/ 1217719 w 9662615"/>
              <a:gd name="connsiteY102-10896" fmla="*/ 1580863 h 1583140"/>
              <a:gd name="connsiteX103-10897" fmla="*/ 1091432 w 9662615"/>
              <a:gd name="connsiteY103-10898" fmla="*/ 1571003 h 1583140"/>
              <a:gd name="connsiteX104-10899" fmla="*/ 992039 w 9662615"/>
              <a:gd name="connsiteY104-10900" fmla="*/ 1556662 h 1583140"/>
              <a:gd name="connsiteX105-10901" fmla="*/ 868264 w 9662615"/>
              <a:gd name="connsiteY105-10902" fmla="*/ 1566392 h 1583140"/>
              <a:gd name="connsiteX106-10903" fmla="*/ 792765 w 9662615"/>
              <a:gd name="connsiteY106-10904" fmla="*/ 1563102 h 1583140"/>
              <a:gd name="connsiteX107-10905" fmla="*/ 669055 w 9662615"/>
              <a:gd name="connsiteY107-10906" fmla="*/ 1543638 h 1583140"/>
              <a:gd name="connsiteX108-10907" fmla="*/ 506152 w 9662615"/>
              <a:gd name="connsiteY108-10908" fmla="*/ 1549124 h 1583140"/>
              <a:gd name="connsiteX109-10909" fmla="*/ 472797 w 9662615"/>
              <a:gd name="connsiteY109-10910" fmla="*/ 1568904 h 1583140"/>
              <a:gd name="connsiteX110-10911" fmla="*/ 427864 w 9662615"/>
              <a:gd name="connsiteY110-10912" fmla="*/ 1580848 h 1583140"/>
              <a:gd name="connsiteX111-10913" fmla="*/ 408381 w 9662615"/>
              <a:gd name="connsiteY111-10914" fmla="*/ 1552940 h 1583140"/>
              <a:gd name="connsiteX112-10915" fmla="*/ 267163 w 9662615"/>
              <a:gd name="connsiteY112-10916" fmla="*/ 1531913 h 1583140"/>
              <a:gd name="connsiteX113-10917" fmla="*/ 196644 w 9662615"/>
              <a:gd name="connsiteY113-10918" fmla="*/ 1524565 h 1583140"/>
              <a:gd name="connsiteX114-10919" fmla="*/ 86819 w 9662615"/>
              <a:gd name="connsiteY114-10920" fmla="*/ 1519517 h 1583140"/>
              <a:gd name="connsiteX115-10921" fmla="*/ 53369 w 9662615"/>
              <a:gd name="connsiteY115-10922" fmla="*/ 1516853 h 1583140"/>
              <a:gd name="connsiteX116-10923" fmla="*/ 2359 w 9662615"/>
              <a:gd name="connsiteY116-10924" fmla="*/ 1515247 h 1583140"/>
              <a:gd name="connsiteX117-10925" fmla="*/ 0 w 9662615"/>
              <a:gd name="connsiteY117-10926" fmla="*/ 1514932 h 1583140"/>
              <a:gd name="connsiteX118-10927" fmla="*/ 0 w 9662615"/>
              <a:gd name="connsiteY118-10928" fmla="*/ 0 h 1583140"/>
              <a:gd name="connsiteX0-10929" fmla="*/ 0 w 9662615"/>
              <a:gd name="connsiteY0-10930" fmla="*/ 0 h 1583140"/>
              <a:gd name="connsiteX1-10931" fmla="*/ 9662615 w 9662615"/>
              <a:gd name="connsiteY1-10932" fmla="*/ 0 h 1583140"/>
              <a:gd name="connsiteX2-10933" fmla="*/ 9662615 w 9662615"/>
              <a:gd name="connsiteY2-10934" fmla="*/ 1280346 h 1583140"/>
              <a:gd name="connsiteX3-10935" fmla="*/ 9658420 w 9662615"/>
              <a:gd name="connsiteY3-10936" fmla="*/ 1280106 h 1583140"/>
              <a:gd name="connsiteX4-10937" fmla="*/ 9469546 w 9662615"/>
              <a:gd name="connsiteY4-10938" fmla="*/ 1289837 h 1583140"/>
              <a:gd name="connsiteX5-10939" fmla="*/ 9385895 w 9662615"/>
              <a:gd name="connsiteY5-10940" fmla="*/ 1269203 h 1583140"/>
              <a:gd name="connsiteX6-10941" fmla="*/ 9144767 w 9662615"/>
              <a:gd name="connsiteY6-10942" fmla="*/ 1264120 h 1583140"/>
              <a:gd name="connsiteX7-10943" fmla="*/ 8837252 w 9662615"/>
              <a:gd name="connsiteY7-10944" fmla="*/ 1350515 h 1583140"/>
              <a:gd name="connsiteX8-10945" fmla="*/ 8705466 w 9662615"/>
              <a:gd name="connsiteY8-10946" fmla="*/ 1342419 h 1583140"/>
              <a:gd name="connsiteX9-10947" fmla="*/ 8652221 w 9662615"/>
              <a:gd name="connsiteY9-10948" fmla="*/ 1326906 h 1583140"/>
              <a:gd name="connsiteX10-10949" fmla="*/ 8632312 w 9662615"/>
              <a:gd name="connsiteY10-10950" fmla="*/ 1326025 h 1583140"/>
              <a:gd name="connsiteX11-10951" fmla="*/ 8591582 w 9662615"/>
              <a:gd name="connsiteY11-10952" fmla="*/ 1341666 h 1583140"/>
              <a:gd name="connsiteX12-10953" fmla="*/ 8537336 w 9662615"/>
              <a:gd name="connsiteY12-10954" fmla="*/ 1341684 h 1583140"/>
              <a:gd name="connsiteX13-10955" fmla="*/ 8472508 w 9662615"/>
              <a:gd name="connsiteY13-10956" fmla="*/ 1363109 h 1583140"/>
              <a:gd name="connsiteX14-10957" fmla="*/ 8258477 w 9662615"/>
              <a:gd name="connsiteY14-10958" fmla="*/ 1370666 h 1583140"/>
              <a:gd name="connsiteX15-10959" fmla="*/ 8197961 w 9662615"/>
              <a:gd name="connsiteY15-10960" fmla="*/ 1392804 h 1583140"/>
              <a:gd name="connsiteX16-10961" fmla="*/ 8171196 w 9662615"/>
              <a:gd name="connsiteY16-10962" fmla="*/ 1397216 h 1583140"/>
              <a:gd name="connsiteX17-10963" fmla="*/ 8127667 w 9662615"/>
              <a:gd name="connsiteY17-10964" fmla="*/ 1418254 h 1583140"/>
              <a:gd name="connsiteX18-10965" fmla="*/ 7974579 w 9662615"/>
              <a:gd name="connsiteY18-10966" fmla="*/ 1383439 h 1583140"/>
              <a:gd name="connsiteX19-10967" fmla="*/ 7768351 w 9662615"/>
              <a:gd name="connsiteY19-10968" fmla="*/ 1395051 h 1583140"/>
              <a:gd name="connsiteX20-10969" fmla="*/ 7635985 w 9662615"/>
              <a:gd name="connsiteY20-10970" fmla="*/ 1386363 h 1583140"/>
              <a:gd name="connsiteX21-10971" fmla="*/ 7466069 w 9662615"/>
              <a:gd name="connsiteY21-10972" fmla="*/ 1377654 h 1583140"/>
              <a:gd name="connsiteX22-10973" fmla="*/ 7355642 w 9662615"/>
              <a:gd name="connsiteY22-10974" fmla="*/ 1407761 h 1583140"/>
              <a:gd name="connsiteX23-10975" fmla="*/ 7151610 w 9662615"/>
              <a:gd name="connsiteY23-10976" fmla="*/ 1397856 h 1583140"/>
              <a:gd name="connsiteX24-10977" fmla="*/ 7082147 w 9662615"/>
              <a:gd name="connsiteY24-10978" fmla="*/ 1406113 h 1583140"/>
              <a:gd name="connsiteX25-10979" fmla="*/ 7014958 w 9662615"/>
              <a:gd name="connsiteY25-10980" fmla="*/ 1396883 h 1583140"/>
              <a:gd name="connsiteX26-10981" fmla="*/ 6907567 w 9662615"/>
              <a:gd name="connsiteY26-10982" fmla="*/ 1419149 h 1583140"/>
              <a:gd name="connsiteX27-10983" fmla="*/ 6748428 w 9662615"/>
              <a:gd name="connsiteY27-10984" fmla="*/ 1420308 h 1583140"/>
              <a:gd name="connsiteX28-10985" fmla="*/ 6654257 w 9662615"/>
              <a:gd name="connsiteY28-10986" fmla="*/ 1424143 h 1583140"/>
              <a:gd name="connsiteX29-10987" fmla="*/ 6620123 w 9662615"/>
              <a:gd name="connsiteY29-10988" fmla="*/ 1430535 h 1583140"/>
              <a:gd name="connsiteX30-10989" fmla="*/ 6571355 w 9662615"/>
              <a:gd name="connsiteY30-10990" fmla="*/ 1436144 h 1583140"/>
              <a:gd name="connsiteX31-10991" fmla="*/ 6486557 w 9662615"/>
              <a:gd name="connsiteY31-10992" fmla="*/ 1449861 h 1583140"/>
              <a:gd name="connsiteX32-10993" fmla="*/ 6370419 w 9662615"/>
              <a:gd name="connsiteY32-10994" fmla="*/ 1461649 h 1583140"/>
              <a:gd name="connsiteX33-10995" fmla="*/ 6278839 w 9662615"/>
              <a:gd name="connsiteY33-10996" fmla="*/ 1449160 h 1583140"/>
              <a:gd name="connsiteX34-10997" fmla="*/ 6272455 w 9662615"/>
              <a:gd name="connsiteY34-10998" fmla="*/ 1453191 h 1583140"/>
              <a:gd name="connsiteX35-10999" fmla="*/ 6212659 w 9662615"/>
              <a:gd name="connsiteY35-11000" fmla="*/ 1454850 h 1583140"/>
              <a:gd name="connsiteX36-11001" fmla="*/ 6069317 w 9662615"/>
              <a:gd name="connsiteY36-11002" fmla="*/ 1445838 h 1583140"/>
              <a:gd name="connsiteX37-11003" fmla="*/ 5878477 w 9662615"/>
              <a:gd name="connsiteY37-11004" fmla="*/ 1439180 h 1583140"/>
              <a:gd name="connsiteX38-11005" fmla="*/ 5838387 w 9662615"/>
              <a:gd name="connsiteY38-11006" fmla="*/ 1444679 h 1583140"/>
              <a:gd name="connsiteX39-11007" fmla="*/ 5771136 w 9662615"/>
              <a:gd name="connsiteY39-11008" fmla="*/ 1453639 h 1583140"/>
              <a:gd name="connsiteX40-11009" fmla="*/ 5724081 w 9662615"/>
              <a:gd name="connsiteY40-11010" fmla="*/ 1470431 h 1583140"/>
              <a:gd name="connsiteX41-11011" fmla="*/ 5666577 w 9662615"/>
              <a:gd name="connsiteY41-11012" fmla="*/ 1473921 h 1583140"/>
              <a:gd name="connsiteX42-11013" fmla="*/ 5649068 w 9662615"/>
              <a:gd name="connsiteY42-11014" fmla="*/ 1461676 h 1583140"/>
              <a:gd name="connsiteX43-11015" fmla="*/ 5588902 w 9662615"/>
              <a:gd name="connsiteY43-11016" fmla="*/ 1469647 h 1583140"/>
              <a:gd name="connsiteX44-11017" fmla="*/ 5498090 w 9662615"/>
              <a:gd name="connsiteY44-11018" fmla="*/ 1483173 h 1583140"/>
              <a:gd name="connsiteX45-11019" fmla="*/ 5444641 w 9662615"/>
              <a:gd name="connsiteY45-11020" fmla="*/ 1487602 h 1583140"/>
              <a:gd name="connsiteX46-11021" fmla="*/ 5299812 w 9662615"/>
              <a:gd name="connsiteY46-11022" fmla="*/ 1503362 h 1583140"/>
              <a:gd name="connsiteX47-11023" fmla="*/ 5213947 w 9662615"/>
              <a:gd name="connsiteY47-11024" fmla="*/ 1516637 h 1583140"/>
              <a:gd name="connsiteX48-11025" fmla="*/ 5090342 w 9662615"/>
              <a:gd name="connsiteY48-11026" fmla="*/ 1546680 h 1583140"/>
              <a:gd name="connsiteX49-11027" fmla="*/ 5129812 w 9662615"/>
              <a:gd name="connsiteY49-11028" fmla="*/ 1521277 h 1583140"/>
              <a:gd name="connsiteX50-11029" fmla="*/ 5059484 w 9662615"/>
              <a:gd name="connsiteY50-11030" fmla="*/ 1546802 h 1583140"/>
              <a:gd name="connsiteX51-11031" fmla="*/ 5038524 w 9662615"/>
              <a:gd name="connsiteY51-11032" fmla="*/ 1545675 h 1583140"/>
              <a:gd name="connsiteX52-11033" fmla="*/ 5026564 w 9662615"/>
              <a:gd name="connsiteY52-11034" fmla="*/ 1545376 h 1583140"/>
              <a:gd name="connsiteX53-11035" fmla="*/ 4969433 w 9662615"/>
              <a:gd name="connsiteY53-11036" fmla="*/ 1550865 h 1583140"/>
              <a:gd name="connsiteX54-11037" fmla="*/ 4929254 w 9662615"/>
              <a:gd name="connsiteY54-11038" fmla="*/ 1563452 h 1583140"/>
              <a:gd name="connsiteX55-11039" fmla="*/ 4871726 w 9662615"/>
              <a:gd name="connsiteY55-11040" fmla="*/ 1570584 h 1583140"/>
              <a:gd name="connsiteX56-11041" fmla="*/ 4843267 w 9662615"/>
              <a:gd name="connsiteY56-11042" fmla="*/ 1561459 h 1583140"/>
              <a:gd name="connsiteX57-11043" fmla="*/ 4821058 w 9662615"/>
              <a:gd name="connsiteY57-11044" fmla="*/ 1553078 h 1583140"/>
              <a:gd name="connsiteX58-11045" fmla="*/ 4791466 w 9662615"/>
              <a:gd name="connsiteY58-11046" fmla="*/ 1561324 h 1583140"/>
              <a:gd name="connsiteX59-11047" fmla="*/ 4784247 w 9662615"/>
              <a:gd name="connsiteY59-11048" fmla="*/ 1562342 h 1583140"/>
              <a:gd name="connsiteX60-11049" fmla="*/ 4739309 w 9662615"/>
              <a:gd name="connsiteY60-11050" fmla="*/ 1553948 h 1583140"/>
              <a:gd name="connsiteX61-11051" fmla="*/ 4697562 w 9662615"/>
              <a:gd name="connsiteY61-11052" fmla="*/ 1551206 h 1583140"/>
              <a:gd name="connsiteX62-11053" fmla="*/ 4662664 w 9662615"/>
              <a:gd name="connsiteY62-11054" fmla="*/ 1573162 h 1583140"/>
              <a:gd name="connsiteX63-11055" fmla="*/ 4603028 w 9662615"/>
              <a:gd name="connsiteY63-11056" fmla="*/ 1568821 h 1583140"/>
              <a:gd name="connsiteX64-11057" fmla="*/ 4521734 w 9662615"/>
              <a:gd name="connsiteY64-11058" fmla="*/ 1529359 h 1583140"/>
              <a:gd name="connsiteX65-11059" fmla="*/ 4382398 w 9662615"/>
              <a:gd name="connsiteY65-11060" fmla="*/ 1534108 h 1583140"/>
              <a:gd name="connsiteX66-11061" fmla="*/ 4221826 w 9662615"/>
              <a:gd name="connsiteY66-11062" fmla="*/ 1508923 h 1583140"/>
              <a:gd name="connsiteX67-11063" fmla="*/ 4096601 w 9662615"/>
              <a:gd name="connsiteY67-11064" fmla="*/ 1521563 h 1583140"/>
              <a:gd name="connsiteX68-11065" fmla="*/ 3970635 w 9662615"/>
              <a:gd name="connsiteY68-11066" fmla="*/ 1544815 h 1583140"/>
              <a:gd name="connsiteX69-11067" fmla="*/ 3833906 w 9662615"/>
              <a:gd name="connsiteY69-11068" fmla="*/ 1516637 h 1583140"/>
              <a:gd name="connsiteX70-11069" fmla="*/ 3696258 w 9662615"/>
              <a:gd name="connsiteY70-11070" fmla="*/ 1537563 h 1583140"/>
              <a:gd name="connsiteX71-11071" fmla="*/ 3594070 w 9662615"/>
              <a:gd name="connsiteY71-11072" fmla="*/ 1509422 h 1583140"/>
              <a:gd name="connsiteX72-11073" fmla="*/ 3565233 w 9662615"/>
              <a:gd name="connsiteY72-11074" fmla="*/ 1515122 h 1583140"/>
              <a:gd name="connsiteX73-11075" fmla="*/ 3560267 w 9662615"/>
              <a:gd name="connsiteY73-11076" fmla="*/ 1516288 h 1583140"/>
              <a:gd name="connsiteX74-11077" fmla="*/ 3540258 w 9662615"/>
              <a:gd name="connsiteY74-11078" fmla="*/ 1516976 h 1583140"/>
              <a:gd name="connsiteX75-11079" fmla="*/ 3534780 w 9662615"/>
              <a:gd name="connsiteY75-11080" fmla="*/ 1522141 h 1583140"/>
              <a:gd name="connsiteX76-11081" fmla="*/ 3504783 w 9662615"/>
              <a:gd name="connsiteY76-11082" fmla="*/ 1526739 h 1583140"/>
              <a:gd name="connsiteX77-11083" fmla="*/ 3430805 w 9662615"/>
              <a:gd name="connsiteY77-11084" fmla="*/ 1542521 h 1583140"/>
              <a:gd name="connsiteX78-11085" fmla="*/ 3292707 w 9662615"/>
              <a:gd name="connsiteY78-11086" fmla="*/ 1520490 h 1583140"/>
              <a:gd name="connsiteX79-11087" fmla="*/ 3187872 w 9662615"/>
              <a:gd name="connsiteY79-11088" fmla="*/ 1519991 h 1583140"/>
              <a:gd name="connsiteX80-11089" fmla="*/ 3148026 w 9662615"/>
              <a:gd name="connsiteY80-11090" fmla="*/ 1524777 h 1583140"/>
              <a:gd name="connsiteX81-11091" fmla="*/ 3092394 w 9662615"/>
              <a:gd name="connsiteY81-11092" fmla="*/ 1528115 h 1583140"/>
              <a:gd name="connsiteX82-11093" fmla="*/ 2994200 w 9662615"/>
              <a:gd name="connsiteY82-11094" fmla="*/ 1537857 h 1583140"/>
              <a:gd name="connsiteX83-11095" fmla="*/ 2862301 w 9662615"/>
              <a:gd name="connsiteY83-11096" fmla="*/ 1544250 h 1583140"/>
              <a:gd name="connsiteX84-11097" fmla="*/ 2766335 w 9662615"/>
              <a:gd name="connsiteY84-11098" fmla="*/ 1527662 h 1583140"/>
              <a:gd name="connsiteX85-11099" fmla="*/ 2757836 w 9662615"/>
              <a:gd name="connsiteY85-11100" fmla="*/ 1531371 h 1583140"/>
              <a:gd name="connsiteX86-11101" fmla="*/ 2691555 w 9662615"/>
              <a:gd name="connsiteY86-11102" fmla="*/ 1530283 h 1583140"/>
              <a:gd name="connsiteX87-11103" fmla="*/ 2491676 w 9662615"/>
              <a:gd name="connsiteY87-11104" fmla="*/ 1500859 h 1583140"/>
              <a:gd name="connsiteX88-11105" fmla="*/ 2378036 w 9662615"/>
              <a:gd name="connsiteY88-11106" fmla="*/ 1520645 h 1583140"/>
              <a:gd name="connsiteX89-11107" fmla="*/ 2284269 w 9662615"/>
              <a:gd name="connsiteY89-11108" fmla="*/ 1503068 h 1583140"/>
              <a:gd name="connsiteX90-11109" fmla="*/ 2207104 w 9662615"/>
              <a:gd name="connsiteY90-11110" fmla="*/ 1508888 h 1583140"/>
              <a:gd name="connsiteX91-11111" fmla="*/ 2149226 w 9662615"/>
              <a:gd name="connsiteY91-11112" fmla="*/ 1523409 h 1583140"/>
              <a:gd name="connsiteX92-11113" fmla="*/ 2084783 w 9662615"/>
              <a:gd name="connsiteY92-11114" fmla="*/ 1524245 h 1583140"/>
              <a:gd name="connsiteX93-11115" fmla="*/ 2070075 w 9662615"/>
              <a:gd name="connsiteY93-11116" fmla="*/ 1511285 h 1583140"/>
              <a:gd name="connsiteX94-11117" fmla="*/ 2001057 w 9662615"/>
              <a:gd name="connsiteY94-11118" fmla="*/ 1516449 h 1583140"/>
              <a:gd name="connsiteX95-11119" fmla="*/ 1896330 w 9662615"/>
              <a:gd name="connsiteY95-11120" fmla="*/ 1525725 h 1583140"/>
              <a:gd name="connsiteX96-11121" fmla="*/ 1835994 w 9662615"/>
              <a:gd name="connsiteY96-11122" fmla="*/ 1527678 h 1583140"/>
              <a:gd name="connsiteX97-11123" fmla="*/ 1671119 w 9662615"/>
              <a:gd name="connsiteY97-11124" fmla="*/ 1536701 h 1583140"/>
              <a:gd name="connsiteX98-11125" fmla="*/ 1601337 w 9662615"/>
              <a:gd name="connsiteY98-11126" fmla="*/ 1548552 h 1583140"/>
              <a:gd name="connsiteX99-11127" fmla="*/ 1407755 w 9662615"/>
              <a:gd name="connsiteY99-11128" fmla="*/ 1571444 h 1583140"/>
              <a:gd name="connsiteX100-11129" fmla="*/ 1271994 w 9662615"/>
              <a:gd name="connsiteY100-11130" fmla="*/ 1579471 h 1583140"/>
              <a:gd name="connsiteX101-11131" fmla="*/ 1249226 w 9662615"/>
              <a:gd name="connsiteY101-11132" fmla="*/ 1583140 h 1583140"/>
              <a:gd name="connsiteX102-11133" fmla="*/ 1217719 w 9662615"/>
              <a:gd name="connsiteY102-11134" fmla="*/ 1580863 h 1583140"/>
              <a:gd name="connsiteX103-11135" fmla="*/ 1091432 w 9662615"/>
              <a:gd name="connsiteY103-11136" fmla="*/ 1571003 h 1583140"/>
              <a:gd name="connsiteX104-11137" fmla="*/ 992039 w 9662615"/>
              <a:gd name="connsiteY104-11138" fmla="*/ 1556662 h 1583140"/>
              <a:gd name="connsiteX105-11139" fmla="*/ 868264 w 9662615"/>
              <a:gd name="connsiteY105-11140" fmla="*/ 1566392 h 1583140"/>
              <a:gd name="connsiteX106-11141" fmla="*/ 792765 w 9662615"/>
              <a:gd name="connsiteY106-11142" fmla="*/ 1563102 h 1583140"/>
              <a:gd name="connsiteX107-11143" fmla="*/ 669055 w 9662615"/>
              <a:gd name="connsiteY107-11144" fmla="*/ 1543638 h 1583140"/>
              <a:gd name="connsiteX108-11145" fmla="*/ 506152 w 9662615"/>
              <a:gd name="connsiteY108-11146" fmla="*/ 1549124 h 1583140"/>
              <a:gd name="connsiteX109-11147" fmla="*/ 472797 w 9662615"/>
              <a:gd name="connsiteY109-11148" fmla="*/ 1568904 h 1583140"/>
              <a:gd name="connsiteX110-11149" fmla="*/ 427864 w 9662615"/>
              <a:gd name="connsiteY110-11150" fmla="*/ 1580848 h 1583140"/>
              <a:gd name="connsiteX111-11151" fmla="*/ 408381 w 9662615"/>
              <a:gd name="connsiteY111-11152" fmla="*/ 1552940 h 1583140"/>
              <a:gd name="connsiteX112-11153" fmla="*/ 267163 w 9662615"/>
              <a:gd name="connsiteY112-11154" fmla="*/ 1531913 h 1583140"/>
              <a:gd name="connsiteX113-11155" fmla="*/ 196644 w 9662615"/>
              <a:gd name="connsiteY113-11156" fmla="*/ 1524565 h 1583140"/>
              <a:gd name="connsiteX114-11157" fmla="*/ 86819 w 9662615"/>
              <a:gd name="connsiteY114-11158" fmla="*/ 1519517 h 1583140"/>
              <a:gd name="connsiteX115-11159" fmla="*/ 53369 w 9662615"/>
              <a:gd name="connsiteY115-11160" fmla="*/ 1516853 h 1583140"/>
              <a:gd name="connsiteX116-11161" fmla="*/ 2359 w 9662615"/>
              <a:gd name="connsiteY116-11162" fmla="*/ 1515247 h 1583140"/>
              <a:gd name="connsiteX117-11163" fmla="*/ 0 w 9662615"/>
              <a:gd name="connsiteY117-11164" fmla="*/ 1514932 h 1583140"/>
              <a:gd name="connsiteX118-11165" fmla="*/ 0 w 9662615"/>
              <a:gd name="connsiteY118-11166" fmla="*/ 0 h 1583140"/>
              <a:gd name="connsiteX0-11167" fmla="*/ 0 w 9662615"/>
              <a:gd name="connsiteY0-11168" fmla="*/ 0 h 1583140"/>
              <a:gd name="connsiteX1-11169" fmla="*/ 9662615 w 9662615"/>
              <a:gd name="connsiteY1-11170" fmla="*/ 0 h 1583140"/>
              <a:gd name="connsiteX2-11171" fmla="*/ 9662615 w 9662615"/>
              <a:gd name="connsiteY2-11172" fmla="*/ 1280346 h 1583140"/>
              <a:gd name="connsiteX3-11173" fmla="*/ 9658420 w 9662615"/>
              <a:gd name="connsiteY3-11174" fmla="*/ 1280106 h 1583140"/>
              <a:gd name="connsiteX4-11175" fmla="*/ 9469546 w 9662615"/>
              <a:gd name="connsiteY4-11176" fmla="*/ 1289837 h 1583140"/>
              <a:gd name="connsiteX5-11177" fmla="*/ 9385895 w 9662615"/>
              <a:gd name="connsiteY5-11178" fmla="*/ 1269203 h 1583140"/>
              <a:gd name="connsiteX6-11179" fmla="*/ 9144767 w 9662615"/>
              <a:gd name="connsiteY6-11180" fmla="*/ 1264120 h 1583140"/>
              <a:gd name="connsiteX7-11181" fmla="*/ 8837252 w 9662615"/>
              <a:gd name="connsiteY7-11182" fmla="*/ 1350515 h 1583140"/>
              <a:gd name="connsiteX8-11183" fmla="*/ 8705466 w 9662615"/>
              <a:gd name="connsiteY8-11184" fmla="*/ 1342419 h 1583140"/>
              <a:gd name="connsiteX9-11185" fmla="*/ 8652221 w 9662615"/>
              <a:gd name="connsiteY9-11186" fmla="*/ 1326906 h 1583140"/>
              <a:gd name="connsiteX10-11187" fmla="*/ 8632312 w 9662615"/>
              <a:gd name="connsiteY10-11188" fmla="*/ 1326025 h 1583140"/>
              <a:gd name="connsiteX11-11189" fmla="*/ 8591582 w 9662615"/>
              <a:gd name="connsiteY11-11190" fmla="*/ 1341666 h 1583140"/>
              <a:gd name="connsiteX12-11191" fmla="*/ 8537336 w 9662615"/>
              <a:gd name="connsiteY12-11192" fmla="*/ 1341684 h 1583140"/>
              <a:gd name="connsiteX13-11193" fmla="*/ 8472508 w 9662615"/>
              <a:gd name="connsiteY13-11194" fmla="*/ 1363109 h 1583140"/>
              <a:gd name="connsiteX14-11195" fmla="*/ 8258477 w 9662615"/>
              <a:gd name="connsiteY14-11196" fmla="*/ 1370666 h 1583140"/>
              <a:gd name="connsiteX15-11197" fmla="*/ 8197961 w 9662615"/>
              <a:gd name="connsiteY15-11198" fmla="*/ 1392804 h 1583140"/>
              <a:gd name="connsiteX16-11199" fmla="*/ 8171196 w 9662615"/>
              <a:gd name="connsiteY16-11200" fmla="*/ 1397216 h 1583140"/>
              <a:gd name="connsiteX17-11201" fmla="*/ 8127667 w 9662615"/>
              <a:gd name="connsiteY17-11202" fmla="*/ 1418254 h 1583140"/>
              <a:gd name="connsiteX18-11203" fmla="*/ 7974579 w 9662615"/>
              <a:gd name="connsiteY18-11204" fmla="*/ 1383439 h 1583140"/>
              <a:gd name="connsiteX19-11205" fmla="*/ 7768351 w 9662615"/>
              <a:gd name="connsiteY19-11206" fmla="*/ 1395051 h 1583140"/>
              <a:gd name="connsiteX20-11207" fmla="*/ 7635985 w 9662615"/>
              <a:gd name="connsiteY20-11208" fmla="*/ 1386363 h 1583140"/>
              <a:gd name="connsiteX21-11209" fmla="*/ 7466069 w 9662615"/>
              <a:gd name="connsiteY21-11210" fmla="*/ 1377654 h 1583140"/>
              <a:gd name="connsiteX22-11211" fmla="*/ 7355642 w 9662615"/>
              <a:gd name="connsiteY22-11212" fmla="*/ 1407761 h 1583140"/>
              <a:gd name="connsiteX23-11213" fmla="*/ 7151610 w 9662615"/>
              <a:gd name="connsiteY23-11214" fmla="*/ 1397856 h 1583140"/>
              <a:gd name="connsiteX24-11215" fmla="*/ 7082147 w 9662615"/>
              <a:gd name="connsiteY24-11216" fmla="*/ 1406113 h 1583140"/>
              <a:gd name="connsiteX25-11217" fmla="*/ 7014958 w 9662615"/>
              <a:gd name="connsiteY25-11218" fmla="*/ 1396883 h 1583140"/>
              <a:gd name="connsiteX26-11219" fmla="*/ 6907567 w 9662615"/>
              <a:gd name="connsiteY26-11220" fmla="*/ 1419149 h 1583140"/>
              <a:gd name="connsiteX27-11221" fmla="*/ 6748428 w 9662615"/>
              <a:gd name="connsiteY27-11222" fmla="*/ 1420308 h 1583140"/>
              <a:gd name="connsiteX28-11223" fmla="*/ 6654257 w 9662615"/>
              <a:gd name="connsiteY28-11224" fmla="*/ 1424143 h 1583140"/>
              <a:gd name="connsiteX29-11225" fmla="*/ 6620123 w 9662615"/>
              <a:gd name="connsiteY29-11226" fmla="*/ 1430535 h 1583140"/>
              <a:gd name="connsiteX30-11227" fmla="*/ 6571355 w 9662615"/>
              <a:gd name="connsiteY30-11228" fmla="*/ 1436144 h 1583140"/>
              <a:gd name="connsiteX31-11229" fmla="*/ 6486557 w 9662615"/>
              <a:gd name="connsiteY31-11230" fmla="*/ 1449861 h 1583140"/>
              <a:gd name="connsiteX32-11231" fmla="*/ 6370419 w 9662615"/>
              <a:gd name="connsiteY32-11232" fmla="*/ 1461649 h 1583140"/>
              <a:gd name="connsiteX33-11233" fmla="*/ 6278839 w 9662615"/>
              <a:gd name="connsiteY33-11234" fmla="*/ 1449160 h 1583140"/>
              <a:gd name="connsiteX34-11235" fmla="*/ 6272455 w 9662615"/>
              <a:gd name="connsiteY34-11236" fmla="*/ 1453191 h 1583140"/>
              <a:gd name="connsiteX35-11237" fmla="*/ 6212659 w 9662615"/>
              <a:gd name="connsiteY35-11238" fmla="*/ 1454850 h 1583140"/>
              <a:gd name="connsiteX36-11239" fmla="*/ 6069317 w 9662615"/>
              <a:gd name="connsiteY36-11240" fmla="*/ 1445838 h 1583140"/>
              <a:gd name="connsiteX37-11241" fmla="*/ 5878477 w 9662615"/>
              <a:gd name="connsiteY37-11242" fmla="*/ 1439180 h 1583140"/>
              <a:gd name="connsiteX38-11243" fmla="*/ 5838387 w 9662615"/>
              <a:gd name="connsiteY38-11244" fmla="*/ 1444679 h 1583140"/>
              <a:gd name="connsiteX39-11245" fmla="*/ 5771136 w 9662615"/>
              <a:gd name="connsiteY39-11246" fmla="*/ 1453639 h 1583140"/>
              <a:gd name="connsiteX40-11247" fmla="*/ 5724081 w 9662615"/>
              <a:gd name="connsiteY40-11248" fmla="*/ 1470431 h 1583140"/>
              <a:gd name="connsiteX41-11249" fmla="*/ 5666577 w 9662615"/>
              <a:gd name="connsiteY41-11250" fmla="*/ 1473921 h 1583140"/>
              <a:gd name="connsiteX42-11251" fmla="*/ 5649068 w 9662615"/>
              <a:gd name="connsiteY42-11252" fmla="*/ 1461676 h 1583140"/>
              <a:gd name="connsiteX43-11253" fmla="*/ 5588902 w 9662615"/>
              <a:gd name="connsiteY43-11254" fmla="*/ 1469647 h 1583140"/>
              <a:gd name="connsiteX44-11255" fmla="*/ 5498090 w 9662615"/>
              <a:gd name="connsiteY44-11256" fmla="*/ 1483173 h 1583140"/>
              <a:gd name="connsiteX45-11257" fmla="*/ 5444641 w 9662615"/>
              <a:gd name="connsiteY45-11258" fmla="*/ 1487602 h 1583140"/>
              <a:gd name="connsiteX46-11259" fmla="*/ 5299812 w 9662615"/>
              <a:gd name="connsiteY46-11260" fmla="*/ 1503362 h 1583140"/>
              <a:gd name="connsiteX47-11261" fmla="*/ 5213947 w 9662615"/>
              <a:gd name="connsiteY47-11262" fmla="*/ 1516637 h 1583140"/>
              <a:gd name="connsiteX48-11263" fmla="*/ 5090342 w 9662615"/>
              <a:gd name="connsiteY48-11264" fmla="*/ 1546680 h 1583140"/>
              <a:gd name="connsiteX49-11265" fmla="*/ 5129812 w 9662615"/>
              <a:gd name="connsiteY49-11266" fmla="*/ 1521277 h 1583140"/>
              <a:gd name="connsiteX50-11267" fmla="*/ 5059484 w 9662615"/>
              <a:gd name="connsiteY50-11268" fmla="*/ 1546802 h 1583140"/>
              <a:gd name="connsiteX51-11269" fmla="*/ 5038524 w 9662615"/>
              <a:gd name="connsiteY51-11270" fmla="*/ 1545675 h 1583140"/>
              <a:gd name="connsiteX52-11271" fmla="*/ 5026564 w 9662615"/>
              <a:gd name="connsiteY52-11272" fmla="*/ 1545376 h 1583140"/>
              <a:gd name="connsiteX53-11273" fmla="*/ 4969433 w 9662615"/>
              <a:gd name="connsiteY53-11274" fmla="*/ 1550865 h 1583140"/>
              <a:gd name="connsiteX54-11275" fmla="*/ 4929254 w 9662615"/>
              <a:gd name="connsiteY54-11276" fmla="*/ 1563452 h 1583140"/>
              <a:gd name="connsiteX55-11277" fmla="*/ 4871726 w 9662615"/>
              <a:gd name="connsiteY55-11278" fmla="*/ 1570584 h 1583140"/>
              <a:gd name="connsiteX56-11279" fmla="*/ 4843267 w 9662615"/>
              <a:gd name="connsiteY56-11280" fmla="*/ 1561459 h 1583140"/>
              <a:gd name="connsiteX57-11281" fmla="*/ 4821058 w 9662615"/>
              <a:gd name="connsiteY57-11282" fmla="*/ 1553078 h 1583140"/>
              <a:gd name="connsiteX58-11283" fmla="*/ 4791466 w 9662615"/>
              <a:gd name="connsiteY58-11284" fmla="*/ 1561324 h 1583140"/>
              <a:gd name="connsiteX59-11285" fmla="*/ 4784247 w 9662615"/>
              <a:gd name="connsiteY59-11286" fmla="*/ 1562342 h 1583140"/>
              <a:gd name="connsiteX60-11287" fmla="*/ 4739309 w 9662615"/>
              <a:gd name="connsiteY60-11288" fmla="*/ 1553948 h 1583140"/>
              <a:gd name="connsiteX61-11289" fmla="*/ 4697562 w 9662615"/>
              <a:gd name="connsiteY61-11290" fmla="*/ 1551206 h 1583140"/>
              <a:gd name="connsiteX62-11291" fmla="*/ 4662664 w 9662615"/>
              <a:gd name="connsiteY62-11292" fmla="*/ 1573162 h 1583140"/>
              <a:gd name="connsiteX63-11293" fmla="*/ 4595077 w 9662615"/>
              <a:gd name="connsiteY63-11294" fmla="*/ 1552918 h 1583140"/>
              <a:gd name="connsiteX64-11295" fmla="*/ 4521734 w 9662615"/>
              <a:gd name="connsiteY64-11296" fmla="*/ 1529359 h 1583140"/>
              <a:gd name="connsiteX65-11297" fmla="*/ 4382398 w 9662615"/>
              <a:gd name="connsiteY65-11298" fmla="*/ 1534108 h 1583140"/>
              <a:gd name="connsiteX66-11299" fmla="*/ 4221826 w 9662615"/>
              <a:gd name="connsiteY66-11300" fmla="*/ 1508923 h 1583140"/>
              <a:gd name="connsiteX67-11301" fmla="*/ 4096601 w 9662615"/>
              <a:gd name="connsiteY67-11302" fmla="*/ 1521563 h 1583140"/>
              <a:gd name="connsiteX68-11303" fmla="*/ 3970635 w 9662615"/>
              <a:gd name="connsiteY68-11304" fmla="*/ 1544815 h 1583140"/>
              <a:gd name="connsiteX69-11305" fmla="*/ 3833906 w 9662615"/>
              <a:gd name="connsiteY69-11306" fmla="*/ 1516637 h 1583140"/>
              <a:gd name="connsiteX70-11307" fmla="*/ 3696258 w 9662615"/>
              <a:gd name="connsiteY70-11308" fmla="*/ 1537563 h 1583140"/>
              <a:gd name="connsiteX71-11309" fmla="*/ 3594070 w 9662615"/>
              <a:gd name="connsiteY71-11310" fmla="*/ 1509422 h 1583140"/>
              <a:gd name="connsiteX72-11311" fmla="*/ 3565233 w 9662615"/>
              <a:gd name="connsiteY72-11312" fmla="*/ 1515122 h 1583140"/>
              <a:gd name="connsiteX73-11313" fmla="*/ 3560267 w 9662615"/>
              <a:gd name="connsiteY73-11314" fmla="*/ 1516288 h 1583140"/>
              <a:gd name="connsiteX74-11315" fmla="*/ 3540258 w 9662615"/>
              <a:gd name="connsiteY74-11316" fmla="*/ 1516976 h 1583140"/>
              <a:gd name="connsiteX75-11317" fmla="*/ 3534780 w 9662615"/>
              <a:gd name="connsiteY75-11318" fmla="*/ 1522141 h 1583140"/>
              <a:gd name="connsiteX76-11319" fmla="*/ 3504783 w 9662615"/>
              <a:gd name="connsiteY76-11320" fmla="*/ 1526739 h 1583140"/>
              <a:gd name="connsiteX77-11321" fmla="*/ 3430805 w 9662615"/>
              <a:gd name="connsiteY77-11322" fmla="*/ 1542521 h 1583140"/>
              <a:gd name="connsiteX78-11323" fmla="*/ 3292707 w 9662615"/>
              <a:gd name="connsiteY78-11324" fmla="*/ 1520490 h 1583140"/>
              <a:gd name="connsiteX79-11325" fmla="*/ 3187872 w 9662615"/>
              <a:gd name="connsiteY79-11326" fmla="*/ 1519991 h 1583140"/>
              <a:gd name="connsiteX80-11327" fmla="*/ 3148026 w 9662615"/>
              <a:gd name="connsiteY80-11328" fmla="*/ 1524777 h 1583140"/>
              <a:gd name="connsiteX81-11329" fmla="*/ 3092394 w 9662615"/>
              <a:gd name="connsiteY81-11330" fmla="*/ 1528115 h 1583140"/>
              <a:gd name="connsiteX82-11331" fmla="*/ 2994200 w 9662615"/>
              <a:gd name="connsiteY82-11332" fmla="*/ 1537857 h 1583140"/>
              <a:gd name="connsiteX83-11333" fmla="*/ 2862301 w 9662615"/>
              <a:gd name="connsiteY83-11334" fmla="*/ 1544250 h 1583140"/>
              <a:gd name="connsiteX84-11335" fmla="*/ 2766335 w 9662615"/>
              <a:gd name="connsiteY84-11336" fmla="*/ 1527662 h 1583140"/>
              <a:gd name="connsiteX85-11337" fmla="*/ 2757836 w 9662615"/>
              <a:gd name="connsiteY85-11338" fmla="*/ 1531371 h 1583140"/>
              <a:gd name="connsiteX86-11339" fmla="*/ 2691555 w 9662615"/>
              <a:gd name="connsiteY86-11340" fmla="*/ 1530283 h 1583140"/>
              <a:gd name="connsiteX87-11341" fmla="*/ 2491676 w 9662615"/>
              <a:gd name="connsiteY87-11342" fmla="*/ 1500859 h 1583140"/>
              <a:gd name="connsiteX88-11343" fmla="*/ 2378036 w 9662615"/>
              <a:gd name="connsiteY88-11344" fmla="*/ 1520645 h 1583140"/>
              <a:gd name="connsiteX89-11345" fmla="*/ 2284269 w 9662615"/>
              <a:gd name="connsiteY89-11346" fmla="*/ 1503068 h 1583140"/>
              <a:gd name="connsiteX90-11347" fmla="*/ 2207104 w 9662615"/>
              <a:gd name="connsiteY90-11348" fmla="*/ 1508888 h 1583140"/>
              <a:gd name="connsiteX91-11349" fmla="*/ 2149226 w 9662615"/>
              <a:gd name="connsiteY91-11350" fmla="*/ 1523409 h 1583140"/>
              <a:gd name="connsiteX92-11351" fmla="*/ 2084783 w 9662615"/>
              <a:gd name="connsiteY92-11352" fmla="*/ 1524245 h 1583140"/>
              <a:gd name="connsiteX93-11353" fmla="*/ 2070075 w 9662615"/>
              <a:gd name="connsiteY93-11354" fmla="*/ 1511285 h 1583140"/>
              <a:gd name="connsiteX94-11355" fmla="*/ 2001057 w 9662615"/>
              <a:gd name="connsiteY94-11356" fmla="*/ 1516449 h 1583140"/>
              <a:gd name="connsiteX95-11357" fmla="*/ 1896330 w 9662615"/>
              <a:gd name="connsiteY95-11358" fmla="*/ 1525725 h 1583140"/>
              <a:gd name="connsiteX96-11359" fmla="*/ 1835994 w 9662615"/>
              <a:gd name="connsiteY96-11360" fmla="*/ 1527678 h 1583140"/>
              <a:gd name="connsiteX97-11361" fmla="*/ 1671119 w 9662615"/>
              <a:gd name="connsiteY97-11362" fmla="*/ 1536701 h 1583140"/>
              <a:gd name="connsiteX98-11363" fmla="*/ 1601337 w 9662615"/>
              <a:gd name="connsiteY98-11364" fmla="*/ 1548552 h 1583140"/>
              <a:gd name="connsiteX99-11365" fmla="*/ 1407755 w 9662615"/>
              <a:gd name="connsiteY99-11366" fmla="*/ 1571444 h 1583140"/>
              <a:gd name="connsiteX100-11367" fmla="*/ 1271994 w 9662615"/>
              <a:gd name="connsiteY100-11368" fmla="*/ 1579471 h 1583140"/>
              <a:gd name="connsiteX101-11369" fmla="*/ 1249226 w 9662615"/>
              <a:gd name="connsiteY101-11370" fmla="*/ 1583140 h 1583140"/>
              <a:gd name="connsiteX102-11371" fmla="*/ 1217719 w 9662615"/>
              <a:gd name="connsiteY102-11372" fmla="*/ 1580863 h 1583140"/>
              <a:gd name="connsiteX103-11373" fmla="*/ 1091432 w 9662615"/>
              <a:gd name="connsiteY103-11374" fmla="*/ 1571003 h 1583140"/>
              <a:gd name="connsiteX104-11375" fmla="*/ 992039 w 9662615"/>
              <a:gd name="connsiteY104-11376" fmla="*/ 1556662 h 1583140"/>
              <a:gd name="connsiteX105-11377" fmla="*/ 868264 w 9662615"/>
              <a:gd name="connsiteY105-11378" fmla="*/ 1566392 h 1583140"/>
              <a:gd name="connsiteX106-11379" fmla="*/ 792765 w 9662615"/>
              <a:gd name="connsiteY106-11380" fmla="*/ 1563102 h 1583140"/>
              <a:gd name="connsiteX107-11381" fmla="*/ 669055 w 9662615"/>
              <a:gd name="connsiteY107-11382" fmla="*/ 1543638 h 1583140"/>
              <a:gd name="connsiteX108-11383" fmla="*/ 506152 w 9662615"/>
              <a:gd name="connsiteY108-11384" fmla="*/ 1549124 h 1583140"/>
              <a:gd name="connsiteX109-11385" fmla="*/ 472797 w 9662615"/>
              <a:gd name="connsiteY109-11386" fmla="*/ 1568904 h 1583140"/>
              <a:gd name="connsiteX110-11387" fmla="*/ 427864 w 9662615"/>
              <a:gd name="connsiteY110-11388" fmla="*/ 1580848 h 1583140"/>
              <a:gd name="connsiteX111-11389" fmla="*/ 408381 w 9662615"/>
              <a:gd name="connsiteY111-11390" fmla="*/ 1552940 h 1583140"/>
              <a:gd name="connsiteX112-11391" fmla="*/ 267163 w 9662615"/>
              <a:gd name="connsiteY112-11392" fmla="*/ 1531913 h 1583140"/>
              <a:gd name="connsiteX113-11393" fmla="*/ 196644 w 9662615"/>
              <a:gd name="connsiteY113-11394" fmla="*/ 1524565 h 1583140"/>
              <a:gd name="connsiteX114-11395" fmla="*/ 86819 w 9662615"/>
              <a:gd name="connsiteY114-11396" fmla="*/ 1519517 h 1583140"/>
              <a:gd name="connsiteX115-11397" fmla="*/ 53369 w 9662615"/>
              <a:gd name="connsiteY115-11398" fmla="*/ 1516853 h 1583140"/>
              <a:gd name="connsiteX116-11399" fmla="*/ 2359 w 9662615"/>
              <a:gd name="connsiteY116-11400" fmla="*/ 1515247 h 1583140"/>
              <a:gd name="connsiteX117-11401" fmla="*/ 0 w 9662615"/>
              <a:gd name="connsiteY117-11402" fmla="*/ 1514932 h 1583140"/>
              <a:gd name="connsiteX118-11403" fmla="*/ 0 w 9662615"/>
              <a:gd name="connsiteY118-11404" fmla="*/ 0 h 1583140"/>
              <a:gd name="connsiteX0-11405" fmla="*/ 0 w 9662615"/>
              <a:gd name="connsiteY0-11406" fmla="*/ 0 h 1583140"/>
              <a:gd name="connsiteX1-11407" fmla="*/ 9662615 w 9662615"/>
              <a:gd name="connsiteY1-11408" fmla="*/ 0 h 1583140"/>
              <a:gd name="connsiteX2-11409" fmla="*/ 9662615 w 9662615"/>
              <a:gd name="connsiteY2-11410" fmla="*/ 1280346 h 1583140"/>
              <a:gd name="connsiteX3-11411" fmla="*/ 9658420 w 9662615"/>
              <a:gd name="connsiteY3-11412" fmla="*/ 1280106 h 1583140"/>
              <a:gd name="connsiteX4-11413" fmla="*/ 9469546 w 9662615"/>
              <a:gd name="connsiteY4-11414" fmla="*/ 1289837 h 1583140"/>
              <a:gd name="connsiteX5-11415" fmla="*/ 9385895 w 9662615"/>
              <a:gd name="connsiteY5-11416" fmla="*/ 1269203 h 1583140"/>
              <a:gd name="connsiteX6-11417" fmla="*/ 9144767 w 9662615"/>
              <a:gd name="connsiteY6-11418" fmla="*/ 1264120 h 1583140"/>
              <a:gd name="connsiteX7-11419" fmla="*/ 8837252 w 9662615"/>
              <a:gd name="connsiteY7-11420" fmla="*/ 1350515 h 1583140"/>
              <a:gd name="connsiteX8-11421" fmla="*/ 8705466 w 9662615"/>
              <a:gd name="connsiteY8-11422" fmla="*/ 1342419 h 1583140"/>
              <a:gd name="connsiteX9-11423" fmla="*/ 8652221 w 9662615"/>
              <a:gd name="connsiteY9-11424" fmla="*/ 1326906 h 1583140"/>
              <a:gd name="connsiteX10-11425" fmla="*/ 8632312 w 9662615"/>
              <a:gd name="connsiteY10-11426" fmla="*/ 1326025 h 1583140"/>
              <a:gd name="connsiteX11-11427" fmla="*/ 8591582 w 9662615"/>
              <a:gd name="connsiteY11-11428" fmla="*/ 1341666 h 1583140"/>
              <a:gd name="connsiteX12-11429" fmla="*/ 8537336 w 9662615"/>
              <a:gd name="connsiteY12-11430" fmla="*/ 1341684 h 1583140"/>
              <a:gd name="connsiteX13-11431" fmla="*/ 8472508 w 9662615"/>
              <a:gd name="connsiteY13-11432" fmla="*/ 1363109 h 1583140"/>
              <a:gd name="connsiteX14-11433" fmla="*/ 8258477 w 9662615"/>
              <a:gd name="connsiteY14-11434" fmla="*/ 1370666 h 1583140"/>
              <a:gd name="connsiteX15-11435" fmla="*/ 8197961 w 9662615"/>
              <a:gd name="connsiteY15-11436" fmla="*/ 1392804 h 1583140"/>
              <a:gd name="connsiteX16-11437" fmla="*/ 8171196 w 9662615"/>
              <a:gd name="connsiteY16-11438" fmla="*/ 1397216 h 1583140"/>
              <a:gd name="connsiteX17-11439" fmla="*/ 8127667 w 9662615"/>
              <a:gd name="connsiteY17-11440" fmla="*/ 1418254 h 1583140"/>
              <a:gd name="connsiteX18-11441" fmla="*/ 7974579 w 9662615"/>
              <a:gd name="connsiteY18-11442" fmla="*/ 1383439 h 1583140"/>
              <a:gd name="connsiteX19-11443" fmla="*/ 7768351 w 9662615"/>
              <a:gd name="connsiteY19-11444" fmla="*/ 1395051 h 1583140"/>
              <a:gd name="connsiteX20-11445" fmla="*/ 7635985 w 9662615"/>
              <a:gd name="connsiteY20-11446" fmla="*/ 1386363 h 1583140"/>
              <a:gd name="connsiteX21-11447" fmla="*/ 7466069 w 9662615"/>
              <a:gd name="connsiteY21-11448" fmla="*/ 1377654 h 1583140"/>
              <a:gd name="connsiteX22-11449" fmla="*/ 7355642 w 9662615"/>
              <a:gd name="connsiteY22-11450" fmla="*/ 1407761 h 1583140"/>
              <a:gd name="connsiteX23-11451" fmla="*/ 7151610 w 9662615"/>
              <a:gd name="connsiteY23-11452" fmla="*/ 1397856 h 1583140"/>
              <a:gd name="connsiteX24-11453" fmla="*/ 7082147 w 9662615"/>
              <a:gd name="connsiteY24-11454" fmla="*/ 1406113 h 1583140"/>
              <a:gd name="connsiteX25-11455" fmla="*/ 7014958 w 9662615"/>
              <a:gd name="connsiteY25-11456" fmla="*/ 1396883 h 1583140"/>
              <a:gd name="connsiteX26-11457" fmla="*/ 6907567 w 9662615"/>
              <a:gd name="connsiteY26-11458" fmla="*/ 1419149 h 1583140"/>
              <a:gd name="connsiteX27-11459" fmla="*/ 6748428 w 9662615"/>
              <a:gd name="connsiteY27-11460" fmla="*/ 1420308 h 1583140"/>
              <a:gd name="connsiteX28-11461" fmla="*/ 6654257 w 9662615"/>
              <a:gd name="connsiteY28-11462" fmla="*/ 1424143 h 1583140"/>
              <a:gd name="connsiteX29-11463" fmla="*/ 6620123 w 9662615"/>
              <a:gd name="connsiteY29-11464" fmla="*/ 1430535 h 1583140"/>
              <a:gd name="connsiteX30-11465" fmla="*/ 6571355 w 9662615"/>
              <a:gd name="connsiteY30-11466" fmla="*/ 1436144 h 1583140"/>
              <a:gd name="connsiteX31-11467" fmla="*/ 6486557 w 9662615"/>
              <a:gd name="connsiteY31-11468" fmla="*/ 1449861 h 1583140"/>
              <a:gd name="connsiteX32-11469" fmla="*/ 6370419 w 9662615"/>
              <a:gd name="connsiteY32-11470" fmla="*/ 1461649 h 1583140"/>
              <a:gd name="connsiteX33-11471" fmla="*/ 6278839 w 9662615"/>
              <a:gd name="connsiteY33-11472" fmla="*/ 1449160 h 1583140"/>
              <a:gd name="connsiteX34-11473" fmla="*/ 6272455 w 9662615"/>
              <a:gd name="connsiteY34-11474" fmla="*/ 1453191 h 1583140"/>
              <a:gd name="connsiteX35-11475" fmla="*/ 6212659 w 9662615"/>
              <a:gd name="connsiteY35-11476" fmla="*/ 1454850 h 1583140"/>
              <a:gd name="connsiteX36-11477" fmla="*/ 6069317 w 9662615"/>
              <a:gd name="connsiteY36-11478" fmla="*/ 1445838 h 1583140"/>
              <a:gd name="connsiteX37-11479" fmla="*/ 5878477 w 9662615"/>
              <a:gd name="connsiteY37-11480" fmla="*/ 1439180 h 1583140"/>
              <a:gd name="connsiteX38-11481" fmla="*/ 5838387 w 9662615"/>
              <a:gd name="connsiteY38-11482" fmla="*/ 1444679 h 1583140"/>
              <a:gd name="connsiteX39-11483" fmla="*/ 5771136 w 9662615"/>
              <a:gd name="connsiteY39-11484" fmla="*/ 1453639 h 1583140"/>
              <a:gd name="connsiteX40-11485" fmla="*/ 5724081 w 9662615"/>
              <a:gd name="connsiteY40-11486" fmla="*/ 1470431 h 1583140"/>
              <a:gd name="connsiteX41-11487" fmla="*/ 5666577 w 9662615"/>
              <a:gd name="connsiteY41-11488" fmla="*/ 1473921 h 1583140"/>
              <a:gd name="connsiteX42-11489" fmla="*/ 5649068 w 9662615"/>
              <a:gd name="connsiteY42-11490" fmla="*/ 1461676 h 1583140"/>
              <a:gd name="connsiteX43-11491" fmla="*/ 5588902 w 9662615"/>
              <a:gd name="connsiteY43-11492" fmla="*/ 1469647 h 1583140"/>
              <a:gd name="connsiteX44-11493" fmla="*/ 5498090 w 9662615"/>
              <a:gd name="connsiteY44-11494" fmla="*/ 1483173 h 1583140"/>
              <a:gd name="connsiteX45-11495" fmla="*/ 5444641 w 9662615"/>
              <a:gd name="connsiteY45-11496" fmla="*/ 1487602 h 1583140"/>
              <a:gd name="connsiteX46-11497" fmla="*/ 5299812 w 9662615"/>
              <a:gd name="connsiteY46-11498" fmla="*/ 1503362 h 1583140"/>
              <a:gd name="connsiteX47-11499" fmla="*/ 5213947 w 9662615"/>
              <a:gd name="connsiteY47-11500" fmla="*/ 1516637 h 1583140"/>
              <a:gd name="connsiteX48-11501" fmla="*/ 5090342 w 9662615"/>
              <a:gd name="connsiteY48-11502" fmla="*/ 1546680 h 1583140"/>
              <a:gd name="connsiteX49-11503" fmla="*/ 5129812 w 9662615"/>
              <a:gd name="connsiteY49-11504" fmla="*/ 1521277 h 1583140"/>
              <a:gd name="connsiteX50-11505" fmla="*/ 5059484 w 9662615"/>
              <a:gd name="connsiteY50-11506" fmla="*/ 1546802 h 1583140"/>
              <a:gd name="connsiteX51-11507" fmla="*/ 5038524 w 9662615"/>
              <a:gd name="connsiteY51-11508" fmla="*/ 1545675 h 1583140"/>
              <a:gd name="connsiteX52-11509" fmla="*/ 5026564 w 9662615"/>
              <a:gd name="connsiteY52-11510" fmla="*/ 1545376 h 1583140"/>
              <a:gd name="connsiteX53-11511" fmla="*/ 4969433 w 9662615"/>
              <a:gd name="connsiteY53-11512" fmla="*/ 1550865 h 1583140"/>
              <a:gd name="connsiteX54-11513" fmla="*/ 4929254 w 9662615"/>
              <a:gd name="connsiteY54-11514" fmla="*/ 1563452 h 1583140"/>
              <a:gd name="connsiteX55-11515" fmla="*/ 4871726 w 9662615"/>
              <a:gd name="connsiteY55-11516" fmla="*/ 1570584 h 1583140"/>
              <a:gd name="connsiteX56-11517" fmla="*/ 4843267 w 9662615"/>
              <a:gd name="connsiteY56-11518" fmla="*/ 1561459 h 1583140"/>
              <a:gd name="connsiteX57-11519" fmla="*/ 4821058 w 9662615"/>
              <a:gd name="connsiteY57-11520" fmla="*/ 1553078 h 1583140"/>
              <a:gd name="connsiteX58-11521" fmla="*/ 4791466 w 9662615"/>
              <a:gd name="connsiteY58-11522" fmla="*/ 1561324 h 1583140"/>
              <a:gd name="connsiteX59-11523" fmla="*/ 4784247 w 9662615"/>
              <a:gd name="connsiteY59-11524" fmla="*/ 1562342 h 1583140"/>
              <a:gd name="connsiteX60-11525" fmla="*/ 4739309 w 9662615"/>
              <a:gd name="connsiteY60-11526" fmla="*/ 1553948 h 1583140"/>
              <a:gd name="connsiteX61-11527" fmla="*/ 4697562 w 9662615"/>
              <a:gd name="connsiteY61-11528" fmla="*/ 1551206 h 1583140"/>
              <a:gd name="connsiteX62-11529" fmla="*/ 4662664 w 9662615"/>
              <a:gd name="connsiteY62-11530" fmla="*/ 1573162 h 1583140"/>
              <a:gd name="connsiteX63-11531" fmla="*/ 4595077 w 9662615"/>
              <a:gd name="connsiteY63-11532" fmla="*/ 1552918 h 1583140"/>
              <a:gd name="connsiteX64-11533" fmla="*/ 4521734 w 9662615"/>
              <a:gd name="connsiteY64-11534" fmla="*/ 1529359 h 1583140"/>
              <a:gd name="connsiteX65-11535" fmla="*/ 4382398 w 9662615"/>
              <a:gd name="connsiteY65-11536" fmla="*/ 1534108 h 1583140"/>
              <a:gd name="connsiteX66-11537" fmla="*/ 4221826 w 9662615"/>
              <a:gd name="connsiteY66-11538" fmla="*/ 1508923 h 1583140"/>
              <a:gd name="connsiteX67-11539" fmla="*/ 4096601 w 9662615"/>
              <a:gd name="connsiteY67-11540" fmla="*/ 1521563 h 1583140"/>
              <a:gd name="connsiteX68-11541" fmla="*/ 3970635 w 9662615"/>
              <a:gd name="connsiteY68-11542" fmla="*/ 1544815 h 1583140"/>
              <a:gd name="connsiteX69-11543" fmla="*/ 3833906 w 9662615"/>
              <a:gd name="connsiteY69-11544" fmla="*/ 1516637 h 1583140"/>
              <a:gd name="connsiteX70-11545" fmla="*/ 3696258 w 9662615"/>
              <a:gd name="connsiteY70-11546" fmla="*/ 1537563 h 1583140"/>
              <a:gd name="connsiteX71-11547" fmla="*/ 3594070 w 9662615"/>
              <a:gd name="connsiteY71-11548" fmla="*/ 1509422 h 1583140"/>
              <a:gd name="connsiteX72-11549" fmla="*/ 3565233 w 9662615"/>
              <a:gd name="connsiteY72-11550" fmla="*/ 1515122 h 1583140"/>
              <a:gd name="connsiteX73-11551" fmla="*/ 3560267 w 9662615"/>
              <a:gd name="connsiteY73-11552" fmla="*/ 1516288 h 1583140"/>
              <a:gd name="connsiteX74-11553" fmla="*/ 3540258 w 9662615"/>
              <a:gd name="connsiteY74-11554" fmla="*/ 1516976 h 1583140"/>
              <a:gd name="connsiteX75-11555" fmla="*/ 3534780 w 9662615"/>
              <a:gd name="connsiteY75-11556" fmla="*/ 1522141 h 1583140"/>
              <a:gd name="connsiteX76-11557" fmla="*/ 3504783 w 9662615"/>
              <a:gd name="connsiteY76-11558" fmla="*/ 1526739 h 1583140"/>
              <a:gd name="connsiteX77-11559" fmla="*/ 3430805 w 9662615"/>
              <a:gd name="connsiteY77-11560" fmla="*/ 1542521 h 1583140"/>
              <a:gd name="connsiteX78-11561" fmla="*/ 3292707 w 9662615"/>
              <a:gd name="connsiteY78-11562" fmla="*/ 1520490 h 1583140"/>
              <a:gd name="connsiteX79-11563" fmla="*/ 3187872 w 9662615"/>
              <a:gd name="connsiteY79-11564" fmla="*/ 1519991 h 1583140"/>
              <a:gd name="connsiteX80-11565" fmla="*/ 3148026 w 9662615"/>
              <a:gd name="connsiteY80-11566" fmla="*/ 1524777 h 1583140"/>
              <a:gd name="connsiteX81-11567" fmla="*/ 3092394 w 9662615"/>
              <a:gd name="connsiteY81-11568" fmla="*/ 1528115 h 1583140"/>
              <a:gd name="connsiteX82-11569" fmla="*/ 2994200 w 9662615"/>
              <a:gd name="connsiteY82-11570" fmla="*/ 1537857 h 1583140"/>
              <a:gd name="connsiteX83-11571" fmla="*/ 2862301 w 9662615"/>
              <a:gd name="connsiteY83-11572" fmla="*/ 1544250 h 1583140"/>
              <a:gd name="connsiteX84-11573" fmla="*/ 2766335 w 9662615"/>
              <a:gd name="connsiteY84-11574" fmla="*/ 1527662 h 1583140"/>
              <a:gd name="connsiteX85-11575" fmla="*/ 2757836 w 9662615"/>
              <a:gd name="connsiteY85-11576" fmla="*/ 1531371 h 1583140"/>
              <a:gd name="connsiteX86-11577" fmla="*/ 2691555 w 9662615"/>
              <a:gd name="connsiteY86-11578" fmla="*/ 1530283 h 1583140"/>
              <a:gd name="connsiteX87-11579" fmla="*/ 2491676 w 9662615"/>
              <a:gd name="connsiteY87-11580" fmla="*/ 1500859 h 1583140"/>
              <a:gd name="connsiteX88-11581" fmla="*/ 2378036 w 9662615"/>
              <a:gd name="connsiteY88-11582" fmla="*/ 1520645 h 1583140"/>
              <a:gd name="connsiteX89-11583" fmla="*/ 2284269 w 9662615"/>
              <a:gd name="connsiteY89-11584" fmla="*/ 1503068 h 1583140"/>
              <a:gd name="connsiteX90-11585" fmla="*/ 2207104 w 9662615"/>
              <a:gd name="connsiteY90-11586" fmla="*/ 1508888 h 1583140"/>
              <a:gd name="connsiteX91-11587" fmla="*/ 2149226 w 9662615"/>
              <a:gd name="connsiteY91-11588" fmla="*/ 1523409 h 1583140"/>
              <a:gd name="connsiteX92-11589" fmla="*/ 2084783 w 9662615"/>
              <a:gd name="connsiteY92-11590" fmla="*/ 1524245 h 1583140"/>
              <a:gd name="connsiteX93-11591" fmla="*/ 2070075 w 9662615"/>
              <a:gd name="connsiteY93-11592" fmla="*/ 1511285 h 1583140"/>
              <a:gd name="connsiteX94-11593" fmla="*/ 2001057 w 9662615"/>
              <a:gd name="connsiteY94-11594" fmla="*/ 1516449 h 1583140"/>
              <a:gd name="connsiteX95-11595" fmla="*/ 1896330 w 9662615"/>
              <a:gd name="connsiteY95-11596" fmla="*/ 1525725 h 1583140"/>
              <a:gd name="connsiteX96-11597" fmla="*/ 1835994 w 9662615"/>
              <a:gd name="connsiteY96-11598" fmla="*/ 1527678 h 1583140"/>
              <a:gd name="connsiteX97-11599" fmla="*/ 1671119 w 9662615"/>
              <a:gd name="connsiteY97-11600" fmla="*/ 1536701 h 1583140"/>
              <a:gd name="connsiteX98-11601" fmla="*/ 1601337 w 9662615"/>
              <a:gd name="connsiteY98-11602" fmla="*/ 1548552 h 1583140"/>
              <a:gd name="connsiteX99-11603" fmla="*/ 1407755 w 9662615"/>
              <a:gd name="connsiteY99-11604" fmla="*/ 1571444 h 1583140"/>
              <a:gd name="connsiteX100-11605" fmla="*/ 1271994 w 9662615"/>
              <a:gd name="connsiteY100-11606" fmla="*/ 1579471 h 1583140"/>
              <a:gd name="connsiteX101-11607" fmla="*/ 1249226 w 9662615"/>
              <a:gd name="connsiteY101-11608" fmla="*/ 1583140 h 1583140"/>
              <a:gd name="connsiteX102-11609" fmla="*/ 1217719 w 9662615"/>
              <a:gd name="connsiteY102-11610" fmla="*/ 1580863 h 1583140"/>
              <a:gd name="connsiteX103-11611" fmla="*/ 1091432 w 9662615"/>
              <a:gd name="connsiteY103-11612" fmla="*/ 1571003 h 1583140"/>
              <a:gd name="connsiteX104-11613" fmla="*/ 992039 w 9662615"/>
              <a:gd name="connsiteY104-11614" fmla="*/ 1556662 h 1583140"/>
              <a:gd name="connsiteX105-11615" fmla="*/ 868264 w 9662615"/>
              <a:gd name="connsiteY105-11616" fmla="*/ 1566392 h 1583140"/>
              <a:gd name="connsiteX106-11617" fmla="*/ 792765 w 9662615"/>
              <a:gd name="connsiteY106-11618" fmla="*/ 1563102 h 1583140"/>
              <a:gd name="connsiteX107-11619" fmla="*/ 669055 w 9662615"/>
              <a:gd name="connsiteY107-11620" fmla="*/ 1543638 h 1583140"/>
              <a:gd name="connsiteX108-11621" fmla="*/ 506152 w 9662615"/>
              <a:gd name="connsiteY108-11622" fmla="*/ 1549124 h 1583140"/>
              <a:gd name="connsiteX109-11623" fmla="*/ 472797 w 9662615"/>
              <a:gd name="connsiteY109-11624" fmla="*/ 1568904 h 1583140"/>
              <a:gd name="connsiteX110-11625" fmla="*/ 427864 w 9662615"/>
              <a:gd name="connsiteY110-11626" fmla="*/ 1580848 h 1583140"/>
              <a:gd name="connsiteX111-11627" fmla="*/ 408381 w 9662615"/>
              <a:gd name="connsiteY111-11628" fmla="*/ 1552940 h 1583140"/>
              <a:gd name="connsiteX112-11629" fmla="*/ 267163 w 9662615"/>
              <a:gd name="connsiteY112-11630" fmla="*/ 1531913 h 1583140"/>
              <a:gd name="connsiteX113-11631" fmla="*/ 196644 w 9662615"/>
              <a:gd name="connsiteY113-11632" fmla="*/ 1524565 h 1583140"/>
              <a:gd name="connsiteX114-11633" fmla="*/ 86819 w 9662615"/>
              <a:gd name="connsiteY114-11634" fmla="*/ 1519517 h 1583140"/>
              <a:gd name="connsiteX115-11635" fmla="*/ 53369 w 9662615"/>
              <a:gd name="connsiteY115-11636" fmla="*/ 1516853 h 1583140"/>
              <a:gd name="connsiteX116-11637" fmla="*/ 2359 w 9662615"/>
              <a:gd name="connsiteY116-11638" fmla="*/ 1515247 h 1583140"/>
              <a:gd name="connsiteX117-11639" fmla="*/ 0 w 9662615"/>
              <a:gd name="connsiteY117-11640" fmla="*/ 1514932 h 1583140"/>
              <a:gd name="connsiteX118-11641" fmla="*/ 0 w 9662615"/>
              <a:gd name="connsiteY118-11642" fmla="*/ 0 h 1583140"/>
              <a:gd name="connsiteX0-11643" fmla="*/ 0 w 9662615"/>
              <a:gd name="connsiteY0-11644" fmla="*/ 0 h 1583140"/>
              <a:gd name="connsiteX1-11645" fmla="*/ 9662615 w 9662615"/>
              <a:gd name="connsiteY1-11646" fmla="*/ 0 h 1583140"/>
              <a:gd name="connsiteX2-11647" fmla="*/ 9662615 w 9662615"/>
              <a:gd name="connsiteY2-11648" fmla="*/ 1280346 h 1583140"/>
              <a:gd name="connsiteX3-11649" fmla="*/ 9658420 w 9662615"/>
              <a:gd name="connsiteY3-11650" fmla="*/ 1280106 h 1583140"/>
              <a:gd name="connsiteX4-11651" fmla="*/ 9469546 w 9662615"/>
              <a:gd name="connsiteY4-11652" fmla="*/ 1289837 h 1583140"/>
              <a:gd name="connsiteX5-11653" fmla="*/ 9385895 w 9662615"/>
              <a:gd name="connsiteY5-11654" fmla="*/ 1269203 h 1583140"/>
              <a:gd name="connsiteX6-11655" fmla="*/ 9144767 w 9662615"/>
              <a:gd name="connsiteY6-11656" fmla="*/ 1264120 h 1583140"/>
              <a:gd name="connsiteX7-11657" fmla="*/ 8837252 w 9662615"/>
              <a:gd name="connsiteY7-11658" fmla="*/ 1350515 h 1583140"/>
              <a:gd name="connsiteX8-11659" fmla="*/ 8705466 w 9662615"/>
              <a:gd name="connsiteY8-11660" fmla="*/ 1342419 h 1583140"/>
              <a:gd name="connsiteX9-11661" fmla="*/ 8652221 w 9662615"/>
              <a:gd name="connsiteY9-11662" fmla="*/ 1326906 h 1583140"/>
              <a:gd name="connsiteX10-11663" fmla="*/ 8632312 w 9662615"/>
              <a:gd name="connsiteY10-11664" fmla="*/ 1326025 h 1583140"/>
              <a:gd name="connsiteX11-11665" fmla="*/ 8591582 w 9662615"/>
              <a:gd name="connsiteY11-11666" fmla="*/ 1341666 h 1583140"/>
              <a:gd name="connsiteX12-11667" fmla="*/ 8537336 w 9662615"/>
              <a:gd name="connsiteY12-11668" fmla="*/ 1341684 h 1583140"/>
              <a:gd name="connsiteX13-11669" fmla="*/ 8472508 w 9662615"/>
              <a:gd name="connsiteY13-11670" fmla="*/ 1363109 h 1583140"/>
              <a:gd name="connsiteX14-11671" fmla="*/ 8258477 w 9662615"/>
              <a:gd name="connsiteY14-11672" fmla="*/ 1370666 h 1583140"/>
              <a:gd name="connsiteX15-11673" fmla="*/ 8197961 w 9662615"/>
              <a:gd name="connsiteY15-11674" fmla="*/ 1392804 h 1583140"/>
              <a:gd name="connsiteX16-11675" fmla="*/ 8171196 w 9662615"/>
              <a:gd name="connsiteY16-11676" fmla="*/ 1397216 h 1583140"/>
              <a:gd name="connsiteX17-11677" fmla="*/ 8127667 w 9662615"/>
              <a:gd name="connsiteY17-11678" fmla="*/ 1418254 h 1583140"/>
              <a:gd name="connsiteX18-11679" fmla="*/ 7974579 w 9662615"/>
              <a:gd name="connsiteY18-11680" fmla="*/ 1383439 h 1583140"/>
              <a:gd name="connsiteX19-11681" fmla="*/ 7768351 w 9662615"/>
              <a:gd name="connsiteY19-11682" fmla="*/ 1395051 h 1583140"/>
              <a:gd name="connsiteX20-11683" fmla="*/ 7635985 w 9662615"/>
              <a:gd name="connsiteY20-11684" fmla="*/ 1386363 h 1583140"/>
              <a:gd name="connsiteX21-11685" fmla="*/ 7466069 w 9662615"/>
              <a:gd name="connsiteY21-11686" fmla="*/ 1377654 h 1583140"/>
              <a:gd name="connsiteX22-11687" fmla="*/ 7355642 w 9662615"/>
              <a:gd name="connsiteY22-11688" fmla="*/ 1407761 h 1583140"/>
              <a:gd name="connsiteX23-11689" fmla="*/ 7151610 w 9662615"/>
              <a:gd name="connsiteY23-11690" fmla="*/ 1397856 h 1583140"/>
              <a:gd name="connsiteX24-11691" fmla="*/ 7082147 w 9662615"/>
              <a:gd name="connsiteY24-11692" fmla="*/ 1406113 h 1583140"/>
              <a:gd name="connsiteX25-11693" fmla="*/ 7014958 w 9662615"/>
              <a:gd name="connsiteY25-11694" fmla="*/ 1396883 h 1583140"/>
              <a:gd name="connsiteX26-11695" fmla="*/ 6907567 w 9662615"/>
              <a:gd name="connsiteY26-11696" fmla="*/ 1419149 h 1583140"/>
              <a:gd name="connsiteX27-11697" fmla="*/ 6748428 w 9662615"/>
              <a:gd name="connsiteY27-11698" fmla="*/ 1420308 h 1583140"/>
              <a:gd name="connsiteX28-11699" fmla="*/ 6654257 w 9662615"/>
              <a:gd name="connsiteY28-11700" fmla="*/ 1424143 h 1583140"/>
              <a:gd name="connsiteX29-11701" fmla="*/ 6620123 w 9662615"/>
              <a:gd name="connsiteY29-11702" fmla="*/ 1430535 h 1583140"/>
              <a:gd name="connsiteX30-11703" fmla="*/ 6571355 w 9662615"/>
              <a:gd name="connsiteY30-11704" fmla="*/ 1436144 h 1583140"/>
              <a:gd name="connsiteX31-11705" fmla="*/ 6486557 w 9662615"/>
              <a:gd name="connsiteY31-11706" fmla="*/ 1449861 h 1583140"/>
              <a:gd name="connsiteX32-11707" fmla="*/ 6370419 w 9662615"/>
              <a:gd name="connsiteY32-11708" fmla="*/ 1461649 h 1583140"/>
              <a:gd name="connsiteX33-11709" fmla="*/ 6278839 w 9662615"/>
              <a:gd name="connsiteY33-11710" fmla="*/ 1449160 h 1583140"/>
              <a:gd name="connsiteX34-11711" fmla="*/ 6272455 w 9662615"/>
              <a:gd name="connsiteY34-11712" fmla="*/ 1453191 h 1583140"/>
              <a:gd name="connsiteX35-11713" fmla="*/ 6212659 w 9662615"/>
              <a:gd name="connsiteY35-11714" fmla="*/ 1454850 h 1583140"/>
              <a:gd name="connsiteX36-11715" fmla="*/ 6069317 w 9662615"/>
              <a:gd name="connsiteY36-11716" fmla="*/ 1445838 h 1583140"/>
              <a:gd name="connsiteX37-11717" fmla="*/ 5878477 w 9662615"/>
              <a:gd name="connsiteY37-11718" fmla="*/ 1439180 h 1583140"/>
              <a:gd name="connsiteX38-11719" fmla="*/ 5838387 w 9662615"/>
              <a:gd name="connsiteY38-11720" fmla="*/ 1444679 h 1583140"/>
              <a:gd name="connsiteX39-11721" fmla="*/ 5771136 w 9662615"/>
              <a:gd name="connsiteY39-11722" fmla="*/ 1453639 h 1583140"/>
              <a:gd name="connsiteX40-11723" fmla="*/ 5724081 w 9662615"/>
              <a:gd name="connsiteY40-11724" fmla="*/ 1470431 h 1583140"/>
              <a:gd name="connsiteX41-11725" fmla="*/ 5666577 w 9662615"/>
              <a:gd name="connsiteY41-11726" fmla="*/ 1473921 h 1583140"/>
              <a:gd name="connsiteX42-11727" fmla="*/ 5649068 w 9662615"/>
              <a:gd name="connsiteY42-11728" fmla="*/ 1461676 h 1583140"/>
              <a:gd name="connsiteX43-11729" fmla="*/ 5588902 w 9662615"/>
              <a:gd name="connsiteY43-11730" fmla="*/ 1469647 h 1583140"/>
              <a:gd name="connsiteX44-11731" fmla="*/ 5498090 w 9662615"/>
              <a:gd name="connsiteY44-11732" fmla="*/ 1483173 h 1583140"/>
              <a:gd name="connsiteX45-11733" fmla="*/ 5444641 w 9662615"/>
              <a:gd name="connsiteY45-11734" fmla="*/ 1487602 h 1583140"/>
              <a:gd name="connsiteX46-11735" fmla="*/ 5299812 w 9662615"/>
              <a:gd name="connsiteY46-11736" fmla="*/ 1503362 h 1583140"/>
              <a:gd name="connsiteX47-11737" fmla="*/ 5213947 w 9662615"/>
              <a:gd name="connsiteY47-11738" fmla="*/ 1516637 h 1583140"/>
              <a:gd name="connsiteX48-11739" fmla="*/ 5090342 w 9662615"/>
              <a:gd name="connsiteY48-11740" fmla="*/ 1546680 h 1583140"/>
              <a:gd name="connsiteX49-11741" fmla="*/ 5129812 w 9662615"/>
              <a:gd name="connsiteY49-11742" fmla="*/ 1521277 h 1583140"/>
              <a:gd name="connsiteX50-11743" fmla="*/ 5059484 w 9662615"/>
              <a:gd name="connsiteY50-11744" fmla="*/ 1546802 h 1583140"/>
              <a:gd name="connsiteX51-11745" fmla="*/ 5038524 w 9662615"/>
              <a:gd name="connsiteY51-11746" fmla="*/ 1545675 h 1583140"/>
              <a:gd name="connsiteX52-11747" fmla="*/ 5026564 w 9662615"/>
              <a:gd name="connsiteY52-11748" fmla="*/ 1545376 h 1583140"/>
              <a:gd name="connsiteX53-11749" fmla="*/ 4969433 w 9662615"/>
              <a:gd name="connsiteY53-11750" fmla="*/ 1550865 h 1583140"/>
              <a:gd name="connsiteX54-11751" fmla="*/ 4929254 w 9662615"/>
              <a:gd name="connsiteY54-11752" fmla="*/ 1563452 h 1583140"/>
              <a:gd name="connsiteX55-11753" fmla="*/ 4871726 w 9662615"/>
              <a:gd name="connsiteY55-11754" fmla="*/ 1570584 h 1583140"/>
              <a:gd name="connsiteX56-11755" fmla="*/ 4843267 w 9662615"/>
              <a:gd name="connsiteY56-11756" fmla="*/ 1561459 h 1583140"/>
              <a:gd name="connsiteX57-11757" fmla="*/ 4821058 w 9662615"/>
              <a:gd name="connsiteY57-11758" fmla="*/ 1553078 h 1583140"/>
              <a:gd name="connsiteX58-11759" fmla="*/ 4791466 w 9662615"/>
              <a:gd name="connsiteY58-11760" fmla="*/ 1561324 h 1583140"/>
              <a:gd name="connsiteX59-11761" fmla="*/ 4784247 w 9662615"/>
              <a:gd name="connsiteY59-11762" fmla="*/ 1562342 h 1583140"/>
              <a:gd name="connsiteX60-11763" fmla="*/ 4739309 w 9662615"/>
              <a:gd name="connsiteY60-11764" fmla="*/ 1553948 h 1583140"/>
              <a:gd name="connsiteX61-11765" fmla="*/ 4697562 w 9662615"/>
              <a:gd name="connsiteY61-11766" fmla="*/ 1551206 h 1583140"/>
              <a:gd name="connsiteX62-11767" fmla="*/ 4662664 w 9662615"/>
              <a:gd name="connsiteY62-11768" fmla="*/ 1573162 h 1583140"/>
              <a:gd name="connsiteX63-11769" fmla="*/ 4583150 w 9662615"/>
              <a:gd name="connsiteY63-11770" fmla="*/ 1529064 h 1583140"/>
              <a:gd name="connsiteX64-11771" fmla="*/ 4521734 w 9662615"/>
              <a:gd name="connsiteY64-11772" fmla="*/ 1529359 h 1583140"/>
              <a:gd name="connsiteX65-11773" fmla="*/ 4382398 w 9662615"/>
              <a:gd name="connsiteY65-11774" fmla="*/ 1534108 h 1583140"/>
              <a:gd name="connsiteX66-11775" fmla="*/ 4221826 w 9662615"/>
              <a:gd name="connsiteY66-11776" fmla="*/ 1508923 h 1583140"/>
              <a:gd name="connsiteX67-11777" fmla="*/ 4096601 w 9662615"/>
              <a:gd name="connsiteY67-11778" fmla="*/ 1521563 h 1583140"/>
              <a:gd name="connsiteX68-11779" fmla="*/ 3970635 w 9662615"/>
              <a:gd name="connsiteY68-11780" fmla="*/ 1544815 h 1583140"/>
              <a:gd name="connsiteX69-11781" fmla="*/ 3833906 w 9662615"/>
              <a:gd name="connsiteY69-11782" fmla="*/ 1516637 h 1583140"/>
              <a:gd name="connsiteX70-11783" fmla="*/ 3696258 w 9662615"/>
              <a:gd name="connsiteY70-11784" fmla="*/ 1537563 h 1583140"/>
              <a:gd name="connsiteX71-11785" fmla="*/ 3594070 w 9662615"/>
              <a:gd name="connsiteY71-11786" fmla="*/ 1509422 h 1583140"/>
              <a:gd name="connsiteX72-11787" fmla="*/ 3565233 w 9662615"/>
              <a:gd name="connsiteY72-11788" fmla="*/ 1515122 h 1583140"/>
              <a:gd name="connsiteX73-11789" fmla="*/ 3560267 w 9662615"/>
              <a:gd name="connsiteY73-11790" fmla="*/ 1516288 h 1583140"/>
              <a:gd name="connsiteX74-11791" fmla="*/ 3540258 w 9662615"/>
              <a:gd name="connsiteY74-11792" fmla="*/ 1516976 h 1583140"/>
              <a:gd name="connsiteX75-11793" fmla="*/ 3534780 w 9662615"/>
              <a:gd name="connsiteY75-11794" fmla="*/ 1522141 h 1583140"/>
              <a:gd name="connsiteX76-11795" fmla="*/ 3504783 w 9662615"/>
              <a:gd name="connsiteY76-11796" fmla="*/ 1526739 h 1583140"/>
              <a:gd name="connsiteX77-11797" fmla="*/ 3430805 w 9662615"/>
              <a:gd name="connsiteY77-11798" fmla="*/ 1542521 h 1583140"/>
              <a:gd name="connsiteX78-11799" fmla="*/ 3292707 w 9662615"/>
              <a:gd name="connsiteY78-11800" fmla="*/ 1520490 h 1583140"/>
              <a:gd name="connsiteX79-11801" fmla="*/ 3187872 w 9662615"/>
              <a:gd name="connsiteY79-11802" fmla="*/ 1519991 h 1583140"/>
              <a:gd name="connsiteX80-11803" fmla="*/ 3148026 w 9662615"/>
              <a:gd name="connsiteY80-11804" fmla="*/ 1524777 h 1583140"/>
              <a:gd name="connsiteX81-11805" fmla="*/ 3092394 w 9662615"/>
              <a:gd name="connsiteY81-11806" fmla="*/ 1528115 h 1583140"/>
              <a:gd name="connsiteX82-11807" fmla="*/ 2994200 w 9662615"/>
              <a:gd name="connsiteY82-11808" fmla="*/ 1537857 h 1583140"/>
              <a:gd name="connsiteX83-11809" fmla="*/ 2862301 w 9662615"/>
              <a:gd name="connsiteY83-11810" fmla="*/ 1544250 h 1583140"/>
              <a:gd name="connsiteX84-11811" fmla="*/ 2766335 w 9662615"/>
              <a:gd name="connsiteY84-11812" fmla="*/ 1527662 h 1583140"/>
              <a:gd name="connsiteX85-11813" fmla="*/ 2757836 w 9662615"/>
              <a:gd name="connsiteY85-11814" fmla="*/ 1531371 h 1583140"/>
              <a:gd name="connsiteX86-11815" fmla="*/ 2691555 w 9662615"/>
              <a:gd name="connsiteY86-11816" fmla="*/ 1530283 h 1583140"/>
              <a:gd name="connsiteX87-11817" fmla="*/ 2491676 w 9662615"/>
              <a:gd name="connsiteY87-11818" fmla="*/ 1500859 h 1583140"/>
              <a:gd name="connsiteX88-11819" fmla="*/ 2378036 w 9662615"/>
              <a:gd name="connsiteY88-11820" fmla="*/ 1520645 h 1583140"/>
              <a:gd name="connsiteX89-11821" fmla="*/ 2284269 w 9662615"/>
              <a:gd name="connsiteY89-11822" fmla="*/ 1503068 h 1583140"/>
              <a:gd name="connsiteX90-11823" fmla="*/ 2207104 w 9662615"/>
              <a:gd name="connsiteY90-11824" fmla="*/ 1508888 h 1583140"/>
              <a:gd name="connsiteX91-11825" fmla="*/ 2149226 w 9662615"/>
              <a:gd name="connsiteY91-11826" fmla="*/ 1523409 h 1583140"/>
              <a:gd name="connsiteX92-11827" fmla="*/ 2084783 w 9662615"/>
              <a:gd name="connsiteY92-11828" fmla="*/ 1524245 h 1583140"/>
              <a:gd name="connsiteX93-11829" fmla="*/ 2070075 w 9662615"/>
              <a:gd name="connsiteY93-11830" fmla="*/ 1511285 h 1583140"/>
              <a:gd name="connsiteX94-11831" fmla="*/ 2001057 w 9662615"/>
              <a:gd name="connsiteY94-11832" fmla="*/ 1516449 h 1583140"/>
              <a:gd name="connsiteX95-11833" fmla="*/ 1896330 w 9662615"/>
              <a:gd name="connsiteY95-11834" fmla="*/ 1525725 h 1583140"/>
              <a:gd name="connsiteX96-11835" fmla="*/ 1835994 w 9662615"/>
              <a:gd name="connsiteY96-11836" fmla="*/ 1527678 h 1583140"/>
              <a:gd name="connsiteX97-11837" fmla="*/ 1671119 w 9662615"/>
              <a:gd name="connsiteY97-11838" fmla="*/ 1536701 h 1583140"/>
              <a:gd name="connsiteX98-11839" fmla="*/ 1601337 w 9662615"/>
              <a:gd name="connsiteY98-11840" fmla="*/ 1548552 h 1583140"/>
              <a:gd name="connsiteX99-11841" fmla="*/ 1407755 w 9662615"/>
              <a:gd name="connsiteY99-11842" fmla="*/ 1571444 h 1583140"/>
              <a:gd name="connsiteX100-11843" fmla="*/ 1271994 w 9662615"/>
              <a:gd name="connsiteY100-11844" fmla="*/ 1579471 h 1583140"/>
              <a:gd name="connsiteX101-11845" fmla="*/ 1249226 w 9662615"/>
              <a:gd name="connsiteY101-11846" fmla="*/ 1583140 h 1583140"/>
              <a:gd name="connsiteX102-11847" fmla="*/ 1217719 w 9662615"/>
              <a:gd name="connsiteY102-11848" fmla="*/ 1580863 h 1583140"/>
              <a:gd name="connsiteX103-11849" fmla="*/ 1091432 w 9662615"/>
              <a:gd name="connsiteY103-11850" fmla="*/ 1571003 h 1583140"/>
              <a:gd name="connsiteX104-11851" fmla="*/ 992039 w 9662615"/>
              <a:gd name="connsiteY104-11852" fmla="*/ 1556662 h 1583140"/>
              <a:gd name="connsiteX105-11853" fmla="*/ 868264 w 9662615"/>
              <a:gd name="connsiteY105-11854" fmla="*/ 1566392 h 1583140"/>
              <a:gd name="connsiteX106-11855" fmla="*/ 792765 w 9662615"/>
              <a:gd name="connsiteY106-11856" fmla="*/ 1563102 h 1583140"/>
              <a:gd name="connsiteX107-11857" fmla="*/ 669055 w 9662615"/>
              <a:gd name="connsiteY107-11858" fmla="*/ 1543638 h 1583140"/>
              <a:gd name="connsiteX108-11859" fmla="*/ 506152 w 9662615"/>
              <a:gd name="connsiteY108-11860" fmla="*/ 1549124 h 1583140"/>
              <a:gd name="connsiteX109-11861" fmla="*/ 472797 w 9662615"/>
              <a:gd name="connsiteY109-11862" fmla="*/ 1568904 h 1583140"/>
              <a:gd name="connsiteX110-11863" fmla="*/ 427864 w 9662615"/>
              <a:gd name="connsiteY110-11864" fmla="*/ 1580848 h 1583140"/>
              <a:gd name="connsiteX111-11865" fmla="*/ 408381 w 9662615"/>
              <a:gd name="connsiteY111-11866" fmla="*/ 1552940 h 1583140"/>
              <a:gd name="connsiteX112-11867" fmla="*/ 267163 w 9662615"/>
              <a:gd name="connsiteY112-11868" fmla="*/ 1531913 h 1583140"/>
              <a:gd name="connsiteX113-11869" fmla="*/ 196644 w 9662615"/>
              <a:gd name="connsiteY113-11870" fmla="*/ 1524565 h 1583140"/>
              <a:gd name="connsiteX114-11871" fmla="*/ 86819 w 9662615"/>
              <a:gd name="connsiteY114-11872" fmla="*/ 1519517 h 1583140"/>
              <a:gd name="connsiteX115-11873" fmla="*/ 53369 w 9662615"/>
              <a:gd name="connsiteY115-11874" fmla="*/ 1516853 h 1583140"/>
              <a:gd name="connsiteX116-11875" fmla="*/ 2359 w 9662615"/>
              <a:gd name="connsiteY116-11876" fmla="*/ 1515247 h 1583140"/>
              <a:gd name="connsiteX117-11877" fmla="*/ 0 w 9662615"/>
              <a:gd name="connsiteY117-11878" fmla="*/ 1514932 h 1583140"/>
              <a:gd name="connsiteX118-11879" fmla="*/ 0 w 9662615"/>
              <a:gd name="connsiteY118-11880" fmla="*/ 0 h 1583140"/>
              <a:gd name="connsiteX0-11881" fmla="*/ 0 w 9662615"/>
              <a:gd name="connsiteY0-11882" fmla="*/ 0 h 1583140"/>
              <a:gd name="connsiteX1-11883" fmla="*/ 9662615 w 9662615"/>
              <a:gd name="connsiteY1-11884" fmla="*/ 0 h 1583140"/>
              <a:gd name="connsiteX2-11885" fmla="*/ 9662615 w 9662615"/>
              <a:gd name="connsiteY2-11886" fmla="*/ 1280346 h 1583140"/>
              <a:gd name="connsiteX3-11887" fmla="*/ 9658420 w 9662615"/>
              <a:gd name="connsiteY3-11888" fmla="*/ 1280106 h 1583140"/>
              <a:gd name="connsiteX4-11889" fmla="*/ 9469546 w 9662615"/>
              <a:gd name="connsiteY4-11890" fmla="*/ 1289837 h 1583140"/>
              <a:gd name="connsiteX5-11891" fmla="*/ 9385895 w 9662615"/>
              <a:gd name="connsiteY5-11892" fmla="*/ 1269203 h 1583140"/>
              <a:gd name="connsiteX6-11893" fmla="*/ 9144767 w 9662615"/>
              <a:gd name="connsiteY6-11894" fmla="*/ 1264120 h 1583140"/>
              <a:gd name="connsiteX7-11895" fmla="*/ 8837252 w 9662615"/>
              <a:gd name="connsiteY7-11896" fmla="*/ 1350515 h 1583140"/>
              <a:gd name="connsiteX8-11897" fmla="*/ 8705466 w 9662615"/>
              <a:gd name="connsiteY8-11898" fmla="*/ 1342419 h 1583140"/>
              <a:gd name="connsiteX9-11899" fmla="*/ 8652221 w 9662615"/>
              <a:gd name="connsiteY9-11900" fmla="*/ 1326906 h 1583140"/>
              <a:gd name="connsiteX10-11901" fmla="*/ 8632312 w 9662615"/>
              <a:gd name="connsiteY10-11902" fmla="*/ 1326025 h 1583140"/>
              <a:gd name="connsiteX11-11903" fmla="*/ 8591582 w 9662615"/>
              <a:gd name="connsiteY11-11904" fmla="*/ 1341666 h 1583140"/>
              <a:gd name="connsiteX12-11905" fmla="*/ 8537336 w 9662615"/>
              <a:gd name="connsiteY12-11906" fmla="*/ 1341684 h 1583140"/>
              <a:gd name="connsiteX13-11907" fmla="*/ 8472508 w 9662615"/>
              <a:gd name="connsiteY13-11908" fmla="*/ 1363109 h 1583140"/>
              <a:gd name="connsiteX14-11909" fmla="*/ 8258477 w 9662615"/>
              <a:gd name="connsiteY14-11910" fmla="*/ 1370666 h 1583140"/>
              <a:gd name="connsiteX15-11911" fmla="*/ 8197961 w 9662615"/>
              <a:gd name="connsiteY15-11912" fmla="*/ 1392804 h 1583140"/>
              <a:gd name="connsiteX16-11913" fmla="*/ 8171196 w 9662615"/>
              <a:gd name="connsiteY16-11914" fmla="*/ 1397216 h 1583140"/>
              <a:gd name="connsiteX17-11915" fmla="*/ 8127667 w 9662615"/>
              <a:gd name="connsiteY17-11916" fmla="*/ 1418254 h 1583140"/>
              <a:gd name="connsiteX18-11917" fmla="*/ 7974579 w 9662615"/>
              <a:gd name="connsiteY18-11918" fmla="*/ 1383439 h 1583140"/>
              <a:gd name="connsiteX19-11919" fmla="*/ 7768351 w 9662615"/>
              <a:gd name="connsiteY19-11920" fmla="*/ 1395051 h 1583140"/>
              <a:gd name="connsiteX20-11921" fmla="*/ 7635985 w 9662615"/>
              <a:gd name="connsiteY20-11922" fmla="*/ 1386363 h 1583140"/>
              <a:gd name="connsiteX21-11923" fmla="*/ 7466069 w 9662615"/>
              <a:gd name="connsiteY21-11924" fmla="*/ 1377654 h 1583140"/>
              <a:gd name="connsiteX22-11925" fmla="*/ 7355642 w 9662615"/>
              <a:gd name="connsiteY22-11926" fmla="*/ 1407761 h 1583140"/>
              <a:gd name="connsiteX23-11927" fmla="*/ 7151610 w 9662615"/>
              <a:gd name="connsiteY23-11928" fmla="*/ 1397856 h 1583140"/>
              <a:gd name="connsiteX24-11929" fmla="*/ 7082147 w 9662615"/>
              <a:gd name="connsiteY24-11930" fmla="*/ 1406113 h 1583140"/>
              <a:gd name="connsiteX25-11931" fmla="*/ 7014958 w 9662615"/>
              <a:gd name="connsiteY25-11932" fmla="*/ 1396883 h 1583140"/>
              <a:gd name="connsiteX26-11933" fmla="*/ 6907567 w 9662615"/>
              <a:gd name="connsiteY26-11934" fmla="*/ 1419149 h 1583140"/>
              <a:gd name="connsiteX27-11935" fmla="*/ 6748428 w 9662615"/>
              <a:gd name="connsiteY27-11936" fmla="*/ 1420308 h 1583140"/>
              <a:gd name="connsiteX28-11937" fmla="*/ 6654257 w 9662615"/>
              <a:gd name="connsiteY28-11938" fmla="*/ 1424143 h 1583140"/>
              <a:gd name="connsiteX29-11939" fmla="*/ 6620123 w 9662615"/>
              <a:gd name="connsiteY29-11940" fmla="*/ 1430535 h 1583140"/>
              <a:gd name="connsiteX30-11941" fmla="*/ 6571355 w 9662615"/>
              <a:gd name="connsiteY30-11942" fmla="*/ 1436144 h 1583140"/>
              <a:gd name="connsiteX31-11943" fmla="*/ 6486557 w 9662615"/>
              <a:gd name="connsiteY31-11944" fmla="*/ 1449861 h 1583140"/>
              <a:gd name="connsiteX32-11945" fmla="*/ 6370419 w 9662615"/>
              <a:gd name="connsiteY32-11946" fmla="*/ 1461649 h 1583140"/>
              <a:gd name="connsiteX33-11947" fmla="*/ 6278839 w 9662615"/>
              <a:gd name="connsiteY33-11948" fmla="*/ 1449160 h 1583140"/>
              <a:gd name="connsiteX34-11949" fmla="*/ 6272455 w 9662615"/>
              <a:gd name="connsiteY34-11950" fmla="*/ 1453191 h 1583140"/>
              <a:gd name="connsiteX35-11951" fmla="*/ 6212659 w 9662615"/>
              <a:gd name="connsiteY35-11952" fmla="*/ 1454850 h 1583140"/>
              <a:gd name="connsiteX36-11953" fmla="*/ 6069317 w 9662615"/>
              <a:gd name="connsiteY36-11954" fmla="*/ 1445838 h 1583140"/>
              <a:gd name="connsiteX37-11955" fmla="*/ 5878477 w 9662615"/>
              <a:gd name="connsiteY37-11956" fmla="*/ 1439180 h 1583140"/>
              <a:gd name="connsiteX38-11957" fmla="*/ 5838387 w 9662615"/>
              <a:gd name="connsiteY38-11958" fmla="*/ 1444679 h 1583140"/>
              <a:gd name="connsiteX39-11959" fmla="*/ 5771136 w 9662615"/>
              <a:gd name="connsiteY39-11960" fmla="*/ 1453639 h 1583140"/>
              <a:gd name="connsiteX40-11961" fmla="*/ 5724081 w 9662615"/>
              <a:gd name="connsiteY40-11962" fmla="*/ 1470431 h 1583140"/>
              <a:gd name="connsiteX41-11963" fmla="*/ 5666577 w 9662615"/>
              <a:gd name="connsiteY41-11964" fmla="*/ 1473921 h 1583140"/>
              <a:gd name="connsiteX42-11965" fmla="*/ 5649068 w 9662615"/>
              <a:gd name="connsiteY42-11966" fmla="*/ 1461676 h 1583140"/>
              <a:gd name="connsiteX43-11967" fmla="*/ 5588902 w 9662615"/>
              <a:gd name="connsiteY43-11968" fmla="*/ 1469647 h 1583140"/>
              <a:gd name="connsiteX44-11969" fmla="*/ 5498090 w 9662615"/>
              <a:gd name="connsiteY44-11970" fmla="*/ 1483173 h 1583140"/>
              <a:gd name="connsiteX45-11971" fmla="*/ 5444641 w 9662615"/>
              <a:gd name="connsiteY45-11972" fmla="*/ 1487602 h 1583140"/>
              <a:gd name="connsiteX46-11973" fmla="*/ 5299812 w 9662615"/>
              <a:gd name="connsiteY46-11974" fmla="*/ 1503362 h 1583140"/>
              <a:gd name="connsiteX47-11975" fmla="*/ 5213947 w 9662615"/>
              <a:gd name="connsiteY47-11976" fmla="*/ 1516637 h 1583140"/>
              <a:gd name="connsiteX48-11977" fmla="*/ 5090342 w 9662615"/>
              <a:gd name="connsiteY48-11978" fmla="*/ 1546680 h 1583140"/>
              <a:gd name="connsiteX49-11979" fmla="*/ 5129812 w 9662615"/>
              <a:gd name="connsiteY49-11980" fmla="*/ 1521277 h 1583140"/>
              <a:gd name="connsiteX50-11981" fmla="*/ 5059484 w 9662615"/>
              <a:gd name="connsiteY50-11982" fmla="*/ 1546802 h 1583140"/>
              <a:gd name="connsiteX51-11983" fmla="*/ 5038524 w 9662615"/>
              <a:gd name="connsiteY51-11984" fmla="*/ 1545675 h 1583140"/>
              <a:gd name="connsiteX52-11985" fmla="*/ 5026564 w 9662615"/>
              <a:gd name="connsiteY52-11986" fmla="*/ 1545376 h 1583140"/>
              <a:gd name="connsiteX53-11987" fmla="*/ 4969433 w 9662615"/>
              <a:gd name="connsiteY53-11988" fmla="*/ 1550865 h 1583140"/>
              <a:gd name="connsiteX54-11989" fmla="*/ 4929254 w 9662615"/>
              <a:gd name="connsiteY54-11990" fmla="*/ 1563452 h 1583140"/>
              <a:gd name="connsiteX55-11991" fmla="*/ 4871726 w 9662615"/>
              <a:gd name="connsiteY55-11992" fmla="*/ 1570584 h 1583140"/>
              <a:gd name="connsiteX56-11993" fmla="*/ 4843267 w 9662615"/>
              <a:gd name="connsiteY56-11994" fmla="*/ 1561459 h 1583140"/>
              <a:gd name="connsiteX57-11995" fmla="*/ 4821058 w 9662615"/>
              <a:gd name="connsiteY57-11996" fmla="*/ 1553078 h 1583140"/>
              <a:gd name="connsiteX58-11997" fmla="*/ 4791466 w 9662615"/>
              <a:gd name="connsiteY58-11998" fmla="*/ 1561324 h 1583140"/>
              <a:gd name="connsiteX59-11999" fmla="*/ 4784247 w 9662615"/>
              <a:gd name="connsiteY59-12000" fmla="*/ 1562342 h 1583140"/>
              <a:gd name="connsiteX60-12001" fmla="*/ 4739309 w 9662615"/>
              <a:gd name="connsiteY60-12002" fmla="*/ 1553948 h 1583140"/>
              <a:gd name="connsiteX61-12003" fmla="*/ 4697562 w 9662615"/>
              <a:gd name="connsiteY61-12004" fmla="*/ 1551206 h 1583140"/>
              <a:gd name="connsiteX62-12005" fmla="*/ 4650737 w 9662615"/>
              <a:gd name="connsiteY62-12006" fmla="*/ 1537381 h 1583140"/>
              <a:gd name="connsiteX63-12007" fmla="*/ 4583150 w 9662615"/>
              <a:gd name="connsiteY63-12008" fmla="*/ 1529064 h 1583140"/>
              <a:gd name="connsiteX64-12009" fmla="*/ 4521734 w 9662615"/>
              <a:gd name="connsiteY64-12010" fmla="*/ 1529359 h 1583140"/>
              <a:gd name="connsiteX65-12011" fmla="*/ 4382398 w 9662615"/>
              <a:gd name="connsiteY65-12012" fmla="*/ 1534108 h 1583140"/>
              <a:gd name="connsiteX66-12013" fmla="*/ 4221826 w 9662615"/>
              <a:gd name="connsiteY66-12014" fmla="*/ 1508923 h 1583140"/>
              <a:gd name="connsiteX67-12015" fmla="*/ 4096601 w 9662615"/>
              <a:gd name="connsiteY67-12016" fmla="*/ 1521563 h 1583140"/>
              <a:gd name="connsiteX68-12017" fmla="*/ 3970635 w 9662615"/>
              <a:gd name="connsiteY68-12018" fmla="*/ 1544815 h 1583140"/>
              <a:gd name="connsiteX69-12019" fmla="*/ 3833906 w 9662615"/>
              <a:gd name="connsiteY69-12020" fmla="*/ 1516637 h 1583140"/>
              <a:gd name="connsiteX70-12021" fmla="*/ 3696258 w 9662615"/>
              <a:gd name="connsiteY70-12022" fmla="*/ 1537563 h 1583140"/>
              <a:gd name="connsiteX71-12023" fmla="*/ 3594070 w 9662615"/>
              <a:gd name="connsiteY71-12024" fmla="*/ 1509422 h 1583140"/>
              <a:gd name="connsiteX72-12025" fmla="*/ 3565233 w 9662615"/>
              <a:gd name="connsiteY72-12026" fmla="*/ 1515122 h 1583140"/>
              <a:gd name="connsiteX73-12027" fmla="*/ 3560267 w 9662615"/>
              <a:gd name="connsiteY73-12028" fmla="*/ 1516288 h 1583140"/>
              <a:gd name="connsiteX74-12029" fmla="*/ 3540258 w 9662615"/>
              <a:gd name="connsiteY74-12030" fmla="*/ 1516976 h 1583140"/>
              <a:gd name="connsiteX75-12031" fmla="*/ 3534780 w 9662615"/>
              <a:gd name="connsiteY75-12032" fmla="*/ 1522141 h 1583140"/>
              <a:gd name="connsiteX76-12033" fmla="*/ 3504783 w 9662615"/>
              <a:gd name="connsiteY76-12034" fmla="*/ 1526739 h 1583140"/>
              <a:gd name="connsiteX77-12035" fmla="*/ 3430805 w 9662615"/>
              <a:gd name="connsiteY77-12036" fmla="*/ 1542521 h 1583140"/>
              <a:gd name="connsiteX78-12037" fmla="*/ 3292707 w 9662615"/>
              <a:gd name="connsiteY78-12038" fmla="*/ 1520490 h 1583140"/>
              <a:gd name="connsiteX79-12039" fmla="*/ 3187872 w 9662615"/>
              <a:gd name="connsiteY79-12040" fmla="*/ 1519991 h 1583140"/>
              <a:gd name="connsiteX80-12041" fmla="*/ 3148026 w 9662615"/>
              <a:gd name="connsiteY80-12042" fmla="*/ 1524777 h 1583140"/>
              <a:gd name="connsiteX81-12043" fmla="*/ 3092394 w 9662615"/>
              <a:gd name="connsiteY81-12044" fmla="*/ 1528115 h 1583140"/>
              <a:gd name="connsiteX82-12045" fmla="*/ 2994200 w 9662615"/>
              <a:gd name="connsiteY82-12046" fmla="*/ 1537857 h 1583140"/>
              <a:gd name="connsiteX83-12047" fmla="*/ 2862301 w 9662615"/>
              <a:gd name="connsiteY83-12048" fmla="*/ 1544250 h 1583140"/>
              <a:gd name="connsiteX84-12049" fmla="*/ 2766335 w 9662615"/>
              <a:gd name="connsiteY84-12050" fmla="*/ 1527662 h 1583140"/>
              <a:gd name="connsiteX85-12051" fmla="*/ 2757836 w 9662615"/>
              <a:gd name="connsiteY85-12052" fmla="*/ 1531371 h 1583140"/>
              <a:gd name="connsiteX86-12053" fmla="*/ 2691555 w 9662615"/>
              <a:gd name="connsiteY86-12054" fmla="*/ 1530283 h 1583140"/>
              <a:gd name="connsiteX87-12055" fmla="*/ 2491676 w 9662615"/>
              <a:gd name="connsiteY87-12056" fmla="*/ 1500859 h 1583140"/>
              <a:gd name="connsiteX88-12057" fmla="*/ 2378036 w 9662615"/>
              <a:gd name="connsiteY88-12058" fmla="*/ 1520645 h 1583140"/>
              <a:gd name="connsiteX89-12059" fmla="*/ 2284269 w 9662615"/>
              <a:gd name="connsiteY89-12060" fmla="*/ 1503068 h 1583140"/>
              <a:gd name="connsiteX90-12061" fmla="*/ 2207104 w 9662615"/>
              <a:gd name="connsiteY90-12062" fmla="*/ 1508888 h 1583140"/>
              <a:gd name="connsiteX91-12063" fmla="*/ 2149226 w 9662615"/>
              <a:gd name="connsiteY91-12064" fmla="*/ 1523409 h 1583140"/>
              <a:gd name="connsiteX92-12065" fmla="*/ 2084783 w 9662615"/>
              <a:gd name="connsiteY92-12066" fmla="*/ 1524245 h 1583140"/>
              <a:gd name="connsiteX93-12067" fmla="*/ 2070075 w 9662615"/>
              <a:gd name="connsiteY93-12068" fmla="*/ 1511285 h 1583140"/>
              <a:gd name="connsiteX94-12069" fmla="*/ 2001057 w 9662615"/>
              <a:gd name="connsiteY94-12070" fmla="*/ 1516449 h 1583140"/>
              <a:gd name="connsiteX95-12071" fmla="*/ 1896330 w 9662615"/>
              <a:gd name="connsiteY95-12072" fmla="*/ 1525725 h 1583140"/>
              <a:gd name="connsiteX96-12073" fmla="*/ 1835994 w 9662615"/>
              <a:gd name="connsiteY96-12074" fmla="*/ 1527678 h 1583140"/>
              <a:gd name="connsiteX97-12075" fmla="*/ 1671119 w 9662615"/>
              <a:gd name="connsiteY97-12076" fmla="*/ 1536701 h 1583140"/>
              <a:gd name="connsiteX98-12077" fmla="*/ 1601337 w 9662615"/>
              <a:gd name="connsiteY98-12078" fmla="*/ 1548552 h 1583140"/>
              <a:gd name="connsiteX99-12079" fmla="*/ 1407755 w 9662615"/>
              <a:gd name="connsiteY99-12080" fmla="*/ 1571444 h 1583140"/>
              <a:gd name="connsiteX100-12081" fmla="*/ 1271994 w 9662615"/>
              <a:gd name="connsiteY100-12082" fmla="*/ 1579471 h 1583140"/>
              <a:gd name="connsiteX101-12083" fmla="*/ 1249226 w 9662615"/>
              <a:gd name="connsiteY101-12084" fmla="*/ 1583140 h 1583140"/>
              <a:gd name="connsiteX102-12085" fmla="*/ 1217719 w 9662615"/>
              <a:gd name="connsiteY102-12086" fmla="*/ 1580863 h 1583140"/>
              <a:gd name="connsiteX103-12087" fmla="*/ 1091432 w 9662615"/>
              <a:gd name="connsiteY103-12088" fmla="*/ 1571003 h 1583140"/>
              <a:gd name="connsiteX104-12089" fmla="*/ 992039 w 9662615"/>
              <a:gd name="connsiteY104-12090" fmla="*/ 1556662 h 1583140"/>
              <a:gd name="connsiteX105-12091" fmla="*/ 868264 w 9662615"/>
              <a:gd name="connsiteY105-12092" fmla="*/ 1566392 h 1583140"/>
              <a:gd name="connsiteX106-12093" fmla="*/ 792765 w 9662615"/>
              <a:gd name="connsiteY106-12094" fmla="*/ 1563102 h 1583140"/>
              <a:gd name="connsiteX107-12095" fmla="*/ 669055 w 9662615"/>
              <a:gd name="connsiteY107-12096" fmla="*/ 1543638 h 1583140"/>
              <a:gd name="connsiteX108-12097" fmla="*/ 506152 w 9662615"/>
              <a:gd name="connsiteY108-12098" fmla="*/ 1549124 h 1583140"/>
              <a:gd name="connsiteX109-12099" fmla="*/ 472797 w 9662615"/>
              <a:gd name="connsiteY109-12100" fmla="*/ 1568904 h 1583140"/>
              <a:gd name="connsiteX110-12101" fmla="*/ 427864 w 9662615"/>
              <a:gd name="connsiteY110-12102" fmla="*/ 1580848 h 1583140"/>
              <a:gd name="connsiteX111-12103" fmla="*/ 408381 w 9662615"/>
              <a:gd name="connsiteY111-12104" fmla="*/ 1552940 h 1583140"/>
              <a:gd name="connsiteX112-12105" fmla="*/ 267163 w 9662615"/>
              <a:gd name="connsiteY112-12106" fmla="*/ 1531913 h 1583140"/>
              <a:gd name="connsiteX113-12107" fmla="*/ 196644 w 9662615"/>
              <a:gd name="connsiteY113-12108" fmla="*/ 1524565 h 1583140"/>
              <a:gd name="connsiteX114-12109" fmla="*/ 86819 w 9662615"/>
              <a:gd name="connsiteY114-12110" fmla="*/ 1519517 h 1583140"/>
              <a:gd name="connsiteX115-12111" fmla="*/ 53369 w 9662615"/>
              <a:gd name="connsiteY115-12112" fmla="*/ 1516853 h 1583140"/>
              <a:gd name="connsiteX116-12113" fmla="*/ 2359 w 9662615"/>
              <a:gd name="connsiteY116-12114" fmla="*/ 1515247 h 1583140"/>
              <a:gd name="connsiteX117-12115" fmla="*/ 0 w 9662615"/>
              <a:gd name="connsiteY117-12116" fmla="*/ 1514932 h 1583140"/>
              <a:gd name="connsiteX118-12117" fmla="*/ 0 w 9662615"/>
              <a:gd name="connsiteY118-12118" fmla="*/ 0 h 1583140"/>
              <a:gd name="connsiteX0-12119" fmla="*/ 0 w 9662615"/>
              <a:gd name="connsiteY0-12120" fmla="*/ 0 h 1583140"/>
              <a:gd name="connsiteX1-12121" fmla="*/ 9662615 w 9662615"/>
              <a:gd name="connsiteY1-12122" fmla="*/ 0 h 1583140"/>
              <a:gd name="connsiteX2-12123" fmla="*/ 9662615 w 9662615"/>
              <a:gd name="connsiteY2-12124" fmla="*/ 1280346 h 1583140"/>
              <a:gd name="connsiteX3-12125" fmla="*/ 9658420 w 9662615"/>
              <a:gd name="connsiteY3-12126" fmla="*/ 1280106 h 1583140"/>
              <a:gd name="connsiteX4-12127" fmla="*/ 9469546 w 9662615"/>
              <a:gd name="connsiteY4-12128" fmla="*/ 1289837 h 1583140"/>
              <a:gd name="connsiteX5-12129" fmla="*/ 9385895 w 9662615"/>
              <a:gd name="connsiteY5-12130" fmla="*/ 1269203 h 1583140"/>
              <a:gd name="connsiteX6-12131" fmla="*/ 9144767 w 9662615"/>
              <a:gd name="connsiteY6-12132" fmla="*/ 1264120 h 1583140"/>
              <a:gd name="connsiteX7-12133" fmla="*/ 8837252 w 9662615"/>
              <a:gd name="connsiteY7-12134" fmla="*/ 1350515 h 1583140"/>
              <a:gd name="connsiteX8-12135" fmla="*/ 8705466 w 9662615"/>
              <a:gd name="connsiteY8-12136" fmla="*/ 1342419 h 1583140"/>
              <a:gd name="connsiteX9-12137" fmla="*/ 8652221 w 9662615"/>
              <a:gd name="connsiteY9-12138" fmla="*/ 1326906 h 1583140"/>
              <a:gd name="connsiteX10-12139" fmla="*/ 8632312 w 9662615"/>
              <a:gd name="connsiteY10-12140" fmla="*/ 1326025 h 1583140"/>
              <a:gd name="connsiteX11-12141" fmla="*/ 8591582 w 9662615"/>
              <a:gd name="connsiteY11-12142" fmla="*/ 1341666 h 1583140"/>
              <a:gd name="connsiteX12-12143" fmla="*/ 8537336 w 9662615"/>
              <a:gd name="connsiteY12-12144" fmla="*/ 1341684 h 1583140"/>
              <a:gd name="connsiteX13-12145" fmla="*/ 8472508 w 9662615"/>
              <a:gd name="connsiteY13-12146" fmla="*/ 1363109 h 1583140"/>
              <a:gd name="connsiteX14-12147" fmla="*/ 8258477 w 9662615"/>
              <a:gd name="connsiteY14-12148" fmla="*/ 1370666 h 1583140"/>
              <a:gd name="connsiteX15-12149" fmla="*/ 8197961 w 9662615"/>
              <a:gd name="connsiteY15-12150" fmla="*/ 1392804 h 1583140"/>
              <a:gd name="connsiteX16-12151" fmla="*/ 8171196 w 9662615"/>
              <a:gd name="connsiteY16-12152" fmla="*/ 1397216 h 1583140"/>
              <a:gd name="connsiteX17-12153" fmla="*/ 8127667 w 9662615"/>
              <a:gd name="connsiteY17-12154" fmla="*/ 1418254 h 1583140"/>
              <a:gd name="connsiteX18-12155" fmla="*/ 7974579 w 9662615"/>
              <a:gd name="connsiteY18-12156" fmla="*/ 1383439 h 1583140"/>
              <a:gd name="connsiteX19-12157" fmla="*/ 7768351 w 9662615"/>
              <a:gd name="connsiteY19-12158" fmla="*/ 1395051 h 1583140"/>
              <a:gd name="connsiteX20-12159" fmla="*/ 7635985 w 9662615"/>
              <a:gd name="connsiteY20-12160" fmla="*/ 1386363 h 1583140"/>
              <a:gd name="connsiteX21-12161" fmla="*/ 7466069 w 9662615"/>
              <a:gd name="connsiteY21-12162" fmla="*/ 1377654 h 1583140"/>
              <a:gd name="connsiteX22-12163" fmla="*/ 7355642 w 9662615"/>
              <a:gd name="connsiteY22-12164" fmla="*/ 1407761 h 1583140"/>
              <a:gd name="connsiteX23-12165" fmla="*/ 7151610 w 9662615"/>
              <a:gd name="connsiteY23-12166" fmla="*/ 1397856 h 1583140"/>
              <a:gd name="connsiteX24-12167" fmla="*/ 7082147 w 9662615"/>
              <a:gd name="connsiteY24-12168" fmla="*/ 1406113 h 1583140"/>
              <a:gd name="connsiteX25-12169" fmla="*/ 7014958 w 9662615"/>
              <a:gd name="connsiteY25-12170" fmla="*/ 1396883 h 1583140"/>
              <a:gd name="connsiteX26-12171" fmla="*/ 6907567 w 9662615"/>
              <a:gd name="connsiteY26-12172" fmla="*/ 1419149 h 1583140"/>
              <a:gd name="connsiteX27-12173" fmla="*/ 6748428 w 9662615"/>
              <a:gd name="connsiteY27-12174" fmla="*/ 1420308 h 1583140"/>
              <a:gd name="connsiteX28-12175" fmla="*/ 6654257 w 9662615"/>
              <a:gd name="connsiteY28-12176" fmla="*/ 1424143 h 1583140"/>
              <a:gd name="connsiteX29-12177" fmla="*/ 6620123 w 9662615"/>
              <a:gd name="connsiteY29-12178" fmla="*/ 1430535 h 1583140"/>
              <a:gd name="connsiteX30-12179" fmla="*/ 6571355 w 9662615"/>
              <a:gd name="connsiteY30-12180" fmla="*/ 1436144 h 1583140"/>
              <a:gd name="connsiteX31-12181" fmla="*/ 6486557 w 9662615"/>
              <a:gd name="connsiteY31-12182" fmla="*/ 1449861 h 1583140"/>
              <a:gd name="connsiteX32-12183" fmla="*/ 6370419 w 9662615"/>
              <a:gd name="connsiteY32-12184" fmla="*/ 1461649 h 1583140"/>
              <a:gd name="connsiteX33-12185" fmla="*/ 6278839 w 9662615"/>
              <a:gd name="connsiteY33-12186" fmla="*/ 1449160 h 1583140"/>
              <a:gd name="connsiteX34-12187" fmla="*/ 6272455 w 9662615"/>
              <a:gd name="connsiteY34-12188" fmla="*/ 1453191 h 1583140"/>
              <a:gd name="connsiteX35-12189" fmla="*/ 6212659 w 9662615"/>
              <a:gd name="connsiteY35-12190" fmla="*/ 1454850 h 1583140"/>
              <a:gd name="connsiteX36-12191" fmla="*/ 6069317 w 9662615"/>
              <a:gd name="connsiteY36-12192" fmla="*/ 1445838 h 1583140"/>
              <a:gd name="connsiteX37-12193" fmla="*/ 5878477 w 9662615"/>
              <a:gd name="connsiteY37-12194" fmla="*/ 1439180 h 1583140"/>
              <a:gd name="connsiteX38-12195" fmla="*/ 5838387 w 9662615"/>
              <a:gd name="connsiteY38-12196" fmla="*/ 1444679 h 1583140"/>
              <a:gd name="connsiteX39-12197" fmla="*/ 5771136 w 9662615"/>
              <a:gd name="connsiteY39-12198" fmla="*/ 1453639 h 1583140"/>
              <a:gd name="connsiteX40-12199" fmla="*/ 5724081 w 9662615"/>
              <a:gd name="connsiteY40-12200" fmla="*/ 1470431 h 1583140"/>
              <a:gd name="connsiteX41-12201" fmla="*/ 5666577 w 9662615"/>
              <a:gd name="connsiteY41-12202" fmla="*/ 1473921 h 1583140"/>
              <a:gd name="connsiteX42-12203" fmla="*/ 5649068 w 9662615"/>
              <a:gd name="connsiteY42-12204" fmla="*/ 1461676 h 1583140"/>
              <a:gd name="connsiteX43-12205" fmla="*/ 5588902 w 9662615"/>
              <a:gd name="connsiteY43-12206" fmla="*/ 1469647 h 1583140"/>
              <a:gd name="connsiteX44-12207" fmla="*/ 5498090 w 9662615"/>
              <a:gd name="connsiteY44-12208" fmla="*/ 1483173 h 1583140"/>
              <a:gd name="connsiteX45-12209" fmla="*/ 5444641 w 9662615"/>
              <a:gd name="connsiteY45-12210" fmla="*/ 1487602 h 1583140"/>
              <a:gd name="connsiteX46-12211" fmla="*/ 5299812 w 9662615"/>
              <a:gd name="connsiteY46-12212" fmla="*/ 1503362 h 1583140"/>
              <a:gd name="connsiteX47-12213" fmla="*/ 5213947 w 9662615"/>
              <a:gd name="connsiteY47-12214" fmla="*/ 1516637 h 1583140"/>
              <a:gd name="connsiteX48-12215" fmla="*/ 5090342 w 9662615"/>
              <a:gd name="connsiteY48-12216" fmla="*/ 1546680 h 1583140"/>
              <a:gd name="connsiteX49-12217" fmla="*/ 5129812 w 9662615"/>
              <a:gd name="connsiteY49-12218" fmla="*/ 1521277 h 1583140"/>
              <a:gd name="connsiteX50-12219" fmla="*/ 5059484 w 9662615"/>
              <a:gd name="connsiteY50-12220" fmla="*/ 1546802 h 1583140"/>
              <a:gd name="connsiteX51-12221" fmla="*/ 5038524 w 9662615"/>
              <a:gd name="connsiteY51-12222" fmla="*/ 1545675 h 1583140"/>
              <a:gd name="connsiteX52-12223" fmla="*/ 5026564 w 9662615"/>
              <a:gd name="connsiteY52-12224" fmla="*/ 1545376 h 1583140"/>
              <a:gd name="connsiteX53-12225" fmla="*/ 4969433 w 9662615"/>
              <a:gd name="connsiteY53-12226" fmla="*/ 1550865 h 1583140"/>
              <a:gd name="connsiteX54-12227" fmla="*/ 4929254 w 9662615"/>
              <a:gd name="connsiteY54-12228" fmla="*/ 1563452 h 1583140"/>
              <a:gd name="connsiteX55-12229" fmla="*/ 4871726 w 9662615"/>
              <a:gd name="connsiteY55-12230" fmla="*/ 1570584 h 1583140"/>
              <a:gd name="connsiteX56-12231" fmla="*/ 4843267 w 9662615"/>
              <a:gd name="connsiteY56-12232" fmla="*/ 1561459 h 1583140"/>
              <a:gd name="connsiteX57-12233" fmla="*/ 4821058 w 9662615"/>
              <a:gd name="connsiteY57-12234" fmla="*/ 1553078 h 1583140"/>
              <a:gd name="connsiteX58-12235" fmla="*/ 4791466 w 9662615"/>
              <a:gd name="connsiteY58-12236" fmla="*/ 1561324 h 1583140"/>
              <a:gd name="connsiteX59-12237" fmla="*/ 4784247 w 9662615"/>
              <a:gd name="connsiteY59-12238" fmla="*/ 1562342 h 1583140"/>
              <a:gd name="connsiteX60-12239" fmla="*/ 4739309 w 9662615"/>
              <a:gd name="connsiteY60-12240" fmla="*/ 1553948 h 1583140"/>
              <a:gd name="connsiteX61-12241" fmla="*/ 4697562 w 9662615"/>
              <a:gd name="connsiteY61-12242" fmla="*/ 1551206 h 1583140"/>
              <a:gd name="connsiteX62-12243" fmla="*/ 4650737 w 9662615"/>
              <a:gd name="connsiteY62-12244" fmla="*/ 1537381 h 1583140"/>
              <a:gd name="connsiteX63-12245" fmla="*/ 4583150 w 9662615"/>
              <a:gd name="connsiteY63-12246" fmla="*/ 1529064 h 1583140"/>
              <a:gd name="connsiteX64-12247" fmla="*/ 4521734 w 9662615"/>
              <a:gd name="connsiteY64-12248" fmla="*/ 1529359 h 1583140"/>
              <a:gd name="connsiteX65-12249" fmla="*/ 4382398 w 9662615"/>
              <a:gd name="connsiteY65-12250" fmla="*/ 1534108 h 1583140"/>
              <a:gd name="connsiteX66-12251" fmla="*/ 4221826 w 9662615"/>
              <a:gd name="connsiteY66-12252" fmla="*/ 1500972 h 1583140"/>
              <a:gd name="connsiteX67-12253" fmla="*/ 4096601 w 9662615"/>
              <a:gd name="connsiteY67-12254" fmla="*/ 1521563 h 1583140"/>
              <a:gd name="connsiteX68-12255" fmla="*/ 3970635 w 9662615"/>
              <a:gd name="connsiteY68-12256" fmla="*/ 1544815 h 1583140"/>
              <a:gd name="connsiteX69-12257" fmla="*/ 3833906 w 9662615"/>
              <a:gd name="connsiteY69-12258" fmla="*/ 1516637 h 1583140"/>
              <a:gd name="connsiteX70-12259" fmla="*/ 3696258 w 9662615"/>
              <a:gd name="connsiteY70-12260" fmla="*/ 1537563 h 1583140"/>
              <a:gd name="connsiteX71-12261" fmla="*/ 3594070 w 9662615"/>
              <a:gd name="connsiteY71-12262" fmla="*/ 1509422 h 1583140"/>
              <a:gd name="connsiteX72-12263" fmla="*/ 3565233 w 9662615"/>
              <a:gd name="connsiteY72-12264" fmla="*/ 1515122 h 1583140"/>
              <a:gd name="connsiteX73-12265" fmla="*/ 3560267 w 9662615"/>
              <a:gd name="connsiteY73-12266" fmla="*/ 1516288 h 1583140"/>
              <a:gd name="connsiteX74-12267" fmla="*/ 3540258 w 9662615"/>
              <a:gd name="connsiteY74-12268" fmla="*/ 1516976 h 1583140"/>
              <a:gd name="connsiteX75-12269" fmla="*/ 3534780 w 9662615"/>
              <a:gd name="connsiteY75-12270" fmla="*/ 1522141 h 1583140"/>
              <a:gd name="connsiteX76-12271" fmla="*/ 3504783 w 9662615"/>
              <a:gd name="connsiteY76-12272" fmla="*/ 1526739 h 1583140"/>
              <a:gd name="connsiteX77-12273" fmla="*/ 3430805 w 9662615"/>
              <a:gd name="connsiteY77-12274" fmla="*/ 1542521 h 1583140"/>
              <a:gd name="connsiteX78-12275" fmla="*/ 3292707 w 9662615"/>
              <a:gd name="connsiteY78-12276" fmla="*/ 1520490 h 1583140"/>
              <a:gd name="connsiteX79-12277" fmla="*/ 3187872 w 9662615"/>
              <a:gd name="connsiteY79-12278" fmla="*/ 1519991 h 1583140"/>
              <a:gd name="connsiteX80-12279" fmla="*/ 3148026 w 9662615"/>
              <a:gd name="connsiteY80-12280" fmla="*/ 1524777 h 1583140"/>
              <a:gd name="connsiteX81-12281" fmla="*/ 3092394 w 9662615"/>
              <a:gd name="connsiteY81-12282" fmla="*/ 1528115 h 1583140"/>
              <a:gd name="connsiteX82-12283" fmla="*/ 2994200 w 9662615"/>
              <a:gd name="connsiteY82-12284" fmla="*/ 1537857 h 1583140"/>
              <a:gd name="connsiteX83-12285" fmla="*/ 2862301 w 9662615"/>
              <a:gd name="connsiteY83-12286" fmla="*/ 1544250 h 1583140"/>
              <a:gd name="connsiteX84-12287" fmla="*/ 2766335 w 9662615"/>
              <a:gd name="connsiteY84-12288" fmla="*/ 1527662 h 1583140"/>
              <a:gd name="connsiteX85-12289" fmla="*/ 2757836 w 9662615"/>
              <a:gd name="connsiteY85-12290" fmla="*/ 1531371 h 1583140"/>
              <a:gd name="connsiteX86-12291" fmla="*/ 2691555 w 9662615"/>
              <a:gd name="connsiteY86-12292" fmla="*/ 1530283 h 1583140"/>
              <a:gd name="connsiteX87-12293" fmla="*/ 2491676 w 9662615"/>
              <a:gd name="connsiteY87-12294" fmla="*/ 1500859 h 1583140"/>
              <a:gd name="connsiteX88-12295" fmla="*/ 2378036 w 9662615"/>
              <a:gd name="connsiteY88-12296" fmla="*/ 1520645 h 1583140"/>
              <a:gd name="connsiteX89-12297" fmla="*/ 2284269 w 9662615"/>
              <a:gd name="connsiteY89-12298" fmla="*/ 1503068 h 1583140"/>
              <a:gd name="connsiteX90-12299" fmla="*/ 2207104 w 9662615"/>
              <a:gd name="connsiteY90-12300" fmla="*/ 1508888 h 1583140"/>
              <a:gd name="connsiteX91-12301" fmla="*/ 2149226 w 9662615"/>
              <a:gd name="connsiteY91-12302" fmla="*/ 1523409 h 1583140"/>
              <a:gd name="connsiteX92-12303" fmla="*/ 2084783 w 9662615"/>
              <a:gd name="connsiteY92-12304" fmla="*/ 1524245 h 1583140"/>
              <a:gd name="connsiteX93-12305" fmla="*/ 2070075 w 9662615"/>
              <a:gd name="connsiteY93-12306" fmla="*/ 1511285 h 1583140"/>
              <a:gd name="connsiteX94-12307" fmla="*/ 2001057 w 9662615"/>
              <a:gd name="connsiteY94-12308" fmla="*/ 1516449 h 1583140"/>
              <a:gd name="connsiteX95-12309" fmla="*/ 1896330 w 9662615"/>
              <a:gd name="connsiteY95-12310" fmla="*/ 1525725 h 1583140"/>
              <a:gd name="connsiteX96-12311" fmla="*/ 1835994 w 9662615"/>
              <a:gd name="connsiteY96-12312" fmla="*/ 1527678 h 1583140"/>
              <a:gd name="connsiteX97-12313" fmla="*/ 1671119 w 9662615"/>
              <a:gd name="connsiteY97-12314" fmla="*/ 1536701 h 1583140"/>
              <a:gd name="connsiteX98-12315" fmla="*/ 1601337 w 9662615"/>
              <a:gd name="connsiteY98-12316" fmla="*/ 1548552 h 1583140"/>
              <a:gd name="connsiteX99-12317" fmla="*/ 1407755 w 9662615"/>
              <a:gd name="connsiteY99-12318" fmla="*/ 1571444 h 1583140"/>
              <a:gd name="connsiteX100-12319" fmla="*/ 1271994 w 9662615"/>
              <a:gd name="connsiteY100-12320" fmla="*/ 1579471 h 1583140"/>
              <a:gd name="connsiteX101-12321" fmla="*/ 1249226 w 9662615"/>
              <a:gd name="connsiteY101-12322" fmla="*/ 1583140 h 1583140"/>
              <a:gd name="connsiteX102-12323" fmla="*/ 1217719 w 9662615"/>
              <a:gd name="connsiteY102-12324" fmla="*/ 1580863 h 1583140"/>
              <a:gd name="connsiteX103-12325" fmla="*/ 1091432 w 9662615"/>
              <a:gd name="connsiteY103-12326" fmla="*/ 1571003 h 1583140"/>
              <a:gd name="connsiteX104-12327" fmla="*/ 992039 w 9662615"/>
              <a:gd name="connsiteY104-12328" fmla="*/ 1556662 h 1583140"/>
              <a:gd name="connsiteX105-12329" fmla="*/ 868264 w 9662615"/>
              <a:gd name="connsiteY105-12330" fmla="*/ 1566392 h 1583140"/>
              <a:gd name="connsiteX106-12331" fmla="*/ 792765 w 9662615"/>
              <a:gd name="connsiteY106-12332" fmla="*/ 1563102 h 1583140"/>
              <a:gd name="connsiteX107-12333" fmla="*/ 669055 w 9662615"/>
              <a:gd name="connsiteY107-12334" fmla="*/ 1543638 h 1583140"/>
              <a:gd name="connsiteX108-12335" fmla="*/ 506152 w 9662615"/>
              <a:gd name="connsiteY108-12336" fmla="*/ 1549124 h 1583140"/>
              <a:gd name="connsiteX109-12337" fmla="*/ 472797 w 9662615"/>
              <a:gd name="connsiteY109-12338" fmla="*/ 1568904 h 1583140"/>
              <a:gd name="connsiteX110-12339" fmla="*/ 427864 w 9662615"/>
              <a:gd name="connsiteY110-12340" fmla="*/ 1580848 h 1583140"/>
              <a:gd name="connsiteX111-12341" fmla="*/ 408381 w 9662615"/>
              <a:gd name="connsiteY111-12342" fmla="*/ 1552940 h 1583140"/>
              <a:gd name="connsiteX112-12343" fmla="*/ 267163 w 9662615"/>
              <a:gd name="connsiteY112-12344" fmla="*/ 1531913 h 1583140"/>
              <a:gd name="connsiteX113-12345" fmla="*/ 196644 w 9662615"/>
              <a:gd name="connsiteY113-12346" fmla="*/ 1524565 h 1583140"/>
              <a:gd name="connsiteX114-12347" fmla="*/ 86819 w 9662615"/>
              <a:gd name="connsiteY114-12348" fmla="*/ 1519517 h 1583140"/>
              <a:gd name="connsiteX115-12349" fmla="*/ 53369 w 9662615"/>
              <a:gd name="connsiteY115-12350" fmla="*/ 1516853 h 1583140"/>
              <a:gd name="connsiteX116-12351" fmla="*/ 2359 w 9662615"/>
              <a:gd name="connsiteY116-12352" fmla="*/ 1515247 h 1583140"/>
              <a:gd name="connsiteX117-12353" fmla="*/ 0 w 9662615"/>
              <a:gd name="connsiteY117-12354" fmla="*/ 1514932 h 1583140"/>
              <a:gd name="connsiteX118-12355" fmla="*/ 0 w 9662615"/>
              <a:gd name="connsiteY118-12356" fmla="*/ 0 h 1583140"/>
              <a:gd name="connsiteX0-12357" fmla="*/ 0 w 9662615"/>
              <a:gd name="connsiteY0-12358" fmla="*/ 0 h 1583140"/>
              <a:gd name="connsiteX1-12359" fmla="*/ 9662615 w 9662615"/>
              <a:gd name="connsiteY1-12360" fmla="*/ 0 h 1583140"/>
              <a:gd name="connsiteX2-12361" fmla="*/ 9662615 w 9662615"/>
              <a:gd name="connsiteY2-12362" fmla="*/ 1280346 h 1583140"/>
              <a:gd name="connsiteX3-12363" fmla="*/ 9658420 w 9662615"/>
              <a:gd name="connsiteY3-12364" fmla="*/ 1280106 h 1583140"/>
              <a:gd name="connsiteX4-12365" fmla="*/ 9469546 w 9662615"/>
              <a:gd name="connsiteY4-12366" fmla="*/ 1289837 h 1583140"/>
              <a:gd name="connsiteX5-12367" fmla="*/ 9385895 w 9662615"/>
              <a:gd name="connsiteY5-12368" fmla="*/ 1269203 h 1583140"/>
              <a:gd name="connsiteX6-12369" fmla="*/ 9144767 w 9662615"/>
              <a:gd name="connsiteY6-12370" fmla="*/ 1264120 h 1583140"/>
              <a:gd name="connsiteX7-12371" fmla="*/ 8837252 w 9662615"/>
              <a:gd name="connsiteY7-12372" fmla="*/ 1350515 h 1583140"/>
              <a:gd name="connsiteX8-12373" fmla="*/ 8705466 w 9662615"/>
              <a:gd name="connsiteY8-12374" fmla="*/ 1342419 h 1583140"/>
              <a:gd name="connsiteX9-12375" fmla="*/ 8652221 w 9662615"/>
              <a:gd name="connsiteY9-12376" fmla="*/ 1326906 h 1583140"/>
              <a:gd name="connsiteX10-12377" fmla="*/ 8632312 w 9662615"/>
              <a:gd name="connsiteY10-12378" fmla="*/ 1326025 h 1583140"/>
              <a:gd name="connsiteX11-12379" fmla="*/ 8591582 w 9662615"/>
              <a:gd name="connsiteY11-12380" fmla="*/ 1341666 h 1583140"/>
              <a:gd name="connsiteX12-12381" fmla="*/ 8537336 w 9662615"/>
              <a:gd name="connsiteY12-12382" fmla="*/ 1341684 h 1583140"/>
              <a:gd name="connsiteX13-12383" fmla="*/ 8472508 w 9662615"/>
              <a:gd name="connsiteY13-12384" fmla="*/ 1363109 h 1583140"/>
              <a:gd name="connsiteX14-12385" fmla="*/ 8258477 w 9662615"/>
              <a:gd name="connsiteY14-12386" fmla="*/ 1370666 h 1583140"/>
              <a:gd name="connsiteX15-12387" fmla="*/ 8197961 w 9662615"/>
              <a:gd name="connsiteY15-12388" fmla="*/ 1392804 h 1583140"/>
              <a:gd name="connsiteX16-12389" fmla="*/ 8171196 w 9662615"/>
              <a:gd name="connsiteY16-12390" fmla="*/ 1397216 h 1583140"/>
              <a:gd name="connsiteX17-12391" fmla="*/ 8127667 w 9662615"/>
              <a:gd name="connsiteY17-12392" fmla="*/ 1418254 h 1583140"/>
              <a:gd name="connsiteX18-12393" fmla="*/ 7974579 w 9662615"/>
              <a:gd name="connsiteY18-12394" fmla="*/ 1383439 h 1583140"/>
              <a:gd name="connsiteX19-12395" fmla="*/ 7768351 w 9662615"/>
              <a:gd name="connsiteY19-12396" fmla="*/ 1395051 h 1583140"/>
              <a:gd name="connsiteX20-12397" fmla="*/ 7635985 w 9662615"/>
              <a:gd name="connsiteY20-12398" fmla="*/ 1386363 h 1583140"/>
              <a:gd name="connsiteX21-12399" fmla="*/ 7466069 w 9662615"/>
              <a:gd name="connsiteY21-12400" fmla="*/ 1377654 h 1583140"/>
              <a:gd name="connsiteX22-12401" fmla="*/ 7355642 w 9662615"/>
              <a:gd name="connsiteY22-12402" fmla="*/ 1407761 h 1583140"/>
              <a:gd name="connsiteX23-12403" fmla="*/ 7151610 w 9662615"/>
              <a:gd name="connsiteY23-12404" fmla="*/ 1397856 h 1583140"/>
              <a:gd name="connsiteX24-12405" fmla="*/ 7082147 w 9662615"/>
              <a:gd name="connsiteY24-12406" fmla="*/ 1406113 h 1583140"/>
              <a:gd name="connsiteX25-12407" fmla="*/ 7014958 w 9662615"/>
              <a:gd name="connsiteY25-12408" fmla="*/ 1396883 h 1583140"/>
              <a:gd name="connsiteX26-12409" fmla="*/ 6907567 w 9662615"/>
              <a:gd name="connsiteY26-12410" fmla="*/ 1419149 h 1583140"/>
              <a:gd name="connsiteX27-12411" fmla="*/ 6748428 w 9662615"/>
              <a:gd name="connsiteY27-12412" fmla="*/ 1420308 h 1583140"/>
              <a:gd name="connsiteX28-12413" fmla="*/ 6654257 w 9662615"/>
              <a:gd name="connsiteY28-12414" fmla="*/ 1424143 h 1583140"/>
              <a:gd name="connsiteX29-12415" fmla="*/ 6620123 w 9662615"/>
              <a:gd name="connsiteY29-12416" fmla="*/ 1430535 h 1583140"/>
              <a:gd name="connsiteX30-12417" fmla="*/ 6571355 w 9662615"/>
              <a:gd name="connsiteY30-12418" fmla="*/ 1436144 h 1583140"/>
              <a:gd name="connsiteX31-12419" fmla="*/ 6486557 w 9662615"/>
              <a:gd name="connsiteY31-12420" fmla="*/ 1449861 h 1583140"/>
              <a:gd name="connsiteX32-12421" fmla="*/ 6370419 w 9662615"/>
              <a:gd name="connsiteY32-12422" fmla="*/ 1461649 h 1583140"/>
              <a:gd name="connsiteX33-12423" fmla="*/ 6278839 w 9662615"/>
              <a:gd name="connsiteY33-12424" fmla="*/ 1449160 h 1583140"/>
              <a:gd name="connsiteX34-12425" fmla="*/ 6272455 w 9662615"/>
              <a:gd name="connsiteY34-12426" fmla="*/ 1453191 h 1583140"/>
              <a:gd name="connsiteX35-12427" fmla="*/ 6212659 w 9662615"/>
              <a:gd name="connsiteY35-12428" fmla="*/ 1454850 h 1583140"/>
              <a:gd name="connsiteX36-12429" fmla="*/ 6069317 w 9662615"/>
              <a:gd name="connsiteY36-12430" fmla="*/ 1445838 h 1583140"/>
              <a:gd name="connsiteX37-12431" fmla="*/ 5878477 w 9662615"/>
              <a:gd name="connsiteY37-12432" fmla="*/ 1439180 h 1583140"/>
              <a:gd name="connsiteX38-12433" fmla="*/ 5838387 w 9662615"/>
              <a:gd name="connsiteY38-12434" fmla="*/ 1444679 h 1583140"/>
              <a:gd name="connsiteX39-12435" fmla="*/ 5771136 w 9662615"/>
              <a:gd name="connsiteY39-12436" fmla="*/ 1453639 h 1583140"/>
              <a:gd name="connsiteX40-12437" fmla="*/ 5724081 w 9662615"/>
              <a:gd name="connsiteY40-12438" fmla="*/ 1470431 h 1583140"/>
              <a:gd name="connsiteX41-12439" fmla="*/ 5666577 w 9662615"/>
              <a:gd name="connsiteY41-12440" fmla="*/ 1473921 h 1583140"/>
              <a:gd name="connsiteX42-12441" fmla="*/ 5649068 w 9662615"/>
              <a:gd name="connsiteY42-12442" fmla="*/ 1461676 h 1583140"/>
              <a:gd name="connsiteX43-12443" fmla="*/ 5588902 w 9662615"/>
              <a:gd name="connsiteY43-12444" fmla="*/ 1469647 h 1583140"/>
              <a:gd name="connsiteX44-12445" fmla="*/ 5498090 w 9662615"/>
              <a:gd name="connsiteY44-12446" fmla="*/ 1483173 h 1583140"/>
              <a:gd name="connsiteX45-12447" fmla="*/ 5444641 w 9662615"/>
              <a:gd name="connsiteY45-12448" fmla="*/ 1487602 h 1583140"/>
              <a:gd name="connsiteX46-12449" fmla="*/ 5299812 w 9662615"/>
              <a:gd name="connsiteY46-12450" fmla="*/ 1503362 h 1583140"/>
              <a:gd name="connsiteX47-12451" fmla="*/ 5213947 w 9662615"/>
              <a:gd name="connsiteY47-12452" fmla="*/ 1516637 h 1583140"/>
              <a:gd name="connsiteX48-12453" fmla="*/ 5090342 w 9662615"/>
              <a:gd name="connsiteY48-12454" fmla="*/ 1546680 h 1583140"/>
              <a:gd name="connsiteX49-12455" fmla="*/ 5129812 w 9662615"/>
              <a:gd name="connsiteY49-12456" fmla="*/ 1521277 h 1583140"/>
              <a:gd name="connsiteX50-12457" fmla="*/ 5059484 w 9662615"/>
              <a:gd name="connsiteY50-12458" fmla="*/ 1546802 h 1583140"/>
              <a:gd name="connsiteX51-12459" fmla="*/ 5038524 w 9662615"/>
              <a:gd name="connsiteY51-12460" fmla="*/ 1545675 h 1583140"/>
              <a:gd name="connsiteX52-12461" fmla="*/ 5026564 w 9662615"/>
              <a:gd name="connsiteY52-12462" fmla="*/ 1545376 h 1583140"/>
              <a:gd name="connsiteX53-12463" fmla="*/ 4969433 w 9662615"/>
              <a:gd name="connsiteY53-12464" fmla="*/ 1550865 h 1583140"/>
              <a:gd name="connsiteX54-12465" fmla="*/ 4929254 w 9662615"/>
              <a:gd name="connsiteY54-12466" fmla="*/ 1563452 h 1583140"/>
              <a:gd name="connsiteX55-12467" fmla="*/ 4871726 w 9662615"/>
              <a:gd name="connsiteY55-12468" fmla="*/ 1570584 h 1583140"/>
              <a:gd name="connsiteX56-12469" fmla="*/ 4843267 w 9662615"/>
              <a:gd name="connsiteY56-12470" fmla="*/ 1561459 h 1583140"/>
              <a:gd name="connsiteX57-12471" fmla="*/ 4821058 w 9662615"/>
              <a:gd name="connsiteY57-12472" fmla="*/ 1553078 h 1583140"/>
              <a:gd name="connsiteX58-12473" fmla="*/ 4791466 w 9662615"/>
              <a:gd name="connsiteY58-12474" fmla="*/ 1561324 h 1583140"/>
              <a:gd name="connsiteX59-12475" fmla="*/ 4784247 w 9662615"/>
              <a:gd name="connsiteY59-12476" fmla="*/ 1562342 h 1583140"/>
              <a:gd name="connsiteX60-12477" fmla="*/ 4739309 w 9662615"/>
              <a:gd name="connsiteY60-12478" fmla="*/ 1553948 h 1583140"/>
              <a:gd name="connsiteX61-12479" fmla="*/ 4697562 w 9662615"/>
              <a:gd name="connsiteY61-12480" fmla="*/ 1551206 h 1583140"/>
              <a:gd name="connsiteX62-12481" fmla="*/ 4650737 w 9662615"/>
              <a:gd name="connsiteY62-12482" fmla="*/ 1537381 h 1583140"/>
              <a:gd name="connsiteX63-12483" fmla="*/ 4583150 w 9662615"/>
              <a:gd name="connsiteY63-12484" fmla="*/ 1529064 h 1583140"/>
              <a:gd name="connsiteX64-12485" fmla="*/ 4521734 w 9662615"/>
              <a:gd name="connsiteY64-12486" fmla="*/ 1529359 h 1583140"/>
              <a:gd name="connsiteX65-12487" fmla="*/ 4382398 w 9662615"/>
              <a:gd name="connsiteY65-12488" fmla="*/ 1534108 h 1583140"/>
              <a:gd name="connsiteX66-12489" fmla="*/ 4221826 w 9662615"/>
              <a:gd name="connsiteY66-12490" fmla="*/ 1500972 h 1583140"/>
              <a:gd name="connsiteX67-12491" fmla="*/ 4096601 w 9662615"/>
              <a:gd name="connsiteY67-12492" fmla="*/ 1521563 h 1583140"/>
              <a:gd name="connsiteX68-12493" fmla="*/ 3970635 w 9662615"/>
              <a:gd name="connsiteY68-12494" fmla="*/ 1544815 h 1583140"/>
              <a:gd name="connsiteX69-12495" fmla="*/ 3833906 w 9662615"/>
              <a:gd name="connsiteY69-12496" fmla="*/ 1516637 h 1583140"/>
              <a:gd name="connsiteX70-12497" fmla="*/ 3696258 w 9662615"/>
              <a:gd name="connsiteY70-12498" fmla="*/ 1537563 h 1583140"/>
              <a:gd name="connsiteX71-12499" fmla="*/ 3594070 w 9662615"/>
              <a:gd name="connsiteY71-12500" fmla="*/ 1509422 h 1583140"/>
              <a:gd name="connsiteX72-12501" fmla="*/ 3565233 w 9662615"/>
              <a:gd name="connsiteY72-12502" fmla="*/ 1515122 h 1583140"/>
              <a:gd name="connsiteX73-12503" fmla="*/ 3560267 w 9662615"/>
              <a:gd name="connsiteY73-12504" fmla="*/ 1516288 h 1583140"/>
              <a:gd name="connsiteX74-12505" fmla="*/ 3540258 w 9662615"/>
              <a:gd name="connsiteY74-12506" fmla="*/ 1516976 h 1583140"/>
              <a:gd name="connsiteX75-12507" fmla="*/ 3534780 w 9662615"/>
              <a:gd name="connsiteY75-12508" fmla="*/ 1522141 h 1583140"/>
              <a:gd name="connsiteX76-12509" fmla="*/ 3504783 w 9662615"/>
              <a:gd name="connsiteY76-12510" fmla="*/ 1526739 h 1583140"/>
              <a:gd name="connsiteX77-12511" fmla="*/ 3430805 w 9662615"/>
              <a:gd name="connsiteY77-12512" fmla="*/ 1542521 h 1583140"/>
              <a:gd name="connsiteX78-12513" fmla="*/ 3292707 w 9662615"/>
              <a:gd name="connsiteY78-12514" fmla="*/ 1520490 h 1583140"/>
              <a:gd name="connsiteX79-12515" fmla="*/ 3187872 w 9662615"/>
              <a:gd name="connsiteY79-12516" fmla="*/ 1519991 h 1583140"/>
              <a:gd name="connsiteX80-12517" fmla="*/ 3148026 w 9662615"/>
              <a:gd name="connsiteY80-12518" fmla="*/ 1524777 h 1583140"/>
              <a:gd name="connsiteX81-12519" fmla="*/ 3092394 w 9662615"/>
              <a:gd name="connsiteY81-12520" fmla="*/ 1528115 h 1583140"/>
              <a:gd name="connsiteX82-12521" fmla="*/ 2994200 w 9662615"/>
              <a:gd name="connsiteY82-12522" fmla="*/ 1537857 h 1583140"/>
              <a:gd name="connsiteX83-12523" fmla="*/ 2862301 w 9662615"/>
              <a:gd name="connsiteY83-12524" fmla="*/ 1544250 h 1583140"/>
              <a:gd name="connsiteX84-12525" fmla="*/ 2766335 w 9662615"/>
              <a:gd name="connsiteY84-12526" fmla="*/ 1527662 h 1583140"/>
              <a:gd name="connsiteX85-12527" fmla="*/ 2757836 w 9662615"/>
              <a:gd name="connsiteY85-12528" fmla="*/ 1531371 h 1583140"/>
              <a:gd name="connsiteX86-12529" fmla="*/ 2691555 w 9662615"/>
              <a:gd name="connsiteY86-12530" fmla="*/ 1530283 h 1583140"/>
              <a:gd name="connsiteX87-12531" fmla="*/ 2491676 w 9662615"/>
              <a:gd name="connsiteY87-12532" fmla="*/ 1500859 h 1583140"/>
              <a:gd name="connsiteX88-12533" fmla="*/ 2378036 w 9662615"/>
              <a:gd name="connsiteY88-12534" fmla="*/ 1520645 h 1583140"/>
              <a:gd name="connsiteX89-12535" fmla="*/ 2284269 w 9662615"/>
              <a:gd name="connsiteY89-12536" fmla="*/ 1503068 h 1583140"/>
              <a:gd name="connsiteX90-12537" fmla="*/ 2207104 w 9662615"/>
              <a:gd name="connsiteY90-12538" fmla="*/ 1508888 h 1583140"/>
              <a:gd name="connsiteX91-12539" fmla="*/ 2149226 w 9662615"/>
              <a:gd name="connsiteY91-12540" fmla="*/ 1523409 h 1583140"/>
              <a:gd name="connsiteX92-12541" fmla="*/ 2084783 w 9662615"/>
              <a:gd name="connsiteY92-12542" fmla="*/ 1524245 h 1583140"/>
              <a:gd name="connsiteX93-12543" fmla="*/ 2070075 w 9662615"/>
              <a:gd name="connsiteY93-12544" fmla="*/ 1511285 h 1583140"/>
              <a:gd name="connsiteX94-12545" fmla="*/ 2001057 w 9662615"/>
              <a:gd name="connsiteY94-12546" fmla="*/ 1516449 h 1583140"/>
              <a:gd name="connsiteX95-12547" fmla="*/ 1896330 w 9662615"/>
              <a:gd name="connsiteY95-12548" fmla="*/ 1525725 h 1583140"/>
              <a:gd name="connsiteX96-12549" fmla="*/ 1835994 w 9662615"/>
              <a:gd name="connsiteY96-12550" fmla="*/ 1527678 h 1583140"/>
              <a:gd name="connsiteX97-12551" fmla="*/ 1671119 w 9662615"/>
              <a:gd name="connsiteY97-12552" fmla="*/ 1536701 h 1583140"/>
              <a:gd name="connsiteX98-12553" fmla="*/ 1601337 w 9662615"/>
              <a:gd name="connsiteY98-12554" fmla="*/ 1548552 h 1583140"/>
              <a:gd name="connsiteX99-12555" fmla="*/ 1407755 w 9662615"/>
              <a:gd name="connsiteY99-12556" fmla="*/ 1571444 h 1583140"/>
              <a:gd name="connsiteX100-12557" fmla="*/ 1271994 w 9662615"/>
              <a:gd name="connsiteY100-12558" fmla="*/ 1579471 h 1583140"/>
              <a:gd name="connsiteX101-12559" fmla="*/ 1249226 w 9662615"/>
              <a:gd name="connsiteY101-12560" fmla="*/ 1583140 h 1583140"/>
              <a:gd name="connsiteX102-12561" fmla="*/ 1217719 w 9662615"/>
              <a:gd name="connsiteY102-12562" fmla="*/ 1580863 h 1583140"/>
              <a:gd name="connsiteX103-12563" fmla="*/ 1091432 w 9662615"/>
              <a:gd name="connsiteY103-12564" fmla="*/ 1571003 h 1583140"/>
              <a:gd name="connsiteX104-12565" fmla="*/ 992039 w 9662615"/>
              <a:gd name="connsiteY104-12566" fmla="*/ 1556662 h 1583140"/>
              <a:gd name="connsiteX105-12567" fmla="*/ 868264 w 9662615"/>
              <a:gd name="connsiteY105-12568" fmla="*/ 1566392 h 1583140"/>
              <a:gd name="connsiteX106-12569" fmla="*/ 792765 w 9662615"/>
              <a:gd name="connsiteY106-12570" fmla="*/ 1563102 h 1583140"/>
              <a:gd name="connsiteX107-12571" fmla="*/ 669055 w 9662615"/>
              <a:gd name="connsiteY107-12572" fmla="*/ 1543638 h 1583140"/>
              <a:gd name="connsiteX108-12573" fmla="*/ 506152 w 9662615"/>
              <a:gd name="connsiteY108-12574" fmla="*/ 1549124 h 1583140"/>
              <a:gd name="connsiteX109-12575" fmla="*/ 472797 w 9662615"/>
              <a:gd name="connsiteY109-12576" fmla="*/ 1568904 h 1583140"/>
              <a:gd name="connsiteX110-12577" fmla="*/ 427864 w 9662615"/>
              <a:gd name="connsiteY110-12578" fmla="*/ 1580848 h 1583140"/>
              <a:gd name="connsiteX111-12579" fmla="*/ 408381 w 9662615"/>
              <a:gd name="connsiteY111-12580" fmla="*/ 1552940 h 1583140"/>
              <a:gd name="connsiteX112-12581" fmla="*/ 267163 w 9662615"/>
              <a:gd name="connsiteY112-12582" fmla="*/ 1531913 h 1583140"/>
              <a:gd name="connsiteX113-12583" fmla="*/ 196644 w 9662615"/>
              <a:gd name="connsiteY113-12584" fmla="*/ 1524565 h 1583140"/>
              <a:gd name="connsiteX114-12585" fmla="*/ 86819 w 9662615"/>
              <a:gd name="connsiteY114-12586" fmla="*/ 1519517 h 1583140"/>
              <a:gd name="connsiteX115-12587" fmla="*/ 53369 w 9662615"/>
              <a:gd name="connsiteY115-12588" fmla="*/ 1516853 h 1583140"/>
              <a:gd name="connsiteX116-12589" fmla="*/ 2359 w 9662615"/>
              <a:gd name="connsiteY116-12590" fmla="*/ 1515247 h 1583140"/>
              <a:gd name="connsiteX117-12591" fmla="*/ 0 w 9662615"/>
              <a:gd name="connsiteY117-12592" fmla="*/ 1514932 h 1583140"/>
              <a:gd name="connsiteX118-12593" fmla="*/ 0 w 9662615"/>
              <a:gd name="connsiteY118-12594" fmla="*/ 0 h 1583140"/>
              <a:gd name="connsiteX0-12595" fmla="*/ 0 w 9662615"/>
              <a:gd name="connsiteY0-12596" fmla="*/ 0 h 1583140"/>
              <a:gd name="connsiteX1-12597" fmla="*/ 9662615 w 9662615"/>
              <a:gd name="connsiteY1-12598" fmla="*/ 0 h 1583140"/>
              <a:gd name="connsiteX2-12599" fmla="*/ 9662615 w 9662615"/>
              <a:gd name="connsiteY2-12600" fmla="*/ 1280346 h 1583140"/>
              <a:gd name="connsiteX3-12601" fmla="*/ 9658420 w 9662615"/>
              <a:gd name="connsiteY3-12602" fmla="*/ 1280106 h 1583140"/>
              <a:gd name="connsiteX4-12603" fmla="*/ 9469546 w 9662615"/>
              <a:gd name="connsiteY4-12604" fmla="*/ 1289837 h 1583140"/>
              <a:gd name="connsiteX5-12605" fmla="*/ 9385895 w 9662615"/>
              <a:gd name="connsiteY5-12606" fmla="*/ 1269203 h 1583140"/>
              <a:gd name="connsiteX6-12607" fmla="*/ 9144767 w 9662615"/>
              <a:gd name="connsiteY6-12608" fmla="*/ 1264120 h 1583140"/>
              <a:gd name="connsiteX7-12609" fmla="*/ 8837252 w 9662615"/>
              <a:gd name="connsiteY7-12610" fmla="*/ 1350515 h 1583140"/>
              <a:gd name="connsiteX8-12611" fmla="*/ 8705466 w 9662615"/>
              <a:gd name="connsiteY8-12612" fmla="*/ 1342419 h 1583140"/>
              <a:gd name="connsiteX9-12613" fmla="*/ 8652221 w 9662615"/>
              <a:gd name="connsiteY9-12614" fmla="*/ 1326906 h 1583140"/>
              <a:gd name="connsiteX10-12615" fmla="*/ 8632312 w 9662615"/>
              <a:gd name="connsiteY10-12616" fmla="*/ 1326025 h 1583140"/>
              <a:gd name="connsiteX11-12617" fmla="*/ 8591582 w 9662615"/>
              <a:gd name="connsiteY11-12618" fmla="*/ 1341666 h 1583140"/>
              <a:gd name="connsiteX12-12619" fmla="*/ 8537336 w 9662615"/>
              <a:gd name="connsiteY12-12620" fmla="*/ 1341684 h 1583140"/>
              <a:gd name="connsiteX13-12621" fmla="*/ 8472508 w 9662615"/>
              <a:gd name="connsiteY13-12622" fmla="*/ 1363109 h 1583140"/>
              <a:gd name="connsiteX14-12623" fmla="*/ 8258477 w 9662615"/>
              <a:gd name="connsiteY14-12624" fmla="*/ 1370666 h 1583140"/>
              <a:gd name="connsiteX15-12625" fmla="*/ 8197961 w 9662615"/>
              <a:gd name="connsiteY15-12626" fmla="*/ 1392804 h 1583140"/>
              <a:gd name="connsiteX16-12627" fmla="*/ 8171196 w 9662615"/>
              <a:gd name="connsiteY16-12628" fmla="*/ 1397216 h 1583140"/>
              <a:gd name="connsiteX17-12629" fmla="*/ 8127667 w 9662615"/>
              <a:gd name="connsiteY17-12630" fmla="*/ 1418254 h 1583140"/>
              <a:gd name="connsiteX18-12631" fmla="*/ 7974579 w 9662615"/>
              <a:gd name="connsiteY18-12632" fmla="*/ 1383439 h 1583140"/>
              <a:gd name="connsiteX19-12633" fmla="*/ 7768351 w 9662615"/>
              <a:gd name="connsiteY19-12634" fmla="*/ 1395051 h 1583140"/>
              <a:gd name="connsiteX20-12635" fmla="*/ 7635985 w 9662615"/>
              <a:gd name="connsiteY20-12636" fmla="*/ 1386363 h 1583140"/>
              <a:gd name="connsiteX21-12637" fmla="*/ 7466069 w 9662615"/>
              <a:gd name="connsiteY21-12638" fmla="*/ 1377654 h 1583140"/>
              <a:gd name="connsiteX22-12639" fmla="*/ 7355642 w 9662615"/>
              <a:gd name="connsiteY22-12640" fmla="*/ 1407761 h 1583140"/>
              <a:gd name="connsiteX23-12641" fmla="*/ 7151610 w 9662615"/>
              <a:gd name="connsiteY23-12642" fmla="*/ 1397856 h 1583140"/>
              <a:gd name="connsiteX24-12643" fmla="*/ 7082147 w 9662615"/>
              <a:gd name="connsiteY24-12644" fmla="*/ 1406113 h 1583140"/>
              <a:gd name="connsiteX25-12645" fmla="*/ 7014958 w 9662615"/>
              <a:gd name="connsiteY25-12646" fmla="*/ 1396883 h 1583140"/>
              <a:gd name="connsiteX26-12647" fmla="*/ 6907567 w 9662615"/>
              <a:gd name="connsiteY26-12648" fmla="*/ 1419149 h 1583140"/>
              <a:gd name="connsiteX27-12649" fmla="*/ 6748428 w 9662615"/>
              <a:gd name="connsiteY27-12650" fmla="*/ 1420308 h 1583140"/>
              <a:gd name="connsiteX28-12651" fmla="*/ 6654257 w 9662615"/>
              <a:gd name="connsiteY28-12652" fmla="*/ 1424143 h 1583140"/>
              <a:gd name="connsiteX29-12653" fmla="*/ 6620123 w 9662615"/>
              <a:gd name="connsiteY29-12654" fmla="*/ 1430535 h 1583140"/>
              <a:gd name="connsiteX30-12655" fmla="*/ 6571355 w 9662615"/>
              <a:gd name="connsiteY30-12656" fmla="*/ 1436144 h 1583140"/>
              <a:gd name="connsiteX31-12657" fmla="*/ 6486557 w 9662615"/>
              <a:gd name="connsiteY31-12658" fmla="*/ 1449861 h 1583140"/>
              <a:gd name="connsiteX32-12659" fmla="*/ 6370419 w 9662615"/>
              <a:gd name="connsiteY32-12660" fmla="*/ 1461649 h 1583140"/>
              <a:gd name="connsiteX33-12661" fmla="*/ 6278839 w 9662615"/>
              <a:gd name="connsiteY33-12662" fmla="*/ 1449160 h 1583140"/>
              <a:gd name="connsiteX34-12663" fmla="*/ 6272455 w 9662615"/>
              <a:gd name="connsiteY34-12664" fmla="*/ 1453191 h 1583140"/>
              <a:gd name="connsiteX35-12665" fmla="*/ 6212659 w 9662615"/>
              <a:gd name="connsiteY35-12666" fmla="*/ 1454850 h 1583140"/>
              <a:gd name="connsiteX36-12667" fmla="*/ 6069317 w 9662615"/>
              <a:gd name="connsiteY36-12668" fmla="*/ 1445838 h 1583140"/>
              <a:gd name="connsiteX37-12669" fmla="*/ 5878477 w 9662615"/>
              <a:gd name="connsiteY37-12670" fmla="*/ 1439180 h 1583140"/>
              <a:gd name="connsiteX38-12671" fmla="*/ 5838387 w 9662615"/>
              <a:gd name="connsiteY38-12672" fmla="*/ 1444679 h 1583140"/>
              <a:gd name="connsiteX39-12673" fmla="*/ 5771136 w 9662615"/>
              <a:gd name="connsiteY39-12674" fmla="*/ 1453639 h 1583140"/>
              <a:gd name="connsiteX40-12675" fmla="*/ 5724081 w 9662615"/>
              <a:gd name="connsiteY40-12676" fmla="*/ 1470431 h 1583140"/>
              <a:gd name="connsiteX41-12677" fmla="*/ 5666577 w 9662615"/>
              <a:gd name="connsiteY41-12678" fmla="*/ 1473921 h 1583140"/>
              <a:gd name="connsiteX42-12679" fmla="*/ 5649068 w 9662615"/>
              <a:gd name="connsiteY42-12680" fmla="*/ 1461676 h 1583140"/>
              <a:gd name="connsiteX43-12681" fmla="*/ 5588902 w 9662615"/>
              <a:gd name="connsiteY43-12682" fmla="*/ 1469647 h 1583140"/>
              <a:gd name="connsiteX44-12683" fmla="*/ 5498090 w 9662615"/>
              <a:gd name="connsiteY44-12684" fmla="*/ 1483173 h 1583140"/>
              <a:gd name="connsiteX45-12685" fmla="*/ 5444641 w 9662615"/>
              <a:gd name="connsiteY45-12686" fmla="*/ 1487602 h 1583140"/>
              <a:gd name="connsiteX46-12687" fmla="*/ 5299812 w 9662615"/>
              <a:gd name="connsiteY46-12688" fmla="*/ 1503362 h 1583140"/>
              <a:gd name="connsiteX47-12689" fmla="*/ 5213947 w 9662615"/>
              <a:gd name="connsiteY47-12690" fmla="*/ 1516637 h 1583140"/>
              <a:gd name="connsiteX48-12691" fmla="*/ 5090342 w 9662615"/>
              <a:gd name="connsiteY48-12692" fmla="*/ 1546680 h 1583140"/>
              <a:gd name="connsiteX49-12693" fmla="*/ 5129812 w 9662615"/>
              <a:gd name="connsiteY49-12694" fmla="*/ 1521277 h 1583140"/>
              <a:gd name="connsiteX50-12695" fmla="*/ 5059484 w 9662615"/>
              <a:gd name="connsiteY50-12696" fmla="*/ 1546802 h 1583140"/>
              <a:gd name="connsiteX51-12697" fmla="*/ 5038524 w 9662615"/>
              <a:gd name="connsiteY51-12698" fmla="*/ 1545675 h 1583140"/>
              <a:gd name="connsiteX52-12699" fmla="*/ 5026564 w 9662615"/>
              <a:gd name="connsiteY52-12700" fmla="*/ 1545376 h 1583140"/>
              <a:gd name="connsiteX53-12701" fmla="*/ 4969433 w 9662615"/>
              <a:gd name="connsiteY53-12702" fmla="*/ 1550865 h 1583140"/>
              <a:gd name="connsiteX54-12703" fmla="*/ 4929254 w 9662615"/>
              <a:gd name="connsiteY54-12704" fmla="*/ 1563452 h 1583140"/>
              <a:gd name="connsiteX55-12705" fmla="*/ 4871726 w 9662615"/>
              <a:gd name="connsiteY55-12706" fmla="*/ 1570584 h 1583140"/>
              <a:gd name="connsiteX56-12707" fmla="*/ 4843267 w 9662615"/>
              <a:gd name="connsiteY56-12708" fmla="*/ 1561459 h 1583140"/>
              <a:gd name="connsiteX57-12709" fmla="*/ 4821058 w 9662615"/>
              <a:gd name="connsiteY57-12710" fmla="*/ 1553078 h 1583140"/>
              <a:gd name="connsiteX58-12711" fmla="*/ 4791466 w 9662615"/>
              <a:gd name="connsiteY58-12712" fmla="*/ 1561324 h 1583140"/>
              <a:gd name="connsiteX59-12713" fmla="*/ 4784247 w 9662615"/>
              <a:gd name="connsiteY59-12714" fmla="*/ 1562342 h 1583140"/>
              <a:gd name="connsiteX60-12715" fmla="*/ 4739309 w 9662615"/>
              <a:gd name="connsiteY60-12716" fmla="*/ 1553948 h 1583140"/>
              <a:gd name="connsiteX61-12717" fmla="*/ 4697562 w 9662615"/>
              <a:gd name="connsiteY61-12718" fmla="*/ 1551206 h 1583140"/>
              <a:gd name="connsiteX62-12719" fmla="*/ 4650737 w 9662615"/>
              <a:gd name="connsiteY62-12720" fmla="*/ 1537381 h 1583140"/>
              <a:gd name="connsiteX63-12721" fmla="*/ 4583150 w 9662615"/>
              <a:gd name="connsiteY63-12722" fmla="*/ 1529064 h 1583140"/>
              <a:gd name="connsiteX64-12723" fmla="*/ 4521734 w 9662615"/>
              <a:gd name="connsiteY64-12724" fmla="*/ 1529359 h 1583140"/>
              <a:gd name="connsiteX65-12725" fmla="*/ 4382398 w 9662615"/>
              <a:gd name="connsiteY65-12726" fmla="*/ 1534108 h 1583140"/>
              <a:gd name="connsiteX66-12727" fmla="*/ 4221826 w 9662615"/>
              <a:gd name="connsiteY66-12728" fmla="*/ 1500972 h 1583140"/>
              <a:gd name="connsiteX67-12729" fmla="*/ 4096601 w 9662615"/>
              <a:gd name="connsiteY67-12730" fmla="*/ 1521563 h 1583140"/>
              <a:gd name="connsiteX68-12731" fmla="*/ 3970635 w 9662615"/>
              <a:gd name="connsiteY68-12732" fmla="*/ 1544815 h 1583140"/>
              <a:gd name="connsiteX69-12733" fmla="*/ 3833906 w 9662615"/>
              <a:gd name="connsiteY69-12734" fmla="*/ 1516637 h 1583140"/>
              <a:gd name="connsiteX70-12735" fmla="*/ 3696258 w 9662615"/>
              <a:gd name="connsiteY70-12736" fmla="*/ 1537563 h 1583140"/>
              <a:gd name="connsiteX71-12737" fmla="*/ 3594070 w 9662615"/>
              <a:gd name="connsiteY71-12738" fmla="*/ 1509422 h 1583140"/>
              <a:gd name="connsiteX72-12739" fmla="*/ 3565233 w 9662615"/>
              <a:gd name="connsiteY72-12740" fmla="*/ 1515122 h 1583140"/>
              <a:gd name="connsiteX73-12741" fmla="*/ 3560267 w 9662615"/>
              <a:gd name="connsiteY73-12742" fmla="*/ 1516288 h 1583140"/>
              <a:gd name="connsiteX74-12743" fmla="*/ 3540258 w 9662615"/>
              <a:gd name="connsiteY74-12744" fmla="*/ 1516976 h 1583140"/>
              <a:gd name="connsiteX75-12745" fmla="*/ 3534780 w 9662615"/>
              <a:gd name="connsiteY75-12746" fmla="*/ 1522141 h 1583140"/>
              <a:gd name="connsiteX76-12747" fmla="*/ 3504783 w 9662615"/>
              <a:gd name="connsiteY76-12748" fmla="*/ 1526739 h 1583140"/>
              <a:gd name="connsiteX77-12749" fmla="*/ 3430805 w 9662615"/>
              <a:gd name="connsiteY77-12750" fmla="*/ 1542521 h 1583140"/>
              <a:gd name="connsiteX78-12751" fmla="*/ 3292707 w 9662615"/>
              <a:gd name="connsiteY78-12752" fmla="*/ 1520490 h 1583140"/>
              <a:gd name="connsiteX79-12753" fmla="*/ 3187872 w 9662615"/>
              <a:gd name="connsiteY79-12754" fmla="*/ 1519991 h 1583140"/>
              <a:gd name="connsiteX80-12755" fmla="*/ 3148026 w 9662615"/>
              <a:gd name="connsiteY80-12756" fmla="*/ 1524777 h 1583140"/>
              <a:gd name="connsiteX81-12757" fmla="*/ 3092394 w 9662615"/>
              <a:gd name="connsiteY81-12758" fmla="*/ 1528115 h 1583140"/>
              <a:gd name="connsiteX82-12759" fmla="*/ 2994200 w 9662615"/>
              <a:gd name="connsiteY82-12760" fmla="*/ 1537857 h 1583140"/>
              <a:gd name="connsiteX83-12761" fmla="*/ 2862301 w 9662615"/>
              <a:gd name="connsiteY83-12762" fmla="*/ 1544250 h 1583140"/>
              <a:gd name="connsiteX84-12763" fmla="*/ 2766335 w 9662615"/>
              <a:gd name="connsiteY84-12764" fmla="*/ 1527662 h 1583140"/>
              <a:gd name="connsiteX85-12765" fmla="*/ 2757836 w 9662615"/>
              <a:gd name="connsiteY85-12766" fmla="*/ 1531371 h 1583140"/>
              <a:gd name="connsiteX86-12767" fmla="*/ 2691555 w 9662615"/>
              <a:gd name="connsiteY86-12768" fmla="*/ 1530283 h 1583140"/>
              <a:gd name="connsiteX87-12769" fmla="*/ 2491676 w 9662615"/>
              <a:gd name="connsiteY87-12770" fmla="*/ 1500859 h 1583140"/>
              <a:gd name="connsiteX88-12771" fmla="*/ 2378036 w 9662615"/>
              <a:gd name="connsiteY88-12772" fmla="*/ 1520645 h 1583140"/>
              <a:gd name="connsiteX89-12773" fmla="*/ 2284269 w 9662615"/>
              <a:gd name="connsiteY89-12774" fmla="*/ 1503068 h 1583140"/>
              <a:gd name="connsiteX90-12775" fmla="*/ 2207104 w 9662615"/>
              <a:gd name="connsiteY90-12776" fmla="*/ 1508888 h 1583140"/>
              <a:gd name="connsiteX91-12777" fmla="*/ 2149226 w 9662615"/>
              <a:gd name="connsiteY91-12778" fmla="*/ 1523409 h 1583140"/>
              <a:gd name="connsiteX92-12779" fmla="*/ 2084783 w 9662615"/>
              <a:gd name="connsiteY92-12780" fmla="*/ 1524245 h 1583140"/>
              <a:gd name="connsiteX93-12781" fmla="*/ 2070075 w 9662615"/>
              <a:gd name="connsiteY93-12782" fmla="*/ 1511285 h 1583140"/>
              <a:gd name="connsiteX94-12783" fmla="*/ 2001057 w 9662615"/>
              <a:gd name="connsiteY94-12784" fmla="*/ 1516449 h 1583140"/>
              <a:gd name="connsiteX95-12785" fmla="*/ 1896330 w 9662615"/>
              <a:gd name="connsiteY95-12786" fmla="*/ 1525725 h 1583140"/>
              <a:gd name="connsiteX96-12787" fmla="*/ 1835994 w 9662615"/>
              <a:gd name="connsiteY96-12788" fmla="*/ 1527678 h 1583140"/>
              <a:gd name="connsiteX97-12789" fmla="*/ 1671119 w 9662615"/>
              <a:gd name="connsiteY97-12790" fmla="*/ 1536701 h 1583140"/>
              <a:gd name="connsiteX98-12791" fmla="*/ 1601337 w 9662615"/>
              <a:gd name="connsiteY98-12792" fmla="*/ 1548552 h 1583140"/>
              <a:gd name="connsiteX99-12793" fmla="*/ 1407755 w 9662615"/>
              <a:gd name="connsiteY99-12794" fmla="*/ 1571444 h 1583140"/>
              <a:gd name="connsiteX100-12795" fmla="*/ 1271994 w 9662615"/>
              <a:gd name="connsiteY100-12796" fmla="*/ 1579471 h 1583140"/>
              <a:gd name="connsiteX101-12797" fmla="*/ 1249226 w 9662615"/>
              <a:gd name="connsiteY101-12798" fmla="*/ 1583140 h 1583140"/>
              <a:gd name="connsiteX102-12799" fmla="*/ 1217719 w 9662615"/>
              <a:gd name="connsiteY102-12800" fmla="*/ 1580863 h 1583140"/>
              <a:gd name="connsiteX103-12801" fmla="*/ 1091432 w 9662615"/>
              <a:gd name="connsiteY103-12802" fmla="*/ 1571003 h 1583140"/>
              <a:gd name="connsiteX104-12803" fmla="*/ 992039 w 9662615"/>
              <a:gd name="connsiteY104-12804" fmla="*/ 1556662 h 1583140"/>
              <a:gd name="connsiteX105-12805" fmla="*/ 868264 w 9662615"/>
              <a:gd name="connsiteY105-12806" fmla="*/ 1566392 h 1583140"/>
              <a:gd name="connsiteX106-12807" fmla="*/ 792765 w 9662615"/>
              <a:gd name="connsiteY106-12808" fmla="*/ 1563102 h 1583140"/>
              <a:gd name="connsiteX107-12809" fmla="*/ 669055 w 9662615"/>
              <a:gd name="connsiteY107-12810" fmla="*/ 1543638 h 1583140"/>
              <a:gd name="connsiteX108-12811" fmla="*/ 506152 w 9662615"/>
              <a:gd name="connsiteY108-12812" fmla="*/ 1549124 h 1583140"/>
              <a:gd name="connsiteX109-12813" fmla="*/ 472797 w 9662615"/>
              <a:gd name="connsiteY109-12814" fmla="*/ 1568904 h 1583140"/>
              <a:gd name="connsiteX110-12815" fmla="*/ 427864 w 9662615"/>
              <a:gd name="connsiteY110-12816" fmla="*/ 1580848 h 1583140"/>
              <a:gd name="connsiteX111-12817" fmla="*/ 408381 w 9662615"/>
              <a:gd name="connsiteY111-12818" fmla="*/ 1552940 h 1583140"/>
              <a:gd name="connsiteX112-12819" fmla="*/ 267163 w 9662615"/>
              <a:gd name="connsiteY112-12820" fmla="*/ 1531913 h 1583140"/>
              <a:gd name="connsiteX113-12821" fmla="*/ 196644 w 9662615"/>
              <a:gd name="connsiteY113-12822" fmla="*/ 1524565 h 1583140"/>
              <a:gd name="connsiteX114-12823" fmla="*/ 86819 w 9662615"/>
              <a:gd name="connsiteY114-12824" fmla="*/ 1519517 h 1583140"/>
              <a:gd name="connsiteX115-12825" fmla="*/ 53369 w 9662615"/>
              <a:gd name="connsiteY115-12826" fmla="*/ 1516853 h 1583140"/>
              <a:gd name="connsiteX116-12827" fmla="*/ 2359 w 9662615"/>
              <a:gd name="connsiteY116-12828" fmla="*/ 1515247 h 1583140"/>
              <a:gd name="connsiteX117-12829" fmla="*/ 0 w 9662615"/>
              <a:gd name="connsiteY117-12830" fmla="*/ 1514932 h 1583140"/>
              <a:gd name="connsiteX118-12831" fmla="*/ 0 w 9662615"/>
              <a:gd name="connsiteY118-12832" fmla="*/ 0 h 1583140"/>
              <a:gd name="connsiteX0-12833" fmla="*/ 0 w 9662615"/>
              <a:gd name="connsiteY0-12834" fmla="*/ 0 h 1583140"/>
              <a:gd name="connsiteX1-12835" fmla="*/ 9662615 w 9662615"/>
              <a:gd name="connsiteY1-12836" fmla="*/ 0 h 1583140"/>
              <a:gd name="connsiteX2-12837" fmla="*/ 9662615 w 9662615"/>
              <a:gd name="connsiteY2-12838" fmla="*/ 1280346 h 1583140"/>
              <a:gd name="connsiteX3-12839" fmla="*/ 9658420 w 9662615"/>
              <a:gd name="connsiteY3-12840" fmla="*/ 1280106 h 1583140"/>
              <a:gd name="connsiteX4-12841" fmla="*/ 9469546 w 9662615"/>
              <a:gd name="connsiteY4-12842" fmla="*/ 1289837 h 1583140"/>
              <a:gd name="connsiteX5-12843" fmla="*/ 9385895 w 9662615"/>
              <a:gd name="connsiteY5-12844" fmla="*/ 1269203 h 1583140"/>
              <a:gd name="connsiteX6-12845" fmla="*/ 9144767 w 9662615"/>
              <a:gd name="connsiteY6-12846" fmla="*/ 1264120 h 1583140"/>
              <a:gd name="connsiteX7-12847" fmla="*/ 8837252 w 9662615"/>
              <a:gd name="connsiteY7-12848" fmla="*/ 1350515 h 1583140"/>
              <a:gd name="connsiteX8-12849" fmla="*/ 8705466 w 9662615"/>
              <a:gd name="connsiteY8-12850" fmla="*/ 1342419 h 1583140"/>
              <a:gd name="connsiteX9-12851" fmla="*/ 8652221 w 9662615"/>
              <a:gd name="connsiteY9-12852" fmla="*/ 1326906 h 1583140"/>
              <a:gd name="connsiteX10-12853" fmla="*/ 8632312 w 9662615"/>
              <a:gd name="connsiteY10-12854" fmla="*/ 1326025 h 1583140"/>
              <a:gd name="connsiteX11-12855" fmla="*/ 8591582 w 9662615"/>
              <a:gd name="connsiteY11-12856" fmla="*/ 1341666 h 1583140"/>
              <a:gd name="connsiteX12-12857" fmla="*/ 8537336 w 9662615"/>
              <a:gd name="connsiteY12-12858" fmla="*/ 1341684 h 1583140"/>
              <a:gd name="connsiteX13-12859" fmla="*/ 8472508 w 9662615"/>
              <a:gd name="connsiteY13-12860" fmla="*/ 1363109 h 1583140"/>
              <a:gd name="connsiteX14-12861" fmla="*/ 8258477 w 9662615"/>
              <a:gd name="connsiteY14-12862" fmla="*/ 1370666 h 1583140"/>
              <a:gd name="connsiteX15-12863" fmla="*/ 8197961 w 9662615"/>
              <a:gd name="connsiteY15-12864" fmla="*/ 1392804 h 1583140"/>
              <a:gd name="connsiteX16-12865" fmla="*/ 8171196 w 9662615"/>
              <a:gd name="connsiteY16-12866" fmla="*/ 1397216 h 1583140"/>
              <a:gd name="connsiteX17-12867" fmla="*/ 8127667 w 9662615"/>
              <a:gd name="connsiteY17-12868" fmla="*/ 1418254 h 1583140"/>
              <a:gd name="connsiteX18-12869" fmla="*/ 7974579 w 9662615"/>
              <a:gd name="connsiteY18-12870" fmla="*/ 1383439 h 1583140"/>
              <a:gd name="connsiteX19-12871" fmla="*/ 7768351 w 9662615"/>
              <a:gd name="connsiteY19-12872" fmla="*/ 1395051 h 1583140"/>
              <a:gd name="connsiteX20-12873" fmla="*/ 7635985 w 9662615"/>
              <a:gd name="connsiteY20-12874" fmla="*/ 1386363 h 1583140"/>
              <a:gd name="connsiteX21-12875" fmla="*/ 7466069 w 9662615"/>
              <a:gd name="connsiteY21-12876" fmla="*/ 1377654 h 1583140"/>
              <a:gd name="connsiteX22-12877" fmla="*/ 7355642 w 9662615"/>
              <a:gd name="connsiteY22-12878" fmla="*/ 1407761 h 1583140"/>
              <a:gd name="connsiteX23-12879" fmla="*/ 7151610 w 9662615"/>
              <a:gd name="connsiteY23-12880" fmla="*/ 1397856 h 1583140"/>
              <a:gd name="connsiteX24-12881" fmla="*/ 7082147 w 9662615"/>
              <a:gd name="connsiteY24-12882" fmla="*/ 1406113 h 1583140"/>
              <a:gd name="connsiteX25-12883" fmla="*/ 7014958 w 9662615"/>
              <a:gd name="connsiteY25-12884" fmla="*/ 1396883 h 1583140"/>
              <a:gd name="connsiteX26-12885" fmla="*/ 6907567 w 9662615"/>
              <a:gd name="connsiteY26-12886" fmla="*/ 1419149 h 1583140"/>
              <a:gd name="connsiteX27-12887" fmla="*/ 6748428 w 9662615"/>
              <a:gd name="connsiteY27-12888" fmla="*/ 1420308 h 1583140"/>
              <a:gd name="connsiteX28-12889" fmla="*/ 6654257 w 9662615"/>
              <a:gd name="connsiteY28-12890" fmla="*/ 1424143 h 1583140"/>
              <a:gd name="connsiteX29-12891" fmla="*/ 6620123 w 9662615"/>
              <a:gd name="connsiteY29-12892" fmla="*/ 1430535 h 1583140"/>
              <a:gd name="connsiteX30-12893" fmla="*/ 6571355 w 9662615"/>
              <a:gd name="connsiteY30-12894" fmla="*/ 1436144 h 1583140"/>
              <a:gd name="connsiteX31-12895" fmla="*/ 6486557 w 9662615"/>
              <a:gd name="connsiteY31-12896" fmla="*/ 1449861 h 1583140"/>
              <a:gd name="connsiteX32-12897" fmla="*/ 6370419 w 9662615"/>
              <a:gd name="connsiteY32-12898" fmla="*/ 1461649 h 1583140"/>
              <a:gd name="connsiteX33-12899" fmla="*/ 6278839 w 9662615"/>
              <a:gd name="connsiteY33-12900" fmla="*/ 1449160 h 1583140"/>
              <a:gd name="connsiteX34-12901" fmla="*/ 6272455 w 9662615"/>
              <a:gd name="connsiteY34-12902" fmla="*/ 1453191 h 1583140"/>
              <a:gd name="connsiteX35-12903" fmla="*/ 6212659 w 9662615"/>
              <a:gd name="connsiteY35-12904" fmla="*/ 1454850 h 1583140"/>
              <a:gd name="connsiteX36-12905" fmla="*/ 6069317 w 9662615"/>
              <a:gd name="connsiteY36-12906" fmla="*/ 1445838 h 1583140"/>
              <a:gd name="connsiteX37-12907" fmla="*/ 5878477 w 9662615"/>
              <a:gd name="connsiteY37-12908" fmla="*/ 1439180 h 1583140"/>
              <a:gd name="connsiteX38-12909" fmla="*/ 5838387 w 9662615"/>
              <a:gd name="connsiteY38-12910" fmla="*/ 1444679 h 1583140"/>
              <a:gd name="connsiteX39-12911" fmla="*/ 5771136 w 9662615"/>
              <a:gd name="connsiteY39-12912" fmla="*/ 1453639 h 1583140"/>
              <a:gd name="connsiteX40-12913" fmla="*/ 5724081 w 9662615"/>
              <a:gd name="connsiteY40-12914" fmla="*/ 1470431 h 1583140"/>
              <a:gd name="connsiteX41-12915" fmla="*/ 5666577 w 9662615"/>
              <a:gd name="connsiteY41-12916" fmla="*/ 1473921 h 1583140"/>
              <a:gd name="connsiteX42-12917" fmla="*/ 5649068 w 9662615"/>
              <a:gd name="connsiteY42-12918" fmla="*/ 1461676 h 1583140"/>
              <a:gd name="connsiteX43-12919" fmla="*/ 5588902 w 9662615"/>
              <a:gd name="connsiteY43-12920" fmla="*/ 1469647 h 1583140"/>
              <a:gd name="connsiteX44-12921" fmla="*/ 5498090 w 9662615"/>
              <a:gd name="connsiteY44-12922" fmla="*/ 1483173 h 1583140"/>
              <a:gd name="connsiteX45-12923" fmla="*/ 5444641 w 9662615"/>
              <a:gd name="connsiteY45-12924" fmla="*/ 1487602 h 1583140"/>
              <a:gd name="connsiteX46-12925" fmla="*/ 5299812 w 9662615"/>
              <a:gd name="connsiteY46-12926" fmla="*/ 1503362 h 1583140"/>
              <a:gd name="connsiteX47-12927" fmla="*/ 5213947 w 9662615"/>
              <a:gd name="connsiteY47-12928" fmla="*/ 1516637 h 1583140"/>
              <a:gd name="connsiteX48-12929" fmla="*/ 5090342 w 9662615"/>
              <a:gd name="connsiteY48-12930" fmla="*/ 1546680 h 1583140"/>
              <a:gd name="connsiteX49-12931" fmla="*/ 5129812 w 9662615"/>
              <a:gd name="connsiteY49-12932" fmla="*/ 1521277 h 1583140"/>
              <a:gd name="connsiteX50-12933" fmla="*/ 5059484 w 9662615"/>
              <a:gd name="connsiteY50-12934" fmla="*/ 1546802 h 1583140"/>
              <a:gd name="connsiteX51-12935" fmla="*/ 5038524 w 9662615"/>
              <a:gd name="connsiteY51-12936" fmla="*/ 1545675 h 1583140"/>
              <a:gd name="connsiteX52-12937" fmla="*/ 5026564 w 9662615"/>
              <a:gd name="connsiteY52-12938" fmla="*/ 1545376 h 1583140"/>
              <a:gd name="connsiteX53-12939" fmla="*/ 4969433 w 9662615"/>
              <a:gd name="connsiteY53-12940" fmla="*/ 1550865 h 1583140"/>
              <a:gd name="connsiteX54-12941" fmla="*/ 4929254 w 9662615"/>
              <a:gd name="connsiteY54-12942" fmla="*/ 1563452 h 1583140"/>
              <a:gd name="connsiteX55-12943" fmla="*/ 4871726 w 9662615"/>
              <a:gd name="connsiteY55-12944" fmla="*/ 1570584 h 1583140"/>
              <a:gd name="connsiteX56-12945" fmla="*/ 4843267 w 9662615"/>
              <a:gd name="connsiteY56-12946" fmla="*/ 1561459 h 1583140"/>
              <a:gd name="connsiteX57-12947" fmla="*/ 4821058 w 9662615"/>
              <a:gd name="connsiteY57-12948" fmla="*/ 1553078 h 1583140"/>
              <a:gd name="connsiteX58-12949" fmla="*/ 4791466 w 9662615"/>
              <a:gd name="connsiteY58-12950" fmla="*/ 1561324 h 1583140"/>
              <a:gd name="connsiteX59-12951" fmla="*/ 4784247 w 9662615"/>
              <a:gd name="connsiteY59-12952" fmla="*/ 1562342 h 1583140"/>
              <a:gd name="connsiteX60-12953" fmla="*/ 4739309 w 9662615"/>
              <a:gd name="connsiteY60-12954" fmla="*/ 1553948 h 1583140"/>
              <a:gd name="connsiteX61-12955" fmla="*/ 4697562 w 9662615"/>
              <a:gd name="connsiteY61-12956" fmla="*/ 1551206 h 1583140"/>
              <a:gd name="connsiteX62-12957" fmla="*/ 4650737 w 9662615"/>
              <a:gd name="connsiteY62-12958" fmla="*/ 1537381 h 1583140"/>
              <a:gd name="connsiteX63-12959" fmla="*/ 4583150 w 9662615"/>
              <a:gd name="connsiteY63-12960" fmla="*/ 1529064 h 1583140"/>
              <a:gd name="connsiteX64-12961" fmla="*/ 4521734 w 9662615"/>
              <a:gd name="connsiteY64-12962" fmla="*/ 1529359 h 1583140"/>
              <a:gd name="connsiteX65-12963" fmla="*/ 4382398 w 9662615"/>
              <a:gd name="connsiteY65-12964" fmla="*/ 1534108 h 1583140"/>
              <a:gd name="connsiteX66-12965" fmla="*/ 4221826 w 9662615"/>
              <a:gd name="connsiteY66-12966" fmla="*/ 1500972 h 1583140"/>
              <a:gd name="connsiteX67-12967" fmla="*/ 4096601 w 9662615"/>
              <a:gd name="connsiteY67-12968" fmla="*/ 1521563 h 1583140"/>
              <a:gd name="connsiteX68-12969" fmla="*/ 3966659 w 9662615"/>
              <a:gd name="connsiteY68-12970" fmla="*/ 1528913 h 1583140"/>
              <a:gd name="connsiteX69-12971" fmla="*/ 3833906 w 9662615"/>
              <a:gd name="connsiteY69-12972" fmla="*/ 1516637 h 1583140"/>
              <a:gd name="connsiteX70-12973" fmla="*/ 3696258 w 9662615"/>
              <a:gd name="connsiteY70-12974" fmla="*/ 1537563 h 1583140"/>
              <a:gd name="connsiteX71-12975" fmla="*/ 3594070 w 9662615"/>
              <a:gd name="connsiteY71-12976" fmla="*/ 1509422 h 1583140"/>
              <a:gd name="connsiteX72-12977" fmla="*/ 3565233 w 9662615"/>
              <a:gd name="connsiteY72-12978" fmla="*/ 1515122 h 1583140"/>
              <a:gd name="connsiteX73-12979" fmla="*/ 3560267 w 9662615"/>
              <a:gd name="connsiteY73-12980" fmla="*/ 1516288 h 1583140"/>
              <a:gd name="connsiteX74-12981" fmla="*/ 3540258 w 9662615"/>
              <a:gd name="connsiteY74-12982" fmla="*/ 1516976 h 1583140"/>
              <a:gd name="connsiteX75-12983" fmla="*/ 3534780 w 9662615"/>
              <a:gd name="connsiteY75-12984" fmla="*/ 1522141 h 1583140"/>
              <a:gd name="connsiteX76-12985" fmla="*/ 3504783 w 9662615"/>
              <a:gd name="connsiteY76-12986" fmla="*/ 1526739 h 1583140"/>
              <a:gd name="connsiteX77-12987" fmla="*/ 3430805 w 9662615"/>
              <a:gd name="connsiteY77-12988" fmla="*/ 1542521 h 1583140"/>
              <a:gd name="connsiteX78-12989" fmla="*/ 3292707 w 9662615"/>
              <a:gd name="connsiteY78-12990" fmla="*/ 1520490 h 1583140"/>
              <a:gd name="connsiteX79-12991" fmla="*/ 3187872 w 9662615"/>
              <a:gd name="connsiteY79-12992" fmla="*/ 1519991 h 1583140"/>
              <a:gd name="connsiteX80-12993" fmla="*/ 3148026 w 9662615"/>
              <a:gd name="connsiteY80-12994" fmla="*/ 1524777 h 1583140"/>
              <a:gd name="connsiteX81-12995" fmla="*/ 3092394 w 9662615"/>
              <a:gd name="connsiteY81-12996" fmla="*/ 1528115 h 1583140"/>
              <a:gd name="connsiteX82-12997" fmla="*/ 2994200 w 9662615"/>
              <a:gd name="connsiteY82-12998" fmla="*/ 1537857 h 1583140"/>
              <a:gd name="connsiteX83-12999" fmla="*/ 2862301 w 9662615"/>
              <a:gd name="connsiteY83-13000" fmla="*/ 1544250 h 1583140"/>
              <a:gd name="connsiteX84-13001" fmla="*/ 2766335 w 9662615"/>
              <a:gd name="connsiteY84-13002" fmla="*/ 1527662 h 1583140"/>
              <a:gd name="connsiteX85-13003" fmla="*/ 2757836 w 9662615"/>
              <a:gd name="connsiteY85-13004" fmla="*/ 1531371 h 1583140"/>
              <a:gd name="connsiteX86-13005" fmla="*/ 2691555 w 9662615"/>
              <a:gd name="connsiteY86-13006" fmla="*/ 1530283 h 1583140"/>
              <a:gd name="connsiteX87-13007" fmla="*/ 2491676 w 9662615"/>
              <a:gd name="connsiteY87-13008" fmla="*/ 1500859 h 1583140"/>
              <a:gd name="connsiteX88-13009" fmla="*/ 2378036 w 9662615"/>
              <a:gd name="connsiteY88-13010" fmla="*/ 1520645 h 1583140"/>
              <a:gd name="connsiteX89-13011" fmla="*/ 2284269 w 9662615"/>
              <a:gd name="connsiteY89-13012" fmla="*/ 1503068 h 1583140"/>
              <a:gd name="connsiteX90-13013" fmla="*/ 2207104 w 9662615"/>
              <a:gd name="connsiteY90-13014" fmla="*/ 1508888 h 1583140"/>
              <a:gd name="connsiteX91-13015" fmla="*/ 2149226 w 9662615"/>
              <a:gd name="connsiteY91-13016" fmla="*/ 1523409 h 1583140"/>
              <a:gd name="connsiteX92-13017" fmla="*/ 2084783 w 9662615"/>
              <a:gd name="connsiteY92-13018" fmla="*/ 1524245 h 1583140"/>
              <a:gd name="connsiteX93-13019" fmla="*/ 2070075 w 9662615"/>
              <a:gd name="connsiteY93-13020" fmla="*/ 1511285 h 1583140"/>
              <a:gd name="connsiteX94-13021" fmla="*/ 2001057 w 9662615"/>
              <a:gd name="connsiteY94-13022" fmla="*/ 1516449 h 1583140"/>
              <a:gd name="connsiteX95-13023" fmla="*/ 1896330 w 9662615"/>
              <a:gd name="connsiteY95-13024" fmla="*/ 1525725 h 1583140"/>
              <a:gd name="connsiteX96-13025" fmla="*/ 1835994 w 9662615"/>
              <a:gd name="connsiteY96-13026" fmla="*/ 1527678 h 1583140"/>
              <a:gd name="connsiteX97-13027" fmla="*/ 1671119 w 9662615"/>
              <a:gd name="connsiteY97-13028" fmla="*/ 1536701 h 1583140"/>
              <a:gd name="connsiteX98-13029" fmla="*/ 1601337 w 9662615"/>
              <a:gd name="connsiteY98-13030" fmla="*/ 1548552 h 1583140"/>
              <a:gd name="connsiteX99-13031" fmla="*/ 1407755 w 9662615"/>
              <a:gd name="connsiteY99-13032" fmla="*/ 1571444 h 1583140"/>
              <a:gd name="connsiteX100-13033" fmla="*/ 1271994 w 9662615"/>
              <a:gd name="connsiteY100-13034" fmla="*/ 1579471 h 1583140"/>
              <a:gd name="connsiteX101-13035" fmla="*/ 1249226 w 9662615"/>
              <a:gd name="connsiteY101-13036" fmla="*/ 1583140 h 1583140"/>
              <a:gd name="connsiteX102-13037" fmla="*/ 1217719 w 9662615"/>
              <a:gd name="connsiteY102-13038" fmla="*/ 1580863 h 1583140"/>
              <a:gd name="connsiteX103-13039" fmla="*/ 1091432 w 9662615"/>
              <a:gd name="connsiteY103-13040" fmla="*/ 1571003 h 1583140"/>
              <a:gd name="connsiteX104-13041" fmla="*/ 992039 w 9662615"/>
              <a:gd name="connsiteY104-13042" fmla="*/ 1556662 h 1583140"/>
              <a:gd name="connsiteX105-13043" fmla="*/ 868264 w 9662615"/>
              <a:gd name="connsiteY105-13044" fmla="*/ 1566392 h 1583140"/>
              <a:gd name="connsiteX106-13045" fmla="*/ 792765 w 9662615"/>
              <a:gd name="connsiteY106-13046" fmla="*/ 1563102 h 1583140"/>
              <a:gd name="connsiteX107-13047" fmla="*/ 669055 w 9662615"/>
              <a:gd name="connsiteY107-13048" fmla="*/ 1543638 h 1583140"/>
              <a:gd name="connsiteX108-13049" fmla="*/ 506152 w 9662615"/>
              <a:gd name="connsiteY108-13050" fmla="*/ 1549124 h 1583140"/>
              <a:gd name="connsiteX109-13051" fmla="*/ 472797 w 9662615"/>
              <a:gd name="connsiteY109-13052" fmla="*/ 1568904 h 1583140"/>
              <a:gd name="connsiteX110-13053" fmla="*/ 427864 w 9662615"/>
              <a:gd name="connsiteY110-13054" fmla="*/ 1580848 h 1583140"/>
              <a:gd name="connsiteX111-13055" fmla="*/ 408381 w 9662615"/>
              <a:gd name="connsiteY111-13056" fmla="*/ 1552940 h 1583140"/>
              <a:gd name="connsiteX112-13057" fmla="*/ 267163 w 9662615"/>
              <a:gd name="connsiteY112-13058" fmla="*/ 1531913 h 1583140"/>
              <a:gd name="connsiteX113-13059" fmla="*/ 196644 w 9662615"/>
              <a:gd name="connsiteY113-13060" fmla="*/ 1524565 h 1583140"/>
              <a:gd name="connsiteX114-13061" fmla="*/ 86819 w 9662615"/>
              <a:gd name="connsiteY114-13062" fmla="*/ 1519517 h 1583140"/>
              <a:gd name="connsiteX115-13063" fmla="*/ 53369 w 9662615"/>
              <a:gd name="connsiteY115-13064" fmla="*/ 1516853 h 1583140"/>
              <a:gd name="connsiteX116-13065" fmla="*/ 2359 w 9662615"/>
              <a:gd name="connsiteY116-13066" fmla="*/ 1515247 h 1583140"/>
              <a:gd name="connsiteX117-13067" fmla="*/ 0 w 9662615"/>
              <a:gd name="connsiteY117-13068" fmla="*/ 1514932 h 1583140"/>
              <a:gd name="connsiteX118-13069" fmla="*/ 0 w 9662615"/>
              <a:gd name="connsiteY118-13070" fmla="*/ 0 h 1583140"/>
              <a:gd name="connsiteX0-13071" fmla="*/ 0 w 9662615"/>
              <a:gd name="connsiteY0-13072" fmla="*/ 0 h 1596499"/>
              <a:gd name="connsiteX1-13073" fmla="*/ 9662615 w 9662615"/>
              <a:gd name="connsiteY1-13074" fmla="*/ 0 h 1596499"/>
              <a:gd name="connsiteX2-13075" fmla="*/ 9662615 w 9662615"/>
              <a:gd name="connsiteY2-13076" fmla="*/ 1280346 h 1596499"/>
              <a:gd name="connsiteX3-13077" fmla="*/ 9658420 w 9662615"/>
              <a:gd name="connsiteY3-13078" fmla="*/ 1280106 h 1596499"/>
              <a:gd name="connsiteX4-13079" fmla="*/ 9469546 w 9662615"/>
              <a:gd name="connsiteY4-13080" fmla="*/ 1289837 h 1596499"/>
              <a:gd name="connsiteX5-13081" fmla="*/ 9385895 w 9662615"/>
              <a:gd name="connsiteY5-13082" fmla="*/ 1269203 h 1596499"/>
              <a:gd name="connsiteX6-13083" fmla="*/ 9144767 w 9662615"/>
              <a:gd name="connsiteY6-13084" fmla="*/ 1264120 h 1596499"/>
              <a:gd name="connsiteX7-13085" fmla="*/ 8837252 w 9662615"/>
              <a:gd name="connsiteY7-13086" fmla="*/ 1350515 h 1596499"/>
              <a:gd name="connsiteX8-13087" fmla="*/ 8705466 w 9662615"/>
              <a:gd name="connsiteY8-13088" fmla="*/ 1342419 h 1596499"/>
              <a:gd name="connsiteX9-13089" fmla="*/ 8652221 w 9662615"/>
              <a:gd name="connsiteY9-13090" fmla="*/ 1326906 h 1596499"/>
              <a:gd name="connsiteX10-13091" fmla="*/ 8632312 w 9662615"/>
              <a:gd name="connsiteY10-13092" fmla="*/ 1326025 h 1596499"/>
              <a:gd name="connsiteX11-13093" fmla="*/ 8591582 w 9662615"/>
              <a:gd name="connsiteY11-13094" fmla="*/ 1341666 h 1596499"/>
              <a:gd name="connsiteX12-13095" fmla="*/ 8537336 w 9662615"/>
              <a:gd name="connsiteY12-13096" fmla="*/ 1341684 h 1596499"/>
              <a:gd name="connsiteX13-13097" fmla="*/ 8472508 w 9662615"/>
              <a:gd name="connsiteY13-13098" fmla="*/ 1363109 h 1596499"/>
              <a:gd name="connsiteX14-13099" fmla="*/ 8258477 w 9662615"/>
              <a:gd name="connsiteY14-13100" fmla="*/ 1370666 h 1596499"/>
              <a:gd name="connsiteX15-13101" fmla="*/ 8197961 w 9662615"/>
              <a:gd name="connsiteY15-13102" fmla="*/ 1392804 h 1596499"/>
              <a:gd name="connsiteX16-13103" fmla="*/ 8171196 w 9662615"/>
              <a:gd name="connsiteY16-13104" fmla="*/ 1397216 h 1596499"/>
              <a:gd name="connsiteX17-13105" fmla="*/ 8127667 w 9662615"/>
              <a:gd name="connsiteY17-13106" fmla="*/ 1418254 h 1596499"/>
              <a:gd name="connsiteX18-13107" fmla="*/ 7974579 w 9662615"/>
              <a:gd name="connsiteY18-13108" fmla="*/ 1383439 h 1596499"/>
              <a:gd name="connsiteX19-13109" fmla="*/ 7768351 w 9662615"/>
              <a:gd name="connsiteY19-13110" fmla="*/ 1395051 h 1596499"/>
              <a:gd name="connsiteX20-13111" fmla="*/ 7635985 w 9662615"/>
              <a:gd name="connsiteY20-13112" fmla="*/ 1386363 h 1596499"/>
              <a:gd name="connsiteX21-13113" fmla="*/ 7466069 w 9662615"/>
              <a:gd name="connsiteY21-13114" fmla="*/ 1377654 h 1596499"/>
              <a:gd name="connsiteX22-13115" fmla="*/ 7355642 w 9662615"/>
              <a:gd name="connsiteY22-13116" fmla="*/ 1407761 h 1596499"/>
              <a:gd name="connsiteX23-13117" fmla="*/ 7151610 w 9662615"/>
              <a:gd name="connsiteY23-13118" fmla="*/ 1397856 h 1596499"/>
              <a:gd name="connsiteX24-13119" fmla="*/ 7082147 w 9662615"/>
              <a:gd name="connsiteY24-13120" fmla="*/ 1406113 h 1596499"/>
              <a:gd name="connsiteX25-13121" fmla="*/ 7014958 w 9662615"/>
              <a:gd name="connsiteY25-13122" fmla="*/ 1396883 h 1596499"/>
              <a:gd name="connsiteX26-13123" fmla="*/ 6907567 w 9662615"/>
              <a:gd name="connsiteY26-13124" fmla="*/ 1419149 h 1596499"/>
              <a:gd name="connsiteX27-13125" fmla="*/ 6748428 w 9662615"/>
              <a:gd name="connsiteY27-13126" fmla="*/ 1420308 h 1596499"/>
              <a:gd name="connsiteX28-13127" fmla="*/ 6654257 w 9662615"/>
              <a:gd name="connsiteY28-13128" fmla="*/ 1424143 h 1596499"/>
              <a:gd name="connsiteX29-13129" fmla="*/ 6620123 w 9662615"/>
              <a:gd name="connsiteY29-13130" fmla="*/ 1430535 h 1596499"/>
              <a:gd name="connsiteX30-13131" fmla="*/ 6571355 w 9662615"/>
              <a:gd name="connsiteY30-13132" fmla="*/ 1436144 h 1596499"/>
              <a:gd name="connsiteX31-13133" fmla="*/ 6486557 w 9662615"/>
              <a:gd name="connsiteY31-13134" fmla="*/ 1449861 h 1596499"/>
              <a:gd name="connsiteX32-13135" fmla="*/ 6370419 w 9662615"/>
              <a:gd name="connsiteY32-13136" fmla="*/ 1461649 h 1596499"/>
              <a:gd name="connsiteX33-13137" fmla="*/ 6278839 w 9662615"/>
              <a:gd name="connsiteY33-13138" fmla="*/ 1449160 h 1596499"/>
              <a:gd name="connsiteX34-13139" fmla="*/ 6272455 w 9662615"/>
              <a:gd name="connsiteY34-13140" fmla="*/ 1453191 h 1596499"/>
              <a:gd name="connsiteX35-13141" fmla="*/ 6212659 w 9662615"/>
              <a:gd name="connsiteY35-13142" fmla="*/ 1454850 h 1596499"/>
              <a:gd name="connsiteX36-13143" fmla="*/ 6069317 w 9662615"/>
              <a:gd name="connsiteY36-13144" fmla="*/ 1445838 h 1596499"/>
              <a:gd name="connsiteX37-13145" fmla="*/ 5878477 w 9662615"/>
              <a:gd name="connsiteY37-13146" fmla="*/ 1439180 h 1596499"/>
              <a:gd name="connsiteX38-13147" fmla="*/ 5838387 w 9662615"/>
              <a:gd name="connsiteY38-13148" fmla="*/ 1444679 h 1596499"/>
              <a:gd name="connsiteX39-13149" fmla="*/ 5771136 w 9662615"/>
              <a:gd name="connsiteY39-13150" fmla="*/ 1453639 h 1596499"/>
              <a:gd name="connsiteX40-13151" fmla="*/ 5724081 w 9662615"/>
              <a:gd name="connsiteY40-13152" fmla="*/ 1470431 h 1596499"/>
              <a:gd name="connsiteX41-13153" fmla="*/ 5666577 w 9662615"/>
              <a:gd name="connsiteY41-13154" fmla="*/ 1473921 h 1596499"/>
              <a:gd name="connsiteX42-13155" fmla="*/ 5649068 w 9662615"/>
              <a:gd name="connsiteY42-13156" fmla="*/ 1461676 h 1596499"/>
              <a:gd name="connsiteX43-13157" fmla="*/ 5588902 w 9662615"/>
              <a:gd name="connsiteY43-13158" fmla="*/ 1469647 h 1596499"/>
              <a:gd name="connsiteX44-13159" fmla="*/ 5498090 w 9662615"/>
              <a:gd name="connsiteY44-13160" fmla="*/ 1483173 h 1596499"/>
              <a:gd name="connsiteX45-13161" fmla="*/ 5444641 w 9662615"/>
              <a:gd name="connsiteY45-13162" fmla="*/ 1487602 h 1596499"/>
              <a:gd name="connsiteX46-13163" fmla="*/ 5299812 w 9662615"/>
              <a:gd name="connsiteY46-13164" fmla="*/ 1503362 h 1596499"/>
              <a:gd name="connsiteX47-13165" fmla="*/ 5213947 w 9662615"/>
              <a:gd name="connsiteY47-13166" fmla="*/ 1516637 h 1596499"/>
              <a:gd name="connsiteX48-13167" fmla="*/ 5090342 w 9662615"/>
              <a:gd name="connsiteY48-13168" fmla="*/ 1546680 h 1596499"/>
              <a:gd name="connsiteX49-13169" fmla="*/ 5129812 w 9662615"/>
              <a:gd name="connsiteY49-13170" fmla="*/ 1521277 h 1596499"/>
              <a:gd name="connsiteX50-13171" fmla="*/ 5059484 w 9662615"/>
              <a:gd name="connsiteY50-13172" fmla="*/ 1546802 h 1596499"/>
              <a:gd name="connsiteX51-13173" fmla="*/ 5038524 w 9662615"/>
              <a:gd name="connsiteY51-13174" fmla="*/ 1545675 h 1596499"/>
              <a:gd name="connsiteX52-13175" fmla="*/ 5026564 w 9662615"/>
              <a:gd name="connsiteY52-13176" fmla="*/ 1545376 h 1596499"/>
              <a:gd name="connsiteX53-13177" fmla="*/ 4969433 w 9662615"/>
              <a:gd name="connsiteY53-13178" fmla="*/ 1550865 h 1596499"/>
              <a:gd name="connsiteX54-13179" fmla="*/ 4929254 w 9662615"/>
              <a:gd name="connsiteY54-13180" fmla="*/ 1563452 h 1596499"/>
              <a:gd name="connsiteX55-13181" fmla="*/ 4871726 w 9662615"/>
              <a:gd name="connsiteY55-13182" fmla="*/ 1570584 h 1596499"/>
              <a:gd name="connsiteX56-13183" fmla="*/ 4843267 w 9662615"/>
              <a:gd name="connsiteY56-13184" fmla="*/ 1561459 h 1596499"/>
              <a:gd name="connsiteX57-13185" fmla="*/ 4821058 w 9662615"/>
              <a:gd name="connsiteY57-13186" fmla="*/ 1553078 h 1596499"/>
              <a:gd name="connsiteX58-13187" fmla="*/ 4791466 w 9662615"/>
              <a:gd name="connsiteY58-13188" fmla="*/ 1561324 h 1596499"/>
              <a:gd name="connsiteX59-13189" fmla="*/ 4784247 w 9662615"/>
              <a:gd name="connsiteY59-13190" fmla="*/ 1562342 h 1596499"/>
              <a:gd name="connsiteX60-13191" fmla="*/ 4739309 w 9662615"/>
              <a:gd name="connsiteY60-13192" fmla="*/ 1553948 h 1596499"/>
              <a:gd name="connsiteX61-13193" fmla="*/ 4697562 w 9662615"/>
              <a:gd name="connsiteY61-13194" fmla="*/ 1551206 h 1596499"/>
              <a:gd name="connsiteX62-13195" fmla="*/ 4650737 w 9662615"/>
              <a:gd name="connsiteY62-13196" fmla="*/ 1537381 h 1596499"/>
              <a:gd name="connsiteX63-13197" fmla="*/ 4583150 w 9662615"/>
              <a:gd name="connsiteY63-13198" fmla="*/ 1529064 h 1596499"/>
              <a:gd name="connsiteX64-13199" fmla="*/ 4521734 w 9662615"/>
              <a:gd name="connsiteY64-13200" fmla="*/ 1529359 h 1596499"/>
              <a:gd name="connsiteX65-13201" fmla="*/ 4382398 w 9662615"/>
              <a:gd name="connsiteY65-13202" fmla="*/ 1534108 h 1596499"/>
              <a:gd name="connsiteX66-13203" fmla="*/ 4221826 w 9662615"/>
              <a:gd name="connsiteY66-13204" fmla="*/ 1500972 h 1596499"/>
              <a:gd name="connsiteX67-13205" fmla="*/ 4096601 w 9662615"/>
              <a:gd name="connsiteY67-13206" fmla="*/ 1521563 h 1596499"/>
              <a:gd name="connsiteX68-13207" fmla="*/ 3978586 w 9662615"/>
              <a:gd name="connsiteY68-13208" fmla="*/ 1596499 h 1596499"/>
              <a:gd name="connsiteX69-13209" fmla="*/ 3833906 w 9662615"/>
              <a:gd name="connsiteY69-13210" fmla="*/ 1516637 h 1596499"/>
              <a:gd name="connsiteX70-13211" fmla="*/ 3696258 w 9662615"/>
              <a:gd name="connsiteY70-13212" fmla="*/ 1537563 h 1596499"/>
              <a:gd name="connsiteX71-13213" fmla="*/ 3594070 w 9662615"/>
              <a:gd name="connsiteY71-13214" fmla="*/ 1509422 h 1596499"/>
              <a:gd name="connsiteX72-13215" fmla="*/ 3565233 w 9662615"/>
              <a:gd name="connsiteY72-13216" fmla="*/ 1515122 h 1596499"/>
              <a:gd name="connsiteX73-13217" fmla="*/ 3560267 w 9662615"/>
              <a:gd name="connsiteY73-13218" fmla="*/ 1516288 h 1596499"/>
              <a:gd name="connsiteX74-13219" fmla="*/ 3540258 w 9662615"/>
              <a:gd name="connsiteY74-13220" fmla="*/ 1516976 h 1596499"/>
              <a:gd name="connsiteX75-13221" fmla="*/ 3534780 w 9662615"/>
              <a:gd name="connsiteY75-13222" fmla="*/ 1522141 h 1596499"/>
              <a:gd name="connsiteX76-13223" fmla="*/ 3504783 w 9662615"/>
              <a:gd name="connsiteY76-13224" fmla="*/ 1526739 h 1596499"/>
              <a:gd name="connsiteX77-13225" fmla="*/ 3430805 w 9662615"/>
              <a:gd name="connsiteY77-13226" fmla="*/ 1542521 h 1596499"/>
              <a:gd name="connsiteX78-13227" fmla="*/ 3292707 w 9662615"/>
              <a:gd name="connsiteY78-13228" fmla="*/ 1520490 h 1596499"/>
              <a:gd name="connsiteX79-13229" fmla="*/ 3187872 w 9662615"/>
              <a:gd name="connsiteY79-13230" fmla="*/ 1519991 h 1596499"/>
              <a:gd name="connsiteX80-13231" fmla="*/ 3148026 w 9662615"/>
              <a:gd name="connsiteY80-13232" fmla="*/ 1524777 h 1596499"/>
              <a:gd name="connsiteX81-13233" fmla="*/ 3092394 w 9662615"/>
              <a:gd name="connsiteY81-13234" fmla="*/ 1528115 h 1596499"/>
              <a:gd name="connsiteX82-13235" fmla="*/ 2994200 w 9662615"/>
              <a:gd name="connsiteY82-13236" fmla="*/ 1537857 h 1596499"/>
              <a:gd name="connsiteX83-13237" fmla="*/ 2862301 w 9662615"/>
              <a:gd name="connsiteY83-13238" fmla="*/ 1544250 h 1596499"/>
              <a:gd name="connsiteX84-13239" fmla="*/ 2766335 w 9662615"/>
              <a:gd name="connsiteY84-13240" fmla="*/ 1527662 h 1596499"/>
              <a:gd name="connsiteX85-13241" fmla="*/ 2757836 w 9662615"/>
              <a:gd name="connsiteY85-13242" fmla="*/ 1531371 h 1596499"/>
              <a:gd name="connsiteX86-13243" fmla="*/ 2691555 w 9662615"/>
              <a:gd name="connsiteY86-13244" fmla="*/ 1530283 h 1596499"/>
              <a:gd name="connsiteX87-13245" fmla="*/ 2491676 w 9662615"/>
              <a:gd name="connsiteY87-13246" fmla="*/ 1500859 h 1596499"/>
              <a:gd name="connsiteX88-13247" fmla="*/ 2378036 w 9662615"/>
              <a:gd name="connsiteY88-13248" fmla="*/ 1520645 h 1596499"/>
              <a:gd name="connsiteX89-13249" fmla="*/ 2284269 w 9662615"/>
              <a:gd name="connsiteY89-13250" fmla="*/ 1503068 h 1596499"/>
              <a:gd name="connsiteX90-13251" fmla="*/ 2207104 w 9662615"/>
              <a:gd name="connsiteY90-13252" fmla="*/ 1508888 h 1596499"/>
              <a:gd name="connsiteX91-13253" fmla="*/ 2149226 w 9662615"/>
              <a:gd name="connsiteY91-13254" fmla="*/ 1523409 h 1596499"/>
              <a:gd name="connsiteX92-13255" fmla="*/ 2084783 w 9662615"/>
              <a:gd name="connsiteY92-13256" fmla="*/ 1524245 h 1596499"/>
              <a:gd name="connsiteX93-13257" fmla="*/ 2070075 w 9662615"/>
              <a:gd name="connsiteY93-13258" fmla="*/ 1511285 h 1596499"/>
              <a:gd name="connsiteX94-13259" fmla="*/ 2001057 w 9662615"/>
              <a:gd name="connsiteY94-13260" fmla="*/ 1516449 h 1596499"/>
              <a:gd name="connsiteX95-13261" fmla="*/ 1896330 w 9662615"/>
              <a:gd name="connsiteY95-13262" fmla="*/ 1525725 h 1596499"/>
              <a:gd name="connsiteX96-13263" fmla="*/ 1835994 w 9662615"/>
              <a:gd name="connsiteY96-13264" fmla="*/ 1527678 h 1596499"/>
              <a:gd name="connsiteX97-13265" fmla="*/ 1671119 w 9662615"/>
              <a:gd name="connsiteY97-13266" fmla="*/ 1536701 h 1596499"/>
              <a:gd name="connsiteX98-13267" fmla="*/ 1601337 w 9662615"/>
              <a:gd name="connsiteY98-13268" fmla="*/ 1548552 h 1596499"/>
              <a:gd name="connsiteX99-13269" fmla="*/ 1407755 w 9662615"/>
              <a:gd name="connsiteY99-13270" fmla="*/ 1571444 h 1596499"/>
              <a:gd name="connsiteX100-13271" fmla="*/ 1271994 w 9662615"/>
              <a:gd name="connsiteY100-13272" fmla="*/ 1579471 h 1596499"/>
              <a:gd name="connsiteX101-13273" fmla="*/ 1249226 w 9662615"/>
              <a:gd name="connsiteY101-13274" fmla="*/ 1583140 h 1596499"/>
              <a:gd name="connsiteX102-13275" fmla="*/ 1217719 w 9662615"/>
              <a:gd name="connsiteY102-13276" fmla="*/ 1580863 h 1596499"/>
              <a:gd name="connsiteX103-13277" fmla="*/ 1091432 w 9662615"/>
              <a:gd name="connsiteY103-13278" fmla="*/ 1571003 h 1596499"/>
              <a:gd name="connsiteX104-13279" fmla="*/ 992039 w 9662615"/>
              <a:gd name="connsiteY104-13280" fmla="*/ 1556662 h 1596499"/>
              <a:gd name="connsiteX105-13281" fmla="*/ 868264 w 9662615"/>
              <a:gd name="connsiteY105-13282" fmla="*/ 1566392 h 1596499"/>
              <a:gd name="connsiteX106-13283" fmla="*/ 792765 w 9662615"/>
              <a:gd name="connsiteY106-13284" fmla="*/ 1563102 h 1596499"/>
              <a:gd name="connsiteX107-13285" fmla="*/ 669055 w 9662615"/>
              <a:gd name="connsiteY107-13286" fmla="*/ 1543638 h 1596499"/>
              <a:gd name="connsiteX108-13287" fmla="*/ 506152 w 9662615"/>
              <a:gd name="connsiteY108-13288" fmla="*/ 1549124 h 1596499"/>
              <a:gd name="connsiteX109-13289" fmla="*/ 472797 w 9662615"/>
              <a:gd name="connsiteY109-13290" fmla="*/ 1568904 h 1596499"/>
              <a:gd name="connsiteX110-13291" fmla="*/ 427864 w 9662615"/>
              <a:gd name="connsiteY110-13292" fmla="*/ 1580848 h 1596499"/>
              <a:gd name="connsiteX111-13293" fmla="*/ 408381 w 9662615"/>
              <a:gd name="connsiteY111-13294" fmla="*/ 1552940 h 1596499"/>
              <a:gd name="connsiteX112-13295" fmla="*/ 267163 w 9662615"/>
              <a:gd name="connsiteY112-13296" fmla="*/ 1531913 h 1596499"/>
              <a:gd name="connsiteX113-13297" fmla="*/ 196644 w 9662615"/>
              <a:gd name="connsiteY113-13298" fmla="*/ 1524565 h 1596499"/>
              <a:gd name="connsiteX114-13299" fmla="*/ 86819 w 9662615"/>
              <a:gd name="connsiteY114-13300" fmla="*/ 1519517 h 1596499"/>
              <a:gd name="connsiteX115-13301" fmla="*/ 53369 w 9662615"/>
              <a:gd name="connsiteY115-13302" fmla="*/ 1516853 h 1596499"/>
              <a:gd name="connsiteX116-13303" fmla="*/ 2359 w 9662615"/>
              <a:gd name="connsiteY116-13304" fmla="*/ 1515247 h 1596499"/>
              <a:gd name="connsiteX117-13305" fmla="*/ 0 w 9662615"/>
              <a:gd name="connsiteY117-13306" fmla="*/ 1514932 h 1596499"/>
              <a:gd name="connsiteX118-13307" fmla="*/ 0 w 9662615"/>
              <a:gd name="connsiteY118-13308" fmla="*/ 0 h 1596499"/>
              <a:gd name="connsiteX0-13309" fmla="*/ 0 w 9662615"/>
              <a:gd name="connsiteY0-13310" fmla="*/ 0 h 1600474"/>
              <a:gd name="connsiteX1-13311" fmla="*/ 9662615 w 9662615"/>
              <a:gd name="connsiteY1-13312" fmla="*/ 0 h 1600474"/>
              <a:gd name="connsiteX2-13313" fmla="*/ 9662615 w 9662615"/>
              <a:gd name="connsiteY2-13314" fmla="*/ 1280346 h 1600474"/>
              <a:gd name="connsiteX3-13315" fmla="*/ 9658420 w 9662615"/>
              <a:gd name="connsiteY3-13316" fmla="*/ 1280106 h 1600474"/>
              <a:gd name="connsiteX4-13317" fmla="*/ 9469546 w 9662615"/>
              <a:gd name="connsiteY4-13318" fmla="*/ 1289837 h 1600474"/>
              <a:gd name="connsiteX5-13319" fmla="*/ 9385895 w 9662615"/>
              <a:gd name="connsiteY5-13320" fmla="*/ 1269203 h 1600474"/>
              <a:gd name="connsiteX6-13321" fmla="*/ 9144767 w 9662615"/>
              <a:gd name="connsiteY6-13322" fmla="*/ 1264120 h 1600474"/>
              <a:gd name="connsiteX7-13323" fmla="*/ 8837252 w 9662615"/>
              <a:gd name="connsiteY7-13324" fmla="*/ 1350515 h 1600474"/>
              <a:gd name="connsiteX8-13325" fmla="*/ 8705466 w 9662615"/>
              <a:gd name="connsiteY8-13326" fmla="*/ 1342419 h 1600474"/>
              <a:gd name="connsiteX9-13327" fmla="*/ 8652221 w 9662615"/>
              <a:gd name="connsiteY9-13328" fmla="*/ 1326906 h 1600474"/>
              <a:gd name="connsiteX10-13329" fmla="*/ 8632312 w 9662615"/>
              <a:gd name="connsiteY10-13330" fmla="*/ 1326025 h 1600474"/>
              <a:gd name="connsiteX11-13331" fmla="*/ 8591582 w 9662615"/>
              <a:gd name="connsiteY11-13332" fmla="*/ 1341666 h 1600474"/>
              <a:gd name="connsiteX12-13333" fmla="*/ 8537336 w 9662615"/>
              <a:gd name="connsiteY12-13334" fmla="*/ 1341684 h 1600474"/>
              <a:gd name="connsiteX13-13335" fmla="*/ 8472508 w 9662615"/>
              <a:gd name="connsiteY13-13336" fmla="*/ 1363109 h 1600474"/>
              <a:gd name="connsiteX14-13337" fmla="*/ 8258477 w 9662615"/>
              <a:gd name="connsiteY14-13338" fmla="*/ 1370666 h 1600474"/>
              <a:gd name="connsiteX15-13339" fmla="*/ 8197961 w 9662615"/>
              <a:gd name="connsiteY15-13340" fmla="*/ 1392804 h 1600474"/>
              <a:gd name="connsiteX16-13341" fmla="*/ 8171196 w 9662615"/>
              <a:gd name="connsiteY16-13342" fmla="*/ 1397216 h 1600474"/>
              <a:gd name="connsiteX17-13343" fmla="*/ 8127667 w 9662615"/>
              <a:gd name="connsiteY17-13344" fmla="*/ 1418254 h 1600474"/>
              <a:gd name="connsiteX18-13345" fmla="*/ 7974579 w 9662615"/>
              <a:gd name="connsiteY18-13346" fmla="*/ 1383439 h 1600474"/>
              <a:gd name="connsiteX19-13347" fmla="*/ 7768351 w 9662615"/>
              <a:gd name="connsiteY19-13348" fmla="*/ 1395051 h 1600474"/>
              <a:gd name="connsiteX20-13349" fmla="*/ 7635985 w 9662615"/>
              <a:gd name="connsiteY20-13350" fmla="*/ 1386363 h 1600474"/>
              <a:gd name="connsiteX21-13351" fmla="*/ 7466069 w 9662615"/>
              <a:gd name="connsiteY21-13352" fmla="*/ 1377654 h 1600474"/>
              <a:gd name="connsiteX22-13353" fmla="*/ 7355642 w 9662615"/>
              <a:gd name="connsiteY22-13354" fmla="*/ 1407761 h 1600474"/>
              <a:gd name="connsiteX23-13355" fmla="*/ 7151610 w 9662615"/>
              <a:gd name="connsiteY23-13356" fmla="*/ 1397856 h 1600474"/>
              <a:gd name="connsiteX24-13357" fmla="*/ 7082147 w 9662615"/>
              <a:gd name="connsiteY24-13358" fmla="*/ 1406113 h 1600474"/>
              <a:gd name="connsiteX25-13359" fmla="*/ 7014958 w 9662615"/>
              <a:gd name="connsiteY25-13360" fmla="*/ 1396883 h 1600474"/>
              <a:gd name="connsiteX26-13361" fmla="*/ 6907567 w 9662615"/>
              <a:gd name="connsiteY26-13362" fmla="*/ 1419149 h 1600474"/>
              <a:gd name="connsiteX27-13363" fmla="*/ 6748428 w 9662615"/>
              <a:gd name="connsiteY27-13364" fmla="*/ 1420308 h 1600474"/>
              <a:gd name="connsiteX28-13365" fmla="*/ 6654257 w 9662615"/>
              <a:gd name="connsiteY28-13366" fmla="*/ 1424143 h 1600474"/>
              <a:gd name="connsiteX29-13367" fmla="*/ 6620123 w 9662615"/>
              <a:gd name="connsiteY29-13368" fmla="*/ 1430535 h 1600474"/>
              <a:gd name="connsiteX30-13369" fmla="*/ 6571355 w 9662615"/>
              <a:gd name="connsiteY30-13370" fmla="*/ 1436144 h 1600474"/>
              <a:gd name="connsiteX31-13371" fmla="*/ 6486557 w 9662615"/>
              <a:gd name="connsiteY31-13372" fmla="*/ 1449861 h 1600474"/>
              <a:gd name="connsiteX32-13373" fmla="*/ 6370419 w 9662615"/>
              <a:gd name="connsiteY32-13374" fmla="*/ 1461649 h 1600474"/>
              <a:gd name="connsiteX33-13375" fmla="*/ 6278839 w 9662615"/>
              <a:gd name="connsiteY33-13376" fmla="*/ 1449160 h 1600474"/>
              <a:gd name="connsiteX34-13377" fmla="*/ 6272455 w 9662615"/>
              <a:gd name="connsiteY34-13378" fmla="*/ 1453191 h 1600474"/>
              <a:gd name="connsiteX35-13379" fmla="*/ 6212659 w 9662615"/>
              <a:gd name="connsiteY35-13380" fmla="*/ 1454850 h 1600474"/>
              <a:gd name="connsiteX36-13381" fmla="*/ 6069317 w 9662615"/>
              <a:gd name="connsiteY36-13382" fmla="*/ 1445838 h 1600474"/>
              <a:gd name="connsiteX37-13383" fmla="*/ 5878477 w 9662615"/>
              <a:gd name="connsiteY37-13384" fmla="*/ 1439180 h 1600474"/>
              <a:gd name="connsiteX38-13385" fmla="*/ 5838387 w 9662615"/>
              <a:gd name="connsiteY38-13386" fmla="*/ 1444679 h 1600474"/>
              <a:gd name="connsiteX39-13387" fmla="*/ 5771136 w 9662615"/>
              <a:gd name="connsiteY39-13388" fmla="*/ 1453639 h 1600474"/>
              <a:gd name="connsiteX40-13389" fmla="*/ 5724081 w 9662615"/>
              <a:gd name="connsiteY40-13390" fmla="*/ 1470431 h 1600474"/>
              <a:gd name="connsiteX41-13391" fmla="*/ 5666577 w 9662615"/>
              <a:gd name="connsiteY41-13392" fmla="*/ 1473921 h 1600474"/>
              <a:gd name="connsiteX42-13393" fmla="*/ 5649068 w 9662615"/>
              <a:gd name="connsiteY42-13394" fmla="*/ 1461676 h 1600474"/>
              <a:gd name="connsiteX43-13395" fmla="*/ 5588902 w 9662615"/>
              <a:gd name="connsiteY43-13396" fmla="*/ 1469647 h 1600474"/>
              <a:gd name="connsiteX44-13397" fmla="*/ 5498090 w 9662615"/>
              <a:gd name="connsiteY44-13398" fmla="*/ 1483173 h 1600474"/>
              <a:gd name="connsiteX45-13399" fmla="*/ 5444641 w 9662615"/>
              <a:gd name="connsiteY45-13400" fmla="*/ 1487602 h 1600474"/>
              <a:gd name="connsiteX46-13401" fmla="*/ 5299812 w 9662615"/>
              <a:gd name="connsiteY46-13402" fmla="*/ 1503362 h 1600474"/>
              <a:gd name="connsiteX47-13403" fmla="*/ 5213947 w 9662615"/>
              <a:gd name="connsiteY47-13404" fmla="*/ 1516637 h 1600474"/>
              <a:gd name="connsiteX48-13405" fmla="*/ 5090342 w 9662615"/>
              <a:gd name="connsiteY48-13406" fmla="*/ 1546680 h 1600474"/>
              <a:gd name="connsiteX49-13407" fmla="*/ 5129812 w 9662615"/>
              <a:gd name="connsiteY49-13408" fmla="*/ 1521277 h 1600474"/>
              <a:gd name="connsiteX50-13409" fmla="*/ 5059484 w 9662615"/>
              <a:gd name="connsiteY50-13410" fmla="*/ 1546802 h 1600474"/>
              <a:gd name="connsiteX51-13411" fmla="*/ 5038524 w 9662615"/>
              <a:gd name="connsiteY51-13412" fmla="*/ 1545675 h 1600474"/>
              <a:gd name="connsiteX52-13413" fmla="*/ 5026564 w 9662615"/>
              <a:gd name="connsiteY52-13414" fmla="*/ 1545376 h 1600474"/>
              <a:gd name="connsiteX53-13415" fmla="*/ 4969433 w 9662615"/>
              <a:gd name="connsiteY53-13416" fmla="*/ 1550865 h 1600474"/>
              <a:gd name="connsiteX54-13417" fmla="*/ 4929254 w 9662615"/>
              <a:gd name="connsiteY54-13418" fmla="*/ 1563452 h 1600474"/>
              <a:gd name="connsiteX55-13419" fmla="*/ 4871726 w 9662615"/>
              <a:gd name="connsiteY55-13420" fmla="*/ 1570584 h 1600474"/>
              <a:gd name="connsiteX56-13421" fmla="*/ 4843267 w 9662615"/>
              <a:gd name="connsiteY56-13422" fmla="*/ 1561459 h 1600474"/>
              <a:gd name="connsiteX57-13423" fmla="*/ 4821058 w 9662615"/>
              <a:gd name="connsiteY57-13424" fmla="*/ 1553078 h 1600474"/>
              <a:gd name="connsiteX58-13425" fmla="*/ 4791466 w 9662615"/>
              <a:gd name="connsiteY58-13426" fmla="*/ 1561324 h 1600474"/>
              <a:gd name="connsiteX59-13427" fmla="*/ 4784247 w 9662615"/>
              <a:gd name="connsiteY59-13428" fmla="*/ 1562342 h 1600474"/>
              <a:gd name="connsiteX60-13429" fmla="*/ 4739309 w 9662615"/>
              <a:gd name="connsiteY60-13430" fmla="*/ 1553948 h 1600474"/>
              <a:gd name="connsiteX61-13431" fmla="*/ 4697562 w 9662615"/>
              <a:gd name="connsiteY61-13432" fmla="*/ 1551206 h 1600474"/>
              <a:gd name="connsiteX62-13433" fmla="*/ 4650737 w 9662615"/>
              <a:gd name="connsiteY62-13434" fmla="*/ 1537381 h 1600474"/>
              <a:gd name="connsiteX63-13435" fmla="*/ 4583150 w 9662615"/>
              <a:gd name="connsiteY63-13436" fmla="*/ 1529064 h 1600474"/>
              <a:gd name="connsiteX64-13437" fmla="*/ 4521734 w 9662615"/>
              <a:gd name="connsiteY64-13438" fmla="*/ 1529359 h 1600474"/>
              <a:gd name="connsiteX65-13439" fmla="*/ 4382398 w 9662615"/>
              <a:gd name="connsiteY65-13440" fmla="*/ 1534108 h 1600474"/>
              <a:gd name="connsiteX66-13441" fmla="*/ 4221826 w 9662615"/>
              <a:gd name="connsiteY66-13442" fmla="*/ 1500972 h 1600474"/>
              <a:gd name="connsiteX67-13443" fmla="*/ 4096601 w 9662615"/>
              <a:gd name="connsiteY67-13444" fmla="*/ 1521563 h 1600474"/>
              <a:gd name="connsiteX68-13445" fmla="*/ 4046172 w 9662615"/>
              <a:gd name="connsiteY68-13446" fmla="*/ 1600474 h 1600474"/>
              <a:gd name="connsiteX69-13447" fmla="*/ 3833906 w 9662615"/>
              <a:gd name="connsiteY69-13448" fmla="*/ 1516637 h 1600474"/>
              <a:gd name="connsiteX70-13449" fmla="*/ 3696258 w 9662615"/>
              <a:gd name="connsiteY70-13450" fmla="*/ 1537563 h 1600474"/>
              <a:gd name="connsiteX71-13451" fmla="*/ 3594070 w 9662615"/>
              <a:gd name="connsiteY71-13452" fmla="*/ 1509422 h 1600474"/>
              <a:gd name="connsiteX72-13453" fmla="*/ 3565233 w 9662615"/>
              <a:gd name="connsiteY72-13454" fmla="*/ 1515122 h 1600474"/>
              <a:gd name="connsiteX73-13455" fmla="*/ 3560267 w 9662615"/>
              <a:gd name="connsiteY73-13456" fmla="*/ 1516288 h 1600474"/>
              <a:gd name="connsiteX74-13457" fmla="*/ 3540258 w 9662615"/>
              <a:gd name="connsiteY74-13458" fmla="*/ 1516976 h 1600474"/>
              <a:gd name="connsiteX75-13459" fmla="*/ 3534780 w 9662615"/>
              <a:gd name="connsiteY75-13460" fmla="*/ 1522141 h 1600474"/>
              <a:gd name="connsiteX76-13461" fmla="*/ 3504783 w 9662615"/>
              <a:gd name="connsiteY76-13462" fmla="*/ 1526739 h 1600474"/>
              <a:gd name="connsiteX77-13463" fmla="*/ 3430805 w 9662615"/>
              <a:gd name="connsiteY77-13464" fmla="*/ 1542521 h 1600474"/>
              <a:gd name="connsiteX78-13465" fmla="*/ 3292707 w 9662615"/>
              <a:gd name="connsiteY78-13466" fmla="*/ 1520490 h 1600474"/>
              <a:gd name="connsiteX79-13467" fmla="*/ 3187872 w 9662615"/>
              <a:gd name="connsiteY79-13468" fmla="*/ 1519991 h 1600474"/>
              <a:gd name="connsiteX80-13469" fmla="*/ 3148026 w 9662615"/>
              <a:gd name="connsiteY80-13470" fmla="*/ 1524777 h 1600474"/>
              <a:gd name="connsiteX81-13471" fmla="*/ 3092394 w 9662615"/>
              <a:gd name="connsiteY81-13472" fmla="*/ 1528115 h 1600474"/>
              <a:gd name="connsiteX82-13473" fmla="*/ 2994200 w 9662615"/>
              <a:gd name="connsiteY82-13474" fmla="*/ 1537857 h 1600474"/>
              <a:gd name="connsiteX83-13475" fmla="*/ 2862301 w 9662615"/>
              <a:gd name="connsiteY83-13476" fmla="*/ 1544250 h 1600474"/>
              <a:gd name="connsiteX84-13477" fmla="*/ 2766335 w 9662615"/>
              <a:gd name="connsiteY84-13478" fmla="*/ 1527662 h 1600474"/>
              <a:gd name="connsiteX85-13479" fmla="*/ 2757836 w 9662615"/>
              <a:gd name="connsiteY85-13480" fmla="*/ 1531371 h 1600474"/>
              <a:gd name="connsiteX86-13481" fmla="*/ 2691555 w 9662615"/>
              <a:gd name="connsiteY86-13482" fmla="*/ 1530283 h 1600474"/>
              <a:gd name="connsiteX87-13483" fmla="*/ 2491676 w 9662615"/>
              <a:gd name="connsiteY87-13484" fmla="*/ 1500859 h 1600474"/>
              <a:gd name="connsiteX88-13485" fmla="*/ 2378036 w 9662615"/>
              <a:gd name="connsiteY88-13486" fmla="*/ 1520645 h 1600474"/>
              <a:gd name="connsiteX89-13487" fmla="*/ 2284269 w 9662615"/>
              <a:gd name="connsiteY89-13488" fmla="*/ 1503068 h 1600474"/>
              <a:gd name="connsiteX90-13489" fmla="*/ 2207104 w 9662615"/>
              <a:gd name="connsiteY90-13490" fmla="*/ 1508888 h 1600474"/>
              <a:gd name="connsiteX91-13491" fmla="*/ 2149226 w 9662615"/>
              <a:gd name="connsiteY91-13492" fmla="*/ 1523409 h 1600474"/>
              <a:gd name="connsiteX92-13493" fmla="*/ 2084783 w 9662615"/>
              <a:gd name="connsiteY92-13494" fmla="*/ 1524245 h 1600474"/>
              <a:gd name="connsiteX93-13495" fmla="*/ 2070075 w 9662615"/>
              <a:gd name="connsiteY93-13496" fmla="*/ 1511285 h 1600474"/>
              <a:gd name="connsiteX94-13497" fmla="*/ 2001057 w 9662615"/>
              <a:gd name="connsiteY94-13498" fmla="*/ 1516449 h 1600474"/>
              <a:gd name="connsiteX95-13499" fmla="*/ 1896330 w 9662615"/>
              <a:gd name="connsiteY95-13500" fmla="*/ 1525725 h 1600474"/>
              <a:gd name="connsiteX96-13501" fmla="*/ 1835994 w 9662615"/>
              <a:gd name="connsiteY96-13502" fmla="*/ 1527678 h 1600474"/>
              <a:gd name="connsiteX97-13503" fmla="*/ 1671119 w 9662615"/>
              <a:gd name="connsiteY97-13504" fmla="*/ 1536701 h 1600474"/>
              <a:gd name="connsiteX98-13505" fmla="*/ 1601337 w 9662615"/>
              <a:gd name="connsiteY98-13506" fmla="*/ 1548552 h 1600474"/>
              <a:gd name="connsiteX99-13507" fmla="*/ 1407755 w 9662615"/>
              <a:gd name="connsiteY99-13508" fmla="*/ 1571444 h 1600474"/>
              <a:gd name="connsiteX100-13509" fmla="*/ 1271994 w 9662615"/>
              <a:gd name="connsiteY100-13510" fmla="*/ 1579471 h 1600474"/>
              <a:gd name="connsiteX101-13511" fmla="*/ 1249226 w 9662615"/>
              <a:gd name="connsiteY101-13512" fmla="*/ 1583140 h 1600474"/>
              <a:gd name="connsiteX102-13513" fmla="*/ 1217719 w 9662615"/>
              <a:gd name="connsiteY102-13514" fmla="*/ 1580863 h 1600474"/>
              <a:gd name="connsiteX103-13515" fmla="*/ 1091432 w 9662615"/>
              <a:gd name="connsiteY103-13516" fmla="*/ 1571003 h 1600474"/>
              <a:gd name="connsiteX104-13517" fmla="*/ 992039 w 9662615"/>
              <a:gd name="connsiteY104-13518" fmla="*/ 1556662 h 1600474"/>
              <a:gd name="connsiteX105-13519" fmla="*/ 868264 w 9662615"/>
              <a:gd name="connsiteY105-13520" fmla="*/ 1566392 h 1600474"/>
              <a:gd name="connsiteX106-13521" fmla="*/ 792765 w 9662615"/>
              <a:gd name="connsiteY106-13522" fmla="*/ 1563102 h 1600474"/>
              <a:gd name="connsiteX107-13523" fmla="*/ 669055 w 9662615"/>
              <a:gd name="connsiteY107-13524" fmla="*/ 1543638 h 1600474"/>
              <a:gd name="connsiteX108-13525" fmla="*/ 506152 w 9662615"/>
              <a:gd name="connsiteY108-13526" fmla="*/ 1549124 h 1600474"/>
              <a:gd name="connsiteX109-13527" fmla="*/ 472797 w 9662615"/>
              <a:gd name="connsiteY109-13528" fmla="*/ 1568904 h 1600474"/>
              <a:gd name="connsiteX110-13529" fmla="*/ 427864 w 9662615"/>
              <a:gd name="connsiteY110-13530" fmla="*/ 1580848 h 1600474"/>
              <a:gd name="connsiteX111-13531" fmla="*/ 408381 w 9662615"/>
              <a:gd name="connsiteY111-13532" fmla="*/ 1552940 h 1600474"/>
              <a:gd name="connsiteX112-13533" fmla="*/ 267163 w 9662615"/>
              <a:gd name="connsiteY112-13534" fmla="*/ 1531913 h 1600474"/>
              <a:gd name="connsiteX113-13535" fmla="*/ 196644 w 9662615"/>
              <a:gd name="connsiteY113-13536" fmla="*/ 1524565 h 1600474"/>
              <a:gd name="connsiteX114-13537" fmla="*/ 86819 w 9662615"/>
              <a:gd name="connsiteY114-13538" fmla="*/ 1519517 h 1600474"/>
              <a:gd name="connsiteX115-13539" fmla="*/ 53369 w 9662615"/>
              <a:gd name="connsiteY115-13540" fmla="*/ 1516853 h 1600474"/>
              <a:gd name="connsiteX116-13541" fmla="*/ 2359 w 9662615"/>
              <a:gd name="connsiteY116-13542" fmla="*/ 1515247 h 1600474"/>
              <a:gd name="connsiteX117-13543" fmla="*/ 0 w 9662615"/>
              <a:gd name="connsiteY117-13544" fmla="*/ 1514932 h 1600474"/>
              <a:gd name="connsiteX118-13545" fmla="*/ 0 w 9662615"/>
              <a:gd name="connsiteY118-13546" fmla="*/ 0 h 1600474"/>
              <a:gd name="connsiteX0-13547" fmla="*/ 0 w 9662615"/>
              <a:gd name="connsiteY0-13548" fmla="*/ 0 h 1679987"/>
              <a:gd name="connsiteX1-13549" fmla="*/ 9662615 w 9662615"/>
              <a:gd name="connsiteY1-13550" fmla="*/ 0 h 1679987"/>
              <a:gd name="connsiteX2-13551" fmla="*/ 9662615 w 9662615"/>
              <a:gd name="connsiteY2-13552" fmla="*/ 1280346 h 1679987"/>
              <a:gd name="connsiteX3-13553" fmla="*/ 9658420 w 9662615"/>
              <a:gd name="connsiteY3-13554" fmla="*/ 1280106 h 1679987"/>
              <a:gd name="connsiteX4-13555" fmla="*/ 9469546 w 9662615"/>
              <a:gd name="connsiteY4-13556" fmla="*/ 1289837 h 1679987"/>
              <a:gd name="connsiteX5-13557" fmla="*/ 9385895 w 9662615"/>
              <a:gd name="connsiteY5-13558" fmla="*/ 1269203 h 1679987"/>
              <a:gd name="connsiteX6-13559" fmla="*/ 9144767 w 9662615"/>
              <a:gd name="connsiteY6-13560" fmla="*/ 1264120 h 1679987"/>
              <a:gd name="connsiteX7-13561" fmla="*/ 8837252 w 9662615"/>
              <a:gd name="connsiteY7-13562" fmla="*/ 1350515 h 1679987"/>
              <a:gd name="connsiteX8-13563" fmla="*/ 8705466 w 9662615"/>
              <a:gd name="connsiteY8-13564" fmla="*/ 1342419 h 1679987"/>
              <a:gd name="connsiteX9-13565" fmla="*/ 8652221 w 9662615"/>
              <a:gd name="connsiteY9-13566" fmla="*/ 1326906 h 1679987"/>
              <a:gd name="connsiteX10-13567" fmla="*/ 8632312 w 9662615"/>
              <a:gd name="connsiteY10-13568" fmla="*/ 1326025 h 1679987"/>
              <a:gd name="connsiteX11-13569" fmla="*/ 8591582 w 9662615"/>
              <a:gd name="connsiteY11-13570" fmla="*/ 1341666 h 1679987"/>
              <a:gd name="connsiteX12-13571" fmla="*/ 8537336 w 9662615"/>
              <a:gd name="connsiteY12-13572" fmla="*/ 1341684 h 1679987"/>
              <a:gd name="connsiteX13-13573" fmla="*/ 8472508 w 9662615"/>
              <a:gd name="connsiteY13-13574" fmla="*/ 1363109 h 1679987"/>
              <a:gd name="connsiteX14-13575" fmla="*/ 8258477 w 9662615"/>
              <a:gd name="connsiteY14-13576" fmla="*/ 1370666 h 1679987"/>
              <a:gd name="connsiteX15-13577" fmla="*/ 8197961 w 9662615"/>
              <a:gd name="connsiteY15-13578" fmla="*/ 1392804 h 1679987"/>
              <a:gd name="connsiteX16-13579" fmla="*/ 8171196 w 9662615"/>
              <a:gd name="connsiteY16-13580" fmla="*/ 1397216 h 1679987"/>
              <a:gd name="connsiteX17-13581" fmla="*/ 8127667 w 9662615"/>
              <a:gd name="connsiteY17-13582" fmla="*/ 1418254 h 1679987"/>
              <a:gd name="connsiteX18-13583" fmla="*/ 7974579 w 9662615"/>
              <a:gd name="connsiteY18-13584" fmla="*/ 1383439 h 1679987"/>
              <a:gd name="connsiteX19-13585" fmla="*/ 7768351 w 9662615"/>
              <a:gd name="connsiteY19-13586" fmla="*/ 1395051 h 1679987"/>
              <a:gd name="connsiteX20-13587" fmla="*/ 7635985 w 9662615"/>
              <a:gd name="connsiteY20-13588" fmla="*/ 1386363 h 1679987"/>
              <a:gd name="connsiteX21-13589" fmla="*/ 7466069 w 9662615"/>
              <a:gd name="connsiteY21-13590" fmla="*/ 1377654 h 1679987"/>
              <a:gd name="connsiteX22-13591" fmla="*/ 7355642 w 9662615"/>
              <a:gd name="connsiteY22-13592" fmla="*/ 1407761 h 1679987"/>
              <a:gd name="connsiteX23-13593" fmla="*/ 7151610 w 9662615"/>
              <a:gd name="connsiteY23-13594" fmla="*/ 1397856 h 1679987"/>
              <a:gd name="connsiteX24-13595" fmla="*/ 7082147 w 9662615"/>
              <a:gd name="connsiteY24-13596" fmla="*/ 1406113 h 1679987"/>
              <a:gd name="connsiteX25-13597" fmla="*/ 7014958 w 9662615"/>
              <a:gd name="connsiteY25-13598" fmla="*/ 1396883 h 1679987"/>
              <a:gd name="connsiteX26-13599" fmla="*/ 6907567 w 9662615"/>
              <a:gd name="connsiteY26-13600" fmla="*/ 1419149 h 1679987"/>
              <a:gd name="connsiteX27-13601" fmla="*/ 6748428 w 9662615"/>
              <a:gd name="connsiteY27-13602" fmla="*/ 1420308 h 1679987"/>
              <a:gd name="connsiteX28-13603" fmla="*/ 6654257 w 9662615"/>
              <a:gd name="connsiteY28-13604" fmla="*/ 1424143 h 1679987"/>
              <a:gd name="connsiteX29-13605" fmla="*/ 6620123 w 9662615"/>
              <a:gd name="connsiteY29-13606" fmla="*/ 1430535 h 1679987"/>
              <a:gd name="connsiteX30-13607" fmla="*/ 6571355 w 9662615"/>
              <a:gd name="connsiteY30-13608" fmla="*/ 1436144 h 1679987"/>
              <a:gd name="connsiteX31-13609" fmla="*/ 6486557 w 9662615"/>
              <a:gd name="connsiteY31-13610" fmla="*/ 1449861 h 1679987"/>
              <a:gd name="connsiteX32-13611" fmla="*/ 6370419 w 9662615"/>
              <a:gd name="connsiteY32-13612" fmla="*/ 1461649 h 1679987"/>
              <a:gd name="connsiteX33-13613" fmla="*/ 6278839 w 9662615"/>
              <a:gd name="connsiteY33-13614" fmla="*/ 1449160 h 1679987"/>
              <a:gd name="connsiteX34-13615" fmla="*/ 6272455 w 9662615"/>
              <a:gd name="connsiteY34-13616" fmla="*/ 1453191 h 1679987"/>
              <a:gd name="connsiteX35-13617" fmla="*/ 6212659 w 9662615"/>
              <a:gd name="connsiteY35-13618" fmla="*/ 1454850 h 1679987"/>
              <a:gd name="connsiteX36-13619" fmla="*/ 6069317 w 9662615"/>
              <a:gd name="connsiteY36-13620" fmla="*/ 1445838 h 1679987"/>
              <a:gd name="connsiteX37-13621" fmla="*/ 5878477 w 9662615"/>
              <a:gd name="connsiteY37-13622" fmla="*/ 1439180 h 1679987"/>
              <a:gd name="connsiteX38-13623" fmla="*/ 5838387 w 9662615"/>
              <a:gd name="connsiteY38-13624" fmla="*/ 1444679 h 1679987"/>
              <a:gd name="connsiteX39-13625" fmla="*/ 5771136 w 9662615"/>
              <a:gd name="connsiteY39-13626" fmla="*/ 1453639 h 1679987"/>
              <a:gd name="connsiteX40-13627" fmla="*/ 5724081 w 9662615"/>
              <a:gd name="connsiteY40-13628" fmla="*/ 1470431 h 1679987"/>
              <a:gd name="connsiteX41-13629" fmla="*/ 5666577 w 9662615"/>
              <a:gd name="connsiteY41-13630" fmla="*/ 1473921 h 1679987"/>
              <a:gd name="connsiteX42-13631" fmla="*/ 5649068 w 9662615"/>
              <a:gd name="connsiteY42-13632" fmla="*/ 1461676 h 1679987"/>
              <a:gd name="connsiteX43-13633" fmla="*/ 5588902 w 9662615"/>
              <a:gd name="connsiteY43-13634" fmla="*/ 1469647 h 1679987"/>
              <a:gd name="connsiteX44-13635" fmla="*/ 5498090 w 9662615"/>
              <a:gd name="connsiteY44-13636" fmla="*/ 1483173 h 1679987"/>
              <a:gd name="connsiteX45-13637" fmla="*/ 5444641 w 9662615"/>
              <a:gd name="connsiteY45-13638" fmla="*/ 1487602 h 1679987"/>
              <a:gd name="connsiteX46-13639" fmla="*/ 5299812 w 9662615"/>
              <a:gd name="connsiteY46-13640" fmla="*/ 1503362 h 1679987"/>
              <a:gd name="connsiteX47-13641" fmla="*/ 5213947 w 9662615"/>
              <a:gd name="connsiteY47-13642" fmla="*/ 1516637 h 1679987"/>
              <a:gd name="connsiteX48-13643" fmla="*/ 5090342 w 9662615"/>
              <a:gd name="connsiteY48-13644" fmla="*/ 1546680 h 1679987"/>
              <a:gd name="connsiteX49-13645" fmla="*/ 5129812 w 9662615"/>
              <a:gd name="connsiteY49-13646" fmla="*/ 1521277 h 1679987"/>
              <a:gd name="connsiteX50-13647" fmla="*/ 5059484 w 9662615"/>
              <a:gd name="connsiteY50-13648" fmla="*/ 1546802 h 1679987"/>
              <a:gd name="connsiteX51-13649" fmla="*/ 5038524 w 9662615"/>
              <a:gd name="connsiteY51-13650" fmla="*/ 1545675 h 1679987"/>
              <a:gd name="connsiteX52-13651" fmla="*/ 5026564 w 9662615"/>
              <a:gd name="connsiteY52-13652" fmla="*/ 1545376 h 1679987"/>
              <a:gd name="connsiteX53-13653" fmla="*/ 4969433 w 9662615"/>
              <a:gd name="connsiteY53-13654" fmla="*/ 1550865 h 1679987"/>
              <a:gd name="connsiteX54-13655" fmla="*/ 4929254 w 9662615"/>
              <a:gd name="connsiteY54-13656" fmla="*/ 1563452 h 1679987"/>
              <a:gd name="connsiteX55-13657" fmla="*/ 4871726 w 9662615"/>
              <a:gd name="connsiteY55-13658" fmla="*/ 1570584 h 1679987"/>
              <a:gd name="connsiteX56-13659" fmla="*/ 4843267 w 9662615"/>
              <a:gd name="connsiteY56-13660" fmla="*/ 1561459 h 1679987"/>
              <a:gd name="connsiteX57-13661" fmla="*/ 4821058 w 9662615"/>
              <a:gd name="connsiteY57-13662" fmla="*/ 1553078 h 1679987"/>
              <a:gd name="connsiteX58-13663" fmla="*/ 4791466 w 9662615"/>
              <a:gd name="connsiteY58-13664" fmla="*/ 1561324 h 1679987"/>
              <a:gd name="connsiteX59-13665" fmla="*/ 4784247 w 9662615"/>
              <a:gd name="connsiteY59-13666" fmla="*/ 1562342 h 1679987"/>
              <a:gd name="connsiteX60-13667" fmla="*/ 4739309 w 9662615"/>
              <a:gd name="connsiteY60-13668" fmla="*/ 1553948 h 1679987"/>
              <a:gd name="connsiteX61-13669" fmla="*/ 4697562 w 9662615"/>
              <a:gd name="connsiteY61-13670" fmla="*/ 1551206 h 1679987"/>
              <a:gd name="connsiteX62-13671" fmla="*/ 4650737 w 9662615"/>
              <a:gd name="connsiteY62-13672" fmla="*/ 1537381 h 1679987"/>
              <a:gd name="connsiteX63-13673" fmla="*/ 4583150 w 9662615"/>
              <a:gd name="connsiteY63-13674" fmla="*/ 1529064 h 1679987"/>
              <a:gd name="connsiteX64-13675" fmla="*/ 4521734 w 9662615"/>
              <a:gd name="connsiteY64-13676" fmla="*/ 1529359 h 1679987"/>
              <a:gd name="connsiteX65-13677" fmla="*/ 4382398 w 9662615"/>
              <a:gd name="connsiteY65-13678" fmla="*/ 1534108 h 1679987"/>
              <a:gd name="connsiteX66-13679" fmla="*/ 4221826 w 9662615"/>
              <a:gd name="connsiteY66-13680" fmla="*/ 1500972 h 1679987"/>
              <a:gd name="connsiteX67-13681" fmla="*/ 4096601 w 9662615"/>
              <a:gd name="connsiteY67-13682" fmla="*/ 1521563 h 1679987"/>
              <a:gd name="connsiteX68-13683" fmla="*/ 3879195 w 9662615"/>
              <a:gd name="connsiteY68-13684" fmla="*/ 1679987 h 1679987"/>
              <a:gd name="connsiteX69-13685" fmla="*/ 3833906 w 9662615"/>
              <a:gd name="connsiteY69-13686" fmla="*/ 1516637 h 1679987"/>
              <a:gd name="connsiteX70-13687" fmla="*/ 3696258 w 9662615"/>
              <a:gd name="connsiteY70-13688" fmla="*/ 1537563 h 1679987"/>
              <a:gd name="connsiteX71-13689" fmla="*/ 3594070 w 9662615"/>
              <a:gd name="connsiteY71-13690" fmla="*/ 1509422 h 1679987"/>
              <a:gd name="connsiteX72-13691" fmla="*/ 3565233 w 9662615"/>
              <a:gd name="connsiteY72-13692" fmla="*/ 1515122 h 1679987"/>
              <a:gd name="connsiteX73-13693" fmla="*/ 3560267 w 9662615"/>
              <a:gd name="connsiteY73-13694" fmla="*/ 1516288 h 1679987"/>
              <a:gd name="connsiteX74-13695" fmla="*/ 3540258 w 9662615"/>
              <a:gd name="connsiteY74-13696" fmla="*/ 1516976 h 1679987"/>
              <a:gd name="connsiteX75-13697" fmla="*/ 3534780 w 9662615"/>
              <a:gd name="connsiteY75-13698" fmla="*/ 1522141 h 1679987"/>
              <a:gd name="connsiteX76-13699" fmla="*/ 3504783 w 9662615"/>
              <a:gd name="connsiteY76-13700" fmla="*/ 1526739 h 1679987"/>
              <a:gd name="connsiteX77-13701" fmla="*/ 3430805 w 9662615"/>
              <a:gd name="connsiteY77-13702" fmla="*/ 1542521 h 1679987"/>
              <a:gd name="connsiteX78-13703" fmla="*/ 3292707 w 9662615"/>
              <a:gd name="connsiteY78-13704" fmla="*/ 1520490 h 1679987"/>
              <a:gd name="connsiteX79-13705" fmla="*/ 3187872 w 9662615"/>
              <a:gd name="connsiteY79-13706" fmla="*/ 1519991 h 1679987"/>
              <a:gd name="connsiteX80-13707" fmla="*/ 3148026 w 9662615"/>
              <a:gd name="connsiteY80-13708" fmla="*/ 1524777 h 1679987"/>
              <a:gd name="connsiteX81-13709" fmla="*/ 3092394 w 9662615"/>
              <a:gd name="connsiteY81-13710" fmla="*/ 1528115 h 1679987"/>
              <a:gd name="connsiteX82-13711" fmla="*/ 2994200 w 9662615"/>
              <a:gd name="connsiteY82-13712" fmla="*/ 1537857 h 1679987"/>
              <a:gd name="connsiteX83-13713" fmla="*/ 2862301 w 9662615"/>
              <a:gd name="connsiteY83-13714" fmla="*/ 1544250 h 1679987"/>
              <a:gd name="connsiteX84-13715" fmla="*/ 2766335 w 9662615"/>
              <a:gd name="connsiteY84-13716" fmla="*/ 1527662 h 1679987"/>
              <a:gd name="connsiteX85-13717" fmla="*/ 2757836 w 9662615"/>
              <a:gd name="connsiteY85-13718" fmla="*/ 1531371 h 1679987"/>
              <a:gd name="connsiteX86-13719" fmla="*/ 2691555 w 9662615"/>
              <a:gd name="connsiteY86-13720" fmla="*/ 1530283 h 1679987"/>
              <a:gd name="connsiteX87-13721" fmla="*/ 2491676 w 9662615"/>
              <a:gd name="connsiteY87-13722" fmla="*/ 1500859 h 1679987"/>
              <a:gd name="connsiteX88-13723" fmla="*/ 2378036 w 9662615"/>
              <a:gd name="connsiteY88-13724" fmla="*/ 1520645 h 1679987"/>
              <a:gd name="connsiteX89-13725" fmla="*/ 2284269 w 9662615"/>
              <a:gd name="connsiteY89-13726" fmla="*/ 1503068 h 1679987"/>
              <a:gd name="connsiteX90-13727" fmla="*/ 2207104 w 9662615"/>
              <a:gd name="connsiteY90-13728" fmla="*/ 1508888 h 1679987"/>
              <a:gd name="connsiteX91-13729" fmla="*/ 2149226 w 9662615"/>
              <a:gd name="connsiteY91-13730" fmla="*/ 1523409 h 1679987"/>
              <a:gd name="connsiteX92-13731" fmla="*/ 2084783 w 9662615"/>
              <a:gd name="connsiteY92-13732" fmla="*/ 1524245 h 1679987"/>
              <a:gd name="connsiteX93-13733" fmla="*/ 2070075 w 9662615"/>
              <a:gd name="connsiteY93-13734" fmla="*/ 1511285 h 1679987"/>
              <a:gd name="connsiteX94-13735" fmla="*/ 2001057 w 9662615"/>
              <a:gd name="connsiteY94-13736" fmla="*/ 1516449 h 1679987"/>
              <a:gd name="connsiteX95-13737" fmla="*/ 1896330 w 9662615"/>
              <a:gd name="connsiteY95-13738" fmla="*/ 1525725 h 1679987"/>
              <a:gd name="connsiteX96-13739" fmla="*/ 1835994 w 9662615"/>
              <a:gd name="connsiteY96-13740" fmla="*/ 1527678 h 1679987"/>
              <a:gd name="connsiteX97-13741" fmla="*/ 1671119 w 9662615"/>
              <a:gd name="connsiteY97-13742" fmla="*/ 1536701 h 1679987"/>
              <a:gd name="connsiteX98-13743" fmla="*/ 1601337 w 9662615"/>
              <a:gd name="connsiteY98-13744" fmla="*/ 1548552 h 1679987"/>
              <a:gd name="connsiteX99-13745" fmla="*/ 1407755 w 9662615"/>
              <a:gd name="connsiteY99-13746" fmla="*/ 1571444 h 1679987"/>
              <a:gd name="connsiteX100-13747" fmla="*/ 1271994 w 9662615"/>
              <a:gd name="connsiteY100-13748" fmla="*/ 1579471 h 1679987"/>
              <a:gd name="connsiteX101-13749" fmla="*/ 1249226 w 9662615"/>
              <a:gd name="connsiteY101-13750" fmla="*/ 1583140 h 1679987"/>
              <a:gd name="connsiteX102-13751" fmla="*/ 1217719 w 9662615"/>
              <a:gd name="connsiteY102-13752" fmla="*/ 1580863 h 1679987"/>
              <a:gd name="connsiteX103-13753" fmla="*/ 1091432 w 9662615"/>
              <a:gd name="connsiteY103-13754" fmla="*/ 1571003 h 1679987"/>
              <a:gd name="connsiteX104-13755" fmla="*/ 992039 w 9662615"/>
              <a:gd name="connsiteY104-13756" fmla="*/ 1556662 h 1679987"/>
              <a:gd name="connsiteX105-13757" fmla="*/ 868264 w 9662615"/>
              <a:gd name="connsiteY105-13758" fmla="*/ 1566392 h 1679987"/>
              <a:gd name="connsiteX106-13759" fmla="*/ 792765 w 9662615"/>
              <a:gd name="connsiteY106-13760" fmla="*/ 1563102 h 1679987"/>
              <a:gd name="connsiteX107-13761" fmla="*/ 669055 w 9662615"/>
              <a:gd name="connsiteY107-13762" fmla="*/ 1543638 h 1679987"/>
              <a:gd name="connsiteX108-13763" fmla="*/ 506152 w 9662615"/>
              <a:gd name="connsiteY108-13764" fmla="*/ 1549124 h 1679987"/>
              <a:gd name="connsiteX109-13765" fmla="*/ 472797 w 9662615"/>
              <a:gd name="connsiteY109-13766" fmla="*/ 1568904 h 1679987"/>
              <a:gd name="connsiteX110-13767" fmla="*/ 427864 w 9662615"/>
              <a:gd name="connsiteY110-13768" fmla="*/ 1580848 h 1679987"/>
              <a:gd name="connsiteX111-13769" fmla="*/ 408381 w 9662615"/>
              <a:gd name="connsiteY111-13770" fmla="*/ 1552940 h 1679987"/>
              <a:gd name="connsiteX112-13771" fmla="*/ 267163 w 9662615"/>
              <a:gd name="connsiteY112-13772" fmla="*/ 1531913 h 1679987"/>
              <a:gd name="connsiteX113-13773" fmla="*/ 196644 w 9662615"/>
              <a:gd name="connsiteY113-13774" fmla="*/ 1524565 h 1679987"/>
              <a:gd name="connsiteX114-13775" fmla="*/ 86819 w 9662615"/>
              <a:gd name="connsiteY114-13776" fmla="*/ 1519517 h 1679987"/>
              <a:gd name="connsiteX115-13777" fmla="*/ 53369 w 9662615"/>
              <a:gd name="connsiteY115-13778" fmla="*/ 1516853 h 1679987"/>
              <a:gd name="connsiteX116-13779" fmla="*/ 2359 w 9662615"/>
              <a:gd name="connsiteY116-13780" fmla="*/ 1515247 h 1679987"/>
              <a:gd name="connsiteX117-13781" fmla="*/ 0 w 9662615"/>
              <a:gd name="connsiteY117-13782" fmla="*/ 1514932 h 1679987"/>
              <a:gd name="connsiteX118-13783" fmla="*/ 0 w 9662615"/>
              <a:gd name="connsiteY118-13784" fmla="*/ 0 h 1679987"/>
              <a:gd name="connsiteX0-13785" fmla="*/ 0 w 9662615"/>
              <a:gd name="connsiteY0-13786" fmla="*/ 0 h 1648182"/>
              <a:gd name="connsiteX1-13787" fmla="*/ 9662615 w 9662615"/>
              <a:gd name="connsiteY1-13788" fmla="*/ 0 h 1648182"/>
              <a:gd name="connsiteX2-13789" fmla="*/ 9662615 w 9662615"/>
              <a:gd name="connsiteY2-13790" fmla="*/ 1280346 h 1648182"/>
              <a:gd name="connsiteX3-13791" fmla="*/ 9658420 w 9662615"/>
              <a:gd name="connsiteY3-13792" fmla="*/ 1280106 h 1648182"/>
              <a:gd name="connsiteX4-13793" fmla="*/ 9469546 w 9662615"/>
              <a:gd name="connsiteY4-13794" fmla="*/ 1289837 h 1648182"/>
              <a:gd name="connsiteX5-13795" fmla="*/ 9385895 w 9662615"/>
              <a:gd name="connsiteY5-13796" fmla="*/ 1269203 h 1648182"/>
              <a:gd name="connsiteX6-13797" fmla="*/ 9144767 w 9662615"/>
              <a:gd name="connsiteY6-13798" fmla="*/ 1264120 h 1648182"/>
              <a:gd name="connsiteX7-13799" fmla="*/ 8837252 w 9662615"/>
              <a:gd name="connsiteY7-13800" fmla="*/ 1350515 h 1648182"/>
              <a:gd name="connsiteX8-13801" fmla="*/ 8705466 w 9662615"/>
              <a:gd name="connsiteY8-13802" fmla="*/ 1342419 h 1648182"/>
              <a:gd name="connsiteX9-13803" fmla="*/ 8652221 w 9662615"/>
              <a:gd name="connsiteY9-13804" fmla="*/ 1326906 h 1648182"/>
              <a:gd name="connsiteX10-13805" fmla="*/ 8632312 w 9662615"/>
              <a:gd name="connsiteY10-13806" fmla="*/ 1326025 h 1648182"/>
              <a:gd name="connsiteX11-13807" fmla="*/ 8591582 w 9662615"/>
              <a:gd name="connsiteY11-13808" fmla="*/ 1341666 h 1648182"/>
              <a:gd name="connsiteX12-13809" fmla="*/ 8537336 w 9662615"/>
              <a:gd name="connsiteY12-13810" fmla="*/ 1341684 h 1648182"/>
              <a:gd name="connsiteX13-13811" fmla="*/ 8472508 w 9662615"/>
              <a:gd name="connsiteY13-13812" fmla="*/ 1363109 h 1648182"/>
              <a:gd name="connsiteX14-13813" fmla="*/ 8258477 w 9662615"/>
              <a:gd name="connsiteY14-13814" fmla="*/ 1370666 h 1648182"/>
              <a:gd name="connsiteX15-13815" fmla="*/ 8197961 w 9662615"/>
              <a:gd name="connsiteY15-13816" fmla="*/ 1392804 h 1648182"/>
              <a:gd name="connsiteX16-13817" fmla="*/ 8171196 w 9662615"/>
              <a:gd name="connsiteY16-13818" fmla="*/ 1397216 h 1648182"/>
              <a:gd name="connsiteX17-13819" fmla="*/ 8127667 w 9662615"/>
              <a:gd name="connsiteY17-13820" fmla="*/ 1418254 h 1648182"/>
              <a:gd name="connsiteX18-13821" fmla="*/ 7974579 w 9662615"/>
              <a:gd name="connsiteY18-13822" fmla="*/ 1383439 h 1648182"/>
              <a:gd name="connsiteX19-13823" fmla="*/ 7768351 w 9662615"/>
              <a:gd name="connsiteY19-13824" fmla="*/ 1395051 h 1648182"/>
              <a:gd name="connsiteX20-13825" fmla="*/ 7635985 w 9662615"/>
              <a:gd name="connsiteY20-13826" fmla="*/ 1386363 h 1648182"/>
              <a:gd name="connsiteX21-13827" fmla="*/ 7466069 w 9662615"/>
              <a:gd name="connsiteY21-13828" fmla="*/ 1377654 h 1648182"/>
              <a:gd name="connsiteX22-13829" fmla="*/ 7355642 w 9662615"/>
              <a:gd name="connsiteY22-13830" fmla="*/ 1407761 h 1648182"/>
              <a:gd name="connsiteX23-13831" fmla="*/ 7151610 w 9662615"/>
              <a:gd name="connsiteY23-13832" fmla="*/ 1397856 h 1648182"/>
              <a:gd name="connsiteX24-13833" fmla="*/ 7082147 w 9662615"/>
              <a:gd name="connsiteY24-13834" fmla="*/ 1406113 h 1648182"/>
              <a:gd name="connsiteX25-13835" fmla="*/ 7014958 w 9662615"/>
              <a:gd name="connsiteY25-13836" fmla="*/ 1396883 h 1648182"/>
              <a:gd name="connsiteX26-13837" fmla="*/ 6907567 w 9662615"/>
              <a:gd name="connsiteY26-13838" fmla="*/ 1419149 h 1648182"/>
              <a:gd name="connsiteX27-13839" fmla="*/ 6748428 w 9662615"/>
              <a:gd name="connsiteY27-13840" fmla="*/ 1420308 h 1648182"/>
              <a:gd name="connsiteX28-13841" fmla="*/ 6654257 w 9662615"/>
              <a:gd name="connsiteY28-13842" fmla="*/ 1424143 h 1648182"/>
              <a:gd name="connsiteX29-13843" fmla="*/ 6620123 w 9662615"/>
              <a:gd name="connsiteY29-13844" fmla="*/ 1430535 h 1648182"/>
              <a:gd name="connsiteX30-13845" fmla="*/ 6571355 w 9662615"/>
              <a:gd name="connsiteY30-13846" fmla="*/ 1436144 h 1648182"/>
              <a:gd name="connsiteX31-13847" fmla="*/ 6486557 w 9662615"/>
              <a:gd name="connsiteY31-13848" fmla="*/ 1449861 h 1648182"/>
              <a:gd name="connsiteX32-13849" fmla="*/ 6370419 w 9662615"/>
              <a:gd name="connsiteY32-13850" fmla="*/ 1461649 h 1648182"/>
              <a:gd name="connsiteX33-13851" fmla="*/ 6278839 w 9662615"/>
              <a:gd name="connsiteY33-13852" fmla="*/ 1449160 h 1648182"/>
              <a:gd name="connsiteX34-13853" fmla="*/ 6272455 w 9662615"/>
              <a:gd name="connsiteY34-13854" fmla="*/ 1453191 h 1648182"/>
              <a:gd name="connsiteX35-13855" fmla="*/ 6212659 w 9662615"/>
              <a:gd name="connsiteY35-13856" fmla="*/ 1454850 h 1648182"/>
              <a:gd name="connsiteX36-13857" fmla="*/ 6069317 w 9662615"/>
              <a:gd name="connsiteY36-13858" fmla="*/ 1445838 h 1648182"/>
              <a:gd name="connsiteX37-13859" fmla="*/ 5878477 w 9662615"/>
              <a:gd name="connsiteY37-13860" fmla="*/ 1439180 h 1648182"/>
              <a:gd name="connsiteX38-13861" fmla="*/ 5838387 w 9662615"/>
              <a:gd name="connsiteY38-13862" fmla="*/ 1444679 h 1648182"/>
              <a:gd name="connsiteX39-13863" fmla="*/ 5771136 w 9662615"/>
              <a:gd name="connsiteY39-13864" fmla="*/ 1453639 h 1648182"/>
              <a:gd name="connsiteX40-13865" fmla="*/ 5724081 w 9662615"/>
              <a:gd name="connsiteY40-13866" fmla="*/ 1470431 h 1648182"/>
              <a:gd name="connsiteX41-13867" fmla="*/ 5666577 w 9662615"/>
              <a:gd name="connsiteY41-13868" fmla="*/ 1473921 h 1648182"/>
              <a:gd name="connsiteX42-13869" fmla="*/ 5649068 w 9662615"/>
              <a:gd name="connsiteY42-13870" fmla="*/ 1461676 h 1648182"/>
              <a:gd name="connsiteX43-13871" fmla="*/ 5588902 w 9662615"/>
              <a:gd name="connsiteY43-13872" fmla="*/ 1469647 h 1648182"/>
              <a:gd name="connsiteX44-13873" fmla="*/ 5498090 w 9662615"/>
              <a:gd name="connsiteY44-13874" fmla="*/ 1483173 h 1648182"/>
              <a:gd name="connsiteX45-13875" fmla="*/ 5444641 w 9662615"/>
              <a:gd name="connsiteY45-13876" fmla="*/ 1487602 h 1648182"/>
              <a:gd name="connsiteX46-13877" fmla="*/ 5299812 w 9662615"/>
              <a:gd name="connsiteY46-13878" fmla="*/ 1503362 h 1648182"/>
              <a:gd name="connsiteX47-13879" fmla="*/ 5213947 w 9662615"/>
              <a:gd name="connsiteY47-13880" fmla="*/ 1516637 h 1648182"/>
              <a:gd name="connsiteX48-13881" fmla="*/ 5090342 w 9662615"/>
              <a:gd name="connsiteY48-13882" fmla="*/ 1546680 h 1648182"/>
              <a:gd name="connsiteX49-13883" fmla="*/ 5129812 w 9662615"/>
              <a:gd name="connsiteY49-13884" fmla="*/ 1521277 h 1648182"/>
              <a:gd name="connsiteX50-13885" fmla="*/ 5059484 w 9662615"/>
              <a:gd name="connsiteY50-13886" fmla="*/ 1546802 h 1648182"/>
              <a:gd name="connsiteX51-13887" fmla="*/ 5038524 w 9662615"/>
              <a:gd name="connsiteY51-13888" fmla="*/ 1545675 h 1648182"/>
              <a:gd name="connsiteX52-13889" fmla="*/ 5026564 w 9662615"/>
              <a:gd name="connsiteY52-13890" fmla="*/ 1545376 h 1648182"/>
              <a:gd name="connsiteX53-13891" fmla="*/ 4969433 w 9662615"/>
              <a:gd name="connsiteY53-13892" fmla="*/ 1550865 h 1648182"/>
              <a:gd name="connsiteX54-13893" fmla="*/ 4929254 w 9662615"/>
              <a:gd name="connsiteY54-13894" fmla="*/ 1563452 h 1648182"/>
              <a:gd name="connsiteX55-13895" fmla="*/ 4871726 w 9662615"/>
              <a:gd name="connsiteY55-13896" fmla="*/ 1570584 h 1648182"/>
              <a:gd name="connsiteX56-13897" fmla="*/ 4843267 w 9662615"/>
              <a:gd name="connsiteY56-13898" fmla="*/ 1561459 h 1648182"/>
              <a:gd name="connsiteX57-13899" fmla="*/ 4821058 w 9662615"/>
              <a:gd name="connsiteY57-13900" fmla="*/ 1553078 h 1648182"/>
              <a:gd name="connsiteX58-13901" fmla="*/ 4791466 w 9662615"/>
              <a:gd name="connsiteY58-13902" fmla="*/ 1561324 h 1648182"/>
              <a:gd name="connsiteX59-13903" fmla="*/ 4784247 w 9662615"/>
              <a:gd name="connsiteY59-13904" fmla="*/ 1562342 h 1648182"/>
              <a:gd name="connsiteX60-13905" fmla="*/ 4739309 w 9662615"/>
              <a:gd name="connsiteY60-13906" fmla="*/ 1553948 h 1648182"/>
              <a:gd name="connsiteX61-13907" fmla="*/ 4697562 w 9662615"/>
              <a:gd name="connsiteY61-13908" fmla="*/ 1551206 h 1648182"/>
              <a:gd name="connsiteX62-13909" fmla="*/ 4650737 w 9662615"/>
              <a:gd name="connsiteY62-13910" fmla="*/ 1537381 h 1648182"/>
              <a:gd name="connsiteX63-13911" fmla="*/ 4583150 w 9662615"/>
              <a:gd name="connsiteY63-13912" fmla="*/ 1529064 h 1648182"/>
              <a:gd name="connsiteX64-13913" fmla="*/ 4521734 w 9662615"/>
              <a:gd name="connsiteY64-13914" fmla="*/ 1529359 h 1648182"/>
              <a:gd name="connsiteX65-13915" fmla="*/ 4382398 w 9662615"/>
              <a:gd name="connsiteY65-13916" fmla="*/ 1534108 h 1648182"/>
              <a:gd name="connsiteX66-13917" fmla="*/ 4221826 w 9662615"/>
              <a:gd name="connsiteY66-13918" fmla="*/ 1500972 h 1648182"/>
              <a:gd name="connsiteX67-13919" fmla="*/ 4096601 w 9662615"/>
              <a:gd name="connsiteY67-13920" fmla="*/ 1521563 h 1648182"/>
              <a:gd name="connsiteX68-13921" fmla="*/ 4058099 w 9662615"/>
              <a:gd name="connsiteY68-13922" fmla="*/ 1648182 h 1648182"/>
              <a:gd name="connsiteX69-13923" fmla="*/ 3833906 w 9662615"/>
              <a:gd name="connsiteY69-13924" fmla="*/ 1516637 h 1648182"/>
              <a:gd name="connsiteX70-13925" fmla="*/ 3696258 w 9662615"/>
              <a:gd name="connsiteY70-13926" fmla="*/ 1537563 h 1648182"/>
              <a:gd name="connsiteX71-13927" fmla="*/ 3594070 w 9662615"/>
              <a:gd name="connsiteY71-13928" fmla="*/ 1509422 h 1648182"/>
              <a:gd name="connsiteX72-13929" fmla="*/ 3565233 w 9662615"/>
              <a:gd name="connsiteY72-13930" fmla="*/ 1515122 h 1648182"/>
              <a:gd name="connsiteX73-13931" fmla="*/ 3560267 w 9662615"/>
              <a:gd name="connsiteY73-13932" fmla="*/ 1516288 h 1648182"/>
              <a:gd name="connsiteX74-13933" fmla="*/ 3540258 w 9662615"/>
              <a:gd name="connsiteY74-13934" fmla="*/ 1516976 h 1648182"/>
              <a:gd name="connsiteX75-13935" fmla="*/ 3534780 w 9662615"/>
              <a:gd name="connsiteY75-13936" fmla="*/ 1522141 h 1648182"/>
              <a:gd name="connsiteX76-13937" fmla="*/ 3504783 w 9662615"/>
              <a:gd name="connsiteY76-13938" fmla="*/ 1526739 h 1648182"/>
              <a:gd name="connsiteX77-13939" fmla="*/ 3430805 w 9662615"/>
              <a:gd name="connsiteY77-13940" fmla="*/ 1542521 h 1648182"/>
              <a:gd name="connsiteX78-13941" fmla="*/ 3292707 w 9662615"/>
              <a:gd name="connsiteY78-13942" fmla="*/ 1520490 h 1648182"/>
              <a:gd name="connsiteX79-13943" fmla="*/ 3187872 w 9662615"/>
              <a:gd name="connsiteY79-13944" fmla="*/ 1519991 h 1648182"/>
              <a:gd name="connsiteX80-13945" fmla="*/ 3148026 w 9662615"/>
              <a:gd name="connsiteY80-13946" fmla="*/ 1524777 h 1648182"/>
              <a:gd name="connsiteX81-13947" fmla="*/ 3092394 w 9662615"/>
              <a:gd name="connsiteY81-13948" fmla="*/ 1528115 h 1648182"/>
              <a:gd name="connsiteX82-13949" fmla="*/ 2994200 w 9662615"/>
              <a:gd name="connsiteY82-13950" fmla="*/ 1537857 h 1648182"/>
              <a:gd name="connsiteX83-13951" fmla="*/ 2862301 w 9662615"/>
              <a:gd name="connsiteY83-13952" fmla="*/ 1544250 h 1648182"/>
              <a:gd name="connsiteX84-13953" fmla="*/ 2766335 w 9662615"/>
              <a:gd name="connsiteY84-13954" fmla="*/ 1527662 h 1648182"/>
              <a:gd name="connsiteX85-13955" fmla="*/ 2757836 w 9662615"/>
              <a:gd name="connsiteY85-13956" fmla="*/ 1531371 h 1648182"/>
              <a:gd name="connsiteX86-13957" fmla="*/ 2691555 w 9662615"/>
              <a:gd name="connsiteY86-13958" fmla="*/ 1530283 h 1648182"/>
              <a:gd name="connsiteX87-13959" fmla="*/ 2491676 w 9662615"/>
              <a:gd name="connsiteY87-13960" fmla="*/ 1500859 h 1648182"/>
              <a:gd name="connsiteX88-13961" fmla="*/ 2378036 w 9662615"/>
              <a:gd name="connsiteY88-13962" fmla="*/ 1520645 h 1648182"/>
              <a:gd name="connsiteX89-13963" fmla="*/ 2284269 w 9662615"/>
              <a:gd name="connsiteY89-13964" fmla="*/ 1503068 h 1648182"/>
              <a:gd name="connsiteX90-13965" fmla="*/ 2207104 w 9662615"/>
              <a:gd name="connsiteY90-13966" fmla="*/ 1508888 h 1648182"/>
              <a:gd name="connsiteX91-13967" fmla="*/ 2149226 w 9662615"/>
              <a:gd name="connsiteY91-13968" fmla="*/ 1523409 h 1648182"/>
              <a:gd name="connsiteX92-13969" fmla="*/ 2084783 w 9662615"/>
              <a:gd name="connsiteY92-13970" fmla="*/ 1524245 h 1648182"/>
              <a:gd name="connsiteX93-13971" fmla="*/ 2070075 w 9662615"/>
              <a:gd name="connsiteY93-13972" fmla="*/ 1511285 h 1648182"/>
              <a:gd name="connsiteX94-13973" fmla="*/ 2001057 w 9662615"/>
              <a:gd name="connsiteY94-13974" fmla="*/ 1516449 h 1648182"/>
              <a:gd name="connsiteX95-13975" fmla="*/ 1896330 w 9662615"/>
              <a:gd name="connsiteY95-13976" fmla="*/ 1525725 h 1648182"/>
              <a:gd name="connsiteX96-13977" fmla="*/ 1835994 w 9662615"/>
              <a:gd name="connsiteY96-13978" fmla="*/ 1527678 h 1648182"/>
              <a:gd name="connsiteX97-13979" fmla="*/ 1671119 w 9662615"/>
              <a:gd name="connsiteY97-13980" fmla="*/ 1536701 h 1648182"/>
              <a:gd name="connsiteX98-13981" fmla="*/ 1601337 w 9662615"/>
              <a:gd name="connsiteY98-13982" fmla="*/ 1548552 h 1648182"/>
              <a:gd name="connsiteX99-13983" fmla="*/ 1407755 w 9662615"/>
              <a:gd name="connsiteY99-13984" fmla="*/ 1571444 h 1648182"/>
              <a:gd name="connsiteX100-13985" fmla="*/ 1271994 w 9662615"/>
              <a:gd name="connsiteY100-13986" fmla="*/ 1579471 h 1648182"/>
              <a:gd name="connsiteX101-13987" fmla="*/ 1249226 w 9662615"/>
              <a:gd name="connsiteY101-13988" fmla="*/ 1583140 h 1648182"/>
              <a:gd name="connsiteX102-13989" fmla="*/ 1217719 w 9662615"/>
              <a:gd name="connsiteY102-13990" fmla="*/ 1580863 h 1648182"/>
              <a:gd name="connsiteX103-13991" fmla="*/ 1091432 w 9662615"/>
              <a:gd name="connsiteY103-13992" fmla="*/ 1571003 h 1648182"/>
              <a:gd name="connsiteX104-13993" fmla="*/ 992039 w 9662615"/>
              <a:gd name="connsiteY104-13994" fmla="*/ 1556662 h 1648182"/>
              <a:gd name="connsiteX105-13995" fmla="*/ 868264 w 9662615"/>
              <a:gd name="connsiteY105-13996" fmla="*/ 1566392 h 1648182"/>
              <a:gd name="connsiteX106-13997" fmla="*/ 792765 w 9662615"/>
              <a:gd name="connsiteY106-13998" fmla="*/ 1563102 h 1648182"/>
              <a:gd name="connsiteX107-13999" fmla="*/ 669055 w 9662615"/>
              <a:gd name="connsiteY107-14000" fmla="*/ 1543638 h 1648182"/>
              <a:gd name="connsiteX108-14001" fmla="*/ 506152 w 9662615"/>
              <a:gd name="connsiteY108-14002" fmla="*/ 1549124 h 1648182"/>
              <a:gd name="connsiteX109-14003" fmla="*/ 472797 w 9662615"/>
              <a:gd name="connsiteY109-14004" fmla="*/ 1568904 h 1648182"/>
              <a:gd name="connsiteX110-14005" fmla="*/ 427864 w 9662615"/>
              <a:gd name="connsiteY110-14006" fmla="*/ 1580848 h 1648182"/>
              <a:gd name="connsiteX111-14007" fmla="*/ 408381 w 9662615"/>
              <a:gd name="connsiteY111-14008" fmla="*/ 1552940 h 1648182"/>
              <a:gd name="connsiteX112-14009" fmla="*/ 267163 w 9662615"/>
              <a:gd name="connsiteY112-14010" fmla="*/ 1531913 h 1648182"/>
              <a:gd name="connsiteX113-14011" fmla="*/ 196644 w 9662615"/>
              <a:gd name="connsiteY113-14012" fmla="*/ 1524565 h 1648182"/>
              <a:gd name="connsiteX114-14013" fmla="*/ 86819 w 9662615"/>
              <a:gd name="connsiteY114-14014" fmla="*/ 1519517 h 1648182"/>
              <a:gd name="connsiteX115-14015" fmla="*/ 53369 w 9662615"/>
              <a:gd name="connsiteY115-14016" fmla="*/ 1516853 h 1648182"/>
              <a:gd name="connsiteX116-14017" fmla="*/ 2359 w 9662615"/>
              <a:gd name="connsiteY116-14018" fmla="*/ 1515247 h 1648182"/>
              <a:gd name="connsiteX117-14019" fmla="*/ 0 w 9662615"/>
              <a:gd name="connsiteY117-14020" fmla="*/ 1514932 h 1648182"/>
              <a:gd name="connsiteX118-14021" fmla="*/ 0 w 9662615"/>
              <a:gd name="connsiteY118-14022" fmla="*/ 0 h 1648182"/>
              <a:gd name="connsiteX0-14023" fmla="*/ 0 w 9662615"/>
              <a:gd name="connsiteY0-14024" fmla="*/ 0 h 1648182"/>
              <a:gd name="connsiteX1-14025" fmla="*/ 9662615 w 9662615"/>
              <a:gd name="connsiteY1-14026" fmla="*/ 0 h 1648182"/>
              <a:gd name="connsiteX2-14027" fmla="*/ 9662615 w 9662615"/>
              <a:gd name="connsiteY2-14028" fmla="*/ 1280346 h 1648182"/>
              <a:gd name="connsiteX3-14029" fmla="*/ 9658420 w 9662615"/>
              <a:gd name="connsiteY3-14030" fmla="*/ 1280106 h 1648182"/>
              <a:gd name="connsiteX4-14031" fmla="*/ 9469546 w 9662615"/>
              <a:gd name="connsiteY4-14032" fmla="*/ 1289837 h 1648182"/>
              <a:gd name="connsiteX5-14033" fmla="*/ 9385895 w 9662615"/>
              <a:gd name="connsiteY5-14034" fmla="*/ 1269203 h 1648182"/>
              <a:gd name="connsiteX6-14035" fmla="*/ 9144767 w 9662615"/>
              <a:gd name="connsiteY6-14036" fmla="*/ 1264120 h 1648182"/>
              <a:gd name="connsiteX7-14037" fmla="*/ 8837252 w 9662615"/>
              <a:gd name="connsiteY7-14038" fmla="*/ 1350515 h 1648182"/>
              <a:gd name="connsiteX8-14039" fmla="*/ 8705466 w 9662615"/>
              <a:gd name="connsiteY8-14040" fmla="*/ 1342419 h 1648182"/>
              <a:gd name="connsiteX9-14041" fmla="*/ 8652221 w 9662615"/>
              <a:gd name="connsiteY9-14042" fmla="*/ 1326906 h 1648182"/>
              <a:gd name="connsiteX10-14043" fmla="*/ 8632312 w 9662615"/>
              <a:gd name="connsiteY10-14044" fmla="*/ 1326025 h 1648182"/>
              <a:gd name="connsiteX11-14045" fmla="*/ 8591582 w 9662615"/>
              <a:gd name="connsiteY11-14046" fmla="*/ 1341666 h 1648182"/>
              <a:gd name="connsiteX12-14047" fmla="*/ 8537336 w 9662615"/>
              <a:gd name="connsiteY12-14048" fmla="*/ 1341684 h 1648182"/>
              <a:gd name="connsiteX13-14049" fmla="*/ 8472508 w 9662615"/>
              <a:gd name="connsiteY13-14050" fmla="*/ 1363109 h 1648182"/>
              <a:gd name="connsiteX14-14051" fmla="*/ 8258477 w 9662615"/>
              <a:gd name="connsiteY14-14052" fmla="*/ 1370666 h 1648182"/>
              <a:gd name="connsiteX15-14053" fmla="*/ 8197961 w 9662615"/>
              <a:gd name="connsiteY15-14054" fmla="*/ 1392804 h 1648182"/>
              <a:gd name="connsiteX16-14055" fmla="*/ 8171196 w 9662615"/>
              <a:gd name="connsiteY16-14056" fmla="*/ 1397216 h 1648182"/>
              <a:gd name="connsiteX17-14057" fmla="*/ 8127667 w 9662615"/>
              <a:gd name="connsiteY17-14058" fmla="*/ 1418254 h 1648182"/>
              <a:gd name="connsiteX18-14059" fmla="*/ 7974579 w 9662615"/>
              <a:gd name="connsiteY18-14060" fmla="*/ 1383439 h 1648182"/>
              <a:gd name="connsiteX19-14061" fmla="*/ 7768351 w 9662615"/>
              <a:gd name="connsiteY19-14062" fmla="*/ 1395051 h 1648182"/>
              <a:gd name="connsiteX20-14063" fmla="*/ 7635985 w 9662615"/>
              <a:gd name="connsiteY20-14064" fmla="*/ 1386363 h 1648182"/>
              <a:gd name="connsiteX21-14065" fmla="*/ 7466069 w 9662615"/>
              <a:gd name="connsiteY21-14066" fmla="*/ 1377654 h 1648182"/>
              <a:gd name="connsiteX22-14067" fmla="*/ 7355642 w 9662615"/>
              <a:gd name="connsiteY22-14068" fmla="*/ 1407761 h 1648182"/>
              <a:gd name="connsiteX23-14069" fmla="*/ 7151610 w 9662615"/>
              <a:gd name="connsiteY23-14070" fmla="*/ 1397856 h 1648182"/>
              <a:gd name="connsiteX24-14071" fmla="*/ 7082147 w 9662615"/>
              <a:gd name="connsiteY24-14072" fmla="*/ 1406113 h 1648182"/>
              <a:gd name="connsiteX25-14073" fmla="*/ 7014958 w 9662615"/>
              <a:gd name="connsiteY25-14074" fmla="*/ 1396883 h 1648182"/>
              <a:gd name="connsiteX26-14075" fmla="*/ 6907567 w 9662615"/>
              <a:gd name="connsiteY26-14076" fmla="*/ 1419149 h 1648182"/>
              <a:gd name="connsiteX27-14077" fmla="*/ 6748428 w 9662615"/>
              <a:gd name="connsiteY27-14078" fmla="*/ 1420308 h 1648182"/>
              <a:gd name="connsiteX28-14079" fmla="*/ 6654257 w 9662615"/>
              <a:gd name="connsiteY28-14080" fmla="*/ 1424143 h 1648182"/>
              <a:gd name="connsiteX29-14081" fmla="*/ 6620123 w 9662615"/>
              <a:gd name="connsiteY29-14082" fmla="*/ 1430535 h 1648182"/>
              <a:gd name="connsiteX30-14083" fmla="*/ 6571355 w 9662615"/>
              <a:gd name="connsiteY30-14084" fmla="*/ 1436144 h 1648182"/>
              <a:gd name="connsiteX31-14085" fmla="*/ 6486557 w 9662615"/>
              <a:gd name="connsiteY31-14086" fmla="*/ 1449861 h 1648182"/>
              <a:gd name="connsiteX32-14087" fmla="*/ 6370419 w 9662615"/>
              <a:gd name="connsiteY32-14088" fmla="*/ 1461649 h 1648182"/>
              <a:gd name="connsiteX33-14089" fmla="*/ 6278839 w 9662615"/>
              <a:gd name="connsiteY33-14090" fmla="*/ 1449160 h 1648182"/>
              <a:gd name="connsiteX34-14091" fmla="*/ 6272455 w 9662615"/>
              <a:gd name="connsiteY34-14092" fmla="*/ 1453191 h 1648182"/>
              <a:gd name="connsiteX35-14093" fmla="*/ 6212659 w 9662615"/>
              <a:gd name="connsiteY35-14094" fmla="*/ 1454850 h 1648182"/>
              <a:gd name="connsiteX36-14095" fmla="*/ 6069317 w 9662615"/>
              <a:gd name="connsiteY36-14096" fmla="*/ 1445838 h 1648182"/>
              <a:gd name="connsiteX37-14097" fmla="*/ 5878477 w 9662615"/>
              <a:gd name="connsiteY37-14098" fmla="*/ 1439180 h 1648182"/>
              <a:gd name="connsiteX38-14099" fmla="*/ 5838387 w 9662615"/>
              <a:gd name="connsiteY38-14100" fmla="*/ 1444679 h 1648182"/>
              <a:gd name="connsiteX39-14101" fmla="*/ 5771136 w 9662615"/>
              <a:gd name="connsiteY39-14102" fmla="*/ 1453639 h 1648182"/>
              <a:gd name="connsiteX40-14103" fmla="*/ 5724081 w 9662615"/>
              <a:gd name="connsiteY40-14104" fmla="*/ 1470431 h 1648182"/>
              <a:gd name="connsiteX41-14105" fmla="*/ 5666577 w 9662615"/>
              <a:gd name="connsiteY41-14106" fmla="*/ 1473921 h 1648182"/>
              <a:gd name="connsiteX42-14107" fmla="*/ 5649068 w 9662615"/>
              <a:gd name="connsiteY42-14108" fmla="*/ 1461676 h 1648182"/>
              <a:gd name="connsiteX43-14109" fmla="*/ 5588902 w 9662615"/>
              <a:gd name="connsiteY43-14110" fmla="*/ 1469647 h 1648182"/>
              <a:gd name="connsiteX44-14111" fmla="*/ 5498090 w 9662615"/>
              <a:gd name="connsiteY44-14112" fmla="*/ 1483173 h 1648182"/>
              <a:gd name="connsiteX45-14113" fmla="*/ 5444641 w 9662615"/>
              <a:gd name="connsiteY45-14114" fmla="*/ 1487602 h 1648182"/>
              <a:gd name="connsiteX46-14115" fmla="*/ 5299812 w 9662615"/>
              <a:gd name="connsiteY46-14116" fmla="*/ 1503362 h 1648182"/>
              <a:gd name="connsiteX47-14117" fmla="*/ 5213947 w 9662615"/>
              <a:gd name="connsiteY47-14118" fmla="*/ 1516637 h 1648182"/>
              <a:gd name="connsiteX48-14119" fmla="*/ 5090342 w 9662615"/>
              <a:gd name="connsiteY48-14120" fmla="*/ 1546680 h 1648182"/>
              <a:gd name="connsiteX49-14121" fmla="*/ 5129812 w 9662615"/>
              <a:gd name="connsiteY49-14122" fmla="*/ 1521277 h 1648182"/>
              <a:gd name="connsiteX50-14123" fmla="*/ 5059484 w 9662615"/>
              <a:gd name="connsiteY50-14124" fmla="*/ 1546802 h 1648182"/>
              <a:gd name="connsiteX51-14125" fmla="*/ 5038524 w 9662615"/>
              <a:gd name="connsiteY51-14126" fmla="*/ 1545675 h 1648182"/>
              <a:gd name="connsiteX52-14127" fmla="*/ 5026564 w 9662615"/>
              <a:gd name="connsiteY52-14128" fmla="*/ 1545376 h 1648182"/>
              <a:gd name="connsiteX53-14129" fmla="*/ 4969433 w 9662615"/>
              <a:gd name="connsiteY53-14130" fmla="*/ 1550865 h 1648182"/>
              <a:gd name="connsiteX54-14131" fmla="*/ 4929254 w 9662615"/>
              <a:gd name="connsiteY54-14132" fmla="*/ 1563452 h 1648182"/>
              <a:gd name="connsiteX55-14133" fmla="*/ 4871726 w 9662615"/>
              <a:gd name="connsiteY55-14134" fmla="*/ 1570584 h 1648182"/>
              <a:gd name="connsiteX56-14135" fmla="*/ 4843267 w 9662615"/>
              <a:gd name="connsiteY56-14136" fmla="*/ 1561459 h 1648182"/>
              <a:gd name="connsiteX57-14137" fmla="*/ 4821058 w 9662615"/>
              <a:gd name="connsiteY57-14138" fmla="*/ 1553078 h 1648182"/>
              <a:gd name="connsiteX58-14139" fmla="*/ 4791466 w 9662615"/>
              <a:gd name="connsiteY58-14140" fmla="*/ 1561324 h 1648182"/>
              <a:gd name="connsiteX59-14141" fmla="*/ 4784247 w 9662615"/>
              <a:gd name="connsiteY59-14142" fmla="*/ 1562342 h 1648182"/>
              <a:gd name="connsiteX60-14143" fmla="*/ 4739309 w 9662615"/>
              <a:gd name="connsiteY60-14144" fmla="*/ 1553948 h 1648182"/>
              <a:gd name="connsiteX61-14145" fmla="*/ 4697562 w 9662615"/>
              <a:gd name="connsiteY61-14146" fmla="*/ 1551206 h 1648182"/>
              <a:gd name="connsiteX62-14147" fmla="*/ 4650737 w 9662615"/>
              <a:gd name="connsiteY62-14148" fmla="*/ 1537381 h 1648182"/>
              <a:gd name="connsiteX63-14149" fmla="*/ 4583150 w 9662615"/>
              <a:gd name="connsiteY63-14150" fmla="*/ 1529064 h 1648182"/>
              <a:gd name="connsiteX64-14151" fmla="*/ 4521734 w 9662615"/>
              <a:gd name="connsiteY64-14152" fmla="*/ 1529359 h 1648182"/>
              <a:gd name="connsiteX65-14153" fmla="*/ 4382398 w 9662615"/>
              <a:gd name="connsiteY65-14154" fmla="*/ 1534108 h 1648182"/>
              <a:gd name="connsiteX66-14155" fmla="*/ 4221826 w 9662615"/>
              <a:gd name="connsiteY66-14156" fmla="*/ 1500972 h 1648182"/>
              <a:gd name="connsiteX67-14157" fmla="*/ 4096601 w 9662615"/>
              <a:gd name="connsiteY67-14158" fmla="*/ 1521563 h 1648182"/>
              <a:gd name="connsiteX68-14159" fmla="*/ 4058099 w 9662615"/>
              <a:gd name="connsiteY68-14160" fmla="*/ 1648182 h 1648182"/>
              <a:gd name="connsiteX69-14161" fmla="*/ 3833906 w 9662615"/>
              <a:gd name="connsiteY69-14162" fmla="*/ 1516637 h 1648182"/>
              <a:gd name="connsiteX70-14163" fmla="*/ 3696258 w 9662615"/>
              <a:gd name="connsiteY70-14164" fmla="*/ 1537563 h 1648182"/>
              <a:gd name="connsiteX71-14165" fmla="*/ 3594070 w 9662615"/>
              <a:gd name="connsiteY71-14166" fmla="*/ 1509422 h 1648182"/>
              <a:gd name="connsiteX72-14167" fmla="*/ 3565233 w 9662615"/>
              <a:gd name="connsiteY72-14168" fmla="*/ 1515122 h 1648182"/>
              <a:gd name="connsiteX73-14169" fmla="*/ 3560267 w 9662615"/>
              <a:gd name="connsiteY73-14170" fmla="*/ 1516288 h 1648182"/>
              <a:gd name="connsiteX74-14171" fmla="*/ 3540258 w 9662615"/>
              <a:gd name="connsiteY74-14172" fmla="*/ 1516976 h 1648182"/>
              <a:gd name="connsiteX75-14173" fmla="*/ 3534780 w 9662615"/>
              <a:gd name="connsiteY75-14174" fmla="*/ 1522141 h 1648182"/>
              <a:gd name="connsiteX76-14175" fmla="*/ 3504783 w 9662615"/>
              <a:gd name="connsiteY76-14176" fmla="*/ 1526739 h 1648182"/>
              <a:gd name="connsiteX77-14177" fmla="*/ 3430805 w 9662615"/>
              <a:gd name="connsiteY77-14178" fmla="*/ 1542521 h 1648182"/>
              <a:gd name="connsiteX78-14179" fmla="*/ 3292707 w 9662615"/>
              <a:gd name="connsiteY78-14180" fmla="*/ 1520490 h 1648182"/>
              <a:gd name="connsiteX79-14181" fmla="*/ 3187872 w 9662615"/>
              <a:gd name="connsiteY79-14182" fmla="*/ 1519991 h 1648182"/>
              <a:gd name="connsiteX80-14183" fmla="*/ 3148026 w 9662615"/>
              <a:gd name="connsiteY80-14184" fmla="*/ 1524777 h 1648182"/>
              <a:gd name="connsiteX81-14185" fmla="*/ 3092394 w 9662615"/>
              <a:gd name="connsiteY81-14186" fmla="*/ 1528115 h 1648182"/>
              <a:gd name="connsiteX82-14187" fmla="*/ 2994200 w 9662615"/>
              <a:gd name="connsiteY82-14188" fmla="*/ 1537857 h 1648182"/>
              <a:gd name="connsiteX83-14189" fmla="*/ 2862301 w 9662615"/>
              <a:gd name="connsiteY83-14190" fmla="*/ 1544250 h 1648182"/>
              <a:gd name="connsiteX84-14191" fmla="*/ 2766335 w 9662615"/>
              <a:gd name="connsiteY84-14192" fmla="*/ 1527662 h 1648182"/>
              <a:gd name="connsiteX85-14193" fmla="*/ 2757836 w 9662615"/>
              <a:gd name="connsiteY85-14194" fmla="*/ 1531371 h 1648182"/>
              <a:gd name="connsiteX86-14195" fmla="*/ 2691555 w 9662615"/>
              <a:gd name="connsiteY86-14196" fmla="*/ 1530283 h 1648182"/>
              <a:gd name="connsiteX87-14197" fmla="*/ 2491676 w 9662615"/>
              <a:gd name="connsiteY87-14198" fmla="*/ 1500859 h 1648182"/>
              <a:gd name="connsiteX88-14199" fmla="*/ 2378036 w 9662615"/>
              <a:gd name="connsiteY88-14200" fmla="*/ 1520645 h 1648182"/>
              <a:gd name="connsiteX89-14201" fmla="*/ 2284269 w 9662615"/>
              <a:gd name="connsiteY89-14202" fmla="*/ 1503068 h 1648182"/>
              <a:gd name="connsiteX90-14203" fmla="*/ 2207104 w 9662615"/>
              <a:gd name="connsiteY90-14204" fmla="*/ 1508888 h 1648182"/>
              <a:gd name="connsiteX91-14205" fmla="*/ 2149226 w 9662615"/>
              <a:gd name="connsiteY91-14206" fmla="*/ 1523409 h 1648182"/>
              <a:gd name="connsiteX92-14207" fmla="*/ 2084783 w 9662615"/>
              <a:gd name="connsiteY92-14208" fmla="*/ 1524245 h 1648182"/>
              <a:gd name="connsiteX93-14209" fmla="*/ 2070075 w 9662615"/>
              <a:gd name="connsiteY93-14210" fmla="*/ 1511285 h 1648182"/>
              <a:gd name="connsiteX94-14211" fmla="*/ 2001057 w 9662615"/>
              <a:gd name="connsiteY94-14212" fmla="*/ 1516449 h 1648182"/>
              <a:gd name="connsiteX95-14213" fmla="*/ 1896330 w 9662615"/>
              <a:gd name="connsiteY95-14214" fmla="*/ 1525725 h 1648182"/>
              <a:gd name="connsiteX96-14215" fmla="*/ 1835994 w 9662615"/>
              <a:gd name="connsiteY96-14216" fmla="*/ 1527678 h 1648182"/>
              <a:gd name="connsiteX97-14217" fmla="*/ 1671119 w 9662615"/>
              <a:gd name="connsiteY97-14218" fmla="*/ 1536701 h 1648182"/>
              <a:gd name="connsiteX98-14219" fmla="*/ 1601337 w 9662615"/>
              <a:gd name="connsiteY98-14220" fmla="*/ 1548552 h 1648182"/>
              <a:gd name="connsiteX99-14221" fmla="*/ 1407755 w 9662615"/>
              <a:gd name="connsiteY99-14222" fmla="*/ 1571444 h 1648182"/>
              <a:gd name="connsiteX100-14223" fmla="*/ 1271994 w 9662615"/>
              <a:gd name="connsiteY100-14224" fmla="*/ 1579471 h 1648182"/>
              <a:gd name="connsiteX101-14225" fmla="*/ 1249226 w 9662615"/>
              <a:gd name="connsiteY101-14226" fmla="*/ 1583140 h 1648182"/>
              <a:gd name="connsiteX102-14227" fmla="*/ 1217719 w 9662615"/>
              <a:gd name="connsiteY102-14228" fmla="*/ 1580863 h 1648182"/>
              <a:gd name="connsiteX103-14229" fmla="*/ 1091432 w 9662615"/>
              <a:gd name="connsiteY103-14230" fmla="*/ 1571003 h 1648182"/>
              <a:gd name="connsiteX104-14231" fmla="*/ 992039 w 9662615"/>
              <a:gd name="connsiteY104-14232" fmla="*/ 1556662 h 1648182"/>
              <a:gd name="connsiteX105-14233" fmla="*/ 868264 w 9662615"/>
              <a:gd name="connsiteY105-14234" fmla="*/ 1566392 h 1648182"/>
              <a:gd name="connsiteX106-14235" fmla="*/ 792765 w 9662615"/>
              <a:gd name="connsiteY106-14236" fmla="*/ 1563102 h 1648182"/>
              <a:gd name="connsiteX107-14237" fmla="*/ 669055 w 9662615"/>
              <a:gd name="connsiteY107-14238" fmla="*/ 1543638 h 1648182"/>
              <a:gd name="connsiteX108-14239" fmla="*/ 506152 w 9662615"/>
              <a:gd name="connsiteY108-14240" fmla="*/ 1549124 h 1648182"/>
              <a:gd name="connsiteX109-14241" fmla="*/ 472797 w 9662615"/>
              <a:gd name="connsiteY109-14242" fmla="*/ 1568904 h 1648182"/>
              <a:gd name="connsiteX110-14243" fmla="*/ 427864 w 9662615"/>
              <a:gd name="connsiteY110-14244" fmla="*/ 1580848 h 1648182"/>
              <a:gd name="connsiteX111-14245" fmla="*/ 408381 w 9662615"/>
              <a:gd name="connsiteY111-14246" fmla="*/ 1552940 h 1648182"/>
              <a:gd name="connsiteX112-14247" fmla="*/ 267163 w 9662615"/>
              <a:gd name="connsiteY112-14248" fmla="*/ 1531913 h 1648182"/>
              <a:gd name="connsiteX113-14249" fmla="*/ 196644 w 9662615"/>
              <a:gd name="connsiteY113-14250" fmla="*/ 1524565 h 1648182"/>
              <a:gd name="connsiteX114-14251" fmla="*/ 86819 w 9662615"/>
              <a:gd name="connsiteY114-14252" fmla="*/ 1519517 h 1648182"/>
              <a:gd name="connsiteX115-14253" fmla="*/ 53369 w 9662615"/>
              <a:gd name="connsiteY115-14254" fmla="*/ 1516853 h 1648182"/>
              <a:gd name="connsiteX116-14255" fmla="*/ 2359 w 9662615"/>
              <a:gd name="connsiteY116-14256" fmla="*/ 1515247 h 1648182"/>
              <a:gd name="connsiteX117-14257" fmla="*/ 0 w 9662615"/>
              <a:gd name="connsiteY117-14258" fmla="*/ 1514932 h 1648182"/>
              <a:gd name="connsiteX118-14259" fmla="*/ 0 w 9662615"/>
              <a:gd name="connsiteY118-14260" fmla="*/ 0 h 1648182"/>
              <a:gd name="connsiteX0-14261" fmla="*/ 0 w 9662615"/>
              <a:gd name="connsiteY0-14262" fmla="*/ 0 h 1723719"/>
              <a:gd name="connsiteX1-14263" fmla="*/ 9662615 w 9662615"/>
              <a:gd name="connsiteY1-14264" fmla="*/ 0 h 1723719"/>
              <a:gd name="connsiteX2-14265" fmla="*/ 9662615 w 9662615"/>
              <a:gd name="connsiteY2-14266" fmla="*/ 1280346 h 1723719"/>
              <a:gd name="connsiteX3-14267" fmla="*/ 9658420 w 9662615"/>
              <a:gd name="connsiteY3-14268" fmla="*/ 1280106 h 1723719"/>
              <a:gd name="connsiteX4-14269" fmla="*/ 9469546 w 9662615"/>
              <a:gd name="connsiteY4-14270" fmla="*/ 1289837 h 1723719"/>
              <a:gd name="connsiteX5-14271" fmla="*/ 9385895 w 9662615"/>
              <a:gd name="connsiteY5-14272" fmla="*/ 1269203 h 1723719"/>
              <a:gd name="connsiteX6-14273" fmla="*/ 9144767 w 9662615"/>
              <a:gd name="connsiteY6-14274" fmla="*/ 1264120 h 1723719"/>
              <a:gd name="connsiteX7-14275" fmla="*/ 8837252 w 9662615"/>
              <a:gd name="connsiteY7-14276" fmla="*/ 1350515 h 1723719"/>
              <a:gd name="connsiteX8-14277" fmla="*/ 8705466 w 9662615"/>
              <a:gd name="connsiteY8-14278" fmla="*/ 1342419 h 1723719"/>
              <a:gd name="connsiteX9-14279" fmla="*/ 8652221 w 9662615"/>
              <a:gd name="connsiteY9-14280" fmla="*/ 1326906 h 1723719"/>
              <a:gd name="connsiteX10-14281" fmla="*/ 8632312 w 9662615"/>
              <a:gd name="connsiteY10-14282" fmla="*/ 1326025 h 1723719"/>
              <a:gd name="connsiteX11-14283" fmla="*/ 8591582 w 9662615"/>
              <a:gd name="connsiteY11-14284" fmla="*/ 1341666 h 1723719"/>
              <a:gd name="connsiteX12-14285" fmla="*/ 8537336 w 9662615"/>
              <a:gd name="connsiteY12-14286" fmla="*/ 1341684 h 1723719"/>
              <a:gd name="connsiteX13-14287" fmla="*/ 8472508 w 9662615"/>
              <a:gd name="connsiteY13-14288" fmla="*/ 1363109 h 1723719"/>
              <a:gd name="connsiteX14-14289" fmla="*/ 8258477 w 9662615"/>
              <a:gd name="connsiteY14-14290" fmla="*/ 1370666 h 1723719"/>
              <a:gd name="connsiteX15-14291" fmla="*/ 8197961 w 9662615"/>
              <a:gd name="connsiteY15-14292" fmla="*/ 1392804 h 1723719"/>
              <a:gd name="connsiteX16-14293" fmla="*/ 8171196 w 9662615"/>
              <a:gd name="connsiteY16-14294" fmla="*/ 1397216 h 1723719"/>
              <a:gd name="connsiteX17-14295" fmla="*/ 8127667 w 9662615"/>
              <a:gd name="connsiteY17-14296" fmla="*/ 1418254 h 1723719"/>
              <a:gd name="connsiteX18-14297" fmla="*/ 7974579 w 9662615"/>
              <a:gd name="connsiteY18-14298" fmla="*/ 1383439 h 1723719"/>
              <a:gd name="connsiteX19-14299" fmla="*/ 7768351 w 9662615"/>
              <a:gd name="connsiteY19-14300" fmla="*/ 1395051 h 1723719"/>
              <a:gd name="connsiteX20-14301" fmla="*/ 7635985 w 9662615"/>
              <a:gd name="connsiteY20-14302" fmla="*/ 1386363 h 1723719"/>
              <a:gd name="connsiteX21-14303" fmla="*/ 7466069 w 9662615"/>
              <a:gd name="connsiteY21-14304" fmla="*/ 1377654 h 1723719"/>
              <a:gd name="connsiteX22-14305" fmla="*/ 7355642 w 9662615"/>
              <a:gd name="connsiteY22-14306" fmla="*/ 1407761 h 1723719"/>
              <a:gd name="connsiteX23-14307" fmla="*/ 7151610 w 9662615"/>
              <a:gd name="connsiteY23-14308" fmla="*/ 1397856 h 1723719"/>
              <a:gd name="connsiteX24-14309" fmla="*/ 7082147 w 9662615"/>
              <a:gd name="connsiteY24-14310" fmla="*/ 1406113 h 1723719"/>
              <a:gd name="connsiteX25-14311" fmla="*/ 7014958 w 9662615"/>
              <a:gd name="connsiteY25-14312" fmla="*/ 1396883 h 1723719"/>
              <a:gd name="connsiteX26-14313" fmla="*/ 6907567 w 9662615"/>
              <a:gd name="connsiteY26-14314" fmla="*/ 1419149 h 1723719"/>
              <a:gd name="connsiteX27-14315" fmla="*/ 6748428 w 9662615"/>
              <a:gd name="connsiteY27-14316" fmla="*/ 1420308 h 1723719"/>
              <a:gd name="connsiteX28-14317" fmla="*/ 6654257 w 9662615"/>
              <a:gd name="connsiteY28-14318" fmla="*/ 1424143 h 1723719"/>
              <a:gd name="connsiteX29-14319" fmla="*/ 6620123 w 9662615"/>
              <a:gd name="connsiteY29-14320" fmla="*/ 1430535 h 1723719"/>
              <a:gd name="connsiteX30-14321" fmla="*/ 6571355 w 9662615"/>
              <a:gd name="connsiteY30-14322" fmla="*/ 1436144 h 1723719"/>
              <a:gd name="connsiteX31-14323" fmla="*/ 6486557 w 9662615"/>
              <a:gd name="connsiteY31-14324" fmla="*/ 1449861 h 1723719"/>
              <a:gd name="connsiteX32-14325" fmla="*/ 6370419 w 9662615"/>
              <a:gd name="connsiteY32-14326" fmla="*/ 1461649 h 1723719"/>
              <a:gd name="connsiteX33-14327" fmla="*/ 6278839 w 9662615"/>
              <a:gd name="connsiteY33-14328" fmla="*/ 1449160 h 1723719"/>
              <a:gd name="connsiteX34-14329" fmla="*/ 6272455 w 9662615"/>
              <a:gd name="connsiteY34-14330" fmla="*/ 1453191 h 1723719"/>
              <a:gd name="connsiteX35-14331" fmla="*/ 6212659 w 9662615"/>
              <a:gd name="connsiteY35-14332" fmla="*/ 1454850 h 1723719"/>
              <a:gd name="connsiteX36-14333" fmla="*/ 6069317 w 9662615"/>
              <a:gd name="connsiteY36-14334" fmla="*/ 1445838 h 1723719"/>
              <a:gd name="connsiteX37-14335" fmla="*/ 5878477 w 9662615"/>
              <a:gd name="connsiteY37-14336" fmla="*/ 1439180 h 1723719"/>
              <a:gd name="connsiteX38-14337" fmla="*/ 5838387 w 9662615"/>
              <a:gd name="connsiteY38-14338" fmla="*/ 1444679 h 1723719"/>
              <a:gd name="connsiteX39-14339" fmla="*/ 5771136 w 9662615"/>
              <a:gd name="connsiteY39-14340" fmla="*/ 1453639 h 1723719"/>
              <a:gd name="connsiteX40-14341" fmla="*/ 5724081 w 9662615"/>
              <a:gd name="connsiteY40-14342" fmla="*/ 1470431 h 1723719"/>
              <a:gd name="connsiteX41-14343" fmla="*/ 5666577 w 9662615"/>
              <a:gd name="connsiteY41-14344" fmla="*/ 1473921 h 1723719"/>
              <a:gd name="connsiteX42-14345" fmla="*/ 5649068 w 9662615"/>
              <a:gd name="connsiteY42-14346" fmla="*/ 1461676 h 1723719"/>
              <a:gd name="connsiteX43-14347" fmla="*/ 5588902 w 9662615"/>
              <a:gd name="connsiteY43-14348" fmla="*/ 1469647 h 1723719"/>
              <a:gd name="connsiteX44-14349" fmla="*/ 5498090 w 9662615"/>
              <a:gd name="connsiteY44-14350" fmla="*/ 1483173 h 1723719"/>
              <a:gd name="connsiteX45-14351" fmla="*/ 5444641 w 9662615"/>
              <a:gd name="connsiteY45-14352" fmla="*/ 1487602 h 1723719"/>
              <a:gd name="connsiteX46-14353" fmla="*/ 5299812 w 9662615"/>
              <a:gd name="connsiteY46-14354" fmla="*/ 1503362 h 1723719"/>
              <a:gd name="connsiteX47-14355" fmla="*/ 5213947 w 9662615"/>
              <a:gd name="connsiteY47-14356" fmla="*/ 1516637 h 1723719"/>
              <a:gd name="connsiteX48-14357" fmla="*/ 5090342 w 9662615"/>
              <a:gd name="connsiteY48-14358" fmla="*/ 1546680 h 1723719"/>
              <a:gd name="connsiteX49-14359" fmla="*/ 5129812 w 9662615"/>
              <a:gd name="connsiteY49-14360" fmla="*/ 1521277 h 1723719"/>
              <a:gd name="connsiteX50-14361" fmla="*/ 5059484 w 9662615"/>
              <a:gd name="connsiteY50-14362" fmla="*/ 1546802 h 1723719"/>
              <a:gd name="connsiteX51-14363" fmla="*/ 5038524 w 9662615"/>
              <a:gd name="connsiteY51-14364" fmla="*/ 1545675 h 1723719"/>
              <a:gd name="connsiteX52-14365" fmla="*/ 5026564 w 9662615"/>
              <a:gd name="connsiteY52-14366" fmla="*/ 1545376 h 1723719"/>
              <a:gd name="connsiteX53-14367" fmla="*/ 4969433 w 9662615"/>
              <a:gd name="connsiteY53-14368" fmla="*/ 1550865 h 1723719"/>
              <a:gd name="connsiteX54-14369" fmla="*/ 4929254 w 9662615"/>
              <a:gd name="connsiteY54-14370" fmla="*/ 1563452 h 1723719"/>
              <a:gd name="connsiteX55-14371" fmla="*/ 4871726 w 9662615"/>
              <a:gd name="connsiteY55-14372" fmla="*/ 1570584 h 1723719"/>
              <a:gd name="connsiteX56-14373" fmla="*/ 4843267 w 9662615"/>
              <a:gd name="connsiteY56-14374" fmla="*/ 1561459 h 1723719"/>
              <a:gd name="connsiteX57-14375" fmla="*/ 4821058 w 9662615"/>
              <a:gd name="connsiteY57-14376" fmla="*/ 1553078 h 1723719"/>
              <a:gd name="connsiteX58-14377" fmla="*/ 4791466 w 9662615"/>
              <a:gd name="connsiteY58-14378" fmla="*/ 1561324 h 1723719"/>
              <a:gd name="connsiteX59-14379" fmla="*/ 4784247 w 9662615"/>
              <a:gd name="connsiteY59-14380" fmla="*/ 1562342 h 1723719"/>
              <a:gd name="connsiteX60-14381" fmla="*/ 4739309 w 9662615"/>
              <a:gd name="connsiteY60-14382" fmla="*/ 1553948 h 1723719"/>
              <a:gd name="connsiteX61-14383" fmla="*/ 4697562 w 9662615"/>
              <a:gd name="connsiteY61-14384" fmla="*/ 1551206 h 1723719"/>
              <a:gd name="connsiteX62-14385" fmla="*/ 4650737 w 9662615"/>
              <a:gd name="connsiteY62-14386" fmla="*/ 1537381 h 1723719"/>
              <a:gd name="connsiteX63-14387" fmla="*/ 4583150 w 9662615"/>
              <a:gd name="connsiteY63-14388" fmla="*/ 1529064 h 1723719"/>
              <a:gd name="connsiteX64-14389" fmla="*/ 4521734 w 9662615"/>
              <a:gd name="connsiteY64-14390" fmla="*/ 1529359 h 1723719"/>
              <a:gd name="connsiteX65-14391" fmla="*/ 4382398 w 9662615"/>
              <a:gd name="connsiteY65-14392" fmla="*/ 1534108 h 1723719"/>
              <a:gd name="connsiteX66-14393" fmla="*/ 4221826 w 9662615"/>
              <a:gd name="connsiteY66-14394" fmla="*/ 1500972 h 1723719"/>
              <a:gd name="connsiteX67-14395" fmla="*/ 4096601 w 9662615"/>
              <a:gd name="connsiteY67-14396" fmla="*/ 1521563 h 1723719"/>
              <a:gd name="connsiteX68-14397" fmla="*/ 3970635 w 9662615"/>
              <a:gd name="connsiteY68-14398" fmla="*/ 1723719 h 1723719"/>
              <a:gd name="connsiteX69-14399" fmla="*/ 3833906 w 9662615"/>
              <a:gd name="connsiteY69-14400" fmla="*/ 1516637 h 1723719"/>
              <a:gd name="connsiteX70-14401" fmla="*/ 3696258 w 9662615"/>
              <a:gd name="connsiteY70-14402" fmla="*/ 1537563 h 1723719"/>
              <a:gd name="connsiteX71-14403" fmla="*/ 3594070 w 9662615"/>
              <a:gd name="connsiteY71-14404" fmla="*/ 1509422 h 1723719"/>
              <a:gd name="connsiteX72-14405" fmla="*/ 3565233 w 9662615"/>
              <a:gd name="connsiteY72-14406" fmla="*/ 1515122 h 1723719"/>
              <a:gd name="connsiteX73-14407" fmla="*/ 3560267 w 9662615"/>
              <a:gd name="connsiteY73-14408" fmla="*/ 1516288 h 1723719"/>
              <a:gd name="connsiteX74-14409" fmla="*/ 3540258 w 9662615"/>
              <a:gd name="connsiteY74-14410" fmla="*/ 1516976 h 1723719"/>
              <a:gd name="connsiteX75-14411" fmla="*/ 3534780 w 9662615"/>
              <a:gd name="connsiteY75-14412" fmla="*/ 1522141 h 1723719"/>
              <a:gd name="connsiteX76-14413" fmla="*/ 3504783 w 9662615"/>
              <a:gd name="connsiteY76-14414" fmla="*/ 1526739 h 1723719"/>
              <a:gd name="connsiteX77-14415" fmla="*/ 3430805 w 9662615"/>
              <a:gd name="connsiteY77-14416" fmla="*/ 1542521 h 1723719"/>
              <a:gd name="connsiteX78-14417" fmla="*/ 3292707 w 9662615"/>
              <a:gd name="connsiteY78-14418" fmla="*/ 1520490 h 1723719"/>
              <a:gd name="connsiteX79-14419" fmla="*/ 3187872 w 9662615"/>
              <a:gd name="connsiteY79-14420" fmla="*/ 1519991 h 1723719"/>
              <a:gd name="connsiteX80-14421" fmla="*/ 3148026 w 9662615"/>
              <a:gd name="connsiteY80-14422" fmla="*/ 1524777 h 1723719"/>
              <a:gd name="connsiteX81-14423" fmla="*/ 3092394 w 9662615"/>
              <a:gd name="connsiteY81-14424" fmla="*/ 1528115 h 1723719"/>
              <a:gd name="connsiteX82-14425" fmla="*/ 2994200 w 9662615"/>
              <a:gd name="connsiteY82-14426" fmla="*/ 1537857 h 1723719"/>
              <a:gd name="connsiteX83-14427" fmla="*/ 2862301 w 9662615"/>
              <a:gd name="connsiteY83-14428" fmla="*/ 1544250 h 1723719"/>
              <a:gd name="connsiteX84-14429" fmla="*/ 2766335 w 9662615"/>
              <a:gd name="connsiteY84-14430" fmla="*/ 1527662 h 1723719"/>
              <a:gd name="connsiteX85-14431" fmla="*/ 2757836 w 9662615"/>
              <a:gd name="connsiteY85-14432" fmla="*/ 1531371 h 1723719"/>
              <a:gd name="connsiteX86-14433" fmla="*/ 2691555 w 9662615"/>
              <a:gd name="connsiteY86-14434" fmla="*/ 1530283 h 1723719"/>
              <a:gd name="connsiteX87-14435" fmla="*/ 2491676 w 9662615"/>
              <a:gd name="connsiteY87-14436" fmla="*/ 1500859 h 1723719"/>
              <a:gd name="connsiteX88-14437" fmla="*/ 2378036 w 9662615"/>
              <a:gd name="connsiteY88-14438" fmla="*/ 1520645 h 1723719"/>
              <a:gd name="connsiteX89-14439" fmla="*/ 2284269 w 9662615"/>
              <a:gd name="connsiteY89-14440" fmla="*/ 1503068 h 1723719"/>
              <a:gd name="connsiteX90-14441" fmla="*/ 2207104 w 9662615"/>
              <a:gd name="connsiteY90-14442" fmla="*/ 1508888 h 1723719"/>
              <a:gd name="connsiteX91-14443" fmla="*/ 2149226 w 9662615"/>
              <a:gd name="connsiteY91-14444" fmla="*/ 1523409 h 1723719"/>
              <a:gd name="connsiteX92-14445" fmla="*/ 2084783 w 9662615"/>
              <a:gd name="connsiteY92-14446" fmla="*/ 1524245 h 1723719"/>
              <a:gd name="connsiteX93-14447" fmla="*/ 2070075 w 9662615"/>
              <a:gd name="connsiteY93-14448" fmla="*/ 1511285 h 1723719"/>
              <a:gd name="connsiteX94-14449" fmla="*/ 2001057 w 9662615"/>
              <a:gd name="connsiteY94-14450" fmla="*/ 1516449 h 1723719"/>
              <a:gd name="connsiteX95-14451" fmla="*/ 1896330 w 9662615"/>
              <a:gd name="connsiteY95-14452" fmla="*/ 1525725 h 1723719"/>
              <a:gd name="connsiteX96-14453" fmla="*/ 1835994 w 9662615"/>
              <a:gd name="connsiteY96-14454" fmla="*/ 1527678 h 1723719"/>
              <a:gd name="connsiteX97-14455" fmla="*/ 1671119 w 9662615"/>
              <a:gd name="connsiteY97-14456" fmla="*/ 1536701 h 1723719"/>
              <a:gd name="connsiteX98-14457" fmla="*/ 1601337 w 9662615"/>
              <a:gd name="connsiteY98-14458" fmla="*/ 1548552 h 1723719"/>
              <a:gd name="connsiteX99-14459" fmla="*/ 1407755 w 9662615"/>
              <a:gd name="connsiteY99-14460" fmla="*/ 1571444 h 1723719"/>
              <a:gd name="connsiteX100-14461" fmla="*/ 1271994 w 9662615"/>
              <a:gd name="connsiteY100-14462" fmla="*/ 1579471 h 1723719"/>
              <a:gd name="connsiteX101-14463" fmla="*/ 1249226 w 9662615"/>
              <a:gd name="connsiteY101-14464" fmla="*/ 1583140 h 1723719"/>
              <a:gd name="connsiteX102-14465" fmla="*/ 1217719 w 9662615"/>
              <a:gd name="connsiteY102-14466" fmla="*/ 1580863 h 1723719"/>
              <a:gd name="connsiteX103-14467" fmla="*/ 1091432 w 9662615"/>
              <a:gd name="connsiteY103-14468" fmla="*/ 1571003 h 1723719"/>
              <a:gd name="connsiteX104-14469" fmla="*/ 992039 w 9662615"/>
              <a:gd name="connsiteY104-14470" fmla="*/ 1556662 h 1723719"/>
              <a:gd name="connsiteX105-14471" fmla="*/ 868264 w 9662615"/>
              <a:gd name="connsiteY105-14472" fmla="*/ 1566392 h 1723719"/>
              <a:gd name="connsiteX106-14473" fmla="*/ 792765 w 9662615"/>
              <a:gd name="connsiteY106-14474" fmla="*/ 1563102 h 1723719"/>
              <a:gd name="connsiteX107-14475" fmla="*/ 669055 w 9662615"/>
              <a:gd name="connsiteY107-14476" fmla="*/ 1543638 h 1723719"/>
              <a:gd name="connsiteX108-14477" fmla="*/ 506152 w 9662615"/>
              <a:gd name="connsiteY108-14478" fmla="*/ 1549124 h 1723719"/>
              <a:gd name="connsiteX109-14479" fmla="*/ 472797 w 9662615"/>
              <a:gd name="connsiteY109-14480" fmla="*/ 1568904 h 1723719"/>
              <a:gd name="connsiteX110-14481" fmla="*/ 427864 w 9662615"/>
              <a:gd name="connsiteY110-14482" fmla="*/ 1580848 h 1723719"/>
              <a:gd name="connsiteX111-14483" fmla="*/ 408381 w 9662615"/>
              <a:gd name="connsiteY111-14484" fmla="*/ 1552940 h 1723719"/>
              <a:gd name="connsiteX112-14485" fmla="*/ 267163 w 9662615"/>
              <a:gd name="connsiteY112-14486" fmla="*/ 1531913 h 1723719"/>
              <a:gd name="connsiteX113-14487" fmla="*/ 196644 w 9662615"/>
              <a:gd name="connsiteY113-14488" fmla="*/ 1524565 h 1723719"/>
              <a:gd name="connsiteX114-14489" fmla="*/ 86819 w 9662615"/>
              <a:gd name="connsiteY114-14490" fmla="*/ 1519517 h 1723719"/>
              <a:gd name="connsiteX115-14491" fmla="*/ 53369 w 9662615"/>
              <a:gd name="connsiteY115-14492" fmla="*/ 1516853 h 1723719"/>
              <a:gd name="connsiteX116-14493" fmla="*/ 2359 w 9662615"/>
              <a:gd name="connsiteY116-14494" fmla="*/ 1515247 h 1723719"/>
              <a:gd name="connsiteX117-14495" fmla="*/ 0 w 9662615"/>
              <a:gd name="connsiteY117-14496" fmla="*/ 1514932 h 1723719"/>
              <a:gd name="connsiteX118-14497" fmla="*/ 0 w 9662615"/>
              <a:gd name="connsiteY118-14498" fmla="*/ 0 h 1723719"/>
              <a:gd name="connsiteX0-14499" fmla="*/ 0 w 9662615"/>
              <a:gd name="connsiteY0-14500" fmla="*/ 0 h 1583140"/>
              <a:gd name="connsiteX1-14501" fmla="*/ 9662615 w 9662615"/>
              <a:gd name="connsiteY1-14502" fmla="*/ 0 h 1583140"/>
              <a:gd name="connsiteX2-14503" fmla="*/ 9662615 w 9662615"/>
              <a:gd name="connsiteY2-14504" fmla="*/ 1280346 h 1583140"/>
              <a:gd name="connsiteX3-14505" fmla="*/ 9658420 w 9662615"/>
              <a:gd name="connsiteY3-14506" fmla="*/ 1280106 h 1583140"/>
              <a:gd name="connsiteX4-14507" fmla="*/ 9469546 w 9662615"/>
              <a:gd name="connsiteY4-14508" fmla="*/ 1289837 h 1583140"/>
              <a:gd name="connsiteX5-14509" fmla="*/ 9385895 w 9662615"/>
              <a:gd name="connsiteY5-14510" fmla="*/ 1269203 h 1583140"/>
              <a:gd name="connsiteX6-14511" fmla="*/ 9144767 w 9662615"/>
              <a:gd name="connsiteY6-14512" fmla="*/ 1264120 h 1583140"/>
              <a:gd name="connsiteX7-14513" fmla="*/ 8837252 w 9662615"/>
              <a:gd name="connsiteY7-14514" fmla="*/ 1350515 h 1583140"/>
              <a:gd name="connsiteX8-14515" fmla="*/ 8705466 w 9662615"/>
              <a:gd name="connsiteY8-14516" fmla="*/ 1342419 h 1583140"/>
              <a:gd name="connsiteX9-14517" fmla="*/ 8652221 w 9662615"/>
              <a:gd name="connsiteY9-14518" fmla="*/ 1326906 h 1583140"/>
              <a:gd name="connsiteX10-14519" fmla="*/ 8632312 w 9662615"/>
              <a:gd name="connsiteY10-14520" fmla="*/ 1326025 h 1583140"/>
              <a:gd name="connsiteX11-14521" fmla="*/ 8591582 w 9662615"/>
              <a:gd name="connsiteY11-14522" fmla="*/ 1341666 h 1583140"/>
              <a:gd name="connsiteX12-14523" fmla="*/ 8537336 w 9662615"/>
              <a:gd name="connsiteY12-14524" fmla="*/ 1341684 h 1583140"/>
              <a:gd name="connsiteX13-14525" fmla="*/ 8472508 w 9662615"/>
              <a:gd name="connsiteY13-14526" fmla="*/ 1363109 h 1583140"/>
              <a:gd name="connsiteX14-14527" fmla="*/ 8258477 w 9662615"/>
              <a:gd name="connsiteY14-14528" fmla="*/ 1370666 h 1583140"/>
              <a:gd name="connsiteX15-14529" fmla="*/ 8197961 w 9662615"/>
              <a:gd name="connsiteY15-14530" fmla="*/ 1392804 h 1583140"/>
              <a:gd name="connsiteX16-14531" fmla="*/ 8171196 w 9662615"/>
              <a:gd name="connsiteY16-14532" fmla="*/ 1397216 h 1583140"/>
              <a:gd name="connsiteX17-14533" fmla="*/ 8127667 w 9662615"/>
              <a:gd name="connsiteY17-14534" fmla="*/ 1418254 h 1583140"/>
              <a:gd name="connsiteX18-14535" fmla="*/ 7974579 w 9662615"/>
              <a:gd name="connsiteY18-14536" fmla="*/ 1383439 h 1583140"/>
              <a:gd name="connsiteX19-14537" fmla="*/ 7768351 w 9662615"/>
              <a:gd name="connsiteY19-14538" fmla="*/ 1395051 h 1583140"/>
              <a:gd name="connsiteX20-14539" fmla="*/ 7635985 w 9662615"/>
              <a:gd name="connsiteY20-14540" fmla="*/ 1386363 h 1583140"/>
              <a:gd name="connsiteX21-14541" fmla="*/ 7466069 w 9662615"/>
              <a:gd name="connsiteY21-14542" fmla="*/ 1377654 h 1583140"/>
              <a:gd name="connsiteX22-14543" fmla="*/ 7355642 w 9662615"/>
              <a:gd name="connsiteY22-14544" fmla="*/ 1407761 h 1583140"/>
              <a:gd name="connsiteX23-14545" fmla="*/ 7151610 w 9662615"/>
              <a:gd name="connsiteY23-14546" fmla="*/ 1397856 h 1583140"/>
              <a:gd name="connsiteX24-14547" fmla="*/ 7082147 w 9662615"/>
              <a:gd name="connsiteY24-14548" fmla="*/ 1406113 h 1583140"/>
              <a:gd name="connsiteX25-14549" fmla="*/ 7014958 w 9662615"/>
              <a:gd name="connsiteY25-14550" fmla="*/ 1396883 h 1583140"/>
              <a:gd name="connsiteX26-14551" fmla="*/ 6907567 w 9662615"/>
              <a:gd name="connsiteY26-14552" fmla="*/ 1419149 h 1583140"/>
              <a:gd name="connsiteX27-14553" fmla="*/ 6748428 w 9662615"/>
              <a:gd name="connsiteY27-14554" fmla="*/ 1420308 h 1583140"/>
              <a:gd name="connsiteX28-14555" fmla="*/ 6654257 w 9662615"/>
              <a:gd name="connsiteY28-14556" fmla="*/ 1424143 h 1583140"/>
              <a:gd name="connsiteX29-14557" fmla="*/ 6620123 w 9662615"/>
              <a:gd name="connsiteY29-14558" fmla="*/ 1430535 h 1583140"/>
              <a:gd name="connsiteX30-14559" fmla="*/ 6571355 w 9662615"/>
              <a:gd name="connsiteY30-14560" fmla="*/ 1436144 h 1583140"/>
              <a:gd name="connsiteX31-14561" fmla="*/ 6486557 w 9662615"/>
              <a:gd name="connsiteY31-14562" fmla="*/ 1449861 h 1583140"/>
              <a:gd name="connsiteX32-14563" fmla="*/ 6370419 w 9662615"/>
              <a:gd name="connsiteY32-14564" fmla="*/ 1461649 h 1583140"/>
              <a:gd name="connsiteX33-14565" fmla="*/ 6278839 w 9662615"/>
              <a:gd name="connsiteY33-14566" fmla="*/ 1449160 h 1583140"/>
              <a:gd name="connsiteX34-14567" fmla="*/ 6272455 w 9662615"/>
              <a:gd name="connsiteY34-14568" fmla="*/ 1453191 h 1583140"/>
              <a:gd name="connsiteX35-14569" fmla="*/ 6212659 w 9662615"/>
              <a:gd name="connsiteY35-14570" fmla="*/ 1454850 h 1583140"/>
              <a:gd name="connsiteX36-14571" fmla="*/ 6069317 w 9662615"/>
              <a:gd name="connsiteY36-14572" fmla="*/ 1445838 h 1583140"/>
              <a:gd name="connsiteX37-14573" fmla="*/ 5878477 w 9662615"/>
              <a:gd name="connsiteY37-14574" fmla="*/ 1439180 h 1583140"/>
              <a:gd name="connsiteX38-14575" fmla="*/ 5838387 w 9662615"/>
              <a:gd name="connsiteY38-14576" fmla="*/ 1444679 h 1583140"/>
              <a:gd name="connsiteX39-14577" fmla="*/ 5771136 w 9662615"/>
              <a:gd name="connsiteY39-14578" fmla="*/ 1453639 h 1583140"/>
              <a:gd name="connsiteX40-14579" fmla="*/ 5724081 w 9662615"/>
              <a:gd name="connsiteY40-14580" fmla="*/ 1470431 h 1583140"/>
              <a:gd name="connsiteX41-14581" fmla="*/ 5666577 w 9662615"/>
              <a:gd name="connsiteY41-14582" fmla="*/ 1473921 h 1583140"/>
              <a:gd name="connsiteX42-14583" fmla="*/ 5649068 w 9662615"/>
              <a:gd name="connsiteY42-14584" fmla="*/ 1461676 h 1583140"/>
              <a:gd name="connsiteX43-14585" fmla="*/ 5588902 w 9662615"/>
              <a:gd name="connsiteY43-14586" fmla="*/ 1469647 h 1583140"/>
              <a:gd name="connsiteX44-14587" fmla="*/ 5498090 w 9662615"/>
              <a:gd name="connsiteY44-14588" fmla="*/ 1483173 h 1583140"/>
              <a:gd name="connsiteX45-14589" fmla="*/ 5444641 w 9662615"/>
              <a:gd name="connsiteY45-14590" fmla="*/ 1487602 h 1583140"/>
              <a:gd name="connsiteX46-14591" fmla="*/ 5299812 w 9662615"/>
              <a:gd name="connsiteY46-14592" fmla="*/ 1503362 h 1583140"/>
              <a:gd name="connsiteX47-14593" fmla="*/ 5213947 w 9662615"/>
              <a:gd name="connsiteY47-14594" fmla="*/ 1516637 h 1583140"/>
              <a:gd name="connsiteX48-14595" fmla="*/ 5090342 w 9662615"/>
              <a:gd name="connsiteY48-14596" fmla="*/ 1546680 h 1583140"/>
              <a:gd name="connsiteX49-14597" fmla="*/ 5129812 w 9662615"/>
              <a:gd name="connsiteY49-14598" fmla="*/ 1521277 h 1583140"/>
              <a:gd name="connsiteX50-14599" fmla="*/ 5059484 w 9662615"/>
              <a:gd name="connsiteY50-14600" fmla="*/ 1546802 h 1583140"/>
              <a:gd name="connsiteX51-14601" fmla="*/ 5038524 w 9662615"/>
              <a:gd name="connsiteY51-14602" fmla="*/ 1545675 h 1583140"/>
              <a:gd name="connsiteX52-14603" fmla="*/ 5026564 w 9662615"/>
              <a:gd name="connsiteY52-14604" fmla="*/ 1545376 h 1583140"/>
              <a:gd name="connsiteX53-14605" fmla="*/ 4969433 w 9662615"/>
              <a:gd name="connsiteY53-14606" fmla="*/ 1550865 h 1583140"/>
              <a:gd name="connsiteX54-14607" fmla="*/ 4929254 w 9662615"/>
              <a:gd name="connsiteY54-14608" fmla="*/ 1563452 h 1583140"/>
              <a:gd name="connsiteX55-14609" fmla="*/ 4871726 w 9662615"/>
              <a:gd name="connsiteY55-14610" fmla="*/ 1570584 h 1583140"/>
              <a:gd name="connsiteX56-14611" fmla="*/ 4843267 w 9662615"/>
              <a:gd name="connsiteY56-14612" fmla="*/ 1561459 h 1583140"/>
              <a:gd name="connsiteX57-14613" fmla="*/ 4821058 w 9662615"/>
              <a:gd name="connsiteY57-14614" fmla="*/ 1553078 h 1583140"/>
              <a:gd name="connsiteX58-14615" fmla="*/ 4791466 w 9662615"/>
              <a:gd name="connsiteY58-14616" fmla="*/ 1561324 h 1583140"/>
              <a:gd name="connsiteX59-14617" fmla="*/ 4784247 w 9662615"/>
              <a:gd name="connsiteY59-14618" fmla="*/ 1562342 h 1583140"/>
              <a:gd name="connsiteX60-14619" fmla="*/ 4739309 w 9662615"/>
              <a:gd name="connsiteY60-14620" fmla="*/ 1553948 h 1583140"/>
              <a:gd name="connsiteX61-14621" fmla="*/ 4697562 w 9662615"/>
              <a:gd name="connsiteY61-14622" fmla="*/ 1551206 h 1583140"/>
              <a:gd name="connsiteX62-14623" fmla="*/ 4650737 w 9662615"/>
              <a:gd name="connsiteY62-14624" fmla="*/ 1537381 h 1583140"/>
              <a:gd name="connsiteX63-14625" fmla="*/ 4583150 w 9662615"/>
              <a:gd name="connsiteY63-14626" fmla="*/ 1529064 h 1583140"/>
              <a:gd name="connsiteX64-14627" fmla="*/ 4521734 w 9662615"/>
              <a:gd name="connsiteY64-14628" fmla="*/ 1529359 h 1583140"/>
              <a:gd name="connsiteX65-14629" fmla="*/ 4382398 w 9662615"/>
              <a:gd name="connsiteY65-14630" fmla="*/ 1534108 h 1583140"/>
              <a:gd name="connsiteX66-14631" fmla="*/ 4221826 w 9662615"/>
              <a:gd name="connsiteY66-14632" fmla="*/ 1500972 h 1583140"/>
              <a:gd name="connsiteX67-14633" fmla="*/ 4096601 w 9662615"/>
              <a:gd name="connsiteY67-14634" fmla="*/ 1521563 h 1583140"/>
              <a:gd name="connsiteX68-14635" fmla="*/ 4002441 w 9662615"/>
              <a:gd name="connsiteY68-14636" fmla="*/ 1528912 h 1583140"/>
              <a:gd name="connsiteX69-14637" fmla="*/ 3833906 w 9662615"/>
              <a:gd name="connsiteY69-14638" fmla="*/ 1516637 h 1583140"/>
              <a:gd name="connsiteX70-14639" fmla="*/ 3696258 w 9662615"/>
              <a:gd name="connsiteY70-14640" fmla="*/ 1537563 h 1583140"/>
              <a:gd name="connsiteX71-14641" fmla="*/ 3594070 w 9662615"/>
              <a:gd name="connsiteY71-14642" fmla="*/ 1509422 h 1583140"/>
              <a:gd name="connsiteX72-14643" fmla="*/ 3565233 w 9662615"/>
              <a:gd name="connsiteY72-14644" fmla="*/ 1515122 h 1583140"/>
              <a:gd name="connsiteX73-14645" fmla="*/ 3560267 w 9662615"/>
              <a:gd name="connsiteY73-14646" fmla="*/ 1516288 h 1583140"/>
              <a:gd name="connsiteX74-14647" fmla="*/ 3540258 w 9662615"/>
              <a:gd name="connsiteY74-14648" fmla="*/ 1516976 h 1583140"/>
              <a:gd name="connsiteX75-14649" fmla="*/ 3534780 w 9662615"/>
              <a:gd name="connsiteY75-14650" fmla="*/ 1522141 h 1583140"/>
              <a:gd name="connsiteX76-14651" fmla="*/ 3504783 w 9662615"/>
              <a:gd name="connsiteY76-14652" fmla="*/ 1526739 h 1583140"/>
              <a:gd name="connsiteX77-14653" fmla="*/ 3430805 w 9662615"/>
              <a:gd name="connsiteY77-14654" fmla="*/ 1542521 h 1583140"/>
              <a:gd name="connsiteX78-14655" fmla="*/ 3292707 w 9662615"/>
              <a:gd name="connsiteY78-14656" fmla="*/ 1520490 h 1583140"/>
              <a:gd name="connsiteX79-14657" fmla="*/ 3187872 w 9662615"/>
              <a:gd name="connsiteY79-14658" fmla="*/ 1519991 h 1583140"/>
              <a:gd name="connsiteX80-14659" fmla="*/ 3148026 w 9662615"/>
              <a:gd name="connsiteY80-14660" fmla="*/ 1524777 h 1583140"/>
              <a:gd name="connsiteX81-14661" fmla="*/ 3092394 w 9662615"/>
              <a:gd name="connsiteY81-14662" fmla="*/ 1528115 h 1583140"/>
              <a:gd name="connsiteX82-14663" fmla="*/ 2994200 w 9662615"/>
              <a:gd name="connsiteY82-14664" fmla="*/ 1537857 h 1583140"/>
              <a:gd name="connsiteX83-14665" fmla="*/ 2862301 w 9662615"/>
              <a:gd name="connsiteY83-14666" fmla="*/ 1544250 h 1583140"/>
              <a:gd name="connsiteX84-14667" fmla="*/ 2766335 w 9662615"/>
              <a:gd name="connsiteY84-14668" fmla="*/ 1527662 h 1583140"/>
              <a:gd name="connsiteX85-14669" fmla="*/ 2757836 w 9662615"/>
              <a:gd name="connsiteY85-14670" fmla="*/ 1531371 h 1583140"/>
              <a:gd name="connsiteX86-14671" fmla="*/ 2691555 w 9662615"/>
              <a:gd name="connsiteY86-14672" fmla="*/ 1530283 h 1583140"/>
              <a:gd name="connsiteX87-14673" fmla="*/ 2491676 w 9662615"/>
              <a:gd name="connsiteY87-14674" fmla="*/ 1500859 h 1583140"/>
              <a:gd name="connsiteX88-14675" fmla="*/ 2378036 w 9662615"/>
              <a:gd name="connsiteY88-14676" fmla="*/ 1520645 h 1583140"/>
              <a:gd name="connsiteX89-14677" fmla="*/ 2284269 w 9662615"/>
              <a:gd name="connsiteY89-14678" fmla="*/ 1503068 h 1583140"/>
              <a:gd name="connsiteX90-14679" fmla="*/ 2207104 w 9662615"/>
              <a:gd name="connsiteY90-14680" fmla="*/ 1508888 h 1583140"/>
              <a:gd name="connsiteX91-14681" fmla="*/ 2149226 w 9662615"/>
              <a:gd name="connsiteY91-14682" fmla="*/ 1523409 h 1583140"/>
              <a:gd name="connsiteX92-14683" fmla="*/ 2084783 w 9662615"/>
              <a:gd name="connsiteY92-14684" fmla="*/ 1524245 h 1583140"/>
              <a:gd name="connsiteX93-14685" fmla="*/ 2070075 w 9662615"/>
              <a:gd name="connsiteY93-14686" fmla="*/ 1511285 h 1583140"/>
              <a:gd name="connsiteX94-14687" fmla="*/ 2001057 w 9662615"/>
              <a:gd name="connsiteY94-14688" fmla="*/ 1516449 h 1583140"/>
              <a:gd name="connsiteX95-14689" fmla="*/ 1896330 w 9662615"/>
              <a:gd name="connsiteY95-14690" fmla="*/ 1525725 h 1583140"/>
              <a:gd name="connsiteX96-14691" fmla="*/ 1835994 w 9662615"/>
              <a:gd name="connsiteY96-14692" fmla="*/ 1527678 h 1583140"/>
              <a:gd name="connsiteX97-14693" fmla="*/ 1671119 w 9662615"/>
              <a:gd name="connsiteY97-14694" fmla="*/ 1536701 h 1583140"/>
              <a:gd name="connsiteX98-14695" fmla="*/ 1601337 w 9662615"/>
              <a:gd name="connsiteY98-14696" fmla="*/ 1548552 h 1583140"/>
              <a:gd name="connsiteX99-14697" fmla="*/ 1407755 w 9662615"/>
              <a:gd name="connsiteY99-14698" fmla="*/ 1571444 h 1583140"/>
              <a:gd name="connsiteX100-14699" fmla="*/ 1271994 w 9662615"/>
              <a:gd name="connsiteY100-14700" fmla="*/ 1579471 h 1583140"/>
              <a:gd name="connsiteX101-14701" fmla="*/ 1249226 w 9662615"/>
              <a:gd name="connsiteY101-14702" fmla="*/ 1583140 h 1583140"/>
              <a:gd name="connsiteX102-14703" fmla="*/ 1217719 w 9662615"/>
              <a:gd name="connsiteY102-14704" fmla="*/ 1580863 h 1583140"/>
              <a:gd name="connsiteX103-14705" fmla="*/ 1091432 w 9662615"/>
              <a:gd name="connsiteY103-14706" fmla="*/ 1571003 h 1583140"/>
              <a:gd name="connsiteX104-14707" fmla="*/ 992039 w 9662615"/>
              <a:gd name="connsiteY104-14708" fmla="*/ 1556662 h 1583140"/>
              <a:gd name="connsiteX105-14709" fmla="*/ 868264 w 9662615"/>
              <a:gd name="connsiteY105-14710" fmla="*/ 1566392 h 1583140"/>
              <a:gd name="connsiteX106-14711" fmla="*/ 792765 w 9662615"/>
              <a:gd name="connsiteY106-14712" fmla="*/ 1563102 h 1583140"/>
              <a:gd name="connsiteX107-14713" fmla="*/ 669055 w 9662615"/>
              <a:gd name="connsiteY107-14714" fmla="*/ 1543638 h 1583140"/>
              <a:gd name="connsiteX108-14715" fmla="*/ 506152 w 9662615"/>
              <a:gd name="connsiteY108-14716" fmla="*/ 1549124 h 1583140"/>
              <a:gd name="connsiteX109-14717" fmla="*/ 472797 w 9662615"/>
              <a:gd name="connsiteY109-14718" fmla="*/ 1568904 h 1583140"/>
              <a:gd name="connsiteX110-14719" fmla="*/ 427864 w 9662615"/>
              <a:gd name="connsiteY110-14720" fmla="*/ 1580848 h 1583140"/>
              <a:gd name="connsiteX111-14721" fmla="*/ 408381 w 9662615"/>
              <a:gd name="connsiteY111-14722" fmla="*/ 1552940 h 1583140"/>
              <a:gd name="connsiteX112-14723" fmla="*/ 267163 w 9662615"/>
              <a:gd name="connsiteY112-14724" fmla="*/ 1531913 h 1583140"/>
              <a:gd name="connsiteX113-14725" fmla="*/ 196644 w 9662615"/>
              <a:gd name="connsiteY113-14726" fmla="*/ 1524565 h 1583140"/>
              <a:gd name="connsiteX114-14727" fmla="*/ 86819 w 9662615"/>
              <a:gd name="connsiteY114-14728" fmla="*/ 1519517 h 1583140"/>
              <a:gd name="connsiteX115-14729" fmla="*/ 53369 w 9662615"/>
              <a:gd name="connsiteY115-14730" fmla="*/ 1516853 h 1583140"/>
              <a:gd name="connsiteX116-14731" fmla="*/ 2359 w 9662615"/>
              <a:gd name="connsiteY116-14732" fmla="*/ 1515247 h 1583140"/>
              <a:gd name="connsiteX117-14733" fmla="*/ 0 w 9662615"/>
              <a:gd name="connsiteY117-14734" fmla="*/ 1514932 h 1583140"/>
              <a:gd name="connsiteX118-14735" fmla="*/ 0 w 9662615"/>
              <a:gd name="connsiteY118-14736" fmla="*/ 0 h 1583140"/>
              <a:gd name="connsiteX0-14737" fmla="*/ 0 w 9662615"/>
              <a:gd name="connsiteY0-14738" fmla="*/ 0 h 1583140"/>
              <a:gd name="connsiteX1-14739" fmla="*/ 9662615 w 9662615"/>
              <a:gd name="connsiteY1-14740" fmla="*/ 0 h 1583140"/>
              <a:gd name="connsiteX2-14741" fmla="*/ 9662615 w 9662615"/>
              <a:gd name="connsiteY2-14742" fmla="*/ 1280346 h 1583140"/>
              <a:gd name="connsiteX3-14743" fmla="*/ 9658420 w 9662615"/>
              <a:gd name="connsiteY3-14744" fmla="*/ 1280106 h 1583140"/>
              <a:gd name="connsiteX4-14745" fmla="*/ 9469546 w 9662615"/>
              <a:gd name="connsiteY4-14746" fmla="*/ 1289837 h 1583140"/>
              <a:gd name="connsiteX5-14747" fmla="*/ 9385895 w 9662615"/>
              <a:gd name="connsiteY5-14748" fmla="*/ 1269203 h 1583140"/>
              <a:gd name="connsiteX6-14749" fmla="*/ 9144767 w 9662615"/>
              <a:gd name="connsiteY6-14750" fmla="*/ 1264120 h 1583140"/>
              <a:gd name="connsiteX7-14751" fmla="*/ 8837252 w 9662615"/>
              <a:gd name="connsiteY7-14752" fmla="*/ 1350515 h 1583140"/>
              <a:gd name="connsiteX8-14753" fmla="*/ 8705466 w 9662615"/>
              <a:gd name="connsiteY8-14754" fmla="*/ 1342419 h 1583140"/>
              <a:gd name="connsiteX9-14755" fmla="*/ 8652221 w 9662615"/>
              <a:gd name="connsiteY9-14756" fmla="*/ 1326906 h 1583140"/>
              <a:gd name="connsiteX10-14757" fmla="*/ 8632312 w 9662615"/>
              <a:gd name="connsiteY10-14758" fmla="*/ 1326025 h 1583140"/>
              <a:gd name="connsiteX11-14759" fmla="*/ 8591582 w 9662615"/>
              <a:gd name="connsiteY11-14760" fmla="*/ 1341666 h 1583140"/>
              <a:gd name="connsiteX12-14761" fmla="*/ 8537336 w 9662615"/>
              <a:gd name="connsiteY12-14762" fmla="*/ 1341684 h 1583140"/>
              <a:gd name="connsiteX13-14763" fmla="*/ 8472508 w 9662615"/>
              <a:gd name="connsiteY13-14764" fmla="*/ 1363109 h 1583140"/>
              <a:gd name="connsiteX14-14765" fmla="*/ 8258477 w 9662615"/>
              <a:gd name="connsiteY14-14766" fmla="*/ 1370666 h 1583140"/>
              <a:gd name="connsiteX15-14767" fmla="*/ 8197961 w 9662615"/>
              <a:gd name="connsiteY15-14768" fmla="*/ 1392804 h 1583140"/>
              <a:gd name="connsiteX16-14769" fmla="*/ 8171196 w 9662615"/>
              <a:gd name="connsiteY16-14770" fmla="*/ 1397216 h 1583140"/>
              <a:gd name="connsiteX17-14771" fmla="*/ 8127667 w 9662615"/>
              <a:gd name="connsiteY17-14772" fmla="*/ 1418254 h 1583140"/>
              <a:gd name="connsiteX18-14773" fmla="*/ 7974579 w 9662615"/>
              <a:gd name="connsiteY18-14774" fmla="*/ 1383439 h 1583140"/>
              <a:gd name="connsiteX19-14775" fmla="*/ 7768351 w 9662615"/>
              <a:gd name="connsiteY19-14776" fmla="*/ 1395051 h 1583140"/>
              <a:gd name="connsiteX20-14777" fmla="*/ 7635985 w 9662615"/>
              <a:gd name="connsiteY20-14778" fmla="*/ 1386363 h 1583140"/>
              <a:gd name="connsiteX21-14779" fmla="*/ 7466069 w 9662615"/>
              <a:gd name="connsiteY21-14780" fmla="*/ 1377654 h 1583140"/>
              <a:gd name="connsiteX22-14781" fmla="*/ 7355642 w 9662615"/>
              <a:gd name="connsiteY22-14782" fmla="*/ 1407761 h 1583140"/>
              <a:gd name="connsiteX23-14783" fmla="*/ 7151610 w 9662615"/>
              <a:gd name="connsiteY23-14784" fmla="*/ 1397856 h 1583140"/>
              <a:gd name="connsiteX24-14785" fmla="*/ 7082147 w 9662615"/>
              <a:gd name="connsiteY24-14786" fmla="*/ 1406113 h 1583140"/>
              <a:gd name="connsiteX25-14787" fmla="*/ 7014958 w 9662615"/>
              <a:gd name="connsiteY25-14788" fmla="*/ 1396883 h 1583140"/>
              <a:gd name="connsiteX26-14789" fmla="*/ 6907567 w 9662615"/>
              <a:gd name="connsiteY26-14790" fmla="*/ 1419149 h 1583140"/>
              <a:gd name="connsiteX27-14791" fmla="*/ 6748428 w 9662615"/>
              <a:gd name="connsiteY27-14792" fmla="*/ 1420308 h 1583140"/>
              <a:gd name="connsiteX28-14793" fmla="*/ 6654257 w 9662615"/>
              <a:gd name="connsiteY28-14794" fmla="*/ 1424143 h 1583140"/>
              <a:gd name="connsiteX29-14795" fmla="*/ 6620123 w 9662615"/>
              <a:gd name="connsiteY29-14796" fmla="*/ 1430535 h 1583140"/>
              <a:gd name="connsiteX30-14797" fmla="*/ 6571355 w 9662615"/>
              <a:gd name="connsiteY30-14798" fmla="*/ 1436144 h 1583140"/>
              <a:gd name="connsiteX31-14799" fmla="*/ 6486557 w 9662615"/>
              <a:gd name="connsiteY31-14800" fmla="*/ 1449861 h 1583140"/>
              <a:gd name="connsiteX32-14801" fmla="*/ 6370419 w 9662615"/>
              <a:gd name="connsiteY32-14802" fmla="*/ 1461649 h 1583140"/>
              <a:gd name="connsiteX33-14803" fmla="*/ 6278839 w 9662615"/>
              <a:gd name="connsiteY33-14804" fmla="*/ 1449160 h 1583140"/>
              <a:gd name="connsiteX34-14805" fmla="*/ 6272455 w 9662615"/>
              <a:gd name="connsiteY34-14806" fmla="*/ 1453191 h 1583140"/>
              <a:gd name="connsiteX35-14807" fmla="*/ 6212659 w 9662615"/>
              <a:gd name="connsiteY35-14808" fmla="*/ 1454850 h 1583140"/>
              <a:gd name="connsiteX36-14809" fmla="*/ 6069317 w 9662615"/>
              <a:gd name="connsiteY36-14810" fmla="*/ 1445838 h 1583140"/>
              <a:gd name="connsiteX37-14811" fmla="*/ 5878477 w 9662615"/>
              <a:gd name="connsiteY37-14812" fmla="*/ 1439180 h 1583140"/>
              <a:gd name="connsiteX38-14813" fmla="*/ 5838387 w 9662615"/>
              <a:gd name="connsiteY38-14814" fmla="*/ 1444679 h 1583140"/>
              <a:gd name="connsiteX39-14815" fmla="*/ 5771136 w 9662615"/>
              <a:gd name="connsiteY39-14816" fmla="*/ 1453639 h 1583140"/>
              <a:gd name="connsiteX40-14817" fmla="*/ 5724081 w 9662615"/>
              <a:gd name="connsiteY40-14818" fmla="*/ 1470431 h 1583140"/>
              <a:gd name="connsiteX41-14819" fmla="*/ 5666577 w 9662615"/>
              <a:gd name="connsiteY41-14820" fmla="*/ 1473921 h 1583140"/>
              <a:gd name="connsiteX42-14821" fmla="*/ 5649068 w 9662615"/>
              <a:gd name="connsiteY42-14822" fmla="*/ 1461676 h 1583140"/>
              <a:gd name="connsiteX43-14823" fmla="*/ 5588902 w 9662615"/>
              <a:gd name="connsiteY43-14824" fmla="*/ 1469647 h 1583140"/>
              <a:gd name="connsiteX44-14825" fmla="*/ 5498090 w 9662615"/>
              <a:gd name="connsiteY44-14826" fmla="*/ 1483173 h 1583140"/>
              <a:gd name="connsiteX45-14827" fmla="*/ 5444641 w 9662615"/>
              <a:gd name="connsiteY45-14828" fmla="*/ 1487602 h 1583140"/>
              <a:gd name="connsiteX46-14829" fmla="*/ 5299812 w 9662615"/>
              <a:gd name="connsiteY46-14830" fmla="*/ 1503362 h 1583140"/>
              <a:gd name="connsiteX47-14831" fmla="*/ 5213947 w 9662615"/>
              <a:gd name="connsiteY47-14832" fmla="*/ 1516637 h 1583140"/>
              <a:gd name="connsiteX48-14833" fmla="*/ 5090342 w 9662615"/>
              <a:gd name="connsiteY48-14834" fmla="*/ 1546680 h 1583140"/>
              <a:gd name="connsiteX49-14835" fmla="*/ 5129812 w 9662615"/>
              <a:gd name="connsiteY49-14836" fmla="*/ 1521277 h 1583140"/>
              <a:gd name="connsiteX50-14837" fmla="*/ 5059484 w 9662615"/>
              <a:gd name="connsiteY50-14838" fmla="*/ 1546802 h 1583140"/>
              <a:gd name="connsiteX51-14839" fmla="*/ 5038524 w 9662615"/>
              <a:gd name="connsiteY51-14840" fmla="*/ 1545675 h 1583140"/>
              <a:gd name="connsiteX52-14841" fmla="*/ 5026564 w 9662615"/>
              <a:gd name="connsiteY52-14842" fmla="*/ 1545376 h 1583140"/>
              <a:gd name="connsiteX53-14843" fmla="*/ 4969433 w 9662615"/>
              <a:gd name="connsiteY53-14844" fmla="*/ 1550865 h 1583140"/>
              <a:gd name="connsiteX54-14845" fmla="*/ 4929254 w 9662615"/>
              <a:gd name="connsiteY54-14846" fmla="*/ 1563452 h 1583140"/>
              <a:gd name="connsiteX55-14847" fmla="*/ 4871726 w 9662615"/>
              <a:gd name="connsiteY55-14848" fmla="*/ 1570584 h 1583140"/>
              <a:gd name="connsiteX56-14849" fmla="*/ 4843267 w 9662615"/>
              <a:gd name="connsiteY56-14850" fmla="*/ 1561459 h 1583140"/>
              <a:gd name="connsiteX57-14851" fmla="*/ 4821058 w 9662615"/>
              <a:gd name="connsiteY57-14852" fmla="*/ 1553078 h 1583140"/>
              <a:gd name="connsiteX58-14853" fmla="*/ 4791466 w 9662615"/>
              <a:gd name="connsiteY58-14854" fmla="*/ 1561324 h 1583140"/>
              <a:gd name="connsiteX59-14855" fmla="*/ 4784247 w 9662615"/>
              <a:gd name="connsiteY59-14856" fmla="*/ 1562342 h 1583140"/>
              <a:gd name="connsiteX60-14857" fmla="*/ 4739309 w 9662615"/>
              <a:gd name="connsiteY60-14858" fmla="*/ 1553948 h 1583140"/>
              <a:gd name="connsiteX61-14859" fmla="*/ 4697562 w 9662615"/>
              <a:gd name="connsiteY61-14860" fmla="*/ 1551206 h 1583140"/>
              <a:gd name="connsiteX62-14861" fmla="*/ 4650737 w 9662615"/>
              <a:gd name="connsiteY62-14862" fmla="*/ 1537381 h 1583140"/>
              <a:gd name="connsiteX63-14863" fmla="*/ 4583150 w 9662615"/>
              <a:gd name="connsiteY63-14864" fmla="*/ 1529064 h 1583140"/>
              <a:gd name="connsiteX64-14865" fmla="*/ 4521734 w 9662615"/>
              <a:gd name="connsiteY64-14866" fmla="*/ 1529359 h 1583140"/>
              <a:gd name="connsiteX65-14867" fmla="*/ 4382398 w 9662615"/>
              <a:gd name="connsiteY65-14868" fmla="*/ 1534108 h 1583140"/>
              <a:gd name="connsiteX66-14869" fmla="*/ 4221826 w 9662615"/>
              <a:gd name="connsiteY66-14870" fmla="*/ 1500972 h 1583140"/>
              <a:gd name="connsiteX67-14871" fmla="*/ 4096601 w 9662615"/>
              <a:gd name="connsiteY67-14872" fmla="*/ 1521563 h 1583140"/>
              <a:gd name="connsiteX68-14873" fmla="*/ 4002441 w 9662615"/>
              <a:gd name="connsiteY68-14874" fmla="*/ 1528912 h 1583140"/>
              <a:gd name="connsiteX69-14875" fmla="*/ 3833906 w 9662615"/>
              <a:gd name="connsiteY69-14876" fmla="*/ 1516637 h 1583140"/>
              <a:gd name="connsiteX70-14877" fmla="*/ 3696258 w 9662615"/>
              <a:gd name="connsiteY70-14878" fmla="*/ 1537563 h 1583140"/>
              <a:gd name="connsiteX71-14879" fmla="*/ 3594070 w 9662615"/>
              <a:gd name="connsiteY71-14880" fmla="*/ 1509422 h 1583140"/>
              <a:gd name="connsiteX72-14881" fmla="*/ 3565233 w 9662615"/>
              <a:gd name="connsiteY72-14882" fmla="*/ 1515122 h 1583140"/>
              <a:gd name="connsiteX73-14883" fmla="*/ 3560267 w 9662615"/>
              <a:gd name="connsiteY73-14884" fmla="*/ 1516288 h 1583140"/>
              <a:gd name="connsiteX74-14885" fmla="*/ 3540258 w 9662615"/>
              <a:gd name="connsiteY74-14886" fmla="*/ 1516976 h 1583140"/>
              <a:gd name="connsiteX75-14887" fmla="*/ 3534780 w 9662615"/>
              <a:gd name="connsiteY75-14888" fmla="*/ 1522141 h 1583140"/>
              <a:gd name="connsiteX76-14889" fmla="*/ 3504783 w 9662615"/>
              <a:gd name="connsiteY76-14890" fmla="*/ 1526739 h 1583140"/>
              <a:gd name="connsiteX77-14891" fmla="*/ 3430805 w 9662615"/>
              <a:gd name="connsiteY77-14892" fmla="*/ 1542521 h 1583140"/>
              <a:gd name="connsiteX78-14893" fmla="*/ 3292707 w 9662615"/>
              <a:gd name="connsiteY78-14894" fmla="*/ 1520490 h 1583140"/>
              <a:gd name="connsiteX79-14895" fmla="*/ 3187872 w 9662615"/>
              <a:gd name="connsiteY79-14896" fmla="*/ 1519991 h 1583140"/>
              <a:gd name="connsiteX80-14897" fmla="*/ 3148026 w 9662615"/>
              <a:gd name="connsiteY80-14898" fmla="*/ 1524777 h 1583140"/>
              <a:gd name="connsiteX81-14899" fmla="*/ 3092394 w 9662615"/>
              <a:gd name="connsiteY81-14900" fmla="*/ 1528115 h 1583140"/>
              <a:gd name="connsiteX82-14901" fmla="*/ 2994200 w 9662615"/>
              <a:gd name="connsiteY82-14902" fmla="*/ 1537857 h 1583140"/>
              <a:gd name="connsiteX83-14903" fmla="*/ 2862301 w 9662615"/>
              <a:gd name="connsiteY83-14904" fmla="*/ 1544250 h 1583140"/>
              <a:gd name="connsiteX84-14905" fmla="*/ 2766335 w 9662615"/>
              <a:gd name="connsiteY84-14906" fmla="*/ 1527662 h 1583140"/>
              <a:gd name="connsiteX85-14907" fmla="*/ 2757836 w 9662615"/>
              <a:gd name="connsiteY85-14908" fmla="*/ 1531371 h 1583140"/>
              <a:gd name="connsiteX86-14909" fmla="*/ 2691555 w 9662615"/>
              <a:gd name="connsiteY86-14910" fmla="*/ 1530283 h 1583140"/>
              <a:gd name="connsiteX87-14911" fmla="*/ 2491676 w 9662615"/>
              <a:gd name="connsiteY87-14912" fmla="*/ 1500859 h 1583140"/>
              <a:gd name="connsiteX88-14913" fmla="*/ 2378036 w 9662615"/>
              <a:gd name="connsiteY88-14914" fmla="*/ 1520645 h 1583140"/>
              <a:gd name="connsiteX89-14915" fmla="*/ 2284269 w 9662615"/>
              <a:gd name="connsiteY89-14916" fmla="*/ 1503068 h 1583140"/>
              <a:gd name="connsiteX90-14917" fmla="*/ 2207104 w 9662615"/>
              <a:gd name="connsiteY90-14918" fmla="*/ 1508888 h 1583140"/>
              <a:gd name="connsiteX91-14919" fmla="*/ 2149226 w 9662615"/>
              <a:gd name="connsiteY91-14920" fmla="*/ 1523409 h 1583140"/>
              <a:gd name="connsiteX92-14921" fmla="*/ 2084783 w 9662615"/>
              <a:gd name="connsiteY92-14922" fmla="*/ 1524245 h 1583140"/>
              <a:gd name="connsiteX93-14923" fmla="*/ 2070075 w 9662615"/>
              <a:gd name="connsiteY93-14924" fmla="*/ 1511285 h 1583140"/>
              <a:gd name="connsiteX94-14925" fmla="*/ 2001057 w 9662615"/>
              <a:gd name="connsiteY94-14926" fmla="*/ 1516449 h 1583140"/>
              <a:gd name="connsiteX95-14927" fmla="*/ 1896330 w 9662615"/>
              <a:gd name="connsiteY95-14928" fmla="*/ 1525725 h 1583140"/>
              <a:gd name="connsiteX96-14929" fmla="*/ 1835994 w 9662615"/>
              <a:gd name="connsiteY96-14930" fmla="*/ 1527678 h 1583140"/>
              <a:gd name="connsiteX97-14931" fmla="*/ 1671119 w 9662615"/>
              <a:gd name="connsiteY97-14932" fmla="*/ 1536701 h 1583140"/>
              <a:gd name="connsiteX98-14933" fmla="*/ 1601337 w 9662615"/>
              <a:gd name="connsiteY98-14934" fmla="*/ 1548552 h 1583140"/>
              <a:gd name="connsiteX99-14935" fmla="*/ 1407755 w 9662615"/>
              <a:gd name="connsiteY99-14936" fmla="*/ 1571444 h 1583140"/>
              <a:gd name="connsiteX100-14937" fmla="*/ 1271994 w 9662615"/>
              <a:gd name="connsiteY100-14938" fmla="*/ 1579471 h 1583140"/>
              <a:gd name="connsiteX101-14939" fmla="*/ 1249226 w 9662615"/>
              <a:gd name="connsiteY101-14940" fmla="*/ 1583140 h 1583140"/>
              <a:gd name="connsiteX102-14941" fmla="*/ 1217719 w 9662615"/>
              <a:gd name="connsiteY102-14942" fmla="*/ 1580863 h 1583140"/>
              <a:gd name="connsiteX103-14943" fmla="*/ 1091432 w 9662615"/>
              <a:gd name="connsiteY103-14944" fmla="*/ 1571003 h 1583140"/>
              <a:gd name="connsiteX104-14945" fmla="*/ 992039 w 9662615"/>
              <a:gd name="connsiteY104-14946" fmla="*/ 1556662 h 1583140"/>
              <a:gd name="connsiteX105-14947" fmla="*/ 868264 w 9662615"/>
              <a:gd name="connsiteY105-14948" fmla="*/ 1566392 h 1583140"/>
              <a:gd name="connsiteX106-14949" fmla="*/ 792765 w 9662615"/>
              <a:gd name="connsiteY106-14950" fmla="*/ 1563102 h 1583140"/>
              <a:gd name="connsiteX107-14951" fmla="*/ 669055 w 9662615"/>
              <a:gd name="connsiteY107-14952" fmla="*/ 1543638 h 1583140"/>
              <a:gd name="connsiteX108-14953" fmla="*/ 506152 w 9662615"/>
              <a:gd name="connsiteY108-14954" fmla="*/ 1549124 h 1583140"/>
              <a:gd name="connsiteX109-14955" fmla="*/ 472797 w 9662615"/>
              <a:gd name="connsiteY109-14956" fmla="*/ 1568904 h 1583140"/>
              <a:gd name="connsiteX110-14957" fmla="*/ 427864 w 9662615"/>
              <a:gd name="connsiteY110-14958" fmla="*/ 1580848 h 1583140"/>
              <a:gd name="connsiteX111-14959" fmla="*/ 408381 w 9662615"/>
              <a:gd name="connsiteY111-14960" fmla="*/ 1552940 h 1583140"/>
              <a:gd name="connsiteX112-14961" fmla="*/ 267163 w 9662615"/>
              <a:gd name="connsiteY112-14962" fmla="*/ 1531913 h 1583140"/>
              <a:gd name="connsiteX113-14963" fmla="*/ 196644 w 9662615"/>
              <a:gd name="connsiteY113-14964" fmla="*/ 1524565 h 1583140"/>
              <a:gd name="connsiteX114-14965" fmla="*/ 86819 w 9662615"/>
              <a:gd name="connsiteY114-14966" fmla="*/ 1519517 h 1583140"/>
              <a:gd name="connsiteX115-14967" fmla="*/ 53369 w 9662615"/>
              <a:gd name="connsiteY115-14968" fmla="*/ 1516853 h 1583140"/>
              <a:gd name="connsiteX116-14969" fmla="*/ 2359 w 9662615"/>
              <a:gd name="connsiteY116-14970" fmla="*/ 1515247 h 1583140"/>
              <a:gd name="connsiteX117-14971" fmla="*/ 0 w 9662615"/>
              <a:gd name="connsiteY117-14972" fmla="*/ 1514932 h 1583140"/>
              <a:gd name="connsiteX118-14973" fmla="*/ 0 w 9662615"/>
              <a:gd name="connsiteY118-14974" fmla="*/ 0 h 1583140"/>
              <a:gd name="connsiteX0-14975" fmla="*/ 0 w 9662615"/>
              <a:gd name="connsiteY0-14976" fmla="*/ 0 h 1583140"/>
              <a:gd name="connsiteX1-14977" fmla="*/ 9662615 w 9662615"/>
              <a:gd name="connsiteY1-14978" fmla="*/ 0 h 1583140"/>
              <a:gd name="connsiteX2-14979" fmla="*/ 9662615 w 9662615"/>
              <a:gd name="connsiteY2-14980" fmla="*/ 1280346 h 1583140"/>
              <a:gd name="connsiteX3-14981" fmla="*/ 9658420 w 9662615"/>
              <a:gd name="connsiteY3-14982" fmla="*/ 1280106 h 1583140"/>
              <a:gd name="connsiteX4-14983" fmla="*/ 9469546 w 9662615"/>
              <a:gd name="connsiteY4-14984" fmla="*/ 1289837 h 1583140"/>
              <a:gd name="connsiteX5-14985" fmla="*/ 9385895 w 9662615"/>
              <a:gd name="connsiteY5-14986" fmla="*/ 1269203 h 1583140"/>
              <a:gd name="connsiteX6-14987" fmla="*/ 9144767 w 9662615"/>
              <a:gd name="connsiteY6-14988" fmla="*/ 1264120 h 1583140"/>
              <a:gd name="connsiteX7-14989" fmla="*/ 8837252 w 9662615"/>
              <a:gd name="connsiteY7-14990" fmla="*/ 1350515 h 1583140"/>
              <a:gd name="connsiteX8-14991" fmla="*/ 8705466 w 9662615"/>
              <a:gd name="connsiteY8-14992" fmla="*/ 1342419 h 1583140"/>
              <a:gd name="connsiteX9-14993" fmla="*/ 8652221 w 9662615"/>
              <a:gd name="connsiteY9-14994" fmla="*/ 1326906 h 1583140"/>
              <a:gd name="connsiteX10-14995" fmla="*/ 8632312 w 9662615"/>
              <a:gd name="connsiteY10-14996" fmla="*/ 1326025 h 1583140"/>
              <a:gd name="connsiteX11-14997" fmla="*/ 8591582 w 9662615"/>
              <a:gd name="connsiteY11-14998" fmla="*/ 1341666 h 1583140"/>
              <a:gd name="connsiteX12-14999" fmla="*/ 8537336 w 9662615"/>
              <a:gd name="connsiteY12-15000" fmla="*/ 1341684 h 1583140"/>
              <a:gd name="connsiteX13-15001" fmla="*/ 8472508 w 9662615"/>
              <a:gd name="connsiteY13-15002" fmla="*/ 1363109 h 1583140"/>
              <a:gd name="connsiteX14-15003" fmla="*/ 8258477 w 9662615"/>
              <a:gd name="connsiteY14-15004" fmla="*/ 1370666 h 1583140"/>
              <a:gd name="connsiteX15-15005" fmla="*/ 8197961 w 9662615"/>
              <a:gd name="connsiteY15-15006" fmla="*/ 1392804 h 1583140"/>
              <a:gd name="connsiteX16-15007" fmla="*/ 8171196 w 9662615"/>
              <a:gd name="connsiteY16-15008" fmla="*/ 1397216 h 1583140"/>
              <a:gd name="connsiteX17-15009" fmla="*/ 8127667 w 9662615"/>
              <a:gd name="connsiteY17-15010" fmla="*/ 1418254 h 1583140"/>
              <a:gd name="connsiteX18-15011" fmla="*/ 7974579 w 9662615"/>
              <a:gd name="connsiteY18-15012" fmla="*/ 1383439 h 1583140"/>
              <a:gd name="connsiteX19-15013" fmla="*/ 7768351 w 9662615"/>
              <a:gd name="connsiteY19-15014" fmla="*/ 1395051 h 1583140"/>
              <a:gd name="connsiteX20-15015" fmla="*/ 7635985 w 9662615"/>
              <a:gd name="connsiteY20-15016" fmla="*/ 1386363 h 1583140"/>
              <a:gd name="connsiteX21-15017" fmla="*/ 7466069 w 9662615"/>
              <a:gd name="connsiteY21-15018" fmla="*/ 1377654 h 1583140"/>
              <a:gd name="connsiteX22-15019" fmla="*/ 7355642 w 9662615"/>
              <a:gd name="connsiteY22-15020" fmla="*/ 1407761 h 1583140"/>
              <a:gd name="connsiteX23-15021" fmla="*/ 7151610 w 9662615"/>
              <a:gd name="connsiteY23-15022" fmla="*/ 1397856 h 1583140"/>
              <a:gd name="connsiteX24-15023" fmla="*/ 7082147 w 9662615"/>
              <a:gd name="connsiteY24-15024" fmla="*/ 1406113 h 1583140"/>
              <a:gd name="connsiteX25-15025" fmla="*/ 7014958 w 9662615"/>
              <a:gd name="connsiteY25-15026" fmla="*/ 1396883 h 1583140"/>
              <a:gd name="connsiteX26-15027" fmla="*/ 6907567 w 9662615"/>
              <a:gd name="connsiteY26-15028" fmla="*/ 1419149 h 1583140"/>
              <a:gd name="connsiteX27-15029" fmla="*/ 6748428 w 9662615"/>
              <a:gd name="connsiteY27-15030" fmla="*/ 1420308 h 1583140"/>
              <a:gd name="connsiteX28-15031" fmla="*/ 6654257 w 9662615"/>
              <a:gd name="connsiteY28-15032" fmla="*/ 1424143 h 1583140"/>
              <a:gd name="connsiteX29-15033" fmla="*/ 6620123 w 9662615"/>
              <a:gd name="connsiteY29-15034" fmla="*/ 1430535 h 1583140"/>
              <a:gd name="connsiteX30-15035" fmla="*/ 6571355 w 9662615"/>
              <a:gd name="connsiteY30-15036" fmla="*/ 1436144 h 1583140"/>
              <a:gd name="connsiteX31-15037" fmla="*/ 6486557 w 9662615"/>
              <a:gd name="connsiteY31-15038" fmla="*/ 1449861 h 1583140"/>
              <a:gd name="connsiteX32-15039" fmla="*/ 6370419 w 9662615"/>
              <a:gd name="connsiteY32-15040" fmla="*/ 1461649 h 1583140"/>
              <a:gd name="connsiteX33-15041" fmla="*/ 6278839 w 9662615"/>
              <a:gd name="connsiteY33-15042" fmla="*/ 1449160 h 1583140"/>
              <a:gd name="connsiteX34-15043" fmla="*/ 6272455 w 9662615"/>
              <a:gd name="connsiteY34-15044" fmla="*/ 1453191 h 1583140"/>
              <a:gd name="connsiteX35-15045" fmla="*/ 6212659 w 9662615"/>
              <a:gd name="connsiteY35-15046" fmla="*/ 1454850 h 1583140"/>
              <a:gd name="connsiteX36-15047" fmla="*/ 6069317 w 9662615"/>
              <a:gd name="connsiteY36-15048" fmla="*/ 1445838 h 1583140"/>
              <a:gd name="connsiteX37-15049" fmla="*/ 5878477 w 9662615"/>
              <a:gd name="connsiteY37-15050" fmla="*/ 1439180 h 1583140"/>
              <a:gd name="connsiteX38-15051" fmla="*/ 5838387 w 9662615"/>
              <a:gd name="connsiteY38-15052" fmla="*/ 1444679 h 1583140"/>
              <a:gd name="connsiteX39-15053" fmla="*/ 5771136 w 9662615"/>
              <a:gd name="connsiteY39-15054" fmla="*/ 1453639 h 1583140"/>
              <a:gd name="connsiteX40-15055" fmla="*/ 5724081 w 9662615"/>
              <a:gd name="connsiteY40-15056" fmla="*/ 1470431 h 1583140"/>
              <a:gd name="connsiteX41-15057" fmla="*/ 5666577 w 9662615"/>
              <a:gd name="connsiteY41-15058" fmla="*/ 1473921 h 1583140"/>
              <a:gd name="connsiteX42-15059" fmla="*/ 5649068 w 9662615"/>
              <a:gd name="connsiteY42-15060" fmla="*/ 1461676 h 1583140"/>
              <a:gd name="connsiteX43-15061" fmla="*/ 5588902 w 9662615"/>
              <a:gd name="connsiteY43-15062" fmla="*/ 1469647 h 1583140"/>
              <a:gd name="connsiteX44-15063" fmla="*/ 5498090 w 9662615"/>
              <a:gd name="connsiteY44-15064" fmla="*/ 1483173 h 1583140"/>
              <a:gd name="connsiteX45-15065" fmla="*/ 5444641 w 9662615"/>
              <a:gd name="connsiteY45-15066" fmla="*/ 1487602 h 1583140"/>
              <a:gd name="connsiteX46-15067" fmla="*/ 5299812 w 9662615"/>
              <a:gd name="connsiteY46-15068" fmla="*/ 1503362 h 1583140"/>
              <a:gd name="connsiteX47-15069" fmla="*/ 5213947 w 9662615"/>
              <a:gd name="connsiteY47-15070" fmla="*/ 1516637 h 1583140"/>
              <a:gd name="connsiteX48-15071" fmla="*/ 5090342 w 9662615"/>
              <a:gd name="connsiteY48-15072" fmla="*/ 1546680 h 1583140"/>
              <a:gd name="connsiteX49-15073" fmla="*/ 5129812 w 9662615"/>
              <a:gd name="connsiteY49-15074" fmla="*/ 1521277 h 1583140"/>
              <a:gd name="connsiteX50-15075" fmla="*/ 5059484 w 9662615"/>
              <a:gd name="connsiteY50-15076" fmla="*/ 1546802 h 1583140"/>
              <a:gd name="connsiteX51-15077" fmla="*/ 5038524 w 9662615"/>
              <a:gd name="connsiteY51-15078" fmla="*/ 1545675 h 1583140"/>
              <a:gd name="connsiteX52-15079" fmla="*/ 5026564 w 9662615"/>
              <a:gd name="connsiteY52-15080" fmla="*/ 1545376 h 1583140"/>
              <a:gd name="connsiteX53-15081" fmla="*/ 4969433 w 9662615"/>
              <a:gd name="connsiteY53-15082" fmla="*/ 1550865 h 1583140"/>
              <a:gd name="connsiteX54-15083" fmla="*/ 4929254 w 9662615"/>
              <a:gd name="connsiteY54-15084" fmla="*/ 1563452 h 1583140"/>
              <a:gd name="connsiteX55-15085" fmla="*/ 4871726 w 9662615"/>
              <a:gd name="connsiteY55-15086" fmla="*/ 1570584 h 1583140"/>
              <a:gd name="connsiteX56-15087" fmla="*/ 4843267 w 9662615"/>
              <a:gd name="connsiteY56-15088" fmla="*/ 1561459 h 1583140"/>
              <a:gd name="connsiteX57-15089" fmla="*/ 4821058 w 9662615"/>
              <a:gd name="connsiteY57-15090" fmla="*/ 1553078 h 1583140"/>
              <a:gd name="connsiteX58-15091" fmla="*/ 4791466 w 9662615"/>
              <a:gd name="connsiteY58-15092" fmla="*/ 1561324 h 1583140"/>
              <a:gd name="connsiteX59-15093" fmla="*/ 4784247 w 9662615"/>
              <a:gd name="connsiteY59-15094" fmla="*/ 1562342 h 1583140"/>
              <a:gd name="connsiteX60-15095" fmla="*/ 4739309 w 9662615"/>
              <a:gd name="connsiteY60-15096" fmla="*/ 1553948 h 1583140"/>
              <a:gd name="connsiteX61-15097" fmla="*/ 4697562 w 9662615"/>
              <a:gd name="connsiteY61-15098" fmla="*/ 1551206 h 1583140"/>
              <a:gd name="connsiteX62-15099" fmla="*/ 4650737 w 9662615"/>
              <a:gd name="connsiteY62-15100" fmla="*/ 1537381 h 1583140"/>
              <a:gd name="connsiteX63-15101" fmla="*/ 4583150 w 9662615"/>
              <a:gd name="connsiteY63-15102" fmla="*/ 1529064 h 1583140"/>
              <a:gd name="connsiteX64-15103" fmla="*/ 4521734 w 9662615"/>
              <a:gd name="connsiteY64-15104" fmla="*/ 1529359 h 1583140"/>
              <a:gd name="connsiteX65-15105" fmla="*/ 4382398 w 9662615"/>
              <a:gd name="connsiteY65-15106" fmla="*/ 1534108 h 1583140"/>
              <a:gd name="connsiteX66-15107" fmla="*/ 4221826 w 9662615"/>
              <a:gd name="connsiteY66-15108" fmla="*/ 1500972 h 1583140"/>
              <a:gd name="connsiteX67-15109" fmla="*/ 4096601 w 9662615"/>
              <a:gd name="connsiteY67-15110" fmla="*/ 1521563 h 1583140"/>
              <a:gd name="connsiteX68-15111" fmla="*/ 4002441 w 9662615"/>
              <a:gd name="connsiteY68-15112" fmla="*/ 1528912 h 1583140"/>
              <a:gd name="connsiteX69-15113" fmla="*/ 3833906 w 9662615"/>
              <a:gd name="connsiteY69-15114" fmla="*/ 1516637 h 1583140"/>
              <a:gd name="connsiteX70-15115" fmla="*/ 3696258 w 9662615"/>
              <a:gd name="connsiteY70-15116" fmla="*/ 1537563 h 1583140"/>
              <a:gd name="connsiteX71-15117" fmla="*/ 3594070 w 9662615"/>
              <a:gd name="connsiteY71-15118" fmla="*/ 1509422 h 1583140"/>
              <a:gd name="connsiteX72-15119" fmla="*/ 3565233 w 9662615"/>
              <a:gd name="connsiteY72-15120" fmla="*/ 1515122 h 1583140"/>
              <a:gd name="connsiteX73-15121" fmla="*/ 3560267 w 9662615"/>
              <a:gd name="connsiteY73-15122" fmla="*/ 1516288 h 1583140"/>
              <a:gd name="connsiteX74-15123" fmla="*/ 3540258 w 9662615"/>
              <a:gd name="connsiteY74-15124" fmla="*/ 1516976 h 1583140"/>
              <a:gd name="connsiteX75-15125" fmla="*/ 3534780 w 9662615"/>
              <a:gd name="connsiteY75-15126" fmla="*/ 1522141 h 1583140"/>
              <a:gd name="connsiteX76-15127" fmla="*/ 3504783 w 9662615"/>
              <a:gd name="connsiteY76-15128" fmla="*/ 1526739 h 1583140"/>
              <a:gd name="connsiteX77-15129" fmla="*/ 3430805 w 9662615"/>
              <a:gd name="connsiteY77-15130" fmla="*/ 1542521 h 1583140"/>
              <a:gd name="connsiteX78-15131" fmla="*/ 3292707 w 9662615"/>
              <a:gd name="connsiteY78-15132" fmla="*/ 1520490 h 1583140"/>
              <a:gd name="connsiteX79-15133" fmla="*/ 3187872 w 9662615"/>
              <a:gd name="connsiteY79-15134" fmla="*/ 1519991 h 1583140"/>
              <a:gd name="connsiteX80-15135" fmla="*/ 3148026 w 9662615"/>
              <a:gd name="connsiteY80-15136" fmla="*/ 1524777 h 1583140"/>
              <a:gd name="connsiteX81-15137" fmla="*/ 3092394 w 9662615"/>
              <a:gd name="connsiteY81-15138" fmla="*/ 1528115 h 1583140"/>
              <a:gd name="connsiteX82-15139" fmla="*/ 2994200 w 9662615"/>
              <a:gd name="connsiteY82-15140" fmla="*/ 1537857 h 1583140"/>
              <a:gd name="connsiteX83-15141" fmla="*/ 2862301 w 9662615"/>
              <a:gd name="connsiteY83-15142" fmla="*/ 1544250 h 1583140"/>
              <a:gd name="connsiteX84-15143" fmla="*/ 2766335 w 9662615"/>
              <a:gd name="connsiteY84-15144" fmla="*/ 1527662 h 1583140"/>
              <a:gd name="connsiteX85-15145" fmla="*/ 2757836 w 9662615"/>
              <a:gd name="connsiteY85-15146" fmla="*/ 1531371 h 1583140"/>
              <a:gd name="connsiteX86-15147" fmla="*/ 2691555 w 9662615"/>
              <a:gd name="connsiteY86-15148" fmla="*/ 1530283 h 1583140"/>
              <a:gd name="connsiteX87-15149" fmla="*/ 2491676 w 9662615"/>
              <a:gd name="connsiteY87-15150" fmla="*/ 1500859 h 1583140"/>
              <a:gd name="connsiteX88-15151" fmla="*/ 2378036 w 9662615"/>
              <a:gd name="connsiteY88-15152" fmla="*/ 1520645 h 1583140"/>
              <a:gd name="connsiteX89-15153" fmla="*/ 2284269 w 9662615"/>
              <a:gd name="connsiteY89-15154" fmla="*/ 1503068 h 1583140"/>
              <a:gd name="connsiteX90-15155" fmla="*/ 2207104 w 9662615"/>
              <a:gd name="connsiteY90-15156" fmla="*/ 1508888 h 1583140"/>
              <a:gd name="connsiteX91-15157" fmla="*/ 2149226 w 9662615"/>
              <a:gd name="connsiteY91-15158" fmla="*/ 1523409 h 1583140"/>
              <a:gd name="connsiteX92-15159" fmla="*/ 2084783 w 9662615"/>
              <a:gd name="connsiteY92-15160" fmla="*/ 1524245 h 1583140"/>
              <a:gd name="connsiteX93-15161" fmla="*/ 2070075 w 9662615"/>
              <a:gd name="connsiteY93-15162" fmla="*/ 1511285 h 1583140"/>
              <a:gd name="connsiteX94-15163" fmla="*/ 2001057 w 9662615"/>
              <a:gd name="connsiteY94-15164" fmla="*/ 1516449 h 1583140"/>
              <a:gd name="connsiteX95-15165" fmla="*/ 1896330 w 9662615"/>
              <a:gd name="connsiteY95-15166" fmla="*/ 1525725 h 1583140"/>
              <a:gd name="connsiteX96-15167" fmla="*/ 1835994 w 9662615"/>
              <a:gd name="connsiteY96-15168" fmla="*/ 1527678 h 1583140"/>
              <a:gd name="connsiteX97-15169" fmla="*/ 1671119 w 9662615"/>
              <a:gd name="connsiteY97-15170" fmla="*/ 1536701 h 1583140"/>
              <a:gd name="connsiteX98-15171" fmla="*/ 1601337 w 9662615"/>
              <a:gd name="connsiteY98-15172" fmla="*/ 1548552 h 1583140"/>
              <a:gd name="connsiteX99-15173" fmla="*/ 1407755 w 9662615"/>
              <a:gd name="connsiteY99-15174" fmla="*/ 1571444 h 1583140"/>
              <a:gd name="connsiteX100-15175" fmla="*/ 1271994 w 9662615"/>
              <a:gd name="connsiteY100-15176" fmla="*/ 1579471 h 1583140"/>
              <a:gd name="connsiteX101-15177" fmla="*/ 1249226 w 9662615"/>
              <a:gd name="connsiteY101-15178" fmla="*/ 1583140 h 1583140"/>
              <a:gd name="connsiteX102-15179" fmla="*/ 1217719 w 9662615"/>
              <a:gd name="connsiteY102-15180" fmla="*/ 1580863 h 1583140"/>
              <a:gd name="connsiteX103-15181" fmla="*/ 1091432 w 9662615"/>
              <a:gd name="connsiteY103-15182" fmla="*/ 1571003 h 1583140"/>
              <a:gd name="connsiteX104-15183" fmla="*/ 992039 w 9662615"/>
              <a:gd name="connsiteY104-15184" fmla="*/ 1556662 h 1583140"/>
              <a:gd name="connsiteX105-15185" fmla="*/ 868264 w 9662615"/>
              <a:gd name="connsiteY105-15186" fmla="*/ 1566392 h 1583140"/>
              <a:gd name="connsiteX106-15187" fmla="*/ 792765 w 9662615"/>
              <a:gd name="connsiteY106-15188" fmla="*/ 1563102 h 1583140"/>
              <a:gd name="connsiteX107-15189" fmla="*/ 669055 w 9662615"/>
              <a:gd name="connsiteY107-15190" fmla="*/ 1543638 h 1583140"/>
              <a:gd name="connsiteX108-15191" fmla="*/ 506152 w 9662615"/>
              <a:gd name="connsiteY108-15192" fmla="*/ 1549124 h 1583140"/>
              <a:gd name="connsiteX109-15193" fmla="*/ 472797 w 9662615"/>
              <a:gd name="connsiteY109-15194" fmla="*/ 1568904 h 1583140"/>
              <a:gd name="connsiteX110-15195" fmla="*/ 427864 w 9662615"/>
              <a:gd name="connsiteY110-15196" fmla="*/ 1580848 h 1583140"/>
              <a:gd name="connsiteX111-15197" fmla="*/ 408381 w 9662615"/>
              <a:gd name="connsiteY111-15198" fmla="*/ 1552940 h 1583140"/>
              <a:gd name="connsiteX112-15199" fmla="*/ 267163 w 9662615"/>
              <a:gd name="connsiteY112-15200" fmla="*/ 1531913 h 1583140"/>
              <a:gd name="connsiteX113-15201" fmla="*/ 196644 w 9662615"/>
              <a:gd name="connsiteY113-15202" fmla="*/ 1524565 h 1583140"/>
              <a:gd name="connsiteX114-15203" fmla="*/ 86819 w 9662615"/>
              <a:gd name="connsiteY114-15204" fmla="*/ 1519517 h 1583140"/>
              <a:gd name="connsiteX115-15205" fmla="*/ 53369 w 9662615"/>
              <a:gd name="connsiteY115-15206" fmla="*/ 1516853 h 1583140"/>
              <a:gd name="connsiteX116-15207" fmla="*/ 2359 w 9662615"/>
              <a:gd name="connsiteY116-15208" fmla="*/ 1515247 h 1583140"/>
              <a:gd name="connsiteX117-15209" fmla="*/ 0 w 9662615"/>
              <a:gd name="connsiteY117-15210" fmla="*/ 1514932 h 1583140"/>
              <a:gd name="connsiteX118-15211" fmla="*/ 0 w 9662615"/>
              <a:gd name="connsiteY118-15212" fmla="*/ 0 h 1583140"/>
              <a:gd name="connsiteX0-15213" fmla="*/ 0 w 9662615"/>
              <a:gd name="connsiteY0-15214" fmla="*/ 0 h 1583140"/>
              <a:gd name="connsiteX1-15215" fmla="*/ 9662615 w 9662615"/>
              <a:gd name="connsiteY1-15216" fmla="*/ 0 h 1583140"/>
              <a:gd name="connsiteX2-15217" fmla="*/ 9662615 w 9662615"/>
              <a:gd name="connsiteY2-15218" fmla="*/ 1280346 h 1583140"/>
              <a:gd name="connsiteX3-15219" fmla="*/ 9658420 w 9662615"/>
              <a:gd name="connsiteY3-15220" fmla="*/ 1280106 h 1583140"/>
              <a:gd name="connsiteX4-15221" fmla="*/ 9469546 w 9662615"/>
              <a:gd name="connsiteY4-15222" fmla="*/ 1289837 h 1583140"/>
              <a:gd name="connsiteX5-15223" fmla="*/ 9385895 w 9662615"/>
              <a:gd name="connsiteY5-15224" fmla="*/ 1269203 h 1583140"/>
              <a:gd name="connsiteX6-15225" fmla="*/ 9144767 w 9662615"/>
              <a:gd name="connsiteY6-15226" fmla="*/ 1264120 h 1583140"/>
              <a:gd name="connsiteX7-15227" fmla="*/ 8837252 w 9662615"/>
              <a:gd name="connsiteY7-15228" fmla="*/ 1350515 h 1583140"/>
              <a:gd name="connsiteX8-15229" fmla="*/ 8705466 w 9662615"/>
              <a:gd name="connsiteY8-15230" fmla="*/ 1342419 h 1583140"/>
              <a:gd name="connsiteX9-15231" fmla="*/ 8652221 w 9662615"/>
              <a:gd name="connsiteY9-15232" fmla="*/ 1326906 h 1583140"/>
              <a:gd name="connsiteX10-15233" fmla="*/ 8632312 w 9662615"/>
              <a:gd name="connsiteY10-15234" fmla="*/ 1326025 h 1583140"/>
              <a:gd name="connsiteX11-15235" fmla="*/ 8591582 w 9662615"/>
              <a:gd name="connsiteY11-15236" fmla="*/ 1341666 h 1583140"/>
              <a:gd name="connsiteX12-15237" fmla="*/ 8537336 w 9662615"/>
              <a:gd name="connsiteY12-15238" fmla="*/ 1341684 h 1583140"/>
              <a:gd name="connsiteX13-15239" fmla="*/ 8472508 w 9662615"/>
              <a:gd name="connsiteY13-15240" fmla="*/ 1363109 h 1583140"/>
              <a:gd name="connsiteX14-15241" fmla="*/ 8258477 w 9662615"/>
              <a:gd name="connsiteY14-15242" fmla="*/ 1370666 h 1583140"/>
              <a:gd name="connsiteX15-15243" fmla="*/ 8197961 w 9662615"/>
              <a:gd name="connsiteY15-15244" fmla="*/ 1392804 h 1583140"/>
              <a:gd name="connsiteX16-15245" fmla="*/ 8171196 w 9662615"/>
              <a:gd name="connsiteY16-15246" fmla="*/ 1397216 h 1583140"/>
              <a:gd name="connsiteX17-15247" fmla="*/ 8127667 w 9662615"/>
              <a:gd name="connsiteY17-15248" fmla="*/ 1418254 h 1583140"/>
              <a:gd name="connsiteX18-15249" fmla="*/ 7974579 w 9662615"/>
              <a:gd name="connsiteY18-15250" fmla="*/ 1383439 h 1583140"/>
              <a:gd name="connsiteX19-15251" fmla="*/ 7768351 w 9662615"/>
              <a:gd name="connsiteY19-15252" fmla="*/ 1395051 h 1583140"/>
              <a:gd name="connsiteX20-15253" fmla="*/ 7635985 w 9662615"/>
              <a:gd name="connsiteY20-15254" fmla="*/ 1386363 h 1583140"/>
              <a:gd name="connsiteX21-15255" fmla="*/ 7466069 w 9662615"/>
              <a:gd name="connsiteY21-15256" fmla="*/ 1377654 h 1583140"/>
              <a:gd name="connsiteX22-15257" fmla="*/ 7355642 w 9662615"/>
              <a:gd name="connsiteY22-15258" fmla="*/ 1407761 h 1583140"/>
              <a:gd name="connsiteX23-15259" fmla="*/ 7151610 w 9662615"/>
              <a:gd name="connsiteY23-15260" fmla="*/ 1397856 h 1583140"/>
              <a:gd name="connsiteX24-15261" fmla="*/ 7082147 w 9662615"/>
              <a:gd name="connsiteY24-15262" fmla="*/ 1406113 h 1583140"/>
              <a:gd name="connsiteX25-15263" fmla="*/ 7014958 w 9662615"/>
              <a:gd name="connsiteY25-15264" fmla="*/ 1396883 h 1583140"/>
              <a:gd name="connsiteX26-15265" fmla="*/ 6907567 w 9662615"/>
              <a:gd name="connsiteY26-15266" fmla="*/ 1419149 h 1583140"/>
              <a:gd name="connsiteX27-15267" fmla="*/ 6748428 w 9662615"/>
              <a:gd name="connsiteY27-15268" fmla="*/ 1420308 h 1583140"/>
              <a:gd name="connsiteX28-15269" fmla="*/ 6654257 w 9662615"/>
              <a:gd name="connsiteY28-15270" fmla="*/ 1424143 h 1583140"/>
              <a:gd name="connsiteX29-15271" fmla="*/ 6620123 w 9662615"/>
              <a:gd name="connsiteY29-15272" fmla="*/ 1430535 h 1583140"/>
              <a:gd name="connsiteX30-15273" fmla="*/ 6571355 w 9662615"/>
              <a:gd name="connsiteY30-15274" fmla="*/ 1436144 h 1583140"/>
              <a:gd name="connsiteX31-15275" fmla="*/ 6486557 w 9662615"/>
              <a:gd name="connsiteY31-15276" fmla="*/ 1449861 h 1583140"/>
              <a:gd name="connsiteX32-15277" fmla="*/ 6370419 w 9662615"/>
              <a:gd name="connsiteY32-15278" fmla="*/ 1461649 h 1583140"/>
              <a:gd name="connsiteX33-15279" fmla="*/ 6278839 w 9662615"/>
              <a:gd name="connsiteY33-15280" fmla="*/ 1449160 h 1583140"/>
              <a:gd name="connsiteX34-15281" fmla="*/ 6272455 w 9662615"/>
              <a:gd name="connsiteY34-15282" fmla="*/ 1453191 h 1583140"/>
              <a:gd name="connsiteX35-15283" fmla="*/ 6212659 w 9662615"/>
              <a:gd name="connsiteY35-15284" fmla="*/ 1454850 h 1583140"/>
              <a:gd name="connsiteX36-15285" fmla="*/ 6069317 w 9662615"/>
              <a:gd name="connsiteY36-15286" fmla="*/ 1445838 h 1583140"/>
              <a:gd name="connsiteX37-15287" fmla="*/ 5878477 w 9662615"/>
              <a:gd name="connsiteY37-15288" fmla="*/ 1439180 h 1583140"/>
              <a:gd name="connsiteX38-15289" fmla="*/ 5838387 w 9662615"/>
              <a:gd name="connsiteY38-15290" fmla="*/ 1444679 h 1583140"/>
              <a:gd name="connsiteX39-15291" fmla="*/ 5771136 w 9662615"/>
              <a:gd name="connsiteY39-15292" fmla="*/ 1453639 h 1583140"/>
              <a:gd name="connsiteX40-15293" fmla="*/ 5724081 w 9662615"/>
              <a:gd name="connsiteY40-15294" fmla="*/ 1470431 h 1583140"/>
              <a:gd name="connsiteX41-15295" fmla="*/ 5666577 w 9662615"/>
              <a:gd name="connsiteY41-15296" fmla="*/ 1473921 h 1583140"/>
              <a:gd name="connsiteX42-15297" fmla="*/ 5649068 w 9662615"/>
              <a:gd name="connsiteY42-15298" fmla="*/ 1461676 h 1583140"/>
              <a:gd name="connsiteX43-15299" fmla="*/ 5588902 w 9662615"/>
              <a:gd name="connsiteY43-15300" fmla="*/ 1469647 h 1583140"/>
              <a:gd name="connsiteX44-15301" fmla="*/ 5498090 w 9662615"/>
              <a:gd name="connsiteY44-15302" fmla="*/ 1483173 h 1583140"/>
              <a:gd name="connsiteX45-15303" fmla="*/ 5444641 w 9662615"/>
              <a:gd name="connsiteY45-15304" fmla="*/ 1487602 h 1583140"/>
              <a:gd name="connsiteX46-15305" fmla="*/ 5299812 w 9662615"/>
              <a:gd name="connsiteY46-15306" fmla="*/ 1503362 h 1583140"/>
              <a:gd name="connsiteX47-15307" fmla="*/ 5213947 w 9662615"/>
              <a:gd name="connsiteY47-15308" fmla="*/ 1516637 h 1583140"/>
              <a:gd name="connsiteX48-15309" fmla="*/ 5090342 w 9662615"/>
              <a:gd name="connsiteY48-15310" fmla="*/ 1546680 h 1583140"/>
              <a:gd name="connsiteX49-15311" fmla="*/ 5129812 w 9662615"/>
              <a:gd name="connsiteY49-15312" fmla="*/ 1521277 h 1583140"/>
              <a:gd name="connsiteX50-15313" fmla="*/ 5059484 w 9662615"/>
              <a:gd name="connsiteY50-15314" fmla="*/ 1546802 h 1583140"/>
              <a:gd name="connsiteX51-15315" fmla="*/ 5038524 w 9662615"/>
              <a:gd name="connsiteY51-15316" fmla="*/ 1545675 h 1583140"/>
              <a:gd name="connsiteX52-15317" fmla="*/ 5026564 w 9662615"/>
              <a:gd name="connsiteY52-15318" fmla="*/ 1545376 h 1583140"/>
              <a:gd name="connsiteX53-15319" fmla="*/ 4969433 w 9662615"/>
              <a:gd name="connsiteY53-15320" fmla="*/ 1550865 h 1583140"/>
              <a:gd name="connsiteX54-15321" fmla="*/ 4929254 w 9662615"/>
              <a:gd name="connsiteY54-15322" fmla="*/ 1563452 h 1583140"/>
              <a:gd name="connsiteX55-15323" fmla="*/ 4871726 w 9662615"/>
              <a:gd name="connsiteY55-15324" fmla="*/ 1570584 h 1583140"/>
              <a:gd name="connsiteX56-15325" fmla="*/ 4843267 w 9662615"/>
              <a:gd name="connsiteY56-15326" fmla="*/ 1561459 h 1583140"/>
              <a:gd name="connsiteX57-15327" fmla="*/ 4821058 w 9662615"/>
              <a:gd name="connsiteY57-15328" fmla="*/ 1553078 h 1583140"/>
              <a:gd name="connsiteX58-15329" fmla="*/ 4791466 w 9662615"/>
              <a:gd name="connsiteY58-15330" fmla="*/ 1561324 h 1583140"/>
              <a:gd name="connsiteX59-15331" fmla="*/ 4784247 w 9662615"/>
              <a:gd name="connsiteY59-15332" fmla="*/ 1562342 h 1583140"/>
              <a:gd name="connsiteX60-15333" fmla="*/ 4739309 w 9662615"/>
              <a:gd name="connsiteY60-15334" fmla="*/ 1553948 h 1583140"/>
              <a:gd name="connsiteX61-15335" fmla="*/ 4697562 w 9662615"/>
              <a:gd name="connsiteY61-15336" fmla="*/ 1551206 h 1583140"/>
              <a:gd name="connsiteX62-15337" fmla="*/ 4650737 w 9662615"/>
              <a:gd name="connsiteY62-15338" fmla="*/ 1537381 h 1583140"/>
              <a:gd name="connsiteX63-15339" fmla="*/ 4583150 w 9662615"/>
              <a:gd name="connsiteY63-15340" fmla="*/ 1529064 h 1583140"/>
              <a:gd name="connsiteX64-15341" fmla="*/ 4521734 w 9662615"/>
              <a:gd name="connsiteY64-15342" fmla="*/ 1529359 h 1583140"/>
              <a:gd name="connsiteX65-15343" fmla="*/ 4382398 w 9662615"/>
              <a:gd name="connsiteY65-15344" fmla="*/ 1534108 h 1583140"/>
              <a:gd name="connsiteX66-15345" fmla="*/ 4221826 w 9662615"/>
              <a:gd name="connsiteY66-15346" fmla="*/ 1500972 h 1583140"/>
              <a:gd name="connsiteX67-15347" fmla="*/ 4096601 w 9662615"/>
              <a:gd name="connsiteY67-15348" fmla="*/ 1521563 h 1583140"/>
              <a:gd name="connsiteX68-15349" fmla="*/ 4002441 w 9662615"/>
              <a:gd name="connsiteY68-15350" fmla="*/ 1528912 h 1583140"/>
              <a:gd name="connsiteX69-15351" fmla="*/ 3833906 w 9662615"/>
              <a:gd name="connsiteY69-15352" fmla="*/ 1516637 h 1583140"/>
              <a:gd name="connsiteX70-15353" fmla="*/ 3696258 w 9662615"/>
              <a:gd name="connsiteY70-15354" fmla="*/ 1537563 h 1583140"/>
              <a:gd name="connsiteX71-15355" fmla="*/ 3594070 w 9662615"/>
              <a:gd name="connsiteY71-15356" fmla="*/ 1509422 h 1583140"/>
              <a:gd name="connsiteX72-15357" fmla="*/ 3565233 w 9662615"/>
              <a:gd name="connsiteY72-15358" fmla="*/ 1515122 h 1583140"/>
              <a:gd name="connsiteX73-15359" fmla="*/ 3560267 w 9662615"/>
              <a:gd name="connsiteY73-15360" fmla="*/ 1516288 h 1583140"/>
              <a:gd name="connsiteX74-15361" fmla="*/ 3540258 w 9662615"/>
              <a:gd name="connsiteY74-15362" fmla="*/ 1516976 h 1583140"/>
              <a:gd name="connsiteX75-15363" fmla="*/ 3534780 w 9662615"/>
              <a:gd name="connsiteY75-15364" fmla="*/ 1522141 h 1583140"/>
              <a:gd name="connsiteX76-15365" fmla="*/ 3504783 w 9662615"/>
              <a:gd name="connsiteY76-15366" fmla="*/ 1526739 h 1583140"/>
              <a:gd name="connsiteX77-15367" fmla="*/ 3430805 w 9662615"/>
              <a:gd name="connsiteY77-15368" fmla="*/ 1542521 h 1583140"/>
              <a:gd name="connsiteX78-15369" fmla="*/ 3292707 w 9662615"/>
              <a:gd name="connsiteY78-15370" fmla="*/ 1520490 h 1583140"/>
              <a:gd name="connsiteX79-15371" fmla="*/ 3187872 w 9662615"/>
              <a:gd name="connsiteY79-15372" fmla="*/ 1519991 h 1583140"/>
              <a:gd name="connsiteX80-15373" fmla="*/ 3148026 w 9662615"/>
              <a:gd name="connsiteY80-15374" fmla="*/ 1524777 h 1583140"/>
              <a:gd name="connsiteX81-15375" fmla="*/ 3092394 w 9662615"/>
              <a:gd name="connsiteY81-15376" fmla="*/ 1528115 h 1583140"/>
              <a:gd name="connsiteX82-15377" fmla="*/ 2994200 w 9662615"/>
              <a:gd name="connsiteY82-15378" fmla="*/ 1537857 h 1583140"/>
              <a:gd name="connsiteX83-15379" fmla="*/ 2862301 w 9662615"/>
              <a:gd name="connsiteY83-15380" fmla="*/ 1544250 h 1583140"/>
              <a:gd name="connsiteX84-15381" fmla="*/ 2766335 w 9662615"/>
              <a:gd name="connsiteY84-15382" fmla="*/ 1527662 h 1583140"/>
              <a:gd name="connsiteX85-15383" fmla="*/ 2757836 w 9662615"/>
              <a:gd name="connsiteY85-15384" fmla="*/ 1531371 h 1583140"/>
              <a:gd name="connsiteX86-15385" fmla="*/ 2691555 w 9662615"/>
              <a:gd name="connsiteY86-15386" fmla="*/ 1530283 h 1583140"/>
              <a:gd name="connsiteX87-15387" fmla="*/ 2491676 w 9662615"/>
              <a:gd name="connsiteY87-15388" fmla="*/ 1500859 h 1583140"/>
              <a:gd name="connsiteX88-15389" fmla="*/ 2378036 w 9662615"/>
              <a:gd name="connsiteY88-15390" fmla="*/ 1520645 h 1583140"/>
              <a:gd name="connsiteX89-15391" fmla="*/ 2284269 w 9662615"/>
              <a:gd name="connsiteY89-15392" fmla="*/ 1503068 h 1583140"/>
              <a:gd name="connsiteX90-15393" fmla="*/ 2207104 w 9662615"/>
              <a:gd name="connsiteY90-15394" fmla="*/ 1508888 h 1583140"/>
              <a:gd name="connsiteX91-15395" fmla="*/ 2149226 w 9662615"/>
              <a:gd name="connsiteY91-15396" fmla="*/ 1523409 h 1583140"/>
              <a:gd name="connsiteX92-15397" fmla="*/ 2084783 w 9662615"/>
              <a:gd name="connsiteY92-15398" fmla="*/ 1524245 h 1583140"/>
              <a:gd name="connsiteX93-15399" fmla="*/ 2070075 w 9662615"/>
              <a:gd name="connsiteY93-15400" fmla="*/ 1511285 h 1583140"/>
              <a:gd name="connsiteX94-15401" fmla="*/ 2001057 w 9662615"/>
              <a:gd name="connsiteY94-15402" fmla="*/ 1516449 h 1583140"/>
              <a:gd name="connsiteX95-15403" fmla="*/ 1896330 w 9662615"/>
              <a:gd name="connsiteY95-15404" fmla="*/ 1525725 h 1583140"/>
              <a:gd name="connsiteX96-15405" fmla="*/ 1835994 w 9662615"/>
              <a:gd name="connsiteY96-15406" fmla="*/ 1527678 h 1583140"/>
              <a:gd name="connsiteX97-15407" fmla="*/ 1671119 w 9662615"/>
              <a:gd name="connsiteY97-15408" fmla="*/ 1536701 h 1583140"/>
              <a:gd name="connsiteX98-15409" fmla="*/ 1601337 w 9662615"/>
              <a:gd name="connsiteY98-15410" fmla="*/ 1548552 h 1583140"/>
              <a:gd name="connsiteX99-15411" fmla="*/ 1407755 w 9662615"/>
              <a:gd name="connsiteY99-15412" fmla="*/ 1571444 h 1583140"/>
              <a:gd name="connsiteX100-15413" fmla="*/ 1271994 w 9662615"/>
              <a:gd name="connsiteY100-15414" fmla="*/ 1579471 h 1583140"/>
              <a:gd name="connsiteX101-15415" fmla="*/ 1249226 w 9662615"/>
              <a:gd name="connsiteY101-15416" fmla="*/ 1583140 h 1583140"/>
              <a:gd name="connsiteX102-15417" fmla="*/ 1217719 w 9662615"/>
              <a:gd name="connsiteY102-15418" fmla="*/ 1580863 h 1583140"/>
              <a:gd name="connsiteX103-15419" fmla="*/ 1091432 w 9662615"/>
              <a:gd name="connsiteY103-15420" fmla="*/ 1571003 h 1583140"/>
              <a:gd name="connsiteX104-15421" fmla="*/ 992039 w 9662615"/>
              <a:gd name="connsiteY104-15422" fmla="*/ 1556662 h 1583140"/>
              <a:gd name="connsiteX105-15423" fmla="*/ 868264 w 9662615"/>
              <a:gd name="connsiteY105-15424" fmla="*/ 1566392 h 1583140"/>
              <a:gd name="connsiteX106-15425" fmla="*/ 792765 w 9662615"/>
              <a:gd name="connsiteY106-15426" fmla="*/ 1563102 h 1583140"/>
              <a:gd name="connsiteX107-15427" fmla="*/ 669055 w 9662615"/>
              <a:gd name="connsiteY107-15428" fmla="*/ 1543638 h 1583140"/>
              <a:gd name="connsiteX108-15429" fmla="*/ 506152 w 9662615"/>
              <a:gd name="connsiteY108-15430" fmla="*/ 1549124 h 1583140"/>
              <a:gd name="connsiteX109-15431" fmla="*/ 472797 w 9662615"/>
              <a:gd name="connsiteY109-15432" fmla="*/ 1568904 h 1583140"/>
              <a:gd name="connsiteX110-15433" fmla="*/ 427864 w 9662615"/>
              <a:gd name="connsiteY110-15434" fmla="*/ 1580848 h 1583140"/>
              <a:gd name="connsiteX111-15435" fmla="*/ 408381 w 9662615"/>
              <a:gd name="connsiteY111-15436" fmla="*/ 1552940 h 1583140"/>
              <a:gd name="connsiteX112-15437" fmla="*/ 267163 w 9662615"/>
              <a:gd name="connsiteY112-15438" fmla="*/ 1531913 h 1583140"/>
              <a:gd name="connsiteX113-15439" fmla="*/ 196644 w 9662615"/>
              <a:gd name="connsiteY113-15440" fmla="*/ 1524565 h 1583140"/>
              <a:gd name="connsiteX114-15441" fmla="*/ 86819 w 9662615"/>
              <a:gd name="connsiteY114-15442" fmla="*/ 1519517 h 1583140"/>
              <a:gd name="connsiteX115-15443" fmla="*/ 53369 w 9662615"/>
              <a:gd name="connsiteY115-15444" fmla="*/ 1516853 h 1583140"/>
              <a:gd name="connsiteX116-15445" fmla="*/ 2359 w 9662615"/>
              <a:gd name="connsiteY116-15446" fmla="*/ 1515247 h 1583140"/>
              <a:gd name="connsiteX117-15447" fmla="*/ 0 w 9662615"/>
              <a:gd name="connsiteY117-15448" fmla="*/ 1514932 h 1583140"/>
              <a:gd name="connsiteX118-15449" fmla="*/ 0 w 9662615"/>
              <a:gd name="connsiteY118-15450" fmla="*/ 0 h 1583140"/>
              <a:gd name="connsiteX0-15451" fmla="*/ 0 w 9662615"/>
              <a:gd name="connsiteY0-15452" fmla="*/ 0 h 1583140"/>
              <a:gd name="connsiteX1-15453" fmla="*/ 9662615 w 9662615"/>
              <a:gd name="connsiteY1-15454" fmla="*/ 0 h 1583140"/>
              <a:gd name="connsiteX2-15455" fmla="*/ 9662615 w 9662615"/>
              <a:gd name="connsiteY2-15456" fmla="*/ 1280346 h 1583140"/>
              <a:gd name="connsiteX3-15457" fmla="*/ 9658420 w 9662615"/>
              <a:gd name="connsiteY3-15458" fmla="*/ 1280106 h 1583140"/>
              <a:gd name="connsiteX4-15459" fmla="*/ 9469546 w 9662615"/>
              <a:gd name="connsiteY4-15460" fmla="*/ 1289837 h 1583140"/>
              <a:gd name="connsiteX5-15461" fmla="*/ 9385895 w 9662615"/>
              <a:gd name="connsiteY5-15462" fmla="*/ 1269203 h 1583140"/>
              <a:gd name="connsiteX6-15463" fmla="*/ 9144767 w 9662615"/>
              <a:gd name="connsiteY6-15464" fmla="*/ 1264120 h 1583140"/>
              <a:gd name="connsiteX7-15465" fmla="*/ 8837252 w 9662615"/>
              <a:gd name="connsiteY7-15466" fmla="*/ 1350515 h 1583140"/>
              <a:gd name="connsiteX8-15467" fmla="*/ 8705466 w 9662615"/>
              <a:gd name="connsiteY8-15468" fmla="*/ 1342419 h 1583140"/>
              <a:gd name="connsiteX9-15469" fmla="*/ 8652221 w 9662615"/>
              <a:gd name="connsiteY9-15470" fmla="*/ 1326906 h 1583140"/>
              <a:gd name="connsiteX10-15471" fmla="*/ 8632312 w 9662615"/>
              <a:gd name="connsiteY10-15472" fmla="*/ 1326025 h 1583140"/>
              <a:gd name="connsiteX11-15473" fmla="*/ 8591582 w 9662615"/>
              <a:gd name="connsiteY11-15474" fmla="*/ 1341666 h 1583140"/>
              <a:gd name="connsiteX12-15475" fmla="*/ 8537336 w 9662615"/>
              <a:gd name="connsiteY12-15476" fmla="*/ 1341684 h 1583140"/>
              <a:gd name="connsiteX13-15477" fmla="*/ 8472508 w 9662615"/>
              <a:gd name="connsiteY13-15478" fmla="*/ 1363109 h 1583140"/>
              <a:gd name="connsiteX14-15479" fmla="*/ 8258477 w 9662615"/>
              <a:gd name="connsiteY14-15480" fmla="*/ 1370666 h 1583140"/>
              <a:gd name="connsiteX15-15481" fmla="*/ 8197961 w 9662615"/>
              <a:gd name="connsiteY15-15482" fmla="*/ 1392804 h 1583140"/>
              <a:gd name="connsiteX16-15483" fmla="*/ 8171196 w 9662615"/>
              <a:gd name="connsiteY16-15484" fmla="*/ 1397216 h 1583140"/>
              <a:gd name="connsiteX17-15485" fmla="*/ 8127667 w 9662615"/>
              <a:gd name="connsiteY17-15486" fmla="*/ 1418254 h 1583140"/>
              <a:gd name="connsiteX18-15487" fmla="*/ 7974579 w 9662615"/>
              <a:gd name="connsiteY18-15488" fmla="*/ 1383439 h 1583140"/>
              <a:gd name="connsiteX19-15489" fmla="*/ 7768351 w 9662615"/>
              <a:gd name="connsiteY19-15490" fmla="*/ 1395051 h 1583140"/>
              <a:gd name="connsiteX20-15491" fmla="*/ 7635985 w 9662615"/>
              <a:gd name="connsiteY20-15492" fmla="*/ 1386363 h 1583140"/>
              <a:gd name="connsiteX21-15493" fmla="*/ 7466069 w 9662615"/>
              <a:gd name="connsiteY21-15494" fmla="*/ 1377654 h 1583140"/>
              <a:gd name="connsiteX22-15495" fmla="*/ 7355642 w 9662615"/>
              <a:gd name="connsiteY22-15496" fmla="*/ 1407761 h 1583140"/>
              <a:gd name="connsiteX23-15497" fmla="*/ 7151610 w 9662615"/>
              <a:gd name="connsiteY23-15498" fmla="*/ 1397856 h 1583140"/>
              <a:gd name="connsiteX24-15499" fmla="*/ 7082147 w 9662615"/>
              <a:gd name="connsiteY24-15500" fmla="*/ 1406113 h 1583140"/>
              <a:gd name="connsiteX25-15501" fmla="*/ 7014958 w 9662615"/>
              <a:gd name="connsiteY25-15502" fmla="*/ 1396883 h 1583140"/>
              <a:gd name="connsiteX26-15503" fmla="*/ 6907567 w 9662615"/>
              <a:gd name="connsiteY26-15504" fmla="*/ 1419149 h 1583140"/>
              <a:gd name="connsiteX27-15505" fmla="*/ 6748428 w 9662615"/>
              <a:gd name="connsiteY27-15506" fmla="*/ 1420308 h 1583140"/>
              <a:gd name="connsiteX28-15507" fmla="*/ 6654257 w 9662615"/>
              <a:gd name="connsiteY28-15508" fmla="*/ 1424143 h 1583140"/>
              <a:gd name="connsiteX29-15509" fmla="*/ 6620123 w 9662615"/>
              <a:gd name="connsiteY29-15510" fmla="*/ 1430535 h 1583140"/>
              <a:gd name="connsiteX30-15511" fmla="*/ 6571355 w 9662615"/>
              <a:gd name="connsiteY30-15512" fmla="*/ 1436144 h 1583140"/>
              <a:gd name="connsiteX31-15513" fmla="*/ 6486557 w 9662615"/>
              <a:gd name="connsiteY31-15514" fmla="*/ 1449861 h 1583140"/>
              <a:gd name="connsiteX32-15515" fmla="*/ 6370419 w 9662615"/>
              <a:gd name="connsiteY32-15516" fmla="*/ 1461649 h 1583140"/>
              <a:gd name="connsiteX33-15517" fmla="*/ 6278839 w 9662615"/>
              <a:gd name="connsiteY33-15518" fmla="*/ 1449160 h 1583140"/>
              <a:gd name="connsiteX34-15519" fmla="*/ 6272455 w 9662615"/>
              <a:gd name="connsiteY34-15520" fmla="*/ 1453191 h 1583140"/>
              <a:gd name="connsiteX35-15521" fmla="*/ 6212659 w 9662615"/>
              <a:gd name="connsiteY35-15522" fmla="*/ 1454850 h 1583140"/>
              <a:gd name="connsiteX36-15523" fmla="*/ 6069317 w 9662615"/>
              <a:gd name="connsiteY36-15524" fmla="*/ 1445838 h 1583140"/>
              <a:gd name="connsiteX37-15525" fmla="*/ 5878477 w 9662615"/>
              <a:gd name="connsiteY37-15526" fmla="*/ 1439180 h 1583140"/>
              <a:gd name="connsiteX38-15527" fmla="*/ 5838387 w 9662615"/>
              <a:gd name="connsiteY38-15528" fmla="*/ 1444679 h 1583140"/>
              <a:gd name="connsiteX39-15529" fmla="*/ 5771136 w 9662615"/>
              <a:gd name="connsiteY39-15530" fmla="*/ 1453639 h 1583140"/>
              <a:gd name="connsiteX40-15531" fmla="*/ 5724081 w 9662615"/>
              <a:gd name="connsiteY40-15532" fmla="*/ 1470431 h 1583140"/>
              <a:gd name="connsiteX41-15533" fmla="*/ 5666577 w 9662615"/>
              <a:gd name="connsiteY41-15534" fmla="*/ 1473921 h 1583140"/>
              <a:gd name="connsiteX42-15535" fmla="*/ 5649068 w 9662615"/>
              <a:gd name="connsiteY42-15536" fmla="*/ 1461676 h 1583140"/>
              <a:gd name="connsiteX43-15537" fmla="*/ 5588902 w 9662615"/>
              <a:gd name="connsiteY43-15538" fmla="*/ 1469647 h 1583140"/>
              <a:gd name="connsiteX44-15539" fmla="*/ 5498090 w 9662615"/>
              <a:gd name="connsiteY44-15540" fmla="*/ 1483173 h 1583140"/>
              <a:gd name="connsiteX45-15541" fmla="*/ 5444641 w 9662615"/>
              <a:gd name="connsiteY45-15542" fmla="*/ 1487602 h 1583140"/>
              <a:gd name="connsiteX46-15543" fmla="*/ 5299812 w 9662615"/>
              <a:gd name="connsiteY46-15544" fmla="*/ 1503362 h 1583140"/>
              <a:gd name="connsiteX47-15545" fmla="*/ 5213947 w 9662615"/>
              <a:gd name="connsiteY47-15546" fmla="*/ 1516637 h 1583140"/>
              <a:gd name="connsiteX48-15547" fmla="*/ 5090342 w 9662615"/>
              <a:gd name="connsiteY48-15548" fmla="*/ 1546680 h 1583140"/>
              <a:gd name="connsiteX49-15549" fmla="*/ 5129812 w 9662615"/>
              <a:gd name="connsiteY49-15550" fmla="*/ 1521277 h 1583140"/>
              <a:gd name="connsiteX50-15551" fmla="*/ 5059484 w 9662615"/>
              <a:gd name="connsiteY50-15552" fmla="*/ 1546802 h 1583140"/>
              <a:gd name="connsiteX51-15553" fmla="*/ 5038524 w 9662615"/>
              <a:gd name="connsiteY51-15554" fmla="*/ 1545675 h 1583140"/>
              <a:gd name="connsiteX52-15555" fmla="*/ 5026564 w 9662615"/>
              <a:gd name="connsiteY52-15556" fmla="*/ 1545376 h 1583140"/>
              <a:gd name="connsiteX53-15557" fmla="*/ 4969433 w 9662615"/>
              <a:gd name="connsiteY53-15558" fmla="*/ 1550865 h 1583140"/>
              <a:gd name="connsiteX54-15559" fmla="*/ 4929254 w 9662615"/>
              <a:gd name="connsiteY54-15560" fmla="*/ 1563452 h 1583140"/>
              <a:gd name="connsiteX55-15561" fmla="*/ 4871726 w 9662615"/>
              <a:gd name="connsiteY55-15562" fmla="*/ 1570584 h 1583140"/>
              <a:gd name="connsiteX56-15563" fmla="*/ 4843267 w 9662615"/>
              <a:gd name="connsiteY56-15564" fmla="*/ 1561459 h 1583140"/>
              <a:gd name="connsiteX57-15565" fmla="*/ 4821058 w 9662615"/>
              <a:gd name="connsiteY57-15566" fmla="*/ 1553078 h 1583140"/>
              <a:gd name="connsiteX58-15567" fmla="*/ 4791466 w 9662615"/>
              <a:gd name="connsiteY58-15568" fmla="*/ 1561324 h 1583140"/>
              <a:gd name="connsiteX59-15569" fmla="*/ 4784247 w 9662615"/>
              <a:gd name="connsiteY59-15570" fmla="*/ 1562342 h 1583140"/>
              <a:gd name="connsiteX60-15571" fmla="*/ 4739309 w 9662615"/>
              <a:gd name="connsiteY60-15572" fmla="*/ 1553948 h 1583140"/>
              <a:gd name="connsiteX61-15573" fmla="*/ 4697562 w 9662615"/>
              <a:gd name="connsiteY61-15574" fmla="*/ 1551206 h 1583140"/>
              <a:gd name="connsiteX62-15575" fmla="*/ 4650737 w 9662615"/>
              <a:gd name="connsiteY62-15576" fmla="*/ 1537381 h 1583140"/>
              <a:gd name="connsiteX63-15577" fmla="*/ 4583150 w 9662615"/>
              <a:gd name="connsiteY63-15578" fmla="*/ 1529064 h 1583140"/>
              <a:gd name="connsiteX64-15579" fmla="*/ 4521734 w 9662615"/>
              <a:gd name="connsiteY64-15580" fmla="*/ 1529359 h 1583140"/>
              <a:gd name="connsiteX65-15581" fmla="*/ 4382398 w 9662615"/>
              <a:gd name="connsiteY65-15582" fmla="*/ 1534108 h 1583140"/>
              <a:gd name="connsiteX66-15583" fmla="*/ 4221826 w 9662615"/>
              <a:gd name="connsiteY66-15584" fmla="*/ 1500972 h 1583140"/>
              <a:gd name="connsiteX67-15585" fmla="*/ 4096601 w 9662615"/>
              <a:gd name="connsiteY67-15586" fmla="*/ 1521563 h 1583140"/>
              <a:gd name="connsiteX68-15587" fmla="*/ 4002441 w 9662615"/>
              <a:gd name="connsiteY68-15588" fmla="*/ 1528912 h 1583140"/>
              <a:gd name="connsiteX69-15589" fmla="*/ 3833906 w 9662615"/>
              <a:gd name="connsiteY69-15590" fmla="*/ 1516637 h 1583140"/>
              <a:gd name="connsiteX70-15591" fmla="*/ 3763845 w 9662615"/>
              <a:gd name="connsiteY70-15592" fmla="*/ 1501782 h 1583140"/>
              <a:gd name="connsiteX71-15593" fmla="*/ 3594070 w 9662615"/>
              <a:gd name="connsiteY71-15594" fmla="*/ 1509422 h 1583140"/>
              <a:gd name="connsiteX72-15595" fmla="*/ 3565233 w 9662615"/>
              <a:gd name="connsiteY72-15596" fmla="*/ 1515122 h 1583140"/>
              <a:gd name="connsiteX73-15597" fmla="*/ 3560267 w 9662615"/>
              <a:gd name="connsiteY73-15598" fmla="*/ 1516288 h 1583140"/>
              <a:gd name="connsiteX74-15599" fmla="*/ 3540258 w 9662615"/>
              <a:gd name="connsiteY74-15600" fmla="*/ 1516976 h 1583140"/>
              <a:gd name="connsiteX75-15601" fmla="*/ 3534780 w 9662615"/>
              <a:gd name="connsiteY75-15602" fmla="*/ 1522141 h 1583140"/>
              <a:gd name="connsiteX76-15603" fmla="*/ 3504783 w 9662615"/>
              <a:gd name="connsiteY76-15604" fmla="*/ 1526739 h 1583140"/>
              <a:gd name="connsiteX77-15605" fmla="*/ 3430805 w 9662615"/>
              <a:gd name="connsiteY77-15606" fmla="*/ 1542521 h 1583140"/>
              <a:gd name="connsiteX78-15607" fmla="*/ 3292707 w 9662615"/>
              <a:gd name="connsiteY78-15608" fmla="*/ 1520490 h 1583140"/>
              <a:gd name="connsiteX79-15609" fmla="*/ 3187872 w 9662615"/>
              <a:gd name="connsiteY79-15610" fmla="*/ 1519991 h 1583140"/>
              <a:gd name="connsiteX80-15611" fmla="*/ 3148026 w 9662615"/>
              <a:gd name="connsiteY80-15612" fmla="*/ 1524777 h 1583140"/>
              <a:gd name="connsiteX81-15613" fmla="*/ 3092394 w 9662615"/>
              <a:gd name="connsiteY81-15614" fmla="*/ 1528115 h 1583140"/>
              <a:gd name="connsiteX82-15615" fmla="*/ 2994200 w 9662615"/>
              <a:gd name="connsiteY82-15616" fmla="*/ 1537857 h 1583140"/>
              <a:gd name="connsiteX83-15617" fmla="*/ 2862301 w 9662615"/>
              <a:gd name="connsiteY83-15618" fmla="*/ 1544250 h 1583140"/>
              <a:gd name="connsiteX84-15619" fmla="*/ 2766335 w 9662615"/>
              <a:gd name="connsiteY84-15620" fmla="*/ 1527662 h 1583140"/>
              <a:gd name="connsiteX85-15621" fmla="*/ 2757836 w 9662615"/>
              <a:gd name="connsiteY85-15622" fmla="*/ 1531371 h 1583140"/>
              <a:gd name="connsiteX86-15623" fmla="*/ 2691555 w 9662615"/>
              <a:gd name="connsiteY86-15624" fmla="*/ 1530283 h 1583140"/>
              <a:gd name="connsiteX87-15625" fmla="*/ 2491676 w 9662615"/>
              <a:gd name="connsiteY87-15626" fmla="*/ 1500859 h 1583140"/>
              <a:gd name="connsiteX88-15627" fmla="*/ 2378036 w 9662615"/>
              <a:gd name="connsiteY88-15628" fmla="*/ 1520645 h 1583140"/>
              <a:gd name="connsiteX89-15629" fmla="*/ 2284269 w 9662615"/>
              <a:gd name="connsiteY89-15630" fmla="*/ 1503068 h 1583140"/>
              <a:gd name="connsiteX90-15631" fmla="*/ 2207104 w 9662615"/>
              <a:gd name="connsiteY90-15632" fmla="*/ 1508888 h 1583140"/>
              <a:gd name="connsiteX91-15633" fmla="*/ 2149226 w 9662615"/>
              <a:gd name="connsiteY91-15634" fmla="*/ 1523409 h 1583140"/>
              <a:gd name="connsiteX92-15635" fmla="*/ 2084783 w 9662615"/>
              <a:gd name="connsiteY92-15636" fmla="*/ 1524245 h 1583140"/>
              <a:gd name="connsiteX93-15637" fmla="*/ 2070075 w 9662615"/>
              <a:gd name="connsiteY93-15638" fmla="*/ 1511285 h 1583140"/>
              <a:gd name="connsiteX94-15639" fmla="*/ 2001057 w 9662615"/>
              <a:gd name="connsiteY94-15640" fmla="*/ 1516449 h 1583140"/>
              <a:gd name="connsiteX95-15641" fmla="*/ 1896330 w 9662615"/>
              <a:gd name="connsiteY95-15642" fmla="*/ 1525725 h 1583140"/>
              <a:gd name="connsiteX96-15643" fmla="*/ 1835994 w 9662615"/>
              <a:gd name="connsiteY96-15644" fmla="*/ 1527678 h 1583140"/>
              <a:gd name="connsiteX97-15645" fmla="*/ 1671119 w 9662615"/>
              <a:gd name="connsiteY97-15646" fmla="*/ 1536701 h 1583140"/>
              <a:gd name="connsiteX98-15647" fmla="*/ 1601337 w 9662615"/>
              <a:gd name="connsiteY98-15648" fmla="*/ 1548552 h 1583140"/>
              <a:gd name="connsiteX99-15649" fmla="*/ 1407755 w 9662615"/>
              <a:gd name="connsiteY99-15650" fmla="*/ 1571444 h 1583140"/>
              <a:gd name="connsiteX100-15651" fmla="*/ 1271994 w 9662615"/>
              <a:gd name="connsiteY100-15652" fmla="*/ 1579471 h 1583140"/>
              <a:gd name="connsiteX101-15653" fmla="*/ 1249226 w 9662615"/>
              <a:gd name="connsiteY101-15654" fmla="*/ 1583140 h 1583140"/>
              <a:gd name="connsiteX102-15655" fmla="*/ 1217719 w 9662615"/>
              <a:gd name="connsiteY102-15656" fmla="*/ 1580863 h 1583140"/>
              <a:gd name="connsiteX103-15657" fmla="*/ 1091432 w 9662615"/>
              <a:gd name="connsiteY103-15658" fmla="*/ 1571003 h 1583140"/>
              <a:gd name="connsiteX104-15659" fmla="*/ 992039 w 9662615"/>
              <a:gd name="connsiteY104-15660" fmla="*/ 1556662 h 1583140"/>
              <a:gd name="connsiteX105-15661" fmla="*/ 868264 w 9662615"/>
              <a:gd name="connsiteY105-15662" fmla="*/ 1566392 h 1583140"/>
              <a:gd name="connsiteX106-15663" fmla="*/ 792765 w 9662615"/>
              <a:gd name="connsiteY106-15664" fmla="*/ 1563102 h 1583140"/>
              <a:gd name="connsiteX107-15665" fmla="*/ 669055 w 9662615"/>
              <a:gd name="connsiteY107-15666" fmla="*/ 1543638 h 1583140"/>
              <a:gd name="connsiteX108-15667" fmla="*/ 506152 w 9662615"/>
              <a:gd name="connsiteY108-15668" fmla="*/ 1549124 h 1583140"/>
              <a:gd name="connsiteX109-15669" fmla="*/ 472797 w 9662615"/>
              <a:gd name="connsiteY109-15670" fmla="*/ 1568904 h 1583140"/>
              <a:gd name="connsiteX110-15671" fmla="*/ 427864 w 9662615"/>
              <a:gd name="connsiteY110-15672" fmla="*/ 1580848 h 1583140"/>
              <a:gd name="connsiteX111-15673" fmla="*/ 408381 w 9662615"/>
              <a:gd name="connsiteY111-15674" fmla="*/ 1552940 h 1583140"/>
              <a:gd name="connsiteX112-15675" fmla="*/ 267163 w 9662615"/>
              <a:gd name="connsiteY112-15676" fmla="*/ 1531913 h 1583140"/>
              <a:gd name="connsiteX113-15677" fmla="*/ 196644 w 9662615"/>
              <a:gd name="connsiteY113-15678" fmla="*/ 1524565 h 1583140"/>
              <a:gd name="connsiteX114-15679" fmla="*/ 86819 w 9662615"/>
              <a:gd name="connsiteY114-15680" fmla="*/ 1519517 h 1583140"/>
              <a:gd name="connsiteX115-15681" fmla="*/ 53369 w 9662615"/>
              <a:gd name="connsiteY115-15682" fmla="*/ 1516853 h 1583140"/>
              <a:gd name="connsiteX116-15683" fmla="*/ 2359 w 9662615"/>
              <a:gd name="connsiteY116-15684" fmla="*/ 1515247 h 1583140"/>
              <a:gd name="connsiteX117-15685" fmla="*/ 0 w 9662615"/>
              <a:gd name="connsiteY117-15686" fmla="*/ 1514932 h 1583140"/>
              <a:gd name="connsiteX118-15687" fmla="*/ 0 w 9662615"/>
              <a:gd name="connsiteY118-15688" fmla="*/ 0 h 1583140"/>
              <a:gd name="connsiteX0-15689" fmla="*/ 0 w 9662615"/>
              <a:gd name="connsiteY0-15690" fmla="*/ 0 h 1583140"/>
              <a:gd name="connsiteX1-15691" fmla="*/ 9662615 w 9662615"/>
              <a:gd name="connsiteY1-15692" fmla="*/ 0 h 1583140"/>
              <a:gd name="connsiteX2-15693" fmla="*/ 9662615 w 9662615"/>
              <a:gd name="connsiteY2-15694" fmla="*/ 1280346 h 1583140"/>
              <a:gd name="connsiteX3-15695" fmla="*/ 9658420 w 9662615"/>
              <a:gd name="connsiteY3-15696" fmla="*/ 1280106 h 1583140"/>
              <a:gd name="connsiteX4-15697" fmla="*/ 9469546 w 9662615"/>
              <a:gd name="connsiteY4-15698" fmla="*/ 1289837 h 1583140"/>
              <a:gd name="connsiteX5-15699" fmla="*/ 9385895 w 9662615"/>
              <a:gd name="connsiteY5-15700" fmla="*/ 1269203 h 1583140"/>
              <a:gd name="connsiteX6-15701" fmla="*/ 9144767 w 9662615"/>
              <a:gd name="connsiteY6-15702" fmla="*/ 1264120 h 1583140"/>
              <a:gd name="connsiteX7-15703" fmla="*/ 8837252 w 9662615"/>
              <a:gd name="connsiteY7-15704" fmla="*/ 1350515 h 1583140"/>
              <a:gd name="connsiteX8-15705" fmla="*/ 8705466 w 9662615"/>
              <a:gd name="connsiteY8-15706" fmla="*/ 1342419 h 1583140"/>
              <a:gd name="connsiteX9-15707" fmla="*/ 8652221 w 9662615"/>
              <a:gd name="connsiteY9-15708" fmla="*/ 1326906 h 1583140"/>
              <a:gd name="connsiteX10-15709" fmla="*/ 8632312 w 9662615"/>
              <a:gd name="connsiteY10-15710" fmla="*/ 1326025 h 1583140"/>
              <a:gd name="connsiteX11-15711" fmla="*/ 8591582 w 9662615"/>
              <a:gd name="connsiteY11-15712" fmla="*/ 1341666 h 1583140"/>
              <a:gd name="connsiteX12-15713" fmla="*/ 8537336 w 9662615"/>
              <a:gd name="connsiteY12-15714" fmla="*/ 1341684 h 1583140"/>
              <a:gd name="connsiteX13-15715" fmla="*/ 8472508 w 9662615"/>
              <a:gd name="connsiteY13-15716" fmla="*/ 1363109 h 1583140"/>
              <a:gd name="connsiteX14-15717" fmla="*/ 8258477 w 9662615"/>
              <a:gd name="connsiteY14-15718" fmla="*/ 1370666 h 1583140"/>
              <a:gd name="connsiteX15-15719" fmla="*/ 8197961 w 9662615"/>
              <a:gd name="connsiteY15-15720" fmla="*/ 1392804 h 1583140"/>
              <a:gd name="connsiteX16-15721" fmla="*/ 8171196 w 9662615"/>
              <a:gd name="connsiteY16-15722" fmla="*/ 1397216 h 1583140"/>
              <a:gd name="connsiteX17-15723" fmla="*/ 8127667 w 9662615"/>
              <a:gd name="connsiteY17-15724" fmla="*/ 1418254 h 1583140"/>
              <a:gd name="connsiteX18-15725" fmla="*/ 7974579 w 9662615"/>
              <a:gd name="connsiteY18-15726" fmla="*/ 1383439 h 1583140"/>
              <a:gd name="connsiteX19-15727" fmla="*/ 7768351 w 9662615"/>
              <a:gd name="connsiteY19-15728" fmla="*/ 1395051 h 1583140"/>
              <a:gd name="connsiteX20-15729" fmla="*/ 7635985 w 9662615"/>
              <a:gd name="connsiteY20-15730" fmla="*/ 1386363 h 1583140"/>
              <a:gd name="connsiteX21-15731" fmla="*/ 7466069 w 9662615"/>
              <a:gd name="connsiteY21-15732" fmla="*/ 1377654 h 1583140"/>
              <a:gd name="connsiteX22-15733" fmla="*/ 7355642 w 9662615"/>
              <a:gd name="connsiteY22-15734" fmla="*/ 1407761 h 1583140"/>
              <a:gd name="connsiteX23-15735" fmla="*/ 7151610 w 9662615"/>
              <a:gd name="connsiteY23-15736" fmla="*/ 1397856 h 1583140"/>
              <a:gd name="connsiteX24-15737" fmla="*/ 7082147 w 9662615"/>
              <a:gd name="connsiteY24-15738" fmla="*/ 1406113 h 1583140"/>
              <a:gd name="connsiteX25-15739" fmla="*/ 7014958 w 9662615"/>
              <a:gd name="connsiteY25-15740" fmla="*/ 1396883 h 1583140"/>
              <a:gd name="connsiteX26-15741" fmla="*/ 6907567 w 9662615"/>
              <a:gd name="connsiteY26-15742" fmla="*/ 1419149 h 1583140"/>
              <a:gd name="connsiteX27-15743" fmla="*/ 6748428 w 9662615"/>
              <a:gd name="connsiteY27-15744" fmla="*/ 1420308 h 1583140"/>
              <a:gd name="connsiteX28-15745" fmla="*/ 6654257 w 9662615"/>
              <a:gd name="connsiteY28-15746" fmla="*/ 1424143 h 1583140"/>
              <a:gd name="connsiteX29-15747" fmla="*/ 6620123 w 9662615"/>
              <a:gd name="connsiteY29-15748" fmla="*/ 1430535 h 1583140"/>
              <a:gd name="connsiteX30-15749" fmla="*/ 6571355 w 9662615"/>
              <a:gd name="connsiteY30-15750" fmla="*/ 1436144 h 1583140"/>
              <a:gd name="connsiteX31-15751" fmla="*/ 6486557 w 9662615"/>
              <a:gd name="connsiteY31-15752" fmla="*/ 1449861 h 1583140"/>
              <a:gd name="connsiteX32-15753" fmla="*/ 6370419 w 9662615"/>
              <a:gd name="connsiteY32-15754" fmla="*/ 1461649 h 1583140"/>
              <a:gd name="connsiteX33-15755" fmla="*/ 6278839 w 9662615"/>
              <a:gd name="connsiteY33-15756" fmla="*/ 1449160 h 1583140"/>
              <a:gd name="connsiteX34-15757" fmla="*/ 6272455 w 9662615"/>
              <a:gd name="connsiteY34-15758" fmla="*/ 1453191 h 1583140"/>
              <a:gd name="connsiteX35-15759" fmla="*/ 6212659 w 9662615"/>
              <a:gd name="connsiteY35-15760" fmla="*/ 1454850 h 1583140"/>
              <a:gd name="connsiteX36-15761" fmla="*/ 6069317 w 9662615"/>
              <a:gd name="connsiteY36-15762" fmla="*/ 1445838 h 1583140"/>
              <a:gd name="connsiteX37-15763" fmla="*/ 5878477 w 9662615"/>
              <a:gd name="connsiteY37-15764" fmla="*/ 1439180 h 1583140"/>
              <a:gd name="connsiteX38-15765" fmla="*/ 5838387 w 9662615"/>
              <a:gd name="connsiteY38-15766" fmla="*/ 1444679 h 1583140"/>
              <a:gd name="connsiteX39-15767" fmla="*/ 5771136 w 9662615"/>
              <a:gd name="connsiteY39-15768" fmla="*/ 1453639 h 1583140"/>
              <a:gd name="connsiteX40-15769" fmla="*/ 5724081 w 9662615"/>
              <a:gd name="connsiteY40-15770" fmla="*/ 1470431 h 1583140"/>
              <a:gd name="connsiteX41-15771" fmla="*/ 5666577 w 9662615"/>
              <a:gd name="connsiteY41-15772" fmla="*/ 1473921 h 1583140"/>
              <a:gd name="connsiteX42-15773" fmla="*/ 5649068 w 9662615"/>
              <a:gd name="connsiteY42-15774" fmla="*/ 1461676 h 1583140"/>
              <a:gd name="connsiteX43-15775" fmla="*/ 5588902 w 9662615"/>
              <a:gd name="connsiteY43-15776" fmla="*/ 1469647 h 1583140"/>
              <a:gd name="connsiteX44-15777" fmla="*/ 5498090 w 9662615"/>
              <a:gd name="connsiteY44-15778" fmla="*/ 1483173 h 1583140"/>
              <a:gd name="connsiteX45-15779" fmla="*/ 5444641 w 9662615"/>
              <a:gd name="connsiteY45-15780" fmla="*/ 1487602 h 1583140"/>
              <a:gd name="connsiteX46-15781" fmla="*/ 5299812 w 9662615"/>
              <a:gd name="connsiteY46-15782" fmla="*/ 1503362 h 1583140"/>
              <a:gd name="connsiteX47-15783" fmla="*/ 5213947 w 9662615"/>
              <a:gd name="connsiteY47-15784" fmla="*/ 1516637 h 1583140"/>
              <a:gd name="connsiteX48-15785" fmla="*/ 5090342 w 9662615"/>
              <a:gd name="connsiteY48-15786" fmla="*/ 1546680 h 1583140"/>
              <a:gd name="connsiteX49-15787" fmla="*/ 5129812 w 9662615"/>
              <a:gd name="connsiteY49-15788" fmla="*/ 1521277 h 1583140"/>
              <a:gd name="connsiteX50-15789" fmla="*/ 5059484 w 9662615"/>
              <a:gd name="connsiteY50-15790" fmla="*/ 1546802 h 1583140"/>
              <a:gd name="connsiteX51-15791" fmla="*/ 5038524 w 9662615"/>
              <a:gd name="connsiteY51-15792" fmla="*/ 1545675 h 1583140"/>
              <a:gd name="connsiteX52-15793" fmla="*/ 5026564 w 9662615"/>
              <a:gd name="connsiteY52-15794" fmla="*/ 1545376 h 1583140"/>
              <a:gd name="connsiteX53-15795" fmla="*/ 4969433 w 9662615"/>
              <a:gd name="connsiteY53-15796" fmla="*/ 1550865 h 1583140"/>
              <a:gd name="connsiteX54-15797" fmla="*/ 4929254 w 9662615"/>
              <a:gd name="connsiteY54-15798" fmla="*/ 1563452 h 1583140"/>
              <a:gd name="connsiteX55-15799" fmla="*/ 4871726 w 9662615"/>
              <a:gd name="connsiteY55-15800" fmla="*/ 1570584 h 1583140"/>
              <a:gd name="connsiteX56-15801" fmla="*/ 4843267 w 9662615"/>
              <a:gd name="connsiteY56-15802" fmla="*/ 1561459 h 1583140"/>
              <a:gd name="connsiteX57-15803" fmla="*/ 4821058 w 9662615"/>
              <a:gd name="connsiteY57-15804" fmla="*/ 1553078 h 1583140"/>
              <a:gd name="connsiteX58-15805" fmla="*/ 4791466 w 9662615"/>
              <a:gd name="connsiteY58-15806" fmla="*/ 1561324 h 1583140"/>
              <a:gd name="connsiteX59-15807" fmla="*/ 4784247 w 9662615"/>
              <a:gd name="connsiteY59-15808" fmla="*/ 1562342 h 1583140"/>
              <a:gd name="connsiteX60-15809" fmla="*/ 4739309 w 9662615"/>
              <a:gd name="connsiteY60-15810" fmla="*/ 1553948 h 1583140"/>
              <a:gd name="connsiteX61-15811" fmla="*/ 4697562 w 9662615"/>
              <a:gd name="connsiteY61-15812" fmla="*/ 1551206 h 1583140"/>
              <a:gd name="connsiteX62-15813" fmla="*/ 4650737 w 9662615"/>
              <a:gd name="connsiteY62-15814" fmla="*/ 1537381 h 1583140"/>
              <a:gd name="connsiteX63-15815" fmla="*/ 4583150 w 9662615"/>
              <a:gd name="connsiteY63-15816" fmla="*/ 1529064 h 1583140"/>
              <a:gd name="connsiteX64-15817" fmla="*/ 4521734 w 9662615"/>
              <a:gd name="connsiteY64-15818" fmla="*/ 1529359 h 1583140"/>
              <a:gd name="connsiteX65-15819" fmla="*/ 4382398 w 9662615"/>
              <a:gd name="connsiteY65-15820" fmla="*/ 1534108 h 1583140"/>
              <a:gd name="connsiteX66-15821" fmla="*/ 4221826 w 9662615"/>
              <a:gd name="connsiteY66-15822" fmla="*/ 1500972 h 1583140"/>
              <a:gd name="connsiteX67-15823" fmla="*/ 4096601 w 9662615"/>
              <a:gd name="connsiteY67-15824" fmla="*/ 1521563 h 1583140"/>
              <a:gd name="connsiteX68-15825" fmla="*/ 4002441 w 9662615"/>
              <a:gd name="connsiteY68-15826" fmla="*/ 1528912 h 1583140"/>
              <a:gd name="connsiteX69-15827" fmla="*/ 3833906 w 9662615"/>
              <a:gd name="connsiteY69-15828" fmla="*/ 1516637 h 1583140"/>
              <a:gd name="connsiteX70-15829" fmla="*/ 3763845 w 9662615"/>
              <a:gd name="connsiteY70-15830" fmla="*/ 1501782 h 1583140"/>
              <a:gd name="connsiteX71-15831" fmla="*/ 3641778 w 9662615"/>
              <a:gd name="connsiteY71-15832" fmla="*/ 1505446 h 1583140"/>
              <a:gd name="connsiteX72-15833" fmla="*/ 3565233 w 9662615"/>
              <a:gd name="connsiteY72-15834" fmla="*/ 1515122 h 1583140"/>
              <a:gd name="connsiteX73-15835" fmla="*/ 3560267 w 9662615"/>
              <a:gd name="connsiteY73-15836" fmla="*/ 1516288 h 1583140"/>
              <a:gd name="connsiteX74-15837" fmla="*/ 3540258 w 9662615"/>
              <a:gd name="connsiteY74-15838" fmla="*/ 1516976 h 1583140"/>
              <a:gd name="connsiteX75-15839" fmla="*/ 3534780 w 9662615"/>
              <a:gd name="connsiteY75-15840" fmla="*/ 1522141 h 1583140"/>
              <a:gd name="connsiteX76-15841" fmla="*/ 3504783 w 9662615"/>
              <a:gd name="connsiteY76-15842" fmla="*/ 1526739 h 1583140"/>
              <a:gd name="connsiteX77-15843" fmla="*/ 3430805 w 9662615"/>
              <a:gd name="connsiteY77-15844" fmla="*/ 1542521 h 1583140"/>
              <a:gd name="connsiteX78-15845" fmla="*/ 3292707 w 9662615"/>
              <a:gd name="connsiteY78-15846" fmla="*/ 1520490 h 1583140"/>
              <a:gd name="connsiteX79-15847" fmla="*/ 3187872 w 9662615"/>
              <a:gd name="connsiteY79-15848" fmla="*/ 1519991 h 1583140"/>
              <a:gd name="connsiteX80-15849" fmla="*/ 3148026 w 9662615"/>
              <a:gd name="connsiteY80-15850" fmla="*/ 1524777 h 1583140"/>
              <a:gd name="connsiteX81-15851" fmla="*/ 3092394 w 9662615"/>
              <a:gd name="connsiteY81-15852" fmla="*/ 1528115 h 1583140"/>
              <a:gd name="connsiteX82-15853" fmla="*/ 2994200 w 9662615"/>
              <a:gd name="connsiteY82-15854" fmla="*/ 1537857 h 1583140"/>
              <a:gd name="connsiteX83-15855" fmla="*/ 2862301 w 9662615"/>
              <a:gd name="connsiteY83-15856" fmla="*/ 1544250 h 1583140"/>
              <a:gd name="connsiteX84-15857" fmla="*/ 2766335 w 9662615"/>
              <a:gd name="connsiteY84-15858" fmla="*/ 1527662 h 1583140"/>
              <a:gd name="connsiteX85-15859" fmla="*/ 2757836 w 9662615"/>
              <a:gd name="connsiteY85-15860" fmla="*/ 1531371 h 1583140"/>
              <a:gd name="connsiteX86-15861" fmla="*/ 2691555 w 9662615"/>
              <a:gd name="connsiteY86-15862" fmla="*/ 1530283 h 1583140"/>
              <a:gd name="connsiteX87-15863" fmla="*/ 2491676 w 9662615"/>
              <a:gd name="connsiteY87-15864" fmla="*/ 1500859 h 1583140"/>
              <a:gd name="connsiteX88-15865" fmla="*/ 2378036 w 9662615"/>
              <a:gd name="connsiteY88-15866" fmla="*/ 1520645 h 1583140"/>
              <a:gd name="connsiteX89-15867" fmla="*/ 2284269 w 9662615"/>
              <a:gd name="connsiteY89-15868" fmla="*/ 1503068 h 1583140"/>
              <a:gd name="connsiteX90-15869" fmla="*/ 2207104 w 9662615"/>
              <a:gd name="connsiteY90-15870" fmla="*/ 1508888 h 1583140"/>
              <a:gd name="connsiteX91-15871" fmla="*/ 2149226 w 9662615"/>
              <a:gd name="connsiteY91-15872" fmla="*/ 1523409 h 1583140"/>
              <a:gd name="connsiteX92-15873" fmla="*/ 2084783 w 9662615"/>
              <a:gd name="connsiteY92-15874" fmla="*/ 1524245 h 1583140"/>
              <a:gd name="connsiteX93-15875" fmla="*/ 2070075 w 9662615"/>
              <a:gd name="connsiteY93-15876" fmla="*/ 1511285 h 1583140"/>
              <a:gd name="connsiteX94-15877" fmla="*/ 2001057 w 9662615"/>
              <a:gd name="connsiteY94-15878" fmla="*/ 1516449 h 1583140"/>
              <a:gd name="connsiteX95-15879" fmla="*/ 1896330 w 9662615"/>
              <a:gd name="connsiteY95-15880" fmla="*/ 1525725 h 1583140"/>
              <a:gd name="connsiteX96-15881" fmla="*/ 1835994 w 9662615"/>
              <a:gd name="connsiteY96-15882" fmla="*/ 1527678 h 1583140"/>
              <a:gd name="connsiteX97-15883" fmla="*/ 1671119 w 9662615"/>
              <a:gd name="connsiteY97-15884" fmla="*/ 1536701 h 1583140"/>
              <a:gd name="connsiteX98-15885" fmla="*/ 1601337 w 9662615"/>
              <a:gd name="connsiteY98-15886" fmla="*/ 1548552 h 1583140"/>
              <a:gd name="connsiteX99-15887" fmla="*/ 1407755 w 9662615"/>
              <a:gd name="connsiteY99-15888" fmla="*/ 1571444 h 1583140"/>
              <a:gd name="connsiteX100-15889" fmla="*/ 1271994 w 9662615"/>
              <a:gd name="connsiteY100-15890" fmla="*/ 1579471 h 1583140"/>
              <a:gd name="connsiteX101-15891" fmla="*/ 1249226 w 9662615"/>
              <a:gd name="connsiteY101-15892" fmla="*/ 1583140 h 1583140"/>
              <a:gd name="connsiteX102-15893" fmla="*/ 1217719 w 9662615"/>
              <a:gd name="connsiteY102-15894" fmla="*/ 1580863 h 1583140"/>
              <a:gd name="connsiteX103-15895" fmla="*/ 1091432 w 9662615"/>
              <a:gd name="connsiteY103-15896" fmla="*/ 1571003 h 1583140"/>
              <a:gd name="connsiteX104-15897" fmla="*/ 992039 w 9662615"/>
              <a:gd name="connsiteY104-15898" fmla="*/ 1556662 h 1583140"/>
              <a:gd name="connsiteX105-15899" fmla="*/ 868264 w 9662615"/>
              <a:gd name="connsiteY105-15900" fmla="*/ 1566392 h 1583140"/>
              <a:gd name="connsiteX106-15901" fmla="*/ 792765 w 9662615"/>
              <a:gd name="connsiteY106-15902" fmla="*/ 1563102 h 1583140"/>
              <a:gd name="connsiteX107-15903" fmla="*/ 669055 w 9662615"/>
              <a:gd name="connsiteY107-15904" fmla="*/ 1543638 h 1583140"/>
              <a:gd name="connsiteX108-15905" fmla="*/ 506152 w 9662615"/>
              <a:gd name="connsiteY108-15906" fmla="*/ 1549124 h 1583140"/>
              <a:gd name="connsiteX109-15907" fmla="*/ 472797 w 9662615"/>
              <a:gd name="connsiteY109-15908" fmla="*/ 1568904 h 1583140"/>
              <a:gd name="connsiteX110-15909" fmla="*/ 427864 w 9662615"/>
              <a:gd name="connsiteY110-15910" fmla="*/ 1580848 h 1583140"/>
              <a:gd name="connsiteX111-15911" fmla="*/ 408381 w 9662615"/>
              <a:gd name="connsiteY111-15912" fmla="*/ 1552940 h 1583140"/>
              <a:gd name="connsiteX112-15913" fmla="*/ 267163 w 9662615"/>
              <a:gd name="connsiteY112-15914" fmla="*/ 1531913 h 1583140"/>
              <a:gd name="connsiteX113-15915" fmla="*/ 196644 w 9662615"/>
              <a:gd name="connsiteY113-15916" fmla="*/ 1524565 h 1583140"/>
              <a:gd name="connsiteX114-15917" fmla="*/ 86819 w 9662615"/>
              <a:gd name="connsiteY114-15918" fmla="*/ 1519517 h 1583140"/>
              <a:gd name="connsiteX115-15919" fmla="*/ 53369 w 9662615"/>
              <a:gd name="connsiteY115-15920" fmla="*/ 1516853 h 1583140"/>
              <a:gd name="connsiteX116-15921" fmla="*/ 2359 w 9662615"/>
              <a:gd name="connsiteY116-15922" fmla="*/ 1515247 h 1583140"/>
              <a:gd name="connsiteX117-15923" fmla="*/ 0 w 9662615"/>
              <a:gd name="connsiteY117-15924" fmla="*/ 1514932 h 1583140"/>
              <a:gd name="connsiteX118-15925" fmla="*/ 0 w 9662615"/>
              <a:gd name="connsiteY118-15926" fmla="*/ 0 h 1583140"/>
              <a:gd name="connsiteX0-15927" fmla="*/ 0 w 9662615"/>
              <a:gd name="connsiteY0-15928" fmla="*/ 0 h 1583140"/>
              <a:gd name="connsiteX1-15929" fmla="*/ 9662615 w 9662615"/>
              <a:gd name="connsiteY1-15930" fmla="*/ 0 h 1583140"/>
              <a:gd name="connsiteX2-15931" fmla="*/ 9662615 w 9662615"/>
              <a:gd name="connsiteY2-15932" fmla="*/ 1280346 h 1583140"/>
              <a:gd name="connsiteX3-15933" fmla="*/ 9658420 w 9662615"/>
              <a:gd name="connsiteY3-15934" fmla="*/ 1280106 h 1583140"/>
              <a:gd name="connsiteX4-15935" fmla="*/ 9469546 w 9662615"/>
              <a:gd name="connsiteY4-15936" fmla="*/ 1289837 h 1583140"/>
              <a:gd name="connsiteX5-15937" fmla="*/ 9385895 w 9662615"/>
              <a:gd name="connsiteY5-15938" fmla="*/ 1269203 h 1583140"/>
              <a:gd name="connsiteX6-15939" fmla="*/ 9144767 w 9662615"/>
              <a:gd name="connsiteY6-15940" fmla="*/ 1264120 h 1583140"/>
              <a:gd name="connsiteX7-15941" fmla="*/ 8837252 w 9662615"/>
              <a:gd name="connsiteY7-15942" fmla="*/ 1350515 h 1583140"/>
              <a:gd name="connsiteX8-15943" fmla="*/ 8705466 w 9662615"/>
              <a:gd name="connsiteY8-15944" fmla="*/ 1342419 h 1583140"/>
              <a:gd name="connsiteX9-15945" fmla="*/ 8652221 w 9662615"/>
              <a:gd name="connsiteY9-15946" fmla="*/ 1326906 h 1583140"/>
              <a:gd name="connsiteX10-15947" fmla="*/ 8632312 w 9662615"/>
              <a:gd name="connsiteY10-15948" fmla="*/ 1326025 h 1583140"/>
              <a:gd name="connsiteX11-15949" fmla="*/ 8591582 w 9662615"/>
              <a:gd name="connsiteY11-15950" fmla="*/ 1341666 h 1583140"/>
              <a:gd name="connsiteX12-15951" fmla="*/ 8537336 w 9662615"/>
              <a:gd name="connsiteY12-15952" fmla="*/ 1341684 h 1583140"/>
              <a:gd name="connsiteX13-15953" fmla="*/ 8472508 w 9662615"/>
              <a:gd name="connsiteY13-15954" fmla="*/ 1363109 h 1583140"/>
              <a:gd name="connsiteX14-15955" fmla="*/ 8258477 w 9662615"/>
              <a:gd name="connsiteY14-15956" fmla="*/ 1370666 h 1583140"/>
              <a:gd name="connsiteX15-15957" fmla="*/ 8197961 w 9662615"/>
              <a:gd name="connsiteY15-15958" fmla="*/ 1392804 h 1583140"/>
              <a:gd name="connsiteX16-15959" fmla="*/ 8171196 w 9662615"/>
              <a:gd name="connsiteY16-15960" fmla="*/ 1397216 h 1583140"/>
              <a:gd name="connsiteX17-15961" fmla="*/ 8127667 w 9662615"/>
              <a:gd name="connsiteY17-15962" fmla="*/ 1418254 h 1583140"/>
              <a:gd name="connsiteX18-15963" fmla="*/ 7974579 w 9662615"/>
              <a:gd name="connsiteY18-15964" fmla="*/ 1383439 h 1583140"/>
              <a:gd name="connsiteX19-15965" fmla="*/ 7768351 w 9662615"/>
              <a:gd name="connsiteY19-15966" fmla="*/ 1395051 h 1583140"/>
              <a:gd name="connsiteX20-15967" fmla="*/ 7635985 w 9662615"/>
              <a:gd name="connsiteY20-15968" fmla="*/ 1386363 h 1583140"/>
              <a:gd name="connsiteX21-15969" fmla="*/ 7466069 w 9662615"/>
              <a:gd name="connsiteY21-15970" fmla="*/ 1377654 h 1583140"/>
              <a:gd name="connsiteX22-15971" fmla="*/ 7355642 w 9662615"/>
              <a:gd name="connsiteY22-15972" fmla="*/ 1407761 h 1583140"/>
              <a:gd name="connsiteX23-15973" fmla="*/ 7151610 w 9662615"/>
              <a:gd name="connsiteY23-15974" fmla="*/ 1397856 h 1583140"/>
              <a:gd name="connsiteX24-15975" fmla="*/ 7082147 w 9662615"/>
              <a:gd name="connsiteY24-15976" fmla="*/ 1406113 h 1583140"/>
              <a:gd name="connsiteX25-15977" fmla="*/ 7014958 w 9662615"/>
              <a:gd name="connsiteY25-15978" fmla="*/ 1396883 h 1583140"/>
              <a:gd name="connsiteX26-15979" fmla="*/ 6907567 w 9662615"/>
              <a:gd name="connsiteY26-15980" fmla="*/ 1419149 h 1583140"/>
              <a:gd name="connsiteX27-15981" fmla="*/ 6748428 w 9662615"/>
              <a:gd name="connsiteY27-15982" fmla="*/ 1420308 h 1583140"/>
              <a:gd name="connsiteX28-15983" fmla="*/ 6654257 w 9662615"/>
              <a:gd name="connsiteY28-15984" fmla="*/ 1424143 h 1583140"/>
              <a:gd name="connsiteX29-15985" fmla="*/ 6620123 w 9662615"/>
              <a:gd name="connsiteY29-15986" fmla="*/ 1430535 h 1583140"/>
              <a:gd name="connsiteX30-15987" fmla="*/ 6571355 w 9662615"/>
              <a:gd name="connsiteY30-15988" fmla="*/ 1436144 h 1583140"/>
              <a:gd name="connsiteX31-15989" fmla="*/ 6486557 w 9662615"/>
              <a:gd name="connsiteY31-15990" fmla="*/ 1449861 h 1583140"/>
              <a:gd name="connsiteX32-15991" fmla="*/ 6370419 w 9662615"/>
              <a:gd name="connsiteY32-15992" fmla="*/ 1461649 h 1583140"/>
              <a:gd name="connsiteX33-15993" fmla="*/ 6278839 w 9662615"/>
              <a:gd name="connsiteY33-15994" fmla="*/ 1449160 h 1583140"/>
              <a:gd name="connsiteX34-15995" fmla="*/ 6272455 w 9662615"/>
              <a:gd name="connsiteY34-15996" fmla="*/ 1453191 h 1583140"/>
              <a:gd name="connsiteX35-15997" fmla="*/ 6212659 w 9662615"/>
              <a:gd name="connsiteY35-15998" fmla="*/ 1454850 h 1583140"/>
              <a:gd name="connsiteX36-15999" fmla="*/ 6069317 w 9662615"/>
              <a:gd name="connsiteY36-16000" fmla="*/ 1445838 h 1583140"/>
              <a:gd name="connsiteX37-16001" fmla="*/ 5878477 w 9662615"/>
              <a:gd name="connsiteY37-16002" fmla="*/ 1439180 h 1583140"/>
              <a:gd name="connsiteX38-16003" fmla="*/ 5838387 w 9662615"/>
              <a:gd name="connsiteY38-16004" fmla="*/ 1444679 h 1583140"/>
              <a:gd name="connsiteX39-16005" fmla="*/ 5771136 w 9662615"/>
              <a:gd name="connsiteY39-16006" fmla="*/ 1453639 h 1583140"/>
              <a:gd name="connsiteX40-16007" fmla="*/ 5724081 w 9662615"/>
              <a:gd name="connsiteY40-16008" fmla="*/ 1470431 h 1583140"/>
              <a:gd name="connsiteX41-16009" fmla="*/ 5666577 w 9662615"/>
              <a:gd name="connsiteY41-16010" fmla="*/ 1473921 h 1583140"/>
              <a:gd name="connsiteX42-16011" fmla="*/ 5649068 w 9662615"/>
              <a:gd name="connsiteY42-16012" fmla="*/ 1461676 h 1583140"/>
              <a:gd name="connsiteX43-16013" fmla="*/ 5588902 w 9662615"/>
              <a:gd name="connsiteY43-16014" fmla="*/ 1469647 h 1583140"/>
              <a:gd name="connsiteX44-16015" fmla="*/ 5498090 w 9662615"/>
              <a:gd name="connsiteY44-16016" fmla="*/ 1483173 h 1583140"/>
              <a:gd name="connsiteX45-16017" fmla="*/ 5444641 w 9662615"/>
              <a:gd name="connsiteY45-16018" fmla="*/ 1487602 h 1583140"/>
              <a:gd name="connsiteX46-16019" fmla="*/ 5299812 w 9662615"/>
              <a:gd name="connsiteY46-16020" fmla="*/ 1503362 h 1583140"/>
              <a:gd name="connsiteX47-16021" fmla="*/ 5213947 w 9662615"/>
              <a:gd name="connsiteY47-16022" fmla="*/ 1516637 h 1583140"/>
              <a:gd name="connsiteX48-16023" fmla="*/ 5090342 w 9662615"/>
              <a:gd name="connsiteY48-16024" fmla="*/ 1546680 h 1583140"/>
              <a:gd name="connsiteX49-16025" fmla="*/ 5137764 w 9662615"/>
              <a:gd name="connsiteY49-16026" fmla="*/ 1481521 h 1583140"/>
              <a:gd name="connsiteX50-16027" fmla="*/ 5059484 w 9662615"/>
              <a:gd name="connsiteY50-16028" fmla="*/ 1546802 h 1583140"/>
              <a:gd name="connsiteX51-16029" fmla="*/ 5038524 w 9662615"/>
              <a:gd name="connsiteY51-16030" fmla="*/ 1545675 h 1583140"/>
              <a:gd name="connsiteX52-16031" fmla="*/ 5026564 w 9662615"/>
              <a:gd name="connsiteY52-16032" fmla="*/ 1545376 h 1583140"/>
              <a:gd name="connsiteX53-16033" fmla="*/ 4969433 w 9662615"/>
              <a:gd name="connsiteY53-16034" fmla="*/ 1550865 h 1583140"/>
              <a:gd name="connsiteX54-16035" fmla="*/ 4929254 w 9662615"/>
              <a:gd name="connsiteY54-16036" fmla="*/ 1563452 h 1583140"/>
              <a:gd name="connsiteX55-16037" fmla="*/ 4871726 w 9662615"/>
              <a:gd name="connsiteY55-16038" fmla="*/ 1570584 h 1583140"/>
              <a:gd name="connsiteX56-16039" fmla="*/ 4843267 w 9662615"/>
              <a:gd name="connsiteY56-16040" fmla="*/ 1561459 h 1583140"/>
              <a:gd name="connsiteX57-16041" fmla="*/ 4821058 w 9662615"/>
              <a:gd name="connsiteY57-16042" fmla="*/ 1553078 h 1583140"/>
              <a:gd name="connsiteX58-16043" fmla="*/ 4791466 w 9662615"/>
              <a:gd name="connsiteY58-16044" fmla="*/ 1561324 h 1583140"/>
              <a:gd name="connsiteX59-16045" fmla="*/ 4784247 w 9662615"/>
              <a:gd name="connsiteY59-16046" fmla="*/ 1562342 h 1583140"/>
              <a:gd name="connsiteX60-16047" fmla="*/ 4739309 w 9662615"/>
              <a:gd name="connsiteY60-16048" fmla="*/ 1553948 h 1583140"/>
              <a:gd name="connsiteX61-16049" fmla="*/ 4697562 w 9662615"/>
              <a:gd name="connsiteY61-16050" fmla="*/ 1551206 h 1583140"/>
              <a:gd name="connsiteX62-16051" fmla="*/ 4650737 w 9662615"/>
              <a:gd name="connsiteY62-16052" fmla="*/ 1537381 h 1583140"/>
              <a:gd name="connsiteX63-16053" fmla="*/ 4583150 w 9662615"/>
              <a:gd name="connsiteY63-16054" fmla="*/ 1529064 h 1583140"/>
              <a:gd name="connsiteX64-16055" fmla="*/ 4521734 w 9662615"/>
              <a:gd name="connsiteY64-16056" fmla="*/ 1529359 h 1583140"/>
              <a:gd name="connsiteX65-16057" fmla="*/ 4382398 w 9662615"/>
              <a:gd name="connsiteY65-16058" fmla="*/ 1534108 h 1583140"/>
              <a:gd name="connsiteX66-16059" fmla="*/ 4221826 w 9662615"/>
              <a:gd name="connsiteY66-16060" fmla="*/ 1500972 h 1583140"/>
              <a:gd name="connsiteX67-16061" fmla="*/ 4096601 w 9662615"/>
              <a:gd name="connsiteY67-16062" fmla="*/ 1521563 h 1583140"/>
              <a:gd name="connsiteX68-16063" fmla="*/ 4002441 w 9662615"/>
              <a:gd name="connsiteY68-16064" fmla="*/ 1528912 h 1583140"/>
              <a:gd name="connsiteX69-16065" fmla="*/ 3833906 w 9662615"/>
              <a:gd name="connsiteY69-16066" fmla="*/ 1516637 h 1583140"/>
              <a:gd name="connsiteX70-16067" fmla="*/ 3763845 w 9662615"/>
              <a:gd name="connsiteY70-16068" fmla="*/ 1501782 h 1583140"/>
              <a:gd name="connsiteX71-16069" fmla="*/ 3641778 w 9662615"/>
              <a:gd name="connsiteY71-16070" fmla="*/ 1505446 h 1583140"/>
              <a:gd name="connsiteX72-16071" fmla="*/ 3565233 w 9662615"/>
              <a:gd name="connsiteY72-16072" fmla="*/ 1515122 h 1583140"/>
              <a:gd name="connsiteX73-16073" fmla="*/ 3560267 w 9662615"/>
              <a:gd name="connsiteY73-16074" fmla="*/ 1516288 h 1583140"/>
              <a:gd name="connsiteX74-16075" fmla="*/ 3540258 w 9662615"/>
              <a:gd name="connsiteY74-16076" fmla="*/ 1516976 h 1583140"/>
              <a:gd name="connsiteX75-16077" fmla="*/ 3534780 w 9662615"/>
              <a:gd name="connsiteY75-16078" fmla="*/ 1522141 h 1583140"/>
              <a:gd name="connsiteX76-16079" fmla="*/ 3504783 w 9662615"/>
              <a:gd name="connsiteY76-16080" fmla="*/ 1526739 h 1583140"/>
              <a:gd name="connsiteX77-16081" fmla="*/ 3430805 w 9662615"/>
              <a:gd name="connsiteY77-16082" fmla="*/ 1542521 h 1583140"/>
              <a:gd name="connsiteX78-16083" fmla="*/ 3292707 w 9662615"/>
              <a:gd name="connsiteY78-16084" fmla="*/ 1520490 h 1583140"/>
              <a:gd name="connsiteX79-16085" fmla="*/ 3187872 w 9662615"/>
              <a:gd name="connsiteY79-16086" fmla="*/ 1519991 h 1583140"/>
              <a:gd name="connsiteX80-16087" fmla="*/ 3148026 w 9662615"/>
              <a:gd name="connsiteY80-16088" fmla="*/ 1524777 h 1583140"/>
              <a:gd name="connsiteX81-16089" fmla="*/ 3092394 w 9662615"/>
              <a:gd name="connsiteY81-16090" fmla="*/ 1528115 h 1583140"/>
              <a:gd name="connsiteX82-16091" fmla="*/ 2994200 w 9662615"/>
              <a:gd name="connsiteY82-16092" fmla="*/ 1537857 h 1583140"/>
              <a:gd name="connsiteX83-16093" fmla="*/ 2862301 w 9662615"/>
              <a:gd name="connsiteY83-16094" fmla="*/ 1544250 h 1583140"/>
              <a:gd name="connsiteX84-16095" fmla="*/ 2766335 w 9662615"/>
              <a:gd name="connsiteY84-16096" fmla="*/ 1527662 h 1583140"/>
              <a:gd name="connsiteX85-16097" fmla="*/ 2757836 w 9662615"/>
              <a:gd name="connsiteY85-16098" fmla="*/ 1531371 h 1583140"/>
              <a:gd name="connsiteX86-16099" fmla="*/ 2691555 w 9662615"/>
              <a:gd name="connsiteY86-16100" fmla="*/ 1530283 h 1583140"/>
              <a:gd name="connsiteX87-16101" fmla="*/ 2491676 w 9662615"/>
              <a:gd name="connsiteY87-16102" fmla="*/ 1500859 h 1583140"/>
              <a:gd name="connsiteX88-16103" fmla="*/ 2378036 w 9662615"/>
              <a:gd name="connsiteY88-16104" fmla="*/ 1520645 h 1583140"/>
              <a:gd name="connsiteX89-16105" fmla="*/ 2284269 w 9662615"/>
              <a:gd name="connsiteY89-16106" fmla="*/ 1503068 h 1583140"/>
              <a:gd name="connsiteX90-16107" fmla="*/ 2207104 w 9662615"/>
              <a:gd name="connsiteY90-16108" fmla="*/ 1508888 h 1583140"/>
              <a:gd name="connsiteX91-16109" fmla="*/ 2149226 w 9662615"/>
              <a:gd name="connsiteY91-16110" fmla="*/ 1523409 h 1583140"/>
              <a:gd name="connsiteX92-16111" fmla="*/ 2084783 w 9662615"/>
              <a:gd name="connsiteY92-16112" fmla="*/ 1524245 h 1583140"/>
              <a:gd name="connsiteX93-16113" fmla="*/ 2070075 w 9662615"/>
              <a:gd name="connsiteY93-16114" fmla="*/ 1511285 h 1583140"/>
              <a:gd name="connsiteX94-16115" fmla="*/ 2001057 w 9662615"/>
              <a:gd name="connsiteY94-16116" fmla="*/ 1516449 h 1583140"/>
              <a:gd name="connsiteX95-16117" fmla="*/ 1896330 w 9662615"/>
              <a:gd name="connsiteY95-16118" fmla="*/ 1525725 h 1583140"/>
              <a:gd name="connsiteX96-16119" fmla="*/ 1835994 w 9662615"/>
              <a:gd name="connsiteY96-16120" fmla="*/ 1527678 h 1583140"/>
              <a:gd name="connsiteX97-16121" fmla="*/ 1671119 w 9662615"/>
              <a:gd name="connsiteY97-16122" fmla="*/ 1536701 h 1583140"/>
              <a:gd name="connsiteX98-16123" fmla="*/ 1601337 w 9662615"/>
              <a:gd name="connsiteY98-16124" fmla="*/ 1548552 h 1583140"/>
              <a:gd name="connsiteX99-16125" fmla="*/ 1407755 w 9662615"/>
              <a:gd name="connsiteY99-16126" fmla="*/ 1571444 h 1583140"/>
              <a:gd name="connsiteX100-16127" fmla="*/ 1271994 w 9662615"/>
              <a:gd name="connsiteY100-16128" fmla="*/ 1579471 h 1583140"/>
              <a:gd name="connsiteX101-16129" fmla="*/ 1249226 w 9662615"/>
              <a:gd name="connsiteY101-16130" fmla="*/ 1583140 h 1583140"/>
              <a:gd name="connsiteX102-16131" fmla="*/ 1217719 w 9662615"/>
              <a:gd name="connsiteY102-16132" fmla="*/ 1580863 h 1583140"/>
              <a:gd name="connsiteX103-16133" fmla="*/ 1091432 w 9662615"/>
              <a:gd name="connsiteY103-16134" fmla="*/ 1571003 h 1583140"/>
              <a:gd name="connsiteX104-16135" fmla="*/ 992039 w 9662615"/>
              <a:gd name="connsiteY104-16136" fmla="*/ 1556662 h 1583140"/>
              <a:gd name="connsiteX105-16137" fmla="*/ 868264 w 9662615"/>
              <a:gd name="connsiteY105-16138" fmla="*/ 1566392 h 1583140"/>
              <a:gd name="connsiteX106-16139" fmla="*/ 792765 w 9662615"/>
              <a:gd name="connsiteY106-16140" fmla="*/ 1563102 h 1583140"/>
              <a:gd name="connsiteX107-16141" fmla="*/ 669055 w 9662615"/>
              <a:gd name="connsiteY107-16142" fmla="*/ 1543638 h 1583140"/>
              <a:gd name="connsiteX108-16143" fmla="*/ 506152 w 9662615"/>
              <a:gd name="connsiteY108-16144" fmla="*/ 1549124 h 1583140"/>
              <a:gd name="connsiteX109-16145" fmla="*/ 472797 w 9662615"/>
              <a:gd name="connsiteY109-16146" fmla="*/ 1568904 h 1583140"/>
              <a:gd name="connsiteX110-16147" fmla="*/ 427864 w 9662615"/>
              <a:gd name="connsiteY110-16148" fmla="*/ 1580848 h 1583140"/>
              <a:gd name="connsiteX111-16149" fmla="*/ 408381 w 9662615"/>
              <a:gd name="connsiteY111-16150" fmla="*/ 1552940 h 1583140"/>
              <a:gd name="connsiteX112-16151" fmla="*/ 267163 w 9662615"/>
              <a:gd name="connsiteY112-16152" fmla="*/ 1531913 h 1583140"/>
              <a:gd name="connsiteX113-16153" fmla="*/ 196644 w 9662615"/>
              <a:gd name="connsiteY113-16154" fmla="*/ 1524565 h 1583140"/>
              <a:gd name="connsiteX114-16155" fmla="*/ 86819 w 9662615"/>
              <a:gd name="connsiteY114-16156" fmla="*/ 1519517 h 1583140"/>
              <a:gd name="connsiteX115-16157" fmla="*/ 53369 w 9662615"/>
              <a:gd name="connsiteY115-16158" fmla="*/ 1516853 h 1583140"/>
              <a:gd name="connsiteX116-16159" fmla="*/ 2359 w 9662615"/>
              <a:gd name="connsiteY116-16160" fmla="*/ 1515247 h 1583140"/>
              <a:gd name="connsiteX117-16161" fmla="*/ 0 w 9662615"/>
              <a:gd name="connsiteY117-16162" fmla="*/ 1514932 h 1583140"/>
              <a:gd name="connsiteX118-16163" fmla="*/ 0 w 9662615"/>
              <a:gd name="connsiteY118-16164" fmla="*/ 0 h 1583140"/>
              <a:gd name="connsiteX0-16165" fmla="*/ 0 w 9662615"/>
              <a:gd name="connsiteY0-16166" fmla="*/ 0 h 1583140"/>
              <a:gd name="connsiteX1-16167" fmla="*/ 9662615 w 9662615"/>
              <a:gd name="connsiteY1-16168" fmla="*/ 0 h 1583140"/>
              <a:gd name="connsiteX2-16169" fmla="*/ 9662615 w 9662615"/>
              <a:gd name="connsiteY2-16170" fmla="*/ 1280346 h 1583140"/>
              <a:gd name="connsiteX3-16171" fmla="*/ 9658420 w 9662615"/>
              <a:gd name="connsiteY3-16172" fmla="*/ 1280106 h 1583140"/>
              <a:gd name="connsiteX4-16173" fmla="*/ 9469546 w 9662615"/>
              <a:gd name="connsiteY4-16174" fmla="*/ 1289837 h 1583140"/>
              <a:gd name="connsiteX5-16175" fmla="*/ 9385895 w 9662615"/>
              <a:gd name="connsiteY5-16176" fmla="*/ 1269203 h 1583140"/>
              <a:gd name="connsiteX6-16177" fmla="*/ 9144767 w 9662615"/>
              <a:gd name="connsiteY6-16178" fmla="*/ 1264120 h 1583140"/>
              <a:gd name="connsiteX7-16179" fmla="*/ 8837252 w 9662615"/>
              <a:gd name="connsiteY7-16180" fmla="*/ 1350515 h 1583140"/>
              <a:gd name="connsiteX8-16181" fmla="*/ 8705466 w 9662615"/>
              <a:gd name="connsiteY8-16182" fmla="*/ 1342419 h 1583140"/>
              <a:gd name="connsiteX9-16183" fmla="*/ 8652221 w 9662615"/>
              <a:gd name="connsiteY9-16184" fmla="*/ 1326906 h 1583140"/>
              <a:gd name="connsiteX10-16185" fmla="*/ 8632312 w 9662615"/>
              <a:gd name="connsiteY10-16186" fmla="*/ 1326025 h 1583140"/>
              <a:gd name="connsiteX11-16187" fmla="*/ 8591582 w 9662615"/>
              <a:gd name="connsiteY11-16188" fmla="*/ 1341666 h 1583140"/>
              <a:gd name="connsiteX12-16189" fmla="*/ 8537336 w 9662615"/>
              <a:gd name="connsiteY12-16190" fmla="*/ 1341684 h 1583140"/>
              <a:gd name="connsiteX13-16191" fmla="*/ 8472508 w 9662615"/>
              <a:gd name="connsiteY13-16192" fmla="*/ 1363109 h 1583140"/>
              <a:gd name="connsiteX14-16193" fmla="*/ 8258477 w 9662615"/>
              <a:gd name="connsiteY14-16194" fmla="*/ 1370666 h 1583140"/>
              <a:gd name="connsiteX15-16195" fmla="*/ 8197961 w 9662615"/>
              <a:gd name="connsiteY15-16196" fmla="*/ 1392804 h 1583140"/>
              <a:gd name="connsiteX16-16197" fmla="*/ 8171196 w 9662615"/>
              <a:gd name="connsiteY16-16198" fmla="*/ 1397216 h 1583140"/>
              <a:gd name="connsiteX17-16199" fmla="*/ 8127667 w 9662615"/>
              <a:gd name="connsiteY17-16200" fmla="*/ 1418254 h 1583140"/>
              <a:gd name="connsiteX18-16201" fmla="*/ 7974579 w 9662615"/>
              <a:gd name="connsiteY18-16202" fmla="*/ 1383439 h 1583140"/>
              <a:gd name="connsiteX19-16203" fmla="*/ 7768351 w 9662615"/>
              <a:gd name="connsiteY19-16204" fmla="*/ 1395051 h 1583140"/>
              <a:gd name="connsiteX20-16205" fmla="*/ 7635985 w 9662615"/>
              <a:gd name="connsiteY20-16206" fmla="*/ 1386363 h 1583140"/>
              <a:gd name="connsiteX21-16207" fmla="*/ 7466069 w 9662615"/>
              <a:gd name="connsiteY21-16208" fmla="*/ 1377654 h 1583140"/>
              <a:gd name="connsiteX22-16209" fmla="*/ 7355642 w 9662615"/>
              <a:gd name="connsiteY22-16210" fmla="*/ 1407761 h 1583140"/>
              <a:gd name="connsiteX23-16211" fmla="*/ 7151610 w 9662615"/>
              <a:gd name="connsiteY23-16212" fmla="*/ 1397856 h 1583140"/>
              <a:gd name="connsiteX24-16213" fmla="*/ 7082147 w 9662615"/>
              <a:gd name="connsiteY24-16214" fmla="*/ 1406113 h 1583140"/>
              <a:gd name="connsiteX25-16215" fmla="*/ 7014958 w 9662615"/>
              <a:gd name="connsiteY25-16216" fmla="*/ 1396883 h 1583140"/>
              <a:gd name="connsiteX26-16217" fmla="*/ 6907567 w 9662615"/>
              <a:gd name="connsiteY26-16218" fmla="*/ 1419149 h 1583140"/>
              <a:gd name="connsiteX27-16219" fmla="*/ 6748428 w 9662615"/>
              <a:gd name="connsiteY27-16220" fmla="*/ 1420308 h 1583140"/>
              <a:gd name="connsiteX28-16221" fmla="*/ 6654257 w 9662615"/>
              <a:gd name="connsiteY28-16222" fmla="*/ 1424143 h 1583140"/>
              <a:gd name="connsiteX29-16223" fmla="*/ 6620123 w 9662615"/>
              <a:gd name="connsiteY29-16224" fmla="*/ 1430535 h 1583140"/>
              <a:gd name="connsiteX30-16225" fmla="*/ 6571355 w 9662615"/>
              <a:gd name="connsiteY30-16226" fmla="*/ 1436144 h 1583140"/>
              <a:gd name="connsiteX31-16227" fmla="*/ 6486557 w 9662615"/>
              <a:gd name="connsiteY31-16228" fmla="*/ 1449861 h 1583140"/>
              <a:gd name="connsiteX32-16229" fmla="*/ 6370419 w 9662615"/>
              <a:gd name="connsiteY32-16230" fmla="*/ 1461649 h 1583140"/>
              <a:gd name="connsiteX33-16231" fmla="*/ 6278839 w 9662615"/>
              <a:gd name="connsiteY33-16232" fmla="*/ 1449160 h 1583140"/>
              <a:gd name="connsiteX34-16233" fmla="*/ 6272455 w 9662615"/>
              <a:gd name="connsiteY34-16234" fmla="*/ 1453191 h 1583140"/>
              <a:gd name="connsiteX35-16235" fmla="*/ 6212659 w 9662615"/>
              <a:gd name="connsiteY35-16236" fmla="*/ 1454850 h 1583140"/>
              <a:gd name="connsiteX36-16237" fmla="*/ 6069317 w 9662615"/>
              <a:gd name="connsiteY36-16238" fmla="*/ 1445838 h 1583140"/>
              <a:gd name="connsiteX37-16239" fmla="*/ 5878477 w 9662615"/>
              <a:gd name="connsiteY37-16240" fmla="*/ 1439180 h 1583140"/>
              <a:gd name="connsiteX38-16241" fmla="*/ 5838387 w 9662615"/>
              <a:gd name="connsiteY38-16242" fmla="*/ 1444679 h 1583140"/>
              <a:gd name="connsiteX39-16243" fmla="*/ 5771136 w 9662615"/>
              <a:gd name="connsiteY39-16244" fmla="*/ 1453639 h 1583140"/>
              <a:gd name="connsiteX40-16245" fmla="*/ 5724081 w 9662615"/>
              <a:gd name="connsiteY40-16246" fmla="*/ 1470431 h 1583140"/>
              <a:gd name="connsiteX41-16247" fmla="*/ 5666577 w 9662615"/>
              <a:gd name="connsiteY41-16248" fmla="*/ 1473921 h 1583140"/>
              <a:gd name="connsiteX42-16249" fmla="*/ 5649068 w 9662615"/>
              <a:gd name="connsiteY42-16250" fmla="*/ 1461676 h 1583140"/>
              <a:gd name="connsiteX43-16251" fmla="*/ 5588902 w 9662615"/>
              <a:gd name="connsiteY43-16252" fmla="*/ 1469647 h 1583140"/>
              <a:gd name="connsiteX44-16253" fmla="*/ 5498090 w 9662615"/>
              <a:gd name="connsiteY44-16254" fmla="*/ 1483173 h 1583140"/>
              <a:gd name="connsiteX45-16255" fmla="*/ 5444641 w 9662615"/>
              <a:gd name="connsiteY45-16256" fmla="*/ 1487602 h 1583140"/>
              <a:gd name="connsiteX46-16257" fmla="*/ 5299812 w 9662615"/>
              <a:gd name="connsiteY46-16258" fmla="*/ 1503362 h 1583140"/>
              <a:gd name="connsiteX47-16259" fmla="*/ 5213947 w 9662615"/>
              <a:gd name="connsiteY47-16260" fmla="*/ 1516637 h 1583140"/>
              <a:gd name="connsiteX48-16261" fmla="*/ 5177807 w 9662615"/>
              <a:gd name="connsiteY48-16262" fmla="*/ 1526802 h 1583140"/>
              <a:gd name="connsiteX49-16263" fmla="*/ 5137764 w 9662615"/>
              <a:gd name="connsiteY49-16264" fmla="*/ 1481521 h 1583140"/>
              <a:gd name="connsiteX50-16265" fmla="*/ 5059484 w 9662615"/>
              <a:gd name="connsiteY50-16266" fmla="*/ 1546802 h 1583140"/>
              <a:gd name="connsiteX51-16267" fmla="*/ 5038524 w 9662615"/>
              <a:gd name="connsiteY51-16268" fmla="*/ 1545675 h 1583140"/>
              <a:gd name="connsiteX52-16269" fmla="*/ 5026564 w 9662615"/>
              <a:gd name="connsiteY52-16270" fmla="*/ 1545376 h 1583140"/>
              <a:gd name="connsiteX53-16271" fmla="*/ 4969433 w 9662615"/>
              <a:gd name="connsiteY53-16272" fmla="*/ 1550865 h 1583140"/>
              <a:gd name="connsiteX54-16273" fmla="*/ 4929254 w 9662615"/>
              <a:gd name="connsiteY54-16274" fmla="*/ 1563452 h 1583140"/>
              <a:gd name="connsiteX55-16275" fmla="*/ 4871726 w 9662615"/>
              <a:gd name="connsiteY55-16276" fmla="*/ 1570584 h 1583140"/>
              <a:gd name="connsiteX56-16277" fmla="*/ 4843267 w 9662615"/>
              <a:gd name="connsiteY56-16278" fmla="*/ 1561459 h 1583140"/>
              <a:gd name="connsiteX57-16279" fmla="*/ 4821058 w 9662615"/>
              <a:gd name="connsiteY57-16280" fmla="*/ 1553078 h 1583140"/>
              <a:gd name="connsiteX58-16281" fmla="*/ 4791466 w 9662615"/>
              <a:gd name="connsiteY58-16282" fmla="*/ 1561324 h 1583140"/>
              <a:gd name="connsiteX59-16283" fmla="*/ 4784247 w 9662615"/>
              <a:gd name="connsiteY59-16284" fmla="*/ 1562342 h 1583140"/>
              <a:gd name="connsiteX60-16285" fmla="*/ 4739309 w 9662615"/>
              <a:gd name="connsiteY60-16286" fmla="*/ 1553948 h 1583140"/>
              <a:gd name="connsiteX61-16287" fmla="*/ 4697562 w 9662615"/>
              <a:gd name="connsiteY61-16288" fmla="*/ 1551206 h 1583140"/>
              <a:gd name="connsiteX62-16289" fmla="*/ 4650737 w 9662615"/>
              <a:gd name="connsiteY62-16290" fmla="*/ 1537381 h 1583140"/>
              <a:gd name="connsiteX63-16291" fmla="*/ 4583150 w 9662615"/>
              <a:gd name="connsiteY63-16292" fmla="*/ 1529064 h 1583140"/>
              <a:gd name="connsiteX64-16293" fmla="*/ 4521734 w 9662615"/>
              <a:gd name="connsiteY64-16294" fmla="*/ 1529359 h 1583140"/>
              <a:gd name="connsiteX65-16295" fmla="*/ 4382398 w 9662615"/>
              <a:gd name="connsiteY65-16296" fmla="*/ 1534108 h 1583140"/>
              <a:gd name="connsiteX66-16297" fmla="*/ 4221826 w 9662615"/>
              <a:gd name="connsiteY66-16298" fmla="*/ 1500972 h 1583140"/>
              <a:gd name="connsiteX67-16299" fmla="*/ 4096601 w 9662615"/>
              <a:gd name="connsiteY67-16300" fmla="*/ 1521563 h 1583140"/>
              <a:gd name="connsiteX68-16301" fmla="*/ 4002441 w 9662615"/>
              <a:gd name="connsiteY68-16302" fmla="*/ 1528912 h 1583140"/>
              <a:gd name="connsiteX69-16303" fmla="*/ 3833906 w 9662615"/>
              <a:gd name="connsiteY69-16304" fmla="*/ 1516637 h 1583140"/>
              <a:gd name="connsiteX70-16305" fmla="*/ 3763845 w 9662615"/>
              <a:gd name="connsiteY70-16306" fmla="*/ 1501782 h 1583140"/>
              <a:gd name="connsiteX71-16307" fmla="*/ 3641778 w 9662615"/>
              <a:gd name="connsiteY71-16308" fmla="*/ 1505446 h 1583140"/>
              <a:gd name="connsiteX72-16309" fmla="*/ 3565233 w 9662615"/>
              <a:gd name="connsiteY72-16310" fmla="*/ 1515122 h 1583140"/>
              <a:gd name="connsiteX73-16311" fmla="*/ 3560267 w 9662615"/>
              <a:gd name="connsiteY73-16312" fmla="*/ 1516288 h 1583140"/>
              <a:gd name="connsiteX74-16313" fmla="*/ 3540258 w 9662615"/>
              <a:gd name="connsiteY74-16314" fmla="*/ 1516976 h 1583140"/>
              <a:gd name="connsiteX75-16315" fmla="*/ 3534780 w 9662615"/>
              <a:gd name="connsiteY75-16316" fmla="*/ 1522141 h 1583140"/>
              <a:gd name="connsiteX76-16317" fmla="*/ 3504783 w 9662615"/>
              <a:gd name="connsiteY76-16318" fmla="*/ 1526739 h 1583140"/>
              <a:gd name="connsiteX77-16319" fmla="*/ 3430805 w 9662615"/>
              <a:gd name="connsiteY77-16320" fmla="*/ 1542521 h 1583140"/>
              <a:gd name="connsiteX78-16321" fmla="*/ 3292707 w 9662615"/>
              <a:gd name="connsiteY78-16322" fmla="*/ 1520490 h 1583140"/>
              <a:gd name="connsiteX79-16323" fmla="*/ 3187872 w 9662615"/>
              <a:gd name="connsiteY79-16324" fmla="*/ 1519991 h 1583140"/>
              <a:gd name="connsiteX80-16325" fmla="*/ 3148026 w 9662615"/>
              <a:gd name="connsiteY80-16326" fmla="*/ 1524777 h 1583140"/>
              <a:gd name="connsiteX81-16327" fmla="*/ 3092394 w 9662615"/>
              <a:gd name="connsiteY81-16328" fmla="*/ 1528115 h 1583140"/>
              <a:gd name="connsiteX82-16329" fmla="*/ 2994200 w 9662615"/>
              <a:gd name="connsiteY82-16330" fmla="*/ 1537857 h 1583140"/>
              <a:gd name="connsiteX83-16331" fmla="*/ 2862301 w 9662615"/>
              <a:gd name="connsiteY83-16332" fmla="*/ 1544250 h 1583140"/>
              <a:gd name="connsiteX84-16333" fmla="*/ 2766335 w 9662615"/>
              <a:gd name="connsiteY84-16334" fmla="*/ 1527662 h 1583140"/>
              <a:gd name="connsiteX85-16335" fmla="*/ 2757836 w 9662615"/>
              <a:gd name="connsiteY85-16336" fmla="*/ 1531371 h 1583140"/>
              <a:gd name="connsiteX86-16337" fmla="*/ 2691555 w 9662615"/>
              <a:gd name="connsiteY86-16338" fmla="*/ 1530283 h 1583140"/>
              <a:gd name="connsiteX87-16339" fmla="*/ 2491676 w 9662615"/>
              <a:gd name="connsiteY87-16340" fmla="*/ 1500859 h 1583140"/>
              <a:gd name="connsiteX88-16341" fmla="*/ 2378036 w 9662615"/>
              <a:gd name="connsiteY88-16342" fmla="*/ 1520645 h 1583140"/>
              <a:gd name="connsiteX89-16343" fmla="*/ 2284269 w 9662615"/>
              <a:gd name="connsiteY89-16344" fmla="*/ 1503068 h 1583140"/>
              <a:gd name="connsiteX90-16345" fmla="*/ 2207104 w 9662615"/>
              <a:gd name="connsiteY90-16346" fmla="*/ 1508888 h 1583140"/>
              <a:gd name="connsiteX91-16347" fmla="*/ 2149226 w 9662615"/>
              <a:gd name="connsiteY91-16348" fmla="*/ 1523409 h 1583140"/>
              <a:gd name="connsiteX92-16349" fmla="*/ 2084783 w 9662615"/>
              <a:gd name="connsiteY92-16350" fmla="*/ 1524245 h 1583140"/>
              <a:gd name="connsiteX93-16351" fmla="*/ 2070075 w 9662615"/>
              <a:gd name="connsiteY93-16352" fmla="*/ 1511285 h 1583140"/>
              <a:gd name="connsiteX94-16353" fmla="*/ 2001057 w 9662615"/>
              <a:gd name="connsiteY94-16354" fmla="*/ 1516449 h 1583140"/>
              <a:gd name="connsiteX95-16355" fmla="*/ 1896330 w 9662615"/>
              <a:gd name="connsiteY95-16356" fmla="*/ 1525725 h 1583140"/>
              <a:gd name="connsiteX96-16357" fmla="*/ 1835994 w 9662615"/>
              <a:gd name="connsiteY96-16358" fmla="*/ 1527678 h 1583140"/>
              <a:gd name="connsiteX97-16359" fmla="*/ 1671119 w 9662615"/>
              <a:gd name="connsiteY97-16360" fmla="*/ 1536701 h 1583140"/>
              <a:gd name="connsiteX98-16361" fmla="*/ 1601337 w 9662615"/>
              <a:gd name="connsiteY98-16362" fmla="*/ 1548552 h 1583140"/>
              <a:gd name="connsiteX99-16363" fmla="*/ 1407755 w 9662615"/>
              <a:gd name="connsiteY99-16364" fmla="*/ 1571444 h 1583140"/>
              <a:gd name="connsiteX100-16365" fmla="*/ 1271994 w 9662615"/>
              <a:gd name="connsiteY100-16366" fmla="*/ 1579471 h 1583140"/>
              <a:gd name="connsiteX101-16367" fmla="*/ 1249226 w 9662615"/>
              <a:gd name="connsiteY101-16368" fmla="*/ 1583140 h 1583140"/>
              <a:gd name="connsiteX102-16369" fmla="*/ 1217719 w 9662615"/>
              <a:gd name="connsiteY102-16370" fmla="*/ 1580863 h 1583140"/>
              <a:gd name="connsiteX103-16371" fmla="*/ 1091432 w 9662615"/>
              <a:gd name="connsiteY103-16372" fmla="*/ 1571003 h 1583140"/>
              <a:gd name="connsiteX104-16373" fmla="*/ 992039 w 9662615"/>
              <a:gd name="connsiteY104-16374" fmla="*/ 1556662 h 1583140"/>
              <a:gd name="connsiteX105-16375" fmla="*/ 868264 w 9662615"/>
              <a:gd name="connsiteY105-16376" fmla="*/ 1566392 h 1583140"/>
              <a:gd name="connsiteX106-16377" fmla="*/ 792765 w 9662615"/>
              <a:gd name="connsiteY106-16378" fmla="*/ 1563102 h 1583140"/>
              <a:gd name="connsiteX107-16379" fmla="*/ 669055 w 9662615"/>
              <a:gd name="connsiteY107-16380" fmla="*/ 1543638 h 1583140"/>
              <a:gd name="connsiteX108-16381" fmla="*/ 506152 w 9662615"/>
              <a:gd name="connsiteY108-16382" fmla="*/ 1549124 h 1583140"/>
              <a:gd name="connsiteX109-16383" fmla="*/ 472797 w 9662615"/>
              <a:gd name="connsiteY109-16384" fmla="*/ 1568904 h 1583140"/>
              <a:gd name="connsiteX110-16385" fmla="*/ 427864 w 9662615"/>
              <a:gd name="connsiteY110-16386" fmla="*/ 1580848 h 1583140"/>
              <a:gd name="connsiteX111-16387" fmla="*/ 408381 w 9662615"/>
              <a:gd name="connsiteY111-16388" fmla="*/ 1552940 h 1583140"/>
              <a:gd name="connsiteX112-16389" fmla="*/ 267163 w 9662615"/>
              <a:gd name="connsiteY112-16390" fmla="*/ 1531913 h 1583140"/>
              <a:gd name="connsiteX113-16391" fmla="*/ 196644 w 9662615"/>
              <a:gd name="connsiteY113-16392" fmla="*/ 1524565 h 1583140"/>
              <a:gd name="connsiteX114-16393" fmla="*/ 86819 w 9662615"/>
              <a:gd name="connsiteY114-16394" fmla="*/ 1519517 h 1583140"/>
              <a:gd name="connsiteX115-16395" fmla="*/ 53369 w 9662615"/>
              <a:gd name="connsiteY115-16396" fmla="*/ 1516853 h 1583140"/>
              <a:gd name="connsiteX116-16397" fmla="*/ 2359 w 9662615"/>
              <a:gd name="connsiteY116-16398" fmla="*/ 1515247 h 1583140"/>
              <a:gd name="connsiteX117-16399" fmla="*/ 0 w 9662615"/>
              <a:gd name="connsiteY117-16400" fmla="*/ 1514932 h 1583140"/>
              <a:gd name="connsiteX118-16401" fmla="*/ 0 w 9662615"/>
              <a:gd name="connsiteY118-16402" fmla="*/ 0 h 1583140"/>
              <a:gd name="connsiteX0-16403" fmla="*/ 0 w 9662615"/>
              <a:gd name="connsiteY0-16404" fmla="*/ 0 h 1583140"/>
              <a:gd name="connsiteX1-16405" fmla="*/ 9662615 w 9662615"/>
              <a:gd name="connsiteY1-16406" fmla="*/ 0 h 1583140"/>
              <a:gd name="connsiteX2-16407" fmla="*/ 9662615 w 9662615"/>
              <a:gd name="connsiteY2-16408" fmla="*/ 1280346 h 1583140"/>
              <a:gd name="connsiteX3-16409" fmla="*/ 9658420 w 9662615"/>
              <a:gd name="connsiteY3-16410" fmla="*/ 1280106 h 1583140"/>
              <a:gd name="connsiteX4-16411" fmla="*/ 9469546 w 9662615"/>
              <a:gd name="connsiteY4-16412" fmla="*/ 1289837 h 1583140"/>
              <a:gd name="connsiteX5-16413" fmla="*/ 9385895 w 9662615"/>
              <a:gd name="connsiteY5-16414" fmla="*/ 1269203 h 1583140"/>
              <a:gd name="connsiteX6-16415" fmla="*/ 9144767 w 9662615"/>
              <a:gd name="connsiteY6-16416" fmla="*/ 1264120 h 1583140"/>
              <a:gd name="connsiteX7-16417" fmla="*/ 8837252 w 9662615"/>
              <a:gd name="connsiteY7-16418" fmla="*/ 1350515 h 1583140"/>
              <a:gd name="connsiteX8-16419" fmla="*/ 8705466 w 9662615"/>
              <a:gd name="connsiteY8-16420" fmla="*/ 1342419 h 1583140"/>
              <a:gd name="connsiteX9-16421" fmla="*/ 8652221 w 9662615"/>
              <a:gd name="connsiteY9-16422" fmla="*/ 1326906 h 1583140"/>
              <a:gd name="connsiteX10-16423" fmla="*/ 8632312 w 9662615"/>
              <a:gd name="connsiteY10-16424" fmla="*/ 1326025 h 1583140"/>
              <a:gd name="connsiteX11-16425" fmla="*/ 8591582 w 9662615"/>
              <a:gd name="connsiteY11-16426" fmla="*/ 1341666 h 1583140"/>
              <a:gd name="connsiteX12-16427" fmla="*/ 8537336 w 9662615"/>
              <a:gd name="connsiteY12-16428" fmla="*/ 1341684 h 1583140"/>
              <a:gd name="connsiteX13-16429" fmla="*/ 8472508 w 9662615"/>
              <a:gd name="connsiteY13-16430" fmla="*/ 1363109 h 1583140"/>
              <a:gd name="connsiteX14-16431" fmla="*/ 8258477 w 9662615"/>
              <a:gd name="connsiteY14-16432" fmla="*/ 1370666 h 1583140"/>
              <a:gd name="connsiteX15-16433" fmla="*/ 8197961 w 9662615"/>
              <a:gd name="connsiteY15-16434" fmla="*/ 1392804 h 1583140"/>
              <a:gd name="connsiteX16-16435" fmla="*/ 8171196 w 9662615"/>
              <a:gd name="connsiteY16-16436" fmla="*/ 1397216 h 1583140"/>
              <a:gd name="connsiteX17-16437" fmla="*/ 8127667 w 9662615"/>
              <a:gd name="connsiteY17-16438" fmla="*/ 1418254 h 1583140"/>
              <a:gd name="connsiteX18-16439" fmla="*/ 7974579 w 9662615"/>
              <a:gd name="connsiteY18-16440" fmla="*/ 1383439 h 1583140"/>
              <a:gd name="connsiteX19-16441" fmla="*/ 7768351 w 9662615"/>
              <a:gd name="connsiteY19-16442" fmla="*/ 1395051 h 1583140"/>
              <a:gd name="connsiteX20-16443" fmla="*/ 7635985 w 9662615"/>
              <a:gd name="connsiteY20-16444" fmla="*/ 1386363 h 1583140"/>
              <a:gd name="connsiteX21-16445" fmla="*/ 7466069 w 9662615"/>
              <a:gd name="connsiteY21-16446" fmla="*/ 1377654 h 1583140"/>
              <a:gd name="connsiteX22-16447" fmla="*/ 7355642 w 9662615"/>
              <a:gd name="connsiteY22-16448" fmla="*/ 1407761 h 1583140"/>
              <a:gd name="connsiteX23-16449" fmla="*/ 7151610 w 9662615"/>
              <a:gd name="connsiteY23-16450" fmla="*/ 1397856 h 1583140"/>
              <a:gd name="connsiteX24-16451" fmla="*/ 7082147 w 9662615"/>
              <a:gd name="connsiteY24-16452" fmla="*/ 1406113 h 1583140"/>
              <a:gd name="connsiteX25-16453" fmla="*/ 7014958 w 9662615"/>
              <a:gd name="connsiteY25-16454" fmla="*/ 1396883 h 1583140"/>
              <a:gd name="connsiteX26-16455" fmla="*/ 6907567 w 9662615"/>
              <a:gd name="connsiteY26-16456" fmla="*/ 1419149 h 1583140"/>
              <a:gd name="connsiteX27-16457" fmla="*/ 6748428 w 9662615"/>
              <a:gd name="connsiteY27-16458" fmla="*/ 1420308 h 1583140"/>
              <a:gd name="connsiteX28-16459" fmla="*/ 6654257 w 9662615"/>
              <a:gd name="connsiteY28-16460" fmla="*/ 1424143 h 1583140"/>
              <a:gd name="connsiteX29-16461" fmla="*/ 6620123 w 9662615"/>
              <a:gd name="connsiteY29-16462" fmla="*/ 1430535 h 1583140"/>
              <a:gd name="connsiteX30-16463" fmla="*/ 6571355 w 9662615"/>
              <a:gd name="connsiteY30-16464" fmla="*/ 1436144 h 1583140"/>
              <a:gd name="connsiteX31-16465" fmla="*/ 6486557 w 9662615"/>
              <a:gd name="connsiteY31-16466" fmla="*/ 1449861 h 1583140"/>
              <a:gd name="connsiteX32-16467" fmla="*/ 6370419 w 9662615"/>
              <a:gd name="connsiteY32-16468" fmla="*/ 1461649 h 1583140"/>
              <a:gd name="connsiteX33-16469" fmla="*/ 6278839 w 9662615"/>
              <a:gd name="connsiteY33-16470" fmla="*/ 1449160 h 1583140"/>
              <a:gd name="connsiteX34-16471" fmla="*/ 6272455 w 9662615"/>
              <a:gd name="connsiteY34-16472" fmla="*/ 1453191 h 1583140"/>
              <a:gd name="connsiteX35-16473" fmla="*/ 6212659 w 9662615"/>
              <a:gd name="connsiteY35-16474" fmla="*/ 1454850 h 1583140"/>
              <a:gd name="connsiteX36-16475" fmla="*/ 6069317 w 9662615"/>
              <a:gd name="connsiteY36-16476" fmla="*/ 1445838 h 1583140"/>
              <a:gd name="connsiteX37-16477" fmla="*/ 5878477 w 9662615"/>
              <a:gd name="connsiteY37-16478" fmla="*/ 1439180 h 1583140"/>
              <a:gd name="connsiteX38-16479" fmla="*/ 5838387 w 9662615"/>
              <a:gd name="connsiteY38-16480" fmla="*/ 1444679 h 1583140"/>
              <a:gd name="connsiteX39-16481" fmla="*/ 5771136 w 9662615"/>
              <a:gd name="connsiteY39-16482" fmla="*/ 1453639 h 1583140"/>
              <a:gd name="connsiteX40-16483" fmla="*/ 5724081 w 9662615"/>
              <a:gd name="connsiteY40-16484" fmla="*/ 1470431 h 1583140"/>
              <a:gd name="connsiteX41-16485" fmla="*/ 5666577 w 9662615"/>
              <a:gd name="connsiteY41-16486" fmla="*/ 1473921 h 1583140"/>
              <a:gd name="connsiteX42-16487" fmla="*/ 5649068 w 9662615"/>
              <a:gd name="connsiteY42-16488" fmla="*/ 1461676 h 1583140"/>
              <a:gd name="connsiteX43-16489" fmla="*/ 5588902 w 9662615"/>
              <a:gd name="connsiteY43-16490" fmla="*/ 1469647 h 1583140"/>
              <a:gd name="connsiteX44-16491" fmla="*/ 5498090 w 9662615"/>
              <a:gd name="connsiteY44-16492" fmla="*/ 1483173 h 1583140"/>
              <a:gd name="connsiteX45-16493" fmla="*/ 5444641 w 9662615"/>
              <a:gd name="connsiteY45-16494" fmla="*/ 1487602 h 1583140"/>
              <a:gd name="connsiteX46-16495" fmla="*/ 5299812 w 9662615"/>
              <a:gd name="connsiteY46-16496" fmla="*/ 1503362 h 1583140"/>
              <a:gd name="connsiteX47-16497" fmla="*/ 5213947 w 9662615"/>
              <a:gd name="connsiteY47-16498" fmla="*/ 1516637 h 1583140"/>
              <a:gd name="connsiteX48-16499" fmla="*/ 5177807 w 9662615"/>
              <a:gd name="connsiteY48-16500" fmla="*/ 1526802 h 1583140"/>
              <a:gd name="connsiteX49-16501" fmla="*/ 5113910 w 9662615"/>
              <a:gd name="connsiteY49-16502" fmla="*/ 1533205 h 1583140"/>
              <a:gd name="connsiteX50-16503" fmla="*/ 5059484 w 9662615"/>
              <a:gd name="connsiteY50-16504" fmla="*/ 1546802 h 1583140"/>
              <a:gd name="connsiteX51-16505" fmla="*/ 5038524 w 9662615"/>
              <a:gd name="connsiteY51-16506" fmla="*/ 1545675 h 1583140"/>
              <a:gd name="connsiteX52-16507" fmla="*/ 5026564 w 9662615"/>
              <a:gd name="connsiteY52-16508" fmla="*/ 1545376 h 1583140"/>
              <a:gd name="connsiteX53-16509" fmla="*/ 4969433 w 9662615"/>
              <a:gd name="connsiteY53-16510" fmla="*/ 1550865 h 1583140"/>
              <a:gd name="connsiteX54-16511" fmla="*/ 4929254 w 9662615"/>
              <a:gd name="connsiteY54-16512" fmla="*/ 1563452 h 1583140"/>
              <a:gd name="connsiteX55-16513" fmla="*/ 4871726 w 9662615"/>
              <a:gd name="connsiteY55-16514" fmla="*/ 1570584 h 1583140"/>
              <a:gd name="connsiteX56-16515" fmla="*/ 4843267 w 9662615"/>
              <a:gd name="connsiteY56-16516" fmla="*/ 1561459 h 1583140"/>
              <a:gd name="connsiteX57-16517" fmla="*/ 4821058 w 9662615"/>
              <a:gd name="connsiteY57-16518" fmla="*/ 1553078 h 1583140"/>
              <a:gd name="connsiteX58-16519" fmla="*/ 4791466 w 9662615"/>
              <a:gd name="connsiteY58-16520" fmla="*/ 1561324 h 1583140"/>
              <a:gd name="connsiteX59-16521" fmla="*/ 4784247 w 9662615"/>
              <a:gd name="connsiteY59-16522" fmla="*/ 1562342 h 1583140"/>
              <a:gd name="connsiteX60-16523" fmla="*/ 4739309 w 9662615"/>
              <a:gd name="connsiteY60-16524" fmla="*/ 1553948 h 1583140"/>
              <a:gd name="connsiteX61-16525" fmla="*/ 4697562 w 9662615"/>
              <a:gd name="connsiteY61-16526" fmla="*/ 1551206 h 1583140"/>
              <a:gd name="connsiteX62-16527" fmla="*/ 4650737 w 9662615"/>
              <a:gd name="connsiteY62-16528" fmla="*/ 1537381 h 1583140"/>
              <a:gd name="connsiteX63-16529" fmla="*/ 4583150 w 9662615"/>
              <a:gd name="connsiteY63-16530" fmla="*/ 1529064 h 1583140"/>
              <a:gd name="connsiteX64-16531" fmla="*/ 4521734 w 9662615"/>
              <a:gd name="connsiteY64-16532" fmla="*/ 1529359 h 1583140"/>
              <a:gd name="connsiteX65-16533" fmla="*/ 4382398 w 9662615"/>
              <a:gd name="connsiteY65-16534" fmla="*/ 1534108 h 1583140"/>
              <a:gd name="connsiteX66-16535" fmla="*/ 4221826 w 9662615"/>
              <a:gd name="connsiteY66-16536" fmla="*/ 1500972 h 1583140"/>
              <a:gd name="connsiteX67-16537" fmla="*/ 4096601 w 9662615"/>
              <a:gd name="connsiteY67-16538" fmla="*/ 1521563 h 1583140"/>
              <a:gd name="connsiteX68-16539" fmla="*/ 4002441 w 9662615"/>
              <a:gd name="connsiteY68-16540" fmla="*/ 1528912 h 1583140"/>
              <a:gd name="connsiteX69-16541" fmla="*/ 3833906 w 9662615"/>
              <a:gd name="connsiteY69-16542" fmla="*/ 1516637 h 1583140"/>
              <a:gd name="connsiteX70-16543" fmla="*/ 3763845 w 9662615"/>
              <a:gd name="connsiteY70-16544" fmla="*/ 1501782 h 1583140"/>
              <a:gd name="connsiteX71-16545" fmla="*/ 3641778 w 9662615"/>
              <a:gd name="connsiteY71-16546" fmla="*/ 1505446 h 1583140"/>
              <a:gd name="connsiteX72-16547" fmla="*/ 3565233 w 9662615"/>
              <a:gd name="connsiteY72-16548" fmla="*/ 1515122 h 1583140"/>
              <a:gd name="connsiteX73-16549" fmla="*/ 3560267 w 9662615"/>
              <a:gd name="connsiteY73-16550" fmla="*/ 1516288 h 1583140"/>
              <a:gd name="connsiteX74-16551" fmla="*/ 3540258 w 9662615"/>
              <a:gd name="connsiteY74-16552" fmla="*/ 1516976 h 1583140"/>
              <a:gd name="connsiteX75-16553" fmla="*/ 3534780 w 9662615"/>
              <a:gd name="connsiteY75-16554" fmla="*/ 1522141 h 1583140"/>
              <a:gd name="connsiteX76-16555" fmla="*/ 3504783 w 9662615"/>
              <a:gd name="connsiteY76-16556" fmla="*/ 1526739 h 1583140"/>
              <a:gd name="connsiteX77-16557" fmla="*/ 3430805 w 9662615"/>
              <a:gd name="connsiteY77-16558" fmla="*/ 1542521 h 1583140"/>
              <a:gd name="connsiteX78-16559" fmla="*/ 3292707 w 9662615"/>
              <a:gd name="connsiteY78-16560" fmla="*/ 1520490 h 1583140"/>
              <a:gd name="connsiteX79-16561" fmla="*/ 3187872 w 9662615"/>
              <a:gd name="connsiteY79-16562" fmla="*/ 1519991 h 1583140"/>
              <a:gd name="connsiteX80-16563" fmla="*/ 3148026 w 9662615"/>
              <a:gd name="connsiteY80-16564" fmla="*/ 1524777 h 1583140"/>
              <a:gd name="connsiteX81-16565" fmla="*/ 3092394 w 9662615"/>
              <a:gd name="connsiteY81-16566" fmla="*/ 1528115 h 1583140"/>
              <a:gd name="connsiteX82-16567" fmla="*/ 2994200 w 9662615"/>
              <a:gd name="connsiteY82-16568" fmla="*/ 1537857 h 1583140"/>
              <a:gd name="connsiteX83-16569" fmla="*/ 2862301 w 9662615"/>
              <a:gd name="connsiteY83-16570" fmla="*/ 1544250 h 1583140"/>
              <a:gd name="connsiteX84-16571" fmla="*/ 2766335 w 9662615"/>
              <a:gd name="connsiteY84-16572" fmla="*/ 1527662 h 1583140"/>
              <a:gd name="connsiteX85-16573" fmla="*/ 2757836 w 9662615"/>
              <a:gd name="connsiteY85-16574" fmla="*/ 1531371 h 1583140"/>
              <a:gd name="connsiteX86-16575" fmla="*/ 2691555 w 9662615"/>
              <a:gd name="connsiteY86-16576" fmla="*/ 1530283 h 1583140"/>
              <a:gd name="connsiteX87-16577" fmla="*/ 2491676 w 9662615"/>
              <a:gd name="connsiteY87-16578" fmla="*/ 1500859 h 1583140"/>
              <a:gd name="connsiteX88-16579" fmla="*/ 2378036 w 9662615"/>
              <a:gd name="connsiteY88-16580" fmla="*/ 1520645 h 1583140"/>
              <a:gd name="connsiteX89-16581" fmla="*/ 2284269 w 9662615"/>
              <a:gd name="connsiteY89-16582" fmla="*/ 1503068 h 1583140"/>
              <a:gd name="connsiteX90-16583" fmla="*/ 2207104 w 9662615"/>
              <a:gd name="connsiteY90-16584" fmla="*/ 1508888 h 1583140"/>
              <a:gd name="connsiteX91-16585" fmla="*/ 2149226 w 9662615"/>
              <a:gd name="connsiteY91-16586" fmla="*/ 1523409 h 1583140"/>
              <a:gd name="connsiteX92-16587" fmla="*/ 2084783 w 9662615"/>
              <a:gd name="connsiteY92-16588" fmla="*/ 1524245 h 1583140"/>
              <a:gd name="connsiteX93-16589" fmla="*/ 2070075 w 9662615"/>
              <a:gd name="connsiteY93-16590" fmla="*/ 1511285 h 1583140"/>
              <a:gd name="connsiteX94-16591" fmla="*/ 2001057 w 9662615"/>
              <a:gd name="connsiteY94-16592" fmla="*/ 1516449 h 1583140"/>
              <a:gd name="connsiteX95-16593" fmla="*/ 1896330 w 9662615"/>
              <a:gd name="connsiteY95-16594" fmla="*/ 1525725 h 1583140"/>
              <a:gd name="connsiteX96-16595" fmla="*/ 1835994 w 9662615"/>
              <a:gd name="connsiteY96-16596" fmla="*/ 1527678 h 1583140"/>
              <a:gd name="connsiteX97-16597" fmla="*/ 1671119 w 9662615"/>
              <a:gd name="connsiteY97-16598" fmla="*/ 1536701 h 1583140"/>
              <a:gd name="connsiteX98-16599" fmla="*/ 1601337 w 9662615"/>
              <a:gd name="connsiteY98-16600" fmla="*/ 1548552 h 1583140"/>
              <a:gd name="connsiteX99-16601" fmla="*/ 1407755 w 9662615"/>
              <a:gd name="connsiteY99-16602" fmla="*/ 1571444 h 1583140"/>
              <a:gd name="connsiteX100-16603" fmla="*/ 1271994 w 9662615"/>
              <a:gd name="connsiteY100-16604" fmla="*/ 1579471 h 1583140"/>
              <a:gd name="connsiteX101-16605" fmla="*/ 1249226 w 9662615"/>
              <a:gd name="connsiteY101-16606" fmla="*/ 1583140 h 1583140"/>
              <a:gd name="connsiteX102-16607" fmla="*/ 1217719 w 9662615"/>
              <a:gd name="connsiteY102-16608" fmla="*/ 1580863 h 1583140"/>
              <a:gd name="connsiteX103-16609" fmla="*/ 1091432 w 9662615"/>
              <a:gd name="connsiteY103-16610" fmla="*/ 1571003 h 1583140"/>
              <a:gd name="connsiteX104-16611" fmla="*/ 992039 w 9662615"/>
              <a:gd name="connsiteY104-16612" fmla="*/ 1556662 h 1583140"/>
              <a:gd name="connsiteX105-16613" fmla="*/ 868264 w 9662615"/>
              <a:gd name="connsiteY105-16614" fmla="*/ 1566392 h 1583140"/>
              <a:gd name="connsiteX106-16615" fmla="*/ 792765 w 9662615"/>
              <a:gd name="connsiteY106-16616" fmla="*/ 1563102 h 1583140"/>
              <a:gd name="connsiteX107-16617" fmla="*/ 669055 w 9662615"/>
              <a:gd name="connsiteY107-16618" fmla="*/ 1543638 h 1583140"/>
              <a:gd name="connsiteX108-16619" fmla="*/ 506152 w 9662615"/>
              <a:gd name="connsiteY108-16620" fmla="*/ 1549124 h 1583140"/>
              <a:gd name="connsiteX109-16621" fmla="*/ 472797 w 9662615"/>
              <a:gd name="connsiteY109-16622" fmla="*/ 1568904 h 1583140"/>
              <a:gd name="connsiteX110-16623" fmla="*/ 427864 w 9662615"/>
              <a:gd name="connsiteY110-16624" fmla="*/ 1580848 h 1583140"/>
              <a:gd name="connsiteX111-16625" fmla="*/ 408381 w 9662615"/>
              <a:gd name="connsiteY111-16626" fmla="*/ 1552940 h 1583140"/>
              <a:gd name="connsiteX112-16627" fmla="*/ 267163 w 9662615"/>
              <a:gd name="connsiteY112-16628" fmla="*/ 1531913 h 1583140"/>
              <a:gd name="connsiteX113-16629" fmla="*/ 196644 w 9662615"/>
              <a:gd name="connsiteY113-16630" fmla="*/ 1524565 h 1583140"/>
              <a:gd name="connsiteX114-16631" fmla="*/ 86819 w 9662615"/>
              <a:gd name="connsiteY114-16632" fmla="*/ 1519517 h 1583140"/>
              <a:gd name="connsiteX115-16633" fmla="*/ 53369 w 9662615"/>
              <a:gd name="connsiteY115-16634" fmla="*/ 1516853 h 1583140"/>
              <a:gd name="connsiteX116-16635" fmla="*/ 2359 w 9662615"/>
              <a:gd name="connsiteY116-16636" fmla="*/ 1515247 h 1583140"/>
              <a:gd name="connsiteX117-16637" fmla="*/ 0 w 9662615"/>
              <a:gd name="connsiteY117-16638" fmla="*/ 1514932 h 1583140"/>
              <a:gd name="connsiteX118-16639" fmla="*/ 0 w 9662615"/>
              <a:gd name="connsiteY118-16640" fmla="*/ 0 h 1583140"/>
              <a:gd name="connsiteX0-16641" fmla="*/ 0 w 9662615"/>
              <a:gd name="connsiteY0-16642" fmla="*/ 0 h 1583140"/>
              <a:gd name="connsiteX1-16643" fmla="*/ 9662615 w 9662615"/>
              <a:gd name="connsiteY1-16644" fmla="*/ 0 h 1583140"/>
              <a:gd name="connsiteX2-16645" fmla="*/ 9662615 w 9662615"/>
              <a:gd name="connsiteY2-16646" fmla="*/ 1280346 h 1583140"/>
              <a:gd name="connsiteX3-16647" fmla="*/ 9658420 w 9662615"/>
              <a:gd name="connsiteY3-16648" fmla="*/ 1280106 h 1583140"/>
              <a:gd name="connsiteX4-16649" fmla="*/ 9469546 w 9662615"/>
              <a:gd name="connsiteY4-16650" fmla="*/ 1289837 h 1583140"/>
              <a:gd name="connsiteX5-16651" fmla="*/ 9385895 w 9662615"/>
              <a:gd name="connsiteY5-16652" fmla="*/ 1269203 h 1583140"/>
              <a:gd name="connsiteX6-16653" fmla="*/ 9144767 w 9662615"/>
              <a:gd name="connsiteY6-16654" fmla="*/ 1264120 h 1583140"/>
              <a:gd name="connsiteX7-16655" fmla="*/ 8837252 w 9662615"/>
              <a:gd name="connsiteY7-16656" fmla="*/ 1350515 h 1583140"/>
              <a:gd name="connsiteX8-16657" fmla="*/ 8705466 w 9662615"/>
              <a:gd name="connsiteY8-16658" fmla="*/ 1342419 h 1583140"/>
              <a:gd name="connsiteX9-16659" fmla="*/ 8652221 w 9662615"/>
              <a:gd name="connsiteY9-16660" fmla="*/ 1326906 h 1583140"/>
              <a:gd name="connsiteX10-16661" fmla="*/ 8632312 w 9662615"/>
              <a:gd name="connsiteY10-16662" fmla="*/ 1326025 h 1583140"/>
              <a:gd name="connsiteX11-16663" fmla="*/ 8591582 w 9662615"/>
              <a:gd name="connsiteY11-16664" fmla="*/ 1341666 h 1583140"/>
              <a:gd name="connsiteX12-16665" fmla="*/ 8537336 w 9662615"/>
              <a:gd name="connsiteY12-16666" fmla="*/ 1341684 h 1583140"/>
              <a:gd name="connsiteX13-16667" fmla="*/ 8472508 w 9662615"/>
              <a:gd name="connsiteY13-16668" fmla="*/ 1363109 h 1583140"/>
              <a:gd name="connsiteX14-16669" fmla="*/ 8258477 w 9662615"/>
              <a:gd name="connsiteY14-16670" fmla="*/ 1370666 h 1583140"/>
              <a:gd name="connsiteX15-16671" fmla="*/ 8197961 w 9662615"/>
              <a:gd name="connsiteY15-16672" fmla="*/ 1392804 h 1583140"/>
              <a:gd name="connsiteX16-16673" fmla="*/ 8171196 w 9662615"/>
              <a:gd name="connsiteY16-16674" fmla="*/ 1397216 h 1583140"/>
              <a:gd name="connsiteX17-16675" fmla="*/ 8127667 w 9662615"/>
              <a:gd name="connsiteY17-16676" fmla="*/ 1418254 h 1583140"/>
              <a:gd name="connsiteX18-16677" fmla="*/ 7974579 w 9662615"/>
              <a:gd name="connsiteY18-16678" fmla="*/ 1383439 h 1583140"/>
              <a:gd name="connsiteX19-16679" fmla="*/ 7768351 w 9662615"/>
              <a:gd name="connsiteY19-16680" fmla="*/ 1395051 h 1583140"/>
              <a:gd name="connsiteX20-16681" fmla="*/ 7635985 w 9662615"/>
              <a:gd name="connsiteY20-16682" fmla="*/ 1386363 h 1583140"/>
              <a:gd name="connsiteX21-16683" fmla="*/ 7466069 w 9662615"/>
              <a:gd name="connsiteY21-16684" fmla="*/ 1377654 h 1583140"/>
              <a:gd name="connsiteX22-16685" fmla="*/ 7355642 w 9662615"/>
              <a:gd name="connsiteY22-16686" fmla="*/ 1407761 h 1583140"/>
              <a:gd name="connsiteX23-16687" fmla="*/ 7151610 w 9662615"/>
              <a:gd name="connsiteY23-16688" fmla="*/ 1397856 h 1583140"/>
              <a:gd name="connsiteX24-16689" fmla="*/ 7082147 w 9662615"/>
              <a:gd name="connsiteY24-16690" fmla="*/ 1406113 h 1583140"/>
              <a:gd name="connsiteX25-16691" fmla="*/ 7014958 w 9662615"/>
              <a:gd name="connsiteY25-16692" fmla="*/ 1396883 h 1583140"/>
              <a:gd name="connsiteX26-16693" fmla="*/ 6907567 w 9662615"/>
              <a:gd name="connsiteY26-16694" fmla="*/ 1419149 h 1583140"/>
              <a:gd name="connsiteX27-16695" fmla="*/ 6748428 w 9662615"/>
              <a:gd name="connsiteY27-16696" fmla="*/ 1420308 h 1583140"/>
              <a:gd name="connsiteX28-16697" fmla="*/ 6654257 w 9662615"/>
              <a:gd name="connsiteY28-16698" fmla="*/ 1424143 h 1583140"/>
              <a:gd name="connsiteX29-16699" fmla="*/ 6620123 w 9662615"/>
              <a:gd name="connsiteY29-16700" fmla="*/ 1430535 h 1583140"/>
              <a:gd name="connsiteX30-16701" fmla="*/ 6571355 w 9662615"/>
              <a:gd name="connsiteY30-16702" fmla="*/ 1436144 h 1583140"/>
              <a:gd name="connsiteX31-16703" fmla="*/ 6486557 w 9662615"/>
              <a:gd name="connsiteY31-16704" fmla="*/ 1449861 h 1583140"/>
              <a:gd name="connsiteX32-16705" fmla="*/ 6370419 w 9662615"/>
              <a:gd name="connsiteY32-16706" fmla="*/ 1461649 h 1583140"/>
              <a:gd name="connsiteX33-16707" fmla="*/ 6278839 w 9662615"/>
              <a:gd name="connsiteY33-16708" fmla="*/ 1449160 h 1583140"/>
              <a:gd name="connsiteX34-16709" fmla="*/ 6272455 w 9662615"/>
              <a:gd name="connsiteY34-16710" fmla="*/ 1453191 h 1583140"/>
              <a:gd name="connsiteX35-16711" fmla="*/ 6212659 w 9662615"/>
              <a:gd name="connsiteY35-16712" fmla="*/ 1454850 h 1583140"/>
              <a:gd name="connsiteX36-16713" fmla="*/ 6069317 w 9662615"/>
              <a:gd name="connsiteY36-16714" fmla="*/ 1445838 h 1583140"/>
              <a:gd name="connsiteX37-16715" fmla="*/ 5878477 w 9662615"/>
              <a:gd name="connsiteY37-16716" fmla="*/ 1439180 h 1583140"/>
              <a:gd name="connsiteX38-16717" fmla="*/ 5838387 w 9662615"/>
              <a:gd name="connsiteY38-16718" fmla="*/ 1444679 h 1583140"/>
              <a:gd name="connsiteX39-16719" fmla="*/ 5771136 w 9662615"/>
              <a:gd name="connsiteY39-16720" fmla="*/ 1453639 h 1583140"/>
              <a:gd name="connsiteX40-16721" fmla="*/ 5724081 w 9662615"/>
              <a:gd name="connsiteY40-16722" fmla="*/ 1470431 h 1583140"/>
              <a:gd name="connsiteX41-16723" fmla="*/ 5666577 w 9662615"/>
              <a:gd name="connsiteY41-16724" fmla="*/ 1473921 h 1583140"/>
              <a:gd name="connsiteX42-16725" fmla="*/ 5649068 w 9662615"/>
              <a:gd name="connsiteY42-16726" fmla="*/ 1461676 h 1583140"/>
              <a:gd name="connsiteX43-16727" fmla="*/ 5588902 w 9662615"/>
              <a:gd name="connsiteY43-16728" fmla="*/ 1469647 h 1583140"/>
              <a:gd name="connsiteX44-16729" fmla="*/ 5498090 w 9662615"/>
              <a:gd name="connsiteY44-16730" fmla="*/ 1483173 h 1583140"/>
              <a:gd name="connsiteX45-16731" fmla="*/ 5444641 w 9662615"/>
              <a:gd name="connsiteY45-16732" fmla="*/ 1487602 h 1583140"/>
              <a:gd name="connsiteX46-16733" fmla="*/ 5299812 w 9662615"/>
              <a:gd name="connsiteY46-16734" fmla="*/ 1503362 h 1583140"/>
              <a:gd name="connsiteX47-16735" fmla="*/ 5245752 w 9662615"/>
              <a:gd name="connsiteY47-16736" fmla="*/ 1520612 h 1583140"/>
              <a:gd name="connsiteX48-16737" fmla="*/ 5177807 w 9662615"/>
              <a:gd name="connsiteY48-16738" fmla="*/ 1526802 h 1583140"/>
              <a:gd name="connsiteX49-16739" fmla="*/ 5113910 w 9662615"/>
              <a:gd name="connsiteY49-16740" fmla="*/ 1533205 h 1583140"/>
              <a:gd name="connsiteX50-16741" fmla="*/ 5059484 w 9662615"/>
              <a:gd name="connsiteY50-16742" fmla="*/ 1546802 h 1583140"/>
              <a:gd name="connsiteX51-16743" fmla="*/ 5038524 w 9662615"/>
              <a:gd name="connsiteY51-16744" fmla="*/ 1545675 h 1583140"/>
              <a:gd name="connsiteX52-16745" fmla="*/ 5026564 w 9662615"/>
              <a:gd name="connsiteY52-16746" fmla="*/ 1545376 h 1583140"/>
              <a:gd name="connsiteX53-16747" fmla="*/ 4969433 w 9662615"/>
              <a:gd name="connsiteY53-16748" fmla="*/ 1550865 h 1583140"/>
              <a:gd name="connsiteX54-16749" fmla="*/ 4929254 w 9662615"/>
              <a:gd name="connsiteY54-16750" fmla="*/ 1563452 h 1583140"/>
              <a:gd name="connsiteX55-16751" fmla="*/ 4871726 w 9662615"/>
              <a:gd name="connsiteY55-16752" fmla="*/ 1570584 h 1583140"/>
              <a:gd name="connsiteX56-16753" fmla="*/ 4843267 w 9662615"/>
              <a:gd name="connsiteY56-16754" fmla="*/ 1561459 h 1583140"/>
              <a:gd name="connsiteX57-16755" fmla="*/ 4821058 w 9662615"/>
              <a:gd name="connsiteY57-16756" fmla="*/ 1553078 h 1583140"/>
              <a:gd name="connsiteX58-16757" fmla="*/ 4791466 w 9662615"/>
              <a:gd name="connsiteY58-16758" fmla="*/ 1561324 h 1583140"/>
              <a:gd name="connsiteX59-16759" fmla="*/ 4784247 w 9662615"/>
              <a:gd name="connsiteY59-16760" fmla="*/ 1562342 h 1583140"/>
              <a:gd name="connsiteX60-16761" fmla="*/ 4739309 w 9662615"/>
              <a:gd name="connsiteY60-16762" fmla="*/ 1553948 h 1583140"/>
              <a:gd name="connsiteX61-16763" fmla="*/ 4697562 w 9662615"/>
              <a:gd name="connsiteY61-16764" fmla="*/ 1551206 h 1583140"/>
              <a:gd name="connsiteX62-16765" fmla="*/ 4650737 w 9662615"/>
              <a:gd name="connsiteY62-16766" fmla="*/ 1537381 h 1583140"/>
              <a:gd name="connsiteX63-16767" fmla="*/ 4583150 w 9662615"/>
              <a:gd name="connsiteY63-16768" fmla="*/ 1529064 h 1583140"/>
              <a:gd name="connsiteX64-16769" fmla="*/ 4521734 w 9662615"/>
              <a:gd name="connsiteY64-16770" fmla="*/ 1529359 h 1583140"/>
              <a:gd name="connsiteX65-16771" fmla="*/ 4382398 w 9662615"/>
              <a:gd name="connsiteY65-16772" fmla="*/ 1534108 h 1583140"/>
              <a:gd name="connsiteX66-16773" fmla="*/ 4221826 w 9662615"/>
              <a:gd name="connsiteY66-16774" fmla="*/ 1500972 h 1583140"/>
              <a:gd name="connsiteX67-16775" fmla="*/ 4096601 w 9662615"/>
              <a:gd name="connsiteY67-16776" fmla="*/ 1521563 h 1583140"/>
              <a:gd name="connsiteX68-16777" fmla="*/ 4002441 w 9662615"/>
              <a:gd name="connsiteY68-16778" fmla="*/ 1528912 h 1583140"/>
              <a:gd name="connsiteX69-16779" fmla="*/ 3833906 w 9662615"/>
              <a:gd name="connsiteY69-16780" fmla="*/ 1516637 h 1583140"/>
              <a:gd name="connsiteX70-16781" fmla="*/ 3763845 w 9662615"/>
              <a:gd name="connsiteY70-16782" fmla="*/ 1501782 h 1583140"/>
              <a:gd name="connsiteX71-16783" fmla="*/ 3641778 w 9662615"/>
              <a:gd name="connsiteY71-16784" fmla="*/ 1505446 h 1583140"/>
              <a:gd name="connsiteX72-16785" fmla="*/ 3565233 w 9662615"/>
              <a:gd name="connsiteY72-16786" fmla="*/ 1515122 h 1583140"/>
              <a:gd name="connsiteX73-16787" fmla="*/ 3560267 w 9662615"/>
              <a:gd name="connsiteY73-16788" fmla="*/ 1516288 h 1583140"/>
              <a:gd name="connsiteX74-16789" fmla="*/ 3540258 w 9662615"/>
              <a:gd name="connsiteY74-16790" fmla="*/ 1516976 h 1583140"/>
              <a:gd name="connsiteX75-16791" fmla="*/ 3534780 w 9662615"/>
              <a:gd name="connsiteY75-16792" fmla="*/ 1522141 h 1583140"/>
              <a:gd name="connsiteX76-16793" fmla="*/ 3504783 w 9662615"/>
              <a:gd name="connsiteY76-16794" fmla="*/ 1526739 h 1583140"/>
              <a:gd name="connsiteX77-16795" fmla="*/ 3430805 w 9662615"/>
              <a:gd name="connsiteY77-16796" fmla="*/ 1542521 h 1583140"/>
              <a:gd name="connsiteX78-16797" fmla="*/ 3292707 w 9662615"/>
              <a:gd name="connsiteY78-16798" fmla="*/ 1520490 h 1583140"/>
              <a:gd name="connsiteX79-16799" fmla="*/ 3187872 w 9662615"/>
              <a:gd name="connsiteY79-16800" fmla="*/ 1519991 h 1583140"/>
              <a:gd name="connsiteX80-16801" fmla="*/ 3148026 w 9662615"/>
              <a:gd name="connsiteY80-16802" fmla="*/ 1524777 h 1583140"/>
              <a:gd name="connsiteX81-16803" fmla="*/ 3092394 w 9662615"/>
              <a:gd name="connsiteY81-16804" fmla="*/ 1528115 h 1583140"/>
              <a:gd name="connsiteX82-16805" fmla="*/ 2994200 w 9662615"/>
              <a:gd name="connsiteY82-16806" fmla="*/ 1537857 h 1583140"/>
              <a:gd name="connsiteX83-16807" fmla="*/ 2862301 w 9662615"/>
              <a:gd name="connsiteY83-16808" fmla="*/ 1544250 h 1583140"/>
              <a:gd name="connsiteX84-16809" fmla="*/ 2766335 w 9662615"/>
              <a:gd name="connsiteY84-16810" fmla="*/ 1527662 h 1583140"/>
              <a:gd name="connsiteX85-16811" fmla="*/ 2757836 w 9662615"/>
              <a:gd name="connsiteY85-16812" fmla="*/ 1531371 h 1583140"/>
              <a:gd name="connsiteX86-16813" fmla="*/ 2691555 w 9662615"/>
              <a:gd name="connsiteY86-16814" fmla="*/ 1530283 h 1583140"/>
              <a:gd name="connsiteX87-16815" fmla="*/ 2491676 w 9662615"/>
              <a:gd name="connsiteY87-16816" fmla="*/ 1500859 h 1583140"/>
              <a:gd name="connsiteX88-16817" fmla="*/ 2378036 w 9662615"/>
              <a:gd name="connsiteY88-16818" fmla="*/ 1520645 h 1583140"/>
              <a:gd name="connsiteX89-16819" fmla="*/ 2284269 w 9662615"/>
              <a:gd name="connsiteY89-16820" fmla="*/ 1503068 h 1583140"/>
              <a:gd name="connsiteX90-16821" fmla="*/ 2207104 w 9662615"/>
              <a:gd name="connsiteY90-16822" fmla="*/ 1508888 h 1583140"/>
              <a:gd name="connsiteX91-16823" fmla="*/ 2149226 w 9662615"/>
              <a:gd name="connsiteY91-16824" fmla="*/ 1523409 h 1583140"/>
              <a:gd name="connsiteX92-16825" fmla="*/ 2084783 w 9662615"/>
              <a:gd name="connsiteY92-16826" fmla="*/ 1524245 h 1583140"/>
              <a:gd name="connsiteX93-16827" fmla="*/ 2070075 w 9662615"/>
              <a:gd name="connsiteY93-16828" fmla="*/ 1511285 h 1583140"/>
              <a:gd name="connsiteX94-16829" fmla="*/ 2001057 w 9662615"/>
              <a:gd name="connsiteY94-16830" fmla="*/ 1516449 h 1583140"/>
              <a:gd name="connsiteX95-16831" fmla="*/ 1896330 w 9662615"/>
              <a:gd name="connsiteY95-16832" fmla="*/ 1525725 h 1583140"/>
              <a:gd name="connsiteX96-16833" fmla="*/ 1835994 w 9662615"/>
              <a:gd name="connsiteY96-16834" fmla="*/ 1527678 h 1583140"/>
              <a:gd name="connsiteX97-16835" fmla="*/ 1671119 w 9662615"/>
              <a:gd name="connsiteY97-16836" fmla="*/ 1536701 h 1583140"/>
              <a:gd name="connsiteX98-16837" fmla="*/ 1601337 w 9662615"/>
              <a:gd name="connsiteY98-16838" fmla="*/ 1548552 h 1583140"/>
              <a:gd name="connsiteX99-16839" fmla="*/ 1407755 w 9662615"/>
              <a:gd name="connsiteY99-16840" fmla="*/ 1571444 h 1583140"/>
              <a:gd name="connsiteX100-16841" fmla="*/ 1271994 w 9662615"/>
              <a:gd name="connsiteY100-16842" fmla="*/ 1579471 h 1583140"/>
              <a:gd name="connsiteX101-16843" fmla="*/ 1249226 w 9662615"/>
              <a:gd name="connsiteY101-16844" fmla="*/ 1583140 h 1583140"/>
              <a:gd name="connsiteX102-16845" fmla="*/ 1217719 w 9662615"/>
              <a:gd name="connsiteY102-16846" fmla="*/ 1580863 h 1583140"/>
              <a:gd name="connsiteX103-16847" fmla="*/ 1091432 w 9662615"/>
              <a:gd name="connsiteY103-16848" fmla="*/ 1571003 h 1583140"/>
              <a:gd name="connsiteX104-16849" fmla="*/ 992039 w 9662615"/>
              <a:gd name="connsiteY104-16850" fmla="*/ 1556662 h 1583140"/>
              <a:gd name="connsiteX105-16851" fmla="*/ 868264 w 9662615"/>
              <a:gd name="connsiteY105-16852" fmla="*/ 1566392 h 1583140"/>
              <a:gd name="connsiteX106-16853" fmla="*/ 792765 w 9662615"/>
              <a:gd name="connsiteY106-16854" fmla="*/ 1563102 h 1583140"/>
              <a:gd name="connsiteX107-16855" fmla="*/ 669055 w 9662615"/>
              <a:gd name="connsiteY107-16856" fmla="*/ 1543638 h 1583140"/>
              <a:gd name="connsiteX108-16857" fmla="*/ 506152 w 9662615"/>
              <a:gd name="connsiteY108-16858" fmla="*/ 1549124 h 1583140"/>
              <a:gd name="connsiteX109-16859" fmla="*/ 472797 w 9662615"/>
              <a:gd name="connsiteY109-16860" fmla="*/ 1568904 h 1583140"/>
              <a:gd name="connsiteX110-16861" fmla="*/ 427864 w 9662615"/>
              <a:gd name="connsiteY110-16862" fmla="*/ 1580848 h 1583140"/>
              <a:gd name="connsiteX111-16863" fmla="*/ 408381 w 9662615"/>
              <a:gd name="connsiteY111-16864" fmla="*/ 1552940 h 1583140"/>
              <a:gd name="connsiteX112-16865" fmla="*/ 267163 w 9662615"/>
              <a:gd name="connsiteY112-16866" fmla="*/ 1531913 h 1583140"/>
              <a:gd name="connsiteX113-16867" fmla="*/ 196644 w 9662615"/>
              <a:gd name="connsiteY113-16868" fmla="*/ 1524565 h 1583140"/>
              <a:gd name="connsiteX114-16869" fmla="*/ 86819 w 9662615"/>
              <a:gd name="connsiteY114-16870" fmla="*/ 1519517 h 1583140"/>
              <a:gd name="connsiteX115-16871" fmla="*/ 53369 w 9662615"/>
              <a:gd name="connsiteY115-16872" fmla="*/ 1516853 h 1583140"/>
              <a:gd name="connsiteX116-16873" fmla="*/ 2359 w 9662615"/>
              <a:gd name="connsiteY116-16874" fmla="*/ 1515247 h 1583140"/>
              <a:gd name="connsiteX117-16875" fmla="*/ 0 w 9662615"/>
              <a:gd name="connsiteY117-16876" fmla="*/ 1514932 h 1583140"/>
              <a:gd name="connsiteX118-16877" fmla="*/ 0 w 9662615"/>
              <a:gd name="connsiteY118-16878" fmla="*/ 0 h 1583140"/>
              <a:gd name="connsiteX0-16879" fmla="*/ 0 w 9662615"/>
              <a:gd name="connsiteY0-16880" fmla="*/ 0 h 1583140"/>
              <a:gd name="connsiteX1-16881" fmla="*/ 9662615 w 9662615"/>
              <a:gd name="connsiteY1-16882" fmla="*/ 0 h 1583140"/>
              <a:gd name="connsiteX2-16883" fmla="*/ 9662615 w 9662615"/>
              <a:gd name="connsiteY2-16884" fmla="*/ 1280346 h 1583140"/>
              <a:gd name="connsiteX3-16885" fmla="*/ 9658420 w 9662615"/>
              <a:gd name="connsiteY3-16886" fmla="*/ 1280106 h 1583140"/>
              <a:gd name="connsiteX4-16887" fmla="*/ 9469546 w 9662615"/>
              <a:gd name="connsiteY4-16888" fmla="*/ 1289837 h 1583140"/>
              <a:gd name="connsiteX5-16889" fmla="*/ 9385895 w 9662615"/>
              <a:gd name="connsiteY5-16890" fmla="*/ 1269203 h 1583140"/>
              <a:gd name="connsiteX6-16891" fmla="*/ 9144767 w 9662615"/>
              <a:gd name="connsiteY6-16892" fmla="*/ 1264120 h 1583140"/>
              <a:gd name="connsiteX7-16893" fmla="*/ 8837252 w 9662615"/>
              <a:gd name="connsiteY7-16894" fmla="*/ 1350515 h 1583140"/>
              <a:gd name="connsiteX8-16895" fmla="*/ 8705466 w 9662615"/>
              <a:gd name="connsiteY8-16896" fmla="*/ 1342419 h 1583140"/>
              <a:gd name="connsiteX9-16897" fmla="*/ 8652221 w 9662615"/>
              <a:gd name="connsiteY9-16898" fmla="*/ 1326906 h 1583140"/>
              <a:gd name="connsiteX10-16899" fmla="*/ 8632312 w 9662615"/>
              <a:gd name="connsiteY10-16900" fmla="*/ 1326025 h 1583140"/>
              <a:gd name="connsiteX11-16901" fmla="*/ 8591582 w 9662615"/>
              <a:gd name="connsiteY11-16902" fmla="*/ 1341666 h 1583140"/>
              <a:gd name="connsiteX12-16903" fmla="*/ 8537336 w 9662615"/>
              <a:gd name="connsiteY12-16904" fmla="*/ 1341684 h 1583140"/>
              <a:gd name="connsiteX13-16905" fmla="*/ 8472508 w 9662615"/>
              <a:gd name="connsiteY13-16906" fmla="*/ 1363109 h 1583140"/>
              <a:gd name="connsiteX14-16907" fmla="*/ 8258477 w 9662615"/>
              <a:gd name="connsiteY14-16908" fmla="*/ 1370666 h 1583140"/>
              <a:gd name="connsiteX15-16909" fmla="*/ 8197961 w 9662615"/>
              <a:gd name="connsiteY15-16910" fmla="*/ 1392804 h 1583140"/>
              <a:gd name="connsiteX16-16911" fmla="*/ 8171196 w 9662615"/>
              <a:gd name="connsiteY16-16912" fmla="*/ 1397216 h 1583140"/>
              <a:gd name="connsiteX17-16913" fmla="*/ 8127667 w 9662615"/>
              <a:gd name="connsiteY17-16914" fmla="*/ 1418254 h 1583140"/>
              <a:gd name="connsiteX18-16915" fmla="*/ 7974579 w 9662615"/>
              <a:gd name="connsiteY18-16916" fmla="*/ 1383439 h 1583140"/>
              <a:gd name="connsiteX19-16917" fmla="*/ 7768351 w 9662615"/>
              <a:gd name="connsiteY19-16918" fmla="*/ 1395051 h 1583140"/>
              <a:gd name="connsiteX20-16919" fmla="*/ 7635985 w 9662615"/>
              <a:gd name="connsiteY20-16920" fmla="*/ 1386363 h 1583140"/>
              <a:gd name="connsiteX21-16921" fmla="*/ 7466069 w 9662615"/>
              <a:gd name="connsiteY21-16922" fmla="*/ 1377654 h 1583140"/>
              <a:gd name="connsiteX22-16923" fmla="*/ 7355642 w 9662615"/>
              <a:gd name="connsiteY22-16924" fmla="*/ 1407761 h 1583140"/>
              <a:gd name="connsiteX23-16925" fmla="*/ 7151610 w 9662615"/>
              <a:gd name="connsiteY23-16926" fmla="*/ 1397856 h 1583140"/>
              <a:gd name="connsiteX24-16927" fmla="*/ 7082147 w 9662615"/>
              <a:gd name="connsiteY24-16928" fmla="*/ 1406113 h 1583140"/>
              <a:gd name="connsiteX25-16929" fmla="*/ 7014958 w 9662615"/>
              <a:gd name="connsiteY25-16930" fmla="*/ 1396883 h 1583140"/>
              <a:gd name="connsiteX26-16931" fmla="*/ 6907567 w 9662615"/>
              <a:gd name="connsiteY26-16932" fmla="*/ 1419149 h 1583140"/>
              <a:gd name="connsiteX27-16933" fmla="*/ 6748428 w 9662615"/>
              <a:gd name="connsiteY27-16934" fmla="*/ 1420308 h 1583140"/>
              <a:gd name="connsiteX28-16935" fmla="*/ 6654257 w 9662615"/>
              <a:gd name="connsiteY28-16936" fmla="*/ 1424143 h 1583140"/>
              <a:gd name="connsiteX29-16937" fmla="*/ 6620123 w 9662615"/>
              <a:gd name="connsiteY29-16938" fmla="*/ 1430535 h 1583140"/>
              <a:gd name="connsiteX30-16939" fmla="*/ 6571355 w 9662615"/>
              <a:gd name="connsiteY30-16940" fmla="*/ 1436144 h 1583140"/>
              <a:gd name="connsiteX31-16941" fmla="*/ 6486557 w 9662615"/>
              <a:gd name="connsiteY31-16942" fmla="*/ 1449861 h 1583140"/>
              <a:gd name="connsiteX32-16943" fmla="*/ 6370419 w 9662615"/>
              <a:gd name="connsiteY32-16944" fmla="*/ 1461649 h 1583140"/>
              <a:gd name="connsiteX33-16945" fmla="*/ 6278839 w 9662615"/>
              <a:gd name="connsiteY33-16946" fmla="*/ 1449160 h 1583140"/>
              <a:gd name="connsiteX34-16947" fmla="*/ 6272455 w 9662615"/>
              <a:gd name="connsiteY34-16948" fmla="*/ 1453191 h 1583140"/>
              <a:gd name="connsiteX35-16949" fmla="*/ 6212659 w 9662615"/>
              <a:gd name="connsiteY35-16950" fmla="*/ 1454850 h 1583140"/>
              <a:gd name="connsiteX36-16951" fmla="*/ 6069317 w 9662615"/>
              <a:gd name="connsiteY36-16952" fmla="*/ 1445838 h 1583140"/>
              <a:gd name="connsiteX37-16953" fmla="*/ 5878477 w 9662615"/>
              <a:gd name="connsiteY37-16954" fmla="*/ 1439180 h 1583140"/>
              <a:gd name="connsiteX38-16955" fmla="*/ 5838387 w 9662615"/>
              <a:gd name="connsiteY38-16956" fmla="*/ 1444679 h 1583140"/>
              <a:gd name="connsiteX39-16957" fmla="*/ 5771136 w 9662615"/>
              <a:gd name="connsiteY39-16958" fmla="*/ 1453639 h 1583140"/>
              <a:gd name="connsiteX40-16959" fmla="*/ 5724081 w 9662615"/>
              <a:gd name="connsiteY40-16960" fmla="*/ 1470431 h 1583140"/>
              <a:gd name="connsiteX41-16961" fmla="*/ 5666577 w 9662615"/>
              <a:gd name="connsiteY41-16962" fmla="*/ 1473921 h 1583140"/>
              <a:gd name="connsiteX42-16963" fmla="*/ 5649068 w 9662615"/>
              <a:gd name="connsiteY42-16964" fmla="*/ 1461676 h 1583140"/>
              <a:gd name="connsiteX43-16965" fmla="*/ 5588902 w 9662615"/>
              <a:gd name="connsiteY43-16966" fmla="*/ 1469647 h 1583140"/>
              <a:gd name="connsiteX44-16967" fmla="*/ 5498090 w 9662615"/>
              <a:gd name="connsiteY44-16968" fmla="*/ 1483173 h 1583140"/>
              <a:gd name="connsiteX45-16969" fmla="*/ 5444641 w 9662615"/>
              <a:gd name="connsiteY45-16970" fmla="*/ 1487602 h 1583140"/>
              <a:gd name="connsiteX46-16971" fmla="*/ 5299812 w 9662615"/>
              <a:gd name="connsiteY46-16972" fmla="*/ 1503362 h 1583140"/>
              <a:gd name="connsiteX47-16973" fmla="*/ 5245752 w 9662615"/>
              <a:gd name="connsiteY47-16974" fmla="*/ 1520612 h 1583140"/>
              <a:gd name="connsiteX48-16975" fmla="*/ 5177807 w 9662615"/>
              <a:gd name="connsiteY48-16976" fmla="*/ 1526802 h 1583140"/>
              <a:gd name="connsiteX49-16977" fmla="*/ 5113910 w 9662615"/>
              <a:gd name="connsiteY49-16978" fmla="*/ 1533205 h 1583140"/>
              <a:gd name="connsiteX50-16979" fmla="*/ 5059484 w 9662615"/>
              <a:gd name="connsiteY50-16980" fmla="*/ 1546802 h 1583140"/>
              <a:gd name="connsiteX51-16981" fmla="*/ 5038524 w 9662615"/>
              <a:gd name="connsiteY51-16982" fmla="*/ 1545675 h 1583140"/>
              <a:gd name="connsiteX52-16983" fmla="*/ 5026564 w 9662615"/>
              <a:gd name="connsiteY52-16984" fmla="*/ 1545376 h 1583140"/>
              <a:gd name="connsiteX53-16985" fmla="*/ 4969433 w 9662615"/>
              <a:gd name="connsiteY53-16986" fmla="*/ 1550865 h 1583140"/>
              <a:gd name="connsiteX54-16987" fmla="*/ 4929254 w 9662615"/>
              <a:gd name="connsiteY54-16988" fmla="*/ 1563452 h 1583140"/>
              <a:gd name="connsiteX55-16989" fmla="*/ 4871726 w 9662615"/>
              <a:gd name="connsiteY55-16990" fmla="*/ 1570584 h 1583140"/>
              <a:gd name="connsiteX56-16991" fmla="*/ 4843267 w 9662615"/>
              <a:gd name="connsiteY56-16992" fmla="*/ 1561459 h 1583140"/>
              <a:gd name="connsiteX57-16993" fmla="*/ 4821058 w 9662615"/>
              <a:gd name="connsiteY57-16994" fmla="*/ 1553078 h 1583140"/>
              <a:gd name="connsiteX58-16995" fmla="*/ 4791466 w 9662615"/>
              <a:gd name="connsiteY58-16996" fmla="*/ 1561324 h 1583140"/>
              <a:gd name="connsiteX59-16997" fmla="*/ 4784247 w 9662615"/>
              <a:gd name="connsiteY59-16998" fmla="*/ 1562342 h 1583140"/>
              <a:gd name="connsiteX60-16999" fmla="*/ 4739309 w 9662615"/>
              <a:gd name="connsiteY60-17000" fmla="*/ 1553948 h 1583140"/>
              <a:gd name="connsiteX61-17001" fmla="*/ 4697562 w 9662615"/>
              <a:gd name="connsiteY61-17002" fmla="*/ 1551206 h 1583140"/>
              <a:gd name="connsiteX62-17003" fmla="*/ 4650737 w 9662615"/>
              <a:gd name="connsiteY62-17004" fmla="*/ 1537381 h 1583140"/>
              <a:gd name="connsiteX63-17005" fmla="*/ 4583150 w 9662615"/>
              <a:gd name="connsiteY63-17006" fmla="*/ 1529064 h 1583140"/>
              <a:gd name="connsiteX64-17007" fmla="*/ 4521734 w 9662615"/>
              <a:gd name="connsiteY64-17008" fmla="*/ 1529359 h 1583140"/>
              <a:gd name="connsiteX65-17009" fmla="*/ 4382398 w 9662615"/>
              <a:gd name="connsiteY65-17010" fmla="*/ 1534108 h 1583140"/>
              <a:gd name="connsiteX66-17011" fmla="*/ 4221826 w 9662615"/>
              <a:gd name="connsiteY66-17012" fmla="*/ 1500972 h 1583140"/>
              <a:gd name="connsiteX67-17013" fmla="*/ 4096601 w 9662615"/>
              <a:gd name="connsiteY67-17014" fmla="*/ 1521563 h 1583140"/>
              <a:gd name="connsiteX68-17015" fmla="*/ 4002441 w 9662615"/>
              <a:gd name="connsiteY68-17016" fmla="*/ 1528912 h 1583140"/>
              <a:gd name="connsiteX69-17017" fmla="*/ 3833906 w 9662615"/>
              <a:gd name="connsiteY69-17018" fmla="*/ 1516637 h 1583140"/>
              <a:gd name="connsiteX70-17019" fmla="*/ 3763845 w 9662615"/>
              <a:gd name="connsiteY70-17020" fmla="*/ 1501782 h 1583140"/>
              <a:gd name="connsiteX71-17021" fmla="*/ 3641778 w 9662615"/>
              <a:gd name="connsiteY71-17022" fmla="*/ 1505446 h 1583140"/>
              <a:gd name="connsiteX72-17023" fmla="*/ 3565233 w 9662615"/>
              <a:gd name="connsiteY72-17024" fmla="*/ 1515122 h 1583140"/>
              <a:gd name="connsiteX73-17025" fmla="*/ 3560267 w 9662615"/>
              <a:gd name="connsiteY73-17026" fmla="*/ 1516288 h 1583140"/>
              <a:gd name="connsiteX74-17027" fmla="*/ 3540258 w 9662615"/>
              <a:gd name="connsiteY74-17028" fmla="*/ 1516976 h 1583140"/>
              <a:gd name="connsiteX75-17029" fmla="*/ 3534780 w 9662615"/>
              <a:gd name="connsiteY75-17030" fmla="*/ 1522141 h 1583140"/>
              <a:gd name="connsiteX76-17031" fmla="*/ 3504783 w 9662615"/>
              <a:gd name="connsiteY76-17032" fmla="*/ 1526739 h 1583140"/>
              <a:gd name="connsiteX77-17033" fmla="*/ 3430805 w 9662615"/>
              <a:gd name="connsiteY77-17034" fmla="*/ 1542521 h 1583140"/>
              <a:gd name="connsiteX78-17035" fmla="*/ 3292707 w 9662615"/>
              <a:gd name="connsiteY78-17036" fmla="*/ 1520490 h 1583140"/>
              <a:gd name="connsiteX79-17037" fmla="*/ 3187872 w 9662615"/>
              <a:gd name="connsiteY79-17038" fmla="*/ 1519991 h 1583140"/>
              <a:gd name="connsiteX80-17039" fmla="*/ 3148026 w 9662615"/>
              <a:gd name="connsiteY80-17040" fmla="*/ 1524777 h 1583140"/>
              <a:gd name="connsiteX81-17041" fmla="*/ 3092394 w 9662615"/>
              <a:gd name="connsiteY81-17042" fmla="*/ 1528115 h 1583140"/>
              <a:gd name="connsiteX82-17043" fmla="*/ 2994200 w 9662615"/>
              <a:gd name="connsiteY82-17044" fmla="*/ 1537857 h 1583140"/>
              <a:gd name="connsiteX83-17045" fmla="*/ 2862301 w 9662615"/>
              <a:gd name="connsiteY83-17046" fmla="*/ 1544250 h 1583140"/>
              <a:gd name="connsiteX84-17047" fmla="*/ 2766335 w 9662615"/>
              <a:gd name="connsiteY84-17048" fmla="*/ 1527662 h 1583140"/>
              <a:gd name="connsiteX85-17049" fmla="*/ 2757836 w 9662615"/>
              <a:gd name="connsiteY85-17050" fmla="*/ 1531371 h 1583140"/>
              <a:gd name="connsiteX86-17051" fmla="*/ 2691555 w 9662615"/>
              <a:gd name="connsiteY86-17052" fmla="*/ 1530283 h 1583140"/>
              <a:gd name="connsiteX87-17053" fmla="*/ 2491676 w 9662615"/>
              <a:gd name="connsiteY87-17054" fmla="*/ 1500859 h 1583140"/>
              <a:gd name="connsiteX88-17055" fmla="*/ 2378036 w 9662615"/>
              <a:gd name="connsiteY88-17056" fmla="*/ 1520645 h 1583140"/>
              <a:gd name="connsiteX89-17057" fmla="*/ 2284269 w 9662615"/>
              <a:gd name="connsiteY89-17058" fmla="*/ 1503068 h 1583140"/>
              <a:gd name="connsiteX90-17059" fmla="*/ 2207104 w 9662615"/>
              <a:gd name="connsiteY90-17060" fmla="*/ 1508888 h 1583140"/>
              <a:gd name="connsiteX91-17061" fmla="*/ 2149226 w 9662615"/>
              <a:gd name="connsiteY91-17062" fmla="*/ 1523409 h 1583140"/>
              <a:gd name="connsiteX92-17063" fmla="*/ 2084783 w 9662615"/>
              <a:gd name="connsiteY92-17064" fmla="*/ 1524245 h 1583140"/>
              <a:gd name="connsiteX93-17065" fmla="*/ 2070075 w 9662615"/>
              <a:gd name="connsiteY93-17066" fmla="*/ 1511285 h 1583140"/>
              <a:gd name="connsiteX94-17067" fmla="*/ 2001057 w 9662615"/>
              <a:gd name="connsiteY94-17068" fmla="*/ 1516449 h 1583140"/>
              <a:gd name="connsiteX95-17069" fmla="*/ 1896330 w 9662615"/>
              <a:gd name="connsiteY95-17070" fmla="*/ 1525725 h 1583140"/>
              <a:gd name="connsiteX96-17071" fmla="*/ 1835994 w 9662615"/>
              <a:gd name="connsiteY96-17072" fmla="*/ 1527678 h 1583140"/>
              <a:gd name="connsiteX97-17073" fmla="*/ 1671119 w 9662615"/>
              <a:gd name="connsiteY97-17074" fmla="*/ 1536701 h 1583140"/>
              <a:gd name="connsiteX98-17075" fmla="*/ 1601337 w 9662615"/>
              <a:gd name="connsiteY98-17076" fmla="*/ 1548552 h 1583140"/>
              <a:gd name="connsiteX99-17077" fmla="*/ 1407755 w 9662615"/>
              <a:gd name="connsiteY99-17078" fmla="*/ 1571444 h 1583140"/>
              <a:gd name="connsiteX100-17079" fmla="*/ 1271994 w 9662615"/>
              <a:gd name="connsiteY100-17080" fmla="*/ 1579471 h 1583140"/>
              <a:gd name="connsiteX101-17081" fmla="*/ 1249226 w 9662615"/>
              <a:gd name="connsiteY101-17082" fmla="*/ 1583140 h 1583140"/>
              <a:gd name="connsiteX102-17083" fmla="*/ 1217719 w 9662615"/>
              <a:gd name="connsiteY102-17084" fmla="*/ 1580863 h 1583140"/>
              <a:gd name="connsiteX103-17085" fmla="*/ 1091432 w 9662615"/>
              <a:gd name="connsiteY103-17086" fmla="*/ 1571003 h 1583140"/>
              <a:gd name="connsiteX104-17087" fmla="*/ 992039 w 9662615"/>
              <a:gd name="connsiteY104-17088" fmla="*/ 1556662 h 1583140"/>
              <a:gd name="connsiteX105-17089" fmla="*/ 868264 w 9662615"/>
              <a:gd name="connsiteY105-17090" fmla="*/ 1566392 h 1583140"/>
              <a:gd name="connsiteX106-17091" fmla="*/ 792765 w 9662615"/>
              <a:gd name="connsiteY106-17092" fmla="*/ 1563102 h 1583140"/>
              <a:gd name="connsiteX107-17093" fmla="*/ 669055 w 9662615"/>
              <a:gd name="connsiteY107-17094" fmla="*/ 1543638 h 1583140"/>
              <a:gd name="connsiteX108-17095" fmla="*/ 506152 w 9662615"/>
              <a:gd name="connsiteY108-17096" fmla="*/ 1549124 h 1583140"/>
              <a:gd name="connsiteX109-17097" fmla="*/ 472797 w 9662615"/>
              <a:gd name="connsiteY109-17098" fmla="*/ 1568904 h 1583140"/>
              <a:gd name="connsiteX110-17099" fmla="*/ 427864 w 9662615"/>
              <a:gd name="connsiteY110-17100" fmla="*/ 1580848 h 1583140"/>
              <a:gd name="connsiteX111-17101" fmla="*/ 408381 w 9662615"/>
              <a:gd name="connsiteY111-17102" fmla="*/ 1552940 h 1583140"/>
              <a:gd name="connsiteX112-17103" fmla="*/ 267163 w 9662615"/>
              <a:gd name="connsiteY112-17104" fmla="*/ 1531913 h 1583140"/>
              <a:gd name="connsiteX113-17105" fmla="*/ 196644 w 9662615"/>
              <a:gd name="connsiteY113-17106" fmla="*/ 1524565 h 1583140"/>
              <a:gd name="connsiteX114-17107" fmla="*/ 86819 w 9662615"/>
              <a:gd name="connsiteY114-17108" fmla="*/ 1519517 h 1583140"/>
              <a:gd name="connsiteX115-17109" fmla="*/ 53369 w 9662615"/>
              <a:gd name="connsiteY115-17110" fmla="*/ 1516853 h 1583140"/>
              <a:gd name="connsiteX116-17111" fmla="*/ 2359 w 9662615"/>
              <a:gd name="connsiteY116-17112" fmla="*/ 1515247 h 1583140"/>
              <a:gd name="connsiteX117-17113" fmla="*/ 0 w 9662615"/>
              <a:gd name="connsiteY117-17114" fmla="*/ 1514932 h 1583140"/>
              <a:gd name="connsiteX118-17115" fmla="*/ 0 w 9662615"/>
              <a:gd name="connsiteY118-17116" fmla="*/ 0 h 1583140"/>
              <a:gd name="connsiteX0-17117" fmla="*/ 0 w 9662615"/>
              <a:gd name="connsiteY0-17118" fmla="*/ 0 h 1583140"/>
              <a:gd name="connsiteX1-17119" fmla="*/ 9662615 w 9662615"/>
              <a:gd name="connsiteY1-17120" fmla="*/ 0 h 1583140"/>
              <a:gd name="connsiteX2-17121" fmla="*/ 9662615 w 9662615"/>
              <a:gd name="connsiteY2-17122" fmla="*/ 1280346 h 1583140"/>
              <a:gd name="connsiteX3-17123" fmla="*/ 9658420 w 9662615"/>
              <a:gd name="connsiteY3-17124" fmla="*/ 1280106 h 1583140"/>
              <a:gd name="connsiteX4-17125" fmla="*/ 9469546 w 9662615"/>
              <a:gd name="connsiteY4-17126" fmla="*/ 1289837 h 1583140"/>
              <a:gd name="connsiteX5-17127" fmla="*/ 9385895 w 9662615"/>
              <a:gd name="connsiteY5-17128" fmla="*/ 1269203 h 1583140"/>
              <a:gd name="connsiteX6-17129" fmla="*/ 9144767 w 9662615"/>
              <a:gd name="connsiteY6-17130" fmla="*/ 1264120 h 1583140"/>
              <a:gd name="connsiteX7-17131" fmla="*/ 8837252 w 9662615"/>
              <a:gd name="connsiteY7-17132" fmla="*/ 1350515 h 1583140"/>
              <a:gd name="connsiteX8-17133" fmla="*/ 8705466 w 9662615"/>
              <a:gd name="connsiteY8-17134" fmla="*/ 1342419 h 1583140"/>
              <a:gd name="connsiteX9-17135" fmla="*/ 8652221 w 9662615"/>
              <a:gd name="connsiteY9-17136" fmla="*/ 1326906 h 1583140"/>
              <a:gd name="connsiteX10-17137" fmla="*/ 8632312 w 9662615"/>
              <a:gd name="connsiteY10-17138" fmla="*/ 1326025 h 1583140"/>
              <a:gd name="connsiteX11-17139" fmla="*/ 8591582 w 9662615"/>
              <a:gd name="connsiteY11-17140" fmla="*/ 1341666 h 1583140"/>
              <a:gd name="connsiteX12-17141" fmla="*/ 8537336 w 9662615"/>
              <a:gd name="connsiteY12-17142" fmla="*/ 1341684 h 1583140"/>
              <a:gd name="connsiteX13-17143" fmla="*/ 8472508 w 9662615"/>
              <a:gd name="connsiteY13-17144" fmla="*/ 1363109 h 1583140"/>
              <a:gd name="connsiteX14-17145" fmla="*/ 8258477 w 9662615"/>
              <a:gd name="connsiteY14-17146" fmla="*/ 1370666 h 1583140"/>
              <a:gd name="connsiteX15-17147" fmla="*/ 8197961 w 9662615"/>
              <a:gd name="connsiteY15-17148" fmla="*/ 1392804 h 1583140"/>
              <a:gd name="connsiteX16-17149" fmla="*/ 8171196 w 9662615"/>
              <a:gd name="connsiteY16-17150" fmla="*/ 1397216 h 1583140"/>
              <a:gd name="connsiteX17-17151" fmla="*/ 8127667 w 9662615"/>
              <a:gd name="connsiteY17-17152" fmla="*/ 1418254 h 1583140"/>
              <a:gd name="connsiteX18-17153" fmla="*/ 7974579 w 9662615"/>
              <a:gd name="connsiteY18-17154" fmla="*/ 1383439 h 1583140"/>
              <a:gd name="connsiteX19-17155" fmla="*/ 7768351 w 9662615"/>
              <a:gd name="connsiteY19-17156" fmla="*/ 1395051 h 1583140"/>
              <a:gd name="connsiteX20-17157" fmla="*/ 7635985 w 9662615"/>
              <a:gd name="connsiteY20-17158" fmla="*/ 1386363 h 1583140"/>
              <a:gd name="connsiteX21-17159" fmla="*/ 7466069 w 9662615"/>
              <a:gd name="connsiteY21-17160" fmla="*/ 1377654 h 1583140"/>
              <a:gd name="connsiteX22-17161" fmla="*/ 7355642 w 9662615"/>
              <a:gd name="connsiteY22-17162" fmla="*/ 1407761 h 1583140"/>
              <a:gd name="connsiteX23-17163" fmla="*/ 7151610 w 9662615"/>
              <a:gd name="connsiteY23-17164" fmla="*/ 1397856 h 1583140"/>
              <a:gd name="connsiteX24-17165" fmla="*/ 7082147 w 9662615"/>
              <a:gd name="connsiteY24-17166" fmla="*/ 1406113 h 1583140"/>
              <a:gd name="connsiteX25-17167" fmla="*/ 7014958 w 9662615"/>
              <a:gd name="connsiteY25-17168" fmla="*/ 1396883 h 1583140"/>
              <a:gd name="connsiteX26-17169" fmla="*/ 6907567 w 9662615"/>
              <a:gd name="connsiteY26-17170" fmla="*/ 1419149 h 1583140"/>
              <a:gd name="connsiteX27-17171" fmla="*/ 6748428 w 9662615"/>
              <a:gd name="connsiteY27-17172" fmla="*/ 1420308 h 1583140"/>
              <a:gd name="connsiteX28-17173" fmla="*/ 6654257 w 9662615"/>
              <a:gd name="connsiteY28-17174" fmla="*/ 1424143 h 1583140"/>
              <a:gd name="connsiteX29-17175" fmla="*/ 6620123 w 9662615"/>
              <a:gd name="connsiteY29-17176" fmla="*/ 1430535 h 1583140"/>
              <a:gd name="connsiteX30-17177" fmla="*/ 6571355 w 9662615"/>
              <a:gd name="connsiteY30-17178" fmla="*/ 1436144 h 1583140"/>
              <a:gd name="connsiteX31-17179" fmla="*/ 6486557 w 9662615"/>
              <a:gd name="connsiteY31-17180" fmla="*/ 1449861 h 1583140"/>
              <a:gd name="connsiteX32-17181" fmla="*/ 6370419 w 9662615"/>
              <a:gd name="connsiteY32-17182" fmla="*/ 1461649 h 1583140"/>
              <a:gd name="connsiteX33-17183" fmla="*/ 6278839 w 9662615"/>
              <a:gd name="connsiteY33-17184" fmla="*/ 1449160 h 1583140"/>
              <a:gd name="connsiteX34-17185" fmla="*/ 6272455 w 9662615"/>
              <a:gd name="connsiteY34-17186" fmla="*/ 1453191 h 1583140"/>
              <a:gd name="connsiteX35-17187" fmla="*/ 6212659 w 9662615"/>
              <a:gd name="connsiteY35-17188" fmla="*/ 1454850 h 1583140"/>
              <a:gd name="connsiteX36-17189" fmla="*/ 6069317 w 9662615"/>
              <a:gd name="connsiteY36-17190" fmla="*/ 1445838 h 1583140"/>
              <a:gd name="connsiteX37-17191" fmla="*/ 5878477 w 9662615"/>
              <a:gd name="connsiteY37-17192" fmla="*/ 1439180 h 1583140"/>
              <a:gd name="connsiteX38-17193" fmla="*/ 5838387 w 9662615"/>
              <a:gd name="connsiteY38-17194" fmla="*/ 1444679 h 1583140"/>
              <a:gd name="connsiteX39-17195" fmla="*/ 5771136 w 9662615"/>
              <a:gd name="connsiteY39-17196" fmla="*/ 1453639 h 1583140"/>
              <a:gd name="connsiteX40-17197" fmla="*/ 5724081 w 9662615"/>
              <a:gd name="connsiteY40-17198" fmla="*/ 1470431 h 1583140"/>
              <a:gd name="connsiteX41-17199" fmla="*/ 5666577 w 9662615"/>
              <a:gd name="connsiteY41-17200" fmla="*/ 1473921 h 1583140"/>
              <a:gd name="connsiteX42-17201" fmla="*/ 5649068 w 9662615"/>
              <a:gd name="connsiteY42-17202" fmla="*/ 1461676 h 1583140"/>
              <a:gd name="connsiteX43-17203" fmla="*/ 5588902 w 9662615"/>
              <a:gd name="connsiteY43-17204" fmla="*/ 1469647 h 1583140"/>
              <a:gd name="connsiteX44-17205" fmla="*/ 5498090 w 9662615"/>
              <a:gd name="connsiteY44-17206" fmla="*/ 1483173 h 1583140"/>
              <a:gd name="connsiteX45-17207" fmla="*/ 5444641 w 9662615"/>
              <a:gd name="connsiteY45-17208" fmla="*/ 1487602 h 1583140"/>
              <a:gd name="connsiteX46-17209" fmla="*/ 5299812 w 9662615"/>
              <a:gd name="connsiteY46-17210" fmla="*/ 1503362 h 1583140"/>
              <a:gd name="connsiteX47-17211" fmla="*/ 5245752 w 9662615"/>
              <a:gd name="connsiteY47-17212" fmla="*/ 1520612 h 1583140"/>
              <a:gd name="connsiteX48-17213" fmla="*/ 5177807 w 9662615"/>
              <a:gd name="connsiteY48-17214" fmla="*/ 1526802 h 1583140"/>
              <a:gd name="connsiteX49-17215" fmla="*/ 5113910 w 9662615"/>
              <a:gd name="connsiteY49-17216" fmla="*/ 1533205 h 1583140"/>
              <a:gd name="connsiteX50-17217" fmla="*/ 5059484 w 9662615"/>
              <a:gd name="connsiteY50-17218" fmla="*/ 1546802 h 1583140"/>
              <a:gd name="connsiteX51-17219" fmla="*/ 5038524 w 9662615"/>
              <a:gd name="connsiteY51-17220" fmla="*/ 1545675 h 1583140"/>
              <a:gd name="connsiteX52-17221" fmla="*/ 5026564 w 9662615"/>
              <a:gd name="connsiteY52-17222" fmla="*/ 1545376 h 1583140"/>
              <a:gd name="connsiteX53-17223" fmla="*/ 4969433 w 9662615"/>
              <a:gd name="connsiteY53-17224" fmla="*/ 1550865 h 1583140"/>
              <a:gd name="connsiteX54-17225" fmla="*/ 4929254 w 9662615"/>
              <a:gd name="connsiteY54-17226" fmla="*/ 1563452 h 1583140"/>
              <a:gd name="connsiteX55-17227" fmla="*/ 4871726 w 9662615"/>
              <a:gd name="connsiteY55-17228" fmla="*/ 1570584 h 1583140"/>
              <a:gd name="connsiteX56-17229" fmla="*/ 4843267 w 9662615"/>
              <a:gd name="connsiteY56-17230" fmla="*/ 1561459 h 1583140"/>
              <a:gd name="connsiteX57-17231" fmla="*/ 4821058 w 9662615"/>
              <a:gd name="connsiteY57-17232" fmla="*/ 1553078 h 1583140"/>
              <a:gd name="connsiteX58-17233" fmla="*/ 4791466 w 9662615"/>
              <a:gd name="connsiteY58-17234" fmla="*/ 1561324 h 1583140"/>
              <a:gd name="connsiteX59-17235" fmla="*/ 4784247 w 9662615"/>
              <a:gd name="connsiteY59-17236" fmla="*/ 1562342 h 1583140"/>
              <a:gd name="connsiteX60-17237" fmla="*/ 4739309 w 9662615"/>
              <a:gd name="connsiteY60-17238" fmla="*/ 1553948 h 1583140"/>
              <a:gd name="connsiteX61-17239" fmla="*/ 4697562 w 9662615"/>
              <a:gd name="connsiteY61-17240" fmla="*/ 1551206 h 1583140"/>
              <a:gd name="connsiteX62-17241" fmla="*/ 4650737 w 9662615"/>
              <a:gd name="connsiteY62-17242" fmla="*/ 1537381 h 1583140"/>
              <a:gd name="connsiteX63-17243" fmla="*/ 4583150 w 9662615"/>
              <a:gd name="connsiteY63-17244" fmla="*/ 1529064 h 1583140"/>
              <a:gd name="connsiteX64-17245" fmla="*/ 4521734 w 9662615"/>
              <a:gd name="connsiteY64-17246" fmla="*/ 1529359 h 1583140"/>
              <a:gd name="connsiteX65-17247" fmla="*/ 4382398 w 9662615"/>
              <a:gd name="connsiteY65-17248" fmla="*/ 1534108 h 1583140"/>
              <a:gd name="connsiteX66-17249" fmla="*/ 4221826 w 9662615"/>
              <a:gd name="connsiteY66-17250" fmla="*/ 1500972 h 1583140"/>
              <a:gd name="connsiteX67-17251" fmla="*/ 4096601 w 9662615"/>
              <a:gd name="connsiteY67-17252" fmla="*/ 1521563 h 1583140"/>
              <a:gd name="connsiteX68-17253" fmla="*/ 4002441 w 9662615"/>
              <a:gd name="connsiteY68-17254" fmla="*/ 1528912 h 1583140"/>
              <a:gd name="connsiteX69-17255" fmla="*/ 3833906 w 9662615"/>
              <a:gd name="connsiteY69-17256" fmla="*/ 1516637 h 1583140"/>
              <a:gd name="connsiteX70-17257" fmla="*/ 3763845 w 9662615"/>
              <a:gd name="connsiteY70-17258" fmla="*/ 1501782 h 1583140"/>
              <a:gd name="connsiteX71-17259" fmla="*/ 3641778 w 9662615"/>
              <a:gd name="connsiteY71-17260" fmla="*/ 1505446 h 1583140"/>
              <a:gd name="connsiteX72-17261" fmla="*/ 3565233 w 9662615"/>
              <a:gd name="connsiteY72-17262" fmla="*/ 1515122 h 1583140"/>
              <a:gd name="connsiteX73-17263" fmla="*/ 3560267 w 9662615"/>
              <a:gd name="connsiteY73-17264" fmla="*/ 1516288 h 1583140"/>
              <a:gd name="connsiteX74-17265" fmla="*/ 3540258 w 9662615"/>
              <a:gd name="connsiteY74-17266" fmla="*/ 1516976 h 1583140"/>
              <a:gd name="connsiteX75-17267" fmla="*/ 3534780 w 9662615"/>
              <a:gd name="connsiteY75-17268" fmla="*/ 1522141 h 1583140"/>
              <a:gd name="connsiteX76-17269" fmla="*/ 3504783 w 9662615"/>
              <a:gd name="connsiteY76-17270" fmla="*/ 1526739 h 1583140"/>
              <a:gd name="connsiteX77-17271" fmla="*/ 3430805 w 9662615"/>
              <a:gd name="connsiteY77-17272" fmla="*/ 1542521 h 1583140"/>
              <a:gd name="connsiteX78-17273" fmla="*/ 3292707 w 9662615"/>
              <a:gd name="connsiteY78-17274" fmla="*/ 1520490 h 1583140"/>
              <a:gd name="connsiteX79-17275" fmla="*/ 3187872 w 9662615"/>
              <a:gd name="connsiteY79-17276" fmla="*/ 1519991 h 1583140"/>
              <a:gd name="connsiteX80-17277" fmla="*/ 3148026 w 9662615"/>
              <a:gd name="connsiteY80-17278" fmla="*/ 1524777 h 1583140"/>
              <a:gd name="connsiteX81-17279" fmla="*/ 3092394 w 9662615"/>
              <a:gd name="connsiteY81-17280" fmla="*/ 1528115 h 1583140"/>
              <a:gd name="connsiteX82-17281" fmla="*/ 2994200 w 9662615"/>
              <a:gd name="connsiteY82-17282" fmla="*/ 1537857 h 1583140"/>
              <a:gd name="connsiteX83-17283" fmla="*/ 2862301 w 9662615"/>
              <a:gd name="connsiteY83-17284" fmla="*/ 1544250 h 1583140"/>
              <a:gd name="connsiteX84-17285" fmla="*/ 2766335 w 9662615"/>
              <a:gd name="connsiteY84-17286" fmla="*/ 1527662 h 1583140"/>
              <a:gd name="connsiteX85-17287" fmla="*/ 2757836 w 9662615"/>
              <a:gd name="connsiteY85-17288" fmla="*/ 1531371 h 1583140"/>
              <a:gd name="connsiteX86-17289" fmla="*/ 2691555 w 9662615"/>
              <a:gd name="connsiteY86-17290" fmla="*/ 1530283 h 1583140"/>
              <a:gd name="connsiteX87-17291" fmla="*/ 2491676 w 9662615"/>
              <a:gd name="connsiteY87-17292" fmla="*/ 1500859 h 1583140"/>
              <a:gd name="connsiteX88-17293" fmla="*/ 2378036 w 9662615"/>
              <a:gd name="connsiteY88-17294" fmla="*/ 1520645 h 1583140"/>
              <a:gd name="connsiteX89-17295" fmla="*/ 2284269 w 9662615"/>
              <a:gd name="connsiteY89-17296" fmla="*/ 1503068 h 1583140"/>
              <a:gd name="connsiteX90-17297" fmla="*/ 2207104 w 9662615"/>
              <a:gd name="connsiteY90-17298" fmla="*/ 1508888 h 1583140"/>
              <a:gd name="connsiteX91-17299" fmla="*/ 2149226 w 9662615"/>
              <a:gd name="connsiteY91-17300" fmla="*/ 1523409 h 1583140"/>
              <a:gd name="connsiteX92-17301" fmla="*/ 2084783 w 9662615"/>
              <a:gd name="connsiteY92-17302" fmla="*/ 1524245 h 1583140"/>
              <a:gd name="connsiteX93-17303" fmla="*/ 2070075 w 9662615"/>
              <a:gd name="connsiteY93-17304" fmla="*/ 1511285 h 1583140"/>
              <a:gd name="connsiteX94-17305" fmla="*/ 2001057 w 9662615"/>
              <a:gd name="connsiteY94-17306" fmla="*/ 1516449 h 1583140"/>
              <a:gd name="connsiteX95-17307" fmla="*/ 1896330 w 9662615"/>
              <a:gd name="connsiteY95-17308" fmla="*/ 1525725 h 1583140"/>
              <a:gd name="connsiteX96-17309" fmla="*/ 1835994 w 9662615"/>
              <a:gd name="connsiteY96-17310" fmla="*/ 1527678 h 1583140"/>
              <a:gd name="connsiteX97-17311" fmla="*/ 1671119 w 9662615"/>
              <a:gd name="connsiteY97-17312" fmla="*/ 1536701 h 1583140"/>
              <a:gd name="connsiteX98-17313" fmla="*/ 1601337 w 9662615"/>
              <a:gd name="connsiteY98-17314" fmla="*/ 1548552 h 1583140"/>
              <a:gd name="connsiteX99-17315" fmla="*/ 1407755 w 9662615"/>
              <a:gd name="connsiteY99-17316" fmla="*/ 1571444 h 1583140"/>
              <a:gd name="connsiteX100-17317" fmla="*/ 1271994 w 9662615"/>
              <a:gd name="connsiteY100-17318" fmla="*/ 1579471 h 1583140"/>
              <a:gd name="connsiteX101-17319" fmla="*/ 1249226 w 9662615"/>
              <a:gd name="connsiteY101-17320" fmla="*/ 1583140 h 1583140"/>
              <a:gd name="connsiteX102-17321" fmla="*/ 1217719 w 9662615"/>
              <a:gd name="connsiteY102-17322" fmla="*/ 1580863 h 1583140"/>
              <a:gd name="connsiteX103-17323" fmla="*/ 1091432 w 9662615"/>
              <a:gd name="connsiteY103-17324" fmla="*/ 1571003 h 1583140"/>
              <a:gd name="connsiteX104-17325" fmla="*/ 992039 w 9662615"/>
              <a:gd name="connsiteY104-17326" fmla="*/ 1556662 h 1583140"/>
              <a:gd name="connsiteX105-17327" fmla="*/ 868264 w 9662615"/>
              <a:gd name="connsiteY105-17328" fmla="*/ 1566392 h 1583140"/>
              <a:gd name="connsiteX106-17329" fmla="*/ 792765 w 9662615"/>
              <a:gd name="connsiteY106-17330" fmla="*/ 1563102 h 1583140"/>
              <a:gd name="connsiteX107-17331" fmla="*/ 669055 w 9662615"/>
              <a:gd name="connsiteY107-17332" fmla="*/ 1543638 h 1583140"/>
              <a:gd name="connsiteX108-17333" fmla="*/ 506152 w 9662615"/>
              <a:gd name="connsiteY108-17334" fmla="*/ 1549124 h 1583140"/>
              <a:gd name="connsiteX109-17335" fmla="*/ 472797 w 9662615"/>
              <a:gd name="connsiteY109-17336" fmla="*/ 1568904 h 1583140"/>
              <a:gd name="connsiteX110-17337" fmla="*/ 427864 w 9662615"/>
              <a:gd name="connsiteY110-17338" fmla="*/ 1580848 h 1583140"/>
              <a:gd name="connsiteX111-17339" fmla="*/ 408381 w 9662615"/>
              <a:gd name="connsiteY111-17340" fmla="*/ 1552940 h 1583140"/>
              <a:gd name="connsiteX112-17341" fmla="*/ 267163 w 9662615"/>
              <a:gd name="connsiteY112-17342" fmla="*/ 1531913 h 1583140"/>
              <a:gd name="connsiteX113-17343" fmla="*/ 196644 w 9662615"/>
              <a:gd name="connsiteY113-17344" fmla="*/ 1524565 h 1583140"/>
              <a:gd name="connsiteX114-17345" fmla="*/ 86819 w 9662615"/>
              <a:gd name="connsiteY114-17346" fmla="*/ 1519517 h 1583140"/>
              <a:gd name="connsiteX115-17347" fmla="*/ 53369 w 9662615"/>
              <a:gd name="connsiteY115-17348" fmla="*/ 1516853 h 1583140"/>
              <a:gd name="connsiteX116-17349" fmla="*/ 2359 w 9662615"/>
              <a:gd name="connsiteY116-17350" fmla="*/ 1515247 h 1583140"/>
              <a:gd name="connsiteX117-17351" fmla="*/ 0 w 9662615"/>
              <a:gd name="connsiteY117-17352" fmla="*/ 1514932 h 1583140"/>
              <a:gd name="connsiteX118-17353" fmla="*/ 0 w 9662615"/>
              <a:gd name="connsiteY118-17354" fmla="*/ 0 h 1583140"/>
              <a:gd name="connsiteX0-17355" fmla="*/ 0 w 9662615"/>
              <a:gd name="connsiteY0-17356" fmla="*/ 0 h 1583140"/>
              <a:gd name="connsiteX1-17357" fmla="*/ 9662615 w 9662615"/>
              <a:gd name="connsiteY1-17358" fmla="*/ 0 h 1583140"/>
              <a:gd name="connsiteX2-17359" fmla="*/ 9662615 w 9662615"/>
              <a:gd name="connsiteY2-17360" fmla="*/ 1280346 h 1583140"/>
              <a:gd name="connsiteX3-17361" fmla="*/ 9658420 w 9662615"/>
              <a:gd name="connsiteY3-17362" fmla="*/ 1280106 h 1583140"/>
              <a:gd name="connsiteX4-17363" fmla="*/ 9469546 w 9662615"/>
              <a:gd name="connsiteY4-17364" fmla="*/ 1289837 h 1583140"/>
              <a:gd name="connsiteX5-17365" fmla="*/ 9385895 w 9662615"/>
              <a:gd name="connsiteY5-17366" fmla="*/ 1269203 h 1583140"/>
              <a:gd name="connsiteX6-17367" fmla="*/ 9144767 w 9662615"/>
              <a:gd name="connsiteY6-17368" fmla="*/ 1264120 h 1583140"/>
              <a:gd name="connsiteX7-17369" fmla="*/ 8837252 w 9662615"/>
              <a:gd name="connsiteY7-17370" fmla="*/ 1350515 h 1583140"/>
              <a:gd name="connsiteX8-17371" fmla="*/ 8705466 w 9662615"/>
              <a:gd name="connsiteY8-17372" fmla="*/ 1342419 h 1583140"/>
              <a:gd name="connsiteX9-17373" fmla="*/ 8652221 w 9662615"/>
              <a:gd name="connsiteY9-17374" fmla="*/ 1326906 h 1583140"/>
              <a:gd name="connsiteX10-17375" fmla="*/ 8632312 w 9662615"/>
              <a:gd name="connsiteY10-17376" fmla="*/ 1326025 h 1583140"/>
              <a:gd name="connsiteX11-17377" fmla="*/ 8591582 w 9662615"/>
              <a:gd name="connsiteY11-17378" fmla="*/ 1341666 h 1583140"/>
              <a:gd name="connsiteX12-17379" fmla="*/ 8537336 w 9662615"/>
              <a:gd name="connsiteY12-17380" fmla="*/ 1341684 h 1583140"/>
              <a:gd name="connsiteX13-17381" fmla="*/ 8472508 w 9662615"/>
              <a:gd name="connsiteY13-17382" fmla="*/ 1363109 h 1583140"/>
              <a:gd name="connsiteX14-17383" fmla="*/ 8258477 w 9662615"/>
              <a:gd name="connsiteY14-17384" fmla="*/ 1370666 h 1583140"/>
              <a:gd name="connsiteX15-17385" fmla="*/ 8197961 w 9662615"/>
              <a:gd name="connsiteY15-17386" fmla="*/ 1392804 h 1583140"/>
              <a:gd name="connsiteX16-17387" fmla="*/ 8171196 w 9662615"/>
              <a:gd name="connsiteY16-17388" fmla="*/ 1397216 h 1583140"/>
              <a:gd name="connsiteX17-17389" fmla="*/ 8127667 w 9662615"/>
              <a:gd name="connsiteY17-17390" fmla="*/ 1418254 h 1583140"/>
              <a:gd name="connsiteX18-17391" fmla="*/ 7974579 w 9662615"/>
              <a:gd name="connsiteY18-17392" fmla="*/ 1383439 h 1583140"/>
              <a:gd name="connsiteX19-17393" fmla="*/ 7768351 w 9662615"/>
              <a:gd name="connsiteY19-17394" fmla="*/ 1395051 h 1583140"/>
              <a:gd name="connsiteX20-17395" fmla="*/ 7635985 w 9662615"/>
              <a:gd name="connsiteY20-17396" fmla="*/ 1386363 h 1583140"/>
              <a:gd name="connsiteX21-17397" fmla="*/ 7466069 w 9662615"/>
              <a:gd name="connsiteY21-17398" fmla="*/ 1377654 h 1583140"/>
              <a:gd name="connsiteX22-17399" fmla="*/ 7355642 w 9662615"/>
              <a:gd name="connsiteY22-17400" fmla="*/ 1407761 h 1583140"/>
              <a:gd name="connsiteX23-17401" fmla="*/ 7215220 w 9662615"/>
              <a:gd name="connsiteY23-17402" fmla="*/ 1397856 h 1583140"/>
              <a:gd name="connsiteX24-17403" fmla="*/ 7082147 w 9662615"/>
              <a:gd name="connsiteY24-17404" fmla="*/ 1406113 h 1583140"/>
              <a:gd name="connsiteX25-17405" fmla="*/ 7014958 w 9662615"/>
              <a:gd name="connsiteY25-17406" fmla="*/ 1396883 h 1583140"/>
              <a:gd name="connsiteX26-17407" fmla="*/ 6907567 w 9662615"/>
              <a:gd name="connsiteY26-17408" fmla="*/ 1419149 h 1583140"/>
              <a:gd name="connsiteX27-17409" fmla="*/ 6748428 w 9662615"/>
              <a:gd name="connsiteY27-17410" fmla="*/ 1420308 h 1583140"/>
              <a:gd name="connsiteX28-17411" fmla="*/ 6654257 w 9662615"/>
              <a:gd name="connsiteY28-17412" fmla="*/ 1424143 h 1583140"/>
              <a:gd name="connsiteX29-17413" fmla="*/ 6620123 w 9662615"/>
              <a:gd name="connsiteY29-17414" fmla="*/ 1430535 h 1583140"/>
              <a:gd name="connsiteX30-17415" fmla="*/ 6571355 w 9662615"/>
              <a:gd name="connsiteY30-17416" fmla="*/ 1436144 h 1583140"/>
              <a:gd name="connsiteX31-17417" fmla="*/ 6486557 w 9662615"/>
              <a:gd name="connsiteY31-17418" fmla="*/ 1449861 h 1583140"/>
              <a:gd name="connsiteX32-17419" fmla="*/ 6370419 w 9662615"/>
              <a:gd name="connsiteY32-17420" fmla="*/ 1461649 h 1583140"/>
              <a:gd name="connsiteX33-17421" fmla="*/ 6278839 w 9662615"/>
              <a:gd name="connsiteY33-17422" fmla="*/ 1449160 h 1583140"/>
              <a:gd name="connsiteX34-17423" fmla="*/ 6272455 w 9662615"/>
              <a:gd name="connsiteY34-17424" fmla="*/ 1453191 h 1583140"/>
              <a:gd name="connsiteX35-17425" fmla="*/ 6212659 w 9662615"/>
              <a:gd name="connsiteY35-17426" fmla="*/ 1454850 h 1583140"/>
              <a:gd name="connsiteX36-17427" fmla="*/ 6069317 w 9662615"/>
              <a:gd name="connsiteY36-17428" fmla="*/ 1445838 h 1583140"/>
              <a:gd name="connsiteX37-17429" fmla="*/ 5878477 w 9662615"/>
              <a:gd name="connsiteY37-17430" fmla="*/ 1439180 h 1583140"/>
              <a:gd name="connsiteX38-17431" fmla="*/ 5838387 w 9662615"/>
              <a:gd name="connsiteY38-17432" fmla="*/ 1444679 h 1583140"/>
              <a:gd name="connsiteX39-17433" fmla="*/ 5771136 w 9662615"/>
              <a:gd name="connsiteY39-17434" fmla="*/ 1453639 h 1583140"/>
              <a:gd name="connsiteX40-17435" fmla="*/ 5724081 w 9662615"/>
              <a:gd name="connsiteY40-17436" fmla="*/ 1470431 h 1583140"/>
              <a:gd name="connsiteX41-17437" fmla="*/ 5666577 w 9662615"/>
              <a:gd name="connsiteY41-17438" fmla="*/ 1473921 h 1583140"/>
              <a:gd name="connsiteX42-17439" fmla="*/ 5649068 w 9662615"/>
              <a:gd name="connsiteY42-17440" fmla="*/ 1461676 h 1583140"/>
              <a:gd name="connsiteX43-17441" fmla="*/ 5588902 w 9662615"/>
              <a:gd name="connsiteY43-17442" fmla="*/ 1469647 h 1583140"/>
              <a:gd name="connsiteX44-17443" fmla="*/ 5498090 w 9662615"/>
              <a:gd name="connsiteY44-17444" fmla="*/ 1483173 h 1583140"/>
              <a:gd name="connsiteX45-17445" fmla="*/ 5444641 w 9662615"/>
              <a:gd name="connsiteY45-17446" fmla="*/ 1487602 h 1583140"/>
              <a:gd name="connsiteX46-17447" fmla="*/ 5299812 w 9662615"/>
              <a:gd name="connsiteY46-17448" fmla="*/ 1503362 h 1583140"/>
              <a:gd name="connsiteX47-17449" fmla="*/ 5245752 w 9662615"/>
              <a:gd name="connsiteY47-17450" fmla="*/ 1520612 h 1583140"/>
              <a:gd name="connsiteX48-17451" fmla="*/ 5177807 w 9662615"/>
              <a:gd name="connsiteY48-17452" fmla="*/ 1526802 h 1583140"/>
              <a:gd name="connsiteX49-17453" fmla="*/ 5113910 w 9662615"/>
              <a:gd name="connsiteY49-17454" fmla="*/ 1533205 h 1583140"/>
              <a:gd name="connsiteX50-17455" fmla="*/ 5059484 w 9662615"/>
              <a:gd name="connsiteY50-17456" fmla="*/ 1546802 h 1583140"/>
              <a:gd name="connsiteX51-17457" fmla="*/ 5038524 w 9662615"/>
              <a:gd name="connsiteY51-17458" fmla="*/ 1545675 h 1583140"/>
              <a:gd name="connsiteX52-17459" fmla="*/ 5026564 w 9662615"/>
              <a:gd name="connsiteY52-17460" fmla="*/ 1545376 h 1583140"/>
              <a:gd name="connsiteX53-17461" fmla="*/ 4969433 w 9662615"/>
              <a:gd name="connsiteY53-17462" fmla="*/ 1550865 h 1583140"/>
              <a:gd name="connsiteX54-17463" fmla="*/ 4929254 w 9662615"/>
              <a:gd name="connsiteY54-17464" fmla="*/ 1563452 h 1583140"/>
              <a:gd name="connsiteX55-17465" fmla="*/ 4871726 w 9662615"/>
              <a:gd name="connsiteY55-17466" fmla="*/ 1570584 h 1583140"/>
              <a:gd name="connsiteX56-17467" fmla="*/ 4843267 w 9662615"/>
              <a:gd name="connsiteY56-17468" fmla="*/ 1561459 h 1583140"/>
              <a:gd name="connsiteX57-17469" fmla="*/ 4821058 w 9662615"/>
              <a:gd name="connsiteY57-17470" fmla="*/ 1553078 h 1583140"/>
              <a:gd name="connsiteX58-17471" fmla="*/ 4791466 w 9662615"/>
              <a:gd name="connsiteY58-17472" fmla="*/ 1561324 h 1583140"/>
              <a:gd name="connsiteX59-17473" fmla="*/ 4784247 w 9662615"/>
              <a:gd name="connsiteY59-17474" fmla="*/ 1562342 h 1583140"/>
              <a:gd name="connsiteX60-17475" fmla="*/ 4739309 w 9662615"/>
              <a:gd name="connsiteY60-17476" fmla="*/ 1553948 h 1583140"/>
              <a:gd name="connsiteX61-17477" fmla="*/ 4697562 w 9662615"/>
              <a:gd name="connsiteY61-17478" fmla="*/ 1551206 h 1583140"/>
              <a:gd name="connsiteX62-17479" fmla="*/ 4650737 w 9662615"/>
              <a:gd name="connsiteY62-17480" fmla="*/ 1537381 h 1583140"/>
              <a:gd name="connsiteX63-17481" fmla="*/ 4583150 w 9662615"/>
              <a:gd name="connsiteY63-17482" fmla="*/ 1529064 h 1583140"/>
              <a:gd name="connsiteX64-17483" fmla="*/ 4521734 w 9662615"/>
              <a:gd name="connsiteY64-17484" fmla="*/ 1529359 h 1583140"/>
              <a:gd name="connsiteX65-17485" fmla="*/ 4382398 w 9662615"/>
              <a:gd name="connsiteY65-17486" fmla="*/ 1534108 h 1583140"/>
              <a:gd name="connsiteX66-17487" fmla="*/ 4221826 w 9662615"/>
              <a:gd name="connsiteY66-17488" fmla="*/ 1500972 h 1583140"/>
              <a:gd name="connsiteX67-17489" fmla="*/ 4096601 w 9662615"/>
              <a:gd name="connsiteY67-17490" fmla="*/ 1521563 h 1583140"/>
              <a:gd name="connsiteX68-17491" fmla="*/ 4002441 w 9662615"/>
              <a:gd name="connsiteY68-17492" fmla="*/ 1528912 h 1583140"/>
              <a:gd name="connsiteX69-17493" fmla="*/ 3833906 w 9662615"/>
              <a:gd name="connsiteY69-17494" fmla="*/ 1516637 h 1583140"/>
              <a:gd name="connsiteX70-17495" fmla="*/ 3763845 w 9662615"/>
              <a:gd name="connsiteY70-17496" fmla="*/ 1501782 h 1583140"/>
              <a:gd name="connsiteX71-17497" fmla="*/ 3641778 w 9662615"/>
              <a:gd name="connsiteY71-17498" fmla="*/ 1505446 h 1583140"/>
              <a:gd name="connsiteX72-17499" fmla="*/ 3565233 w 9662615"/>
              <a:gd name="connsiteY72-17500" fmla="*/ 1515122 h 1583140"/>
              <a:gd name="connsiteX73-17501" fmla="*/ 3560267 w 9662615"/>
              <a:gd name="connsiteY73-17502" fmla="*/ 1516288 h 1583140"/>
              <a:gd name="connsiteX74-17503" fmla="*/ 3540258 w 9662615"/>
              <a:gd name="connsiteY74-17504" fmla="*/ 1516976 h 1583140"/>
              <a:gd name="connsiteX75-17505" fmla="*/ 3534780 w 9662615"/>
              <a:gd name="connsiteY75-17506" fmla="*/ 1522141 h 1583140"/>
              <a:gd name="connsiteX76-17507" fmla="*/ 3504783 w 9662615"/>
              <a:gd name="connsiteY76-17508" fmla="*/ 1526739 h 1583140"/>
              <a:gd name="connsiteX77-17509" fmla="*/ 3430805 w 9662615"/>
              <a:gd name="connsiteY77-17510" fmla="*/ 1542521 h 1583140"/>
              <a:gd name="connsiteX78-17511" fmla="*/ 3292707 w 9662615"/>
              <a:gd name="connsiteY78-17512" fmla="*/ 1520490 h 1583140"/>
              <a:gd name="connsiteX79-17513" fmla="*/ 3187872 w 9662615"/>
              <a:gd name="connsiteY79-17514" fmla="*/ 1519991 h 1583140"/>
              <a:gd name="connsiteX80-17515" fmla="*/ 3148026 w 9662615"/>
              <a:gd name="connsiteY80-17516" fmla="*/ 1524777 h 1583140"/>
              <a:gd name="connsiteX81-17517" fmla="*/ 3092394 w 9662615"/>
              <a:gd name="connsiteY81-17518" fmla="*/ 1528115 h 1583140"/>
              <a:gd name="connsiteX82-17519" fmla="*/ 2994200 w 9662615"/>
              <a:gd name="connsiteY82-17520" fmla="*/ 1537857 h 1583140"/>
              <a:gd name="connsiteX83-17521" fmla="*/ 2862301 w 9662615"/>
              <a:gd name="connsiteY83-17522" fmla="*/ 1544250 h 1583140"/>
              <a:gd name="connsiteX84-17523" fmla="*/ 2766335 w 9662615"/>
              <a:gd name="connsiteY84-17524" fmla="*/ 1527662 h 1583140"/>
              <a:gd name="connsiteX85-17525" fmla="*/ 2757836 w 9662615"/>
              <a:gd name="connsiteY85-17526" fmla="*/ 1531371 h 1583140"/>
              <a:gd name="connsiteX86-17527" fmla="*/ 2691555 w 9662615"/>
              <a:gd name="connsiteY86-17528" fmla="*/ 1530283 h 1583140"/>
              <a:gd name="connsiteX87-17529" fmla="*/ 2491676 w 9662615"/>
              <a:gd name="connsiteY87-17530" fmla="*/ 1500859 h 1583140"/>
              <a:gd name="connsiteX88-17531" fmla="*/ 2378036 w 9662615"/>
              <a:gd name="connsiteY88-17532" fmla="*/ 1520645 h 1583140"/>
              <a:gd name="connsiteX89-17533" fmla="*/ 2284269 w 9662615"/>
              <a:gd name="connsiteY89-17534" fmla="*/ 1503068 h 1583140"/>
              <a:gd name="connsiteX90-17535" fmla="*/ 2207104 w 9662615"/>
              <a:gd name="connsiteY90-17536" fmla="*/ 1508888 h 1583140"/>
              <a:gd name="connsiteX91-17537" fmla="*/ 2149226 w 9662615"/>
              <a:gd name="connsiteY91-17538" fmla="*/ 1523409 h 1583140"/>
              <a:gd name="connsiteX92-17539" fmla="*/ 2084783 w 9662615"/>
              <a:gd name="connsiteY92-17540" fmla="*/ 1524245 h 1583140"/>
              <a:gd name="connsiteX93-17541" fmla="*/ 2070075 w 9662615"/>
              <a:gd name="connsiteY93-17542" fmla="*/ 1511285 h 1583140"/>
              <a:gd name="connsiteX94-17543" fmla="*/ 2001057 w 9662615"/>
              <a:gd name="connsiteY94-17544" fmla="*/ 1516449 h 1583140"/>
              <a:gd name="connsiteX95-17545" fmla="*/ 1896330 w 9662615"/>
              <a:gd name="connsiteY95-17546" fmla="*/ 1525725 h 1583140"/>
              <a:gd name="connsiteX96-17547" fmla="*/ 1835994 w 9662615"/>
              <a:gd name="connsiteY96-17548" fmla="*/ 1527678 h 1583140"/>
              <a:gd name="connsiteX97-17549" fmla="*/ 1671119 w 9662615"/>
              <a:gd name="connsiteY97-17550" fmla="*/ 1536701 h 1583140"/>
              <a:gd name="connsiteX98-17551" fmla="*/ 1601337 w 9662615"/>
              <a:gd name="connsiteY98-17552" fmla="*/ 1548552 h 1583140"/>
              <a:gd name="connsiteX99-17553" fmla="*/ 1407755 w 9662615"/>
              <a:gd name="connsiteY99-17554" fmla="*/ 1571444 h 1583140"/>
              <a:gd name="connsiteX100-17555" fmla="*/ 1271994 w 9662615"/>
              <a:gd name="connsiteY100-17556" fmla="*/ 1579471 h 1583140"/>
              <a:gd name="connsiteX101-17557" fmla="*/ 1249226 w 9662615"/>
              <a:gd name="connsiteY101-17558" fmla="*/ 1583140 h 1583140"/>
              <a:gd name="connsiteX102-17559" fmla="*/ 1217719 w 9662615"/>
              <a:gd name="connsiteY102-17560" fmla="*/ 1580863 h 1583140"/>
              <a:gd name="connsiteX103-17561" fmla="*/ 1091432 w 9662615"/>
              <a:gd name="connsiteY103-17562" fmla="*/ 1571003 h 1583140"/>
              <a:gd name="connsiteX104-17563" fmla="*/ 992039 w 9662615"/>
              <a:gd name="connsiteY104-17564" fmla="*/ 1556662 h 1583140"/>
              <a:gd name="connsiteX105-17565" fmla="*/ 868264 w 9662615"/>
              <a:gd name="connsiteY105-17566" fmla="*/ 1566392 h 1583140"/>
              <a:gd name="connsiteX106-17567" fmla="*/ 792765 w 9662615"/>
              <a:gd name="connsiteY106-17568" fmla="*/ 1563102 h 1583140"/>
              <a:gd name="connsiteX107-17569" fmla="*/ 669055 w 9662615"/>
              <a:gd name="connsiteY107-17570" fmla="*/ 1543638 h 1583140"/>
              <a:gd name="connsiteX108-17571" fmla="*/ 506152 w 9662615"/>
              <a:gd name="connsiteY108-17572" fmla="*/ 1549124 h 1583140"/>
              <a:gd name="connsiteX109-17573" fmla="*/ 472797 w 9662615"/>
              <a:gd name="connsiteY109-17574" fmla="*/ 1568904 h 1583140"/>
              <a:gd name="connsiteX110-17575" fmla="*/ 427864 w 9662615"/>
              <a:gd name="connsiteY110-17576" fmla="*/ 1580848 h 1583140"/>
              <a:gd name="connsiteX111-17577" fmla="*/ 408381 w 9662615"/>
              <a:gd name="connsiteY111-17578" fmla="*/ 1552940 h 1583140"/>
              <a:gd name="connsiteX112-17579" fmla="*/ 267163 w 9662615"/>
              <a:gd name="connsiteY112-17580" fmla="*/ 1531913 h 1583140"/>
              <a:gd name="connsiteX113-17581" fmla="*/ 196644 w 9662615"/>
              <a:gd name="connsiteY113-17582" fmla="*/ 1524565 h 1583140"/>
              <a:gd name="connsiteX114-17583" fmla="*/ 86819 w 9662615"/>
              <a:gd name="connsiteY114-17584" fmla="*/ 1519517 h 1583140"/>
              <a:gd name="connsiteX115-17585" fmla="*/ 53369 w 9662615"/>
              <a:gd name="connsiteY115-17586" fmla="*/ 1516853 h 1583140"/>
              <a:gd name="connsiteX116-17587" fmla="*/ 2359 w 9662615"/>
              <a:gd name="connsiteY116-17588" fmla="*/ 1515247 h 1583140"/>
              <a:gd name="connsiteX117-17589" fmla="*/ 0 w 9662615"/>
              <a:gd name="connsiteY117-17590" fmla="*/ 1514932 h 1583140"/>
              <a:gd name="connsiteX118-17591" fmla="*/ 0 w 9662615"/>
              <a:gd name="connsiteY118-17592" fmla="*/ 0 h 1583140"/>
              <a:gd name="connsiteX0-17593" fmla="*/ 0 w 9662615"/>
              <a:gd name="connsiteY0-17594" fmla="*/ 0 h 1583140"/>
              <a:gd name="connsiteX1-17595" fmla="*/ 9662615 w 9662615"/>
              <a:gd name="connsiteY1-17596" fmla="*/ 0 h 1583140"/>
              <a:gd name="connsiteX2-17597" fmla="*/ 9662615 w 9662615"/>
              <a:gd name="connsiteY2-17598" fmla="*/ 1280346 h 1583140"/>
              <a:gd name="connsiteX3-17599" fmla="*/ 9658420 w 9662615"/>
              <a:gd name="connsiteY3-17600" fmla="*/ 1280106 h 1583140"/>
              <a:gd name="connsiteX4-17601" fmla="*/ 9469546 w 9662615"/>
              <a:gd name="connsiteY4-17602" fmla="*/ 1289837 h 1583140"/>
              <a:gd name="connsiteX5-17603" fmla="*/ 9385895 w 9662615"/>
              <a:gd name="connsiteY5-17604" fmla="*/ 1269203 h 1583140"/>
              <a:gd name="connsiteX6-17605" fmla="*/ 9144767 w 9662615"/>
              <a:gd name="connsiteY6-17606" fmla="*/ 1264120 h 1583140"/>
              <a:gd name="connsiteX7-17607" fmla="*/ 8837252 w 9662615"/>
              <a:gd name="connsiteY7-17608" fmla="*/ 1350515 h 1583140"/>
              <a:gd name="connsiteX8-17609" fmla="*/ 8705466 w 9662615"/>
              <a:gd name="connsiteY8-17610" fmla="*/ 1342419 h 1583140"/>
              <a:gd name="connsiteX9-17611" fmla="*/ 8652221 w 9662615"/>
              <a:gd name="connsiteY9-17612" fmla="*/ 1326906 h 1583140"/>
              <a:gd name="connsiteX10-17613" fmla="*/ 8632312 w 9662615"/>
              <a:gd name="connsiteY10-17614" fmla="*/ 1326025 h 1583140"/>
              <a:gd name="connsiteX11-17615" fmla="*/ 8591582 w 9662615"/>
              <a:gd name="connsiteY11-17616" fmla="*/ 1341666 h 1583140"/>
              <a:gd name="connsiteX12-17617" fmla="*/ 8537336 w 9662615"/>
              <a:gd name="connsiteY12-17618" fmla="*/ 1341684 h 1583140"/>
              <a:gd name="connsiteX13-17619" fmla="*/ 8472508 w 9662615"/>
              <a:gd name="connsiteY13-17620" fmla="*/ 1363109 h 1583140"/>
              <a:gd name="connsiteX14-17621" fmla="*/ 8258477 w 9662615"/>
              <a:gd name="connsiteY14-17622" fmla="*/ 1370666 h 1583140"/>
              <a:gd name="connsiteX15-17623" fmla="*/ 8197961 w 9662615"/>
              <a:gd name="connsiteY15-17624" fmla="*/ 1392804 h 1583140"/>
              <a:gd name="connsiteX16-17625" fmla="*/ 8171196 w 9662615"/>
              <a:gd name="connsiteY16-17626" fmla="*/ 1397216 h 1583140"/>
              <a:gd name="connsiteX17-17627" fmla="*/ 8127667 w 9662615"/>
              <a:gd name="connsiteY17-17628" fmla="*/ 1418254 h 1583140"/>
              <a:gd name="connsiteX18-17629" fmla="*/ 7974579 w 9662615"/>
              <a:gd name="connsiteY18-17630" fmla="*/ 1383439 h 1583140"/>
              <a:gd name="connsiteX19-17631" fmla="*/ 7768351 w 9662615"/>
              <a:gd name="connsiteY19-17632" fmla="*/ 1395051 h 1583140"/>
              <a:gd name="connsiteX20-17633" fmla="*/ 7635985 w 9662615"/>
              <a:gd name="connsiteY20-17634" fmla="*/ 1386363 h 1583140"/>
              <a:gd name="connsiteX21-17635" fmla="*/ 7466069 w 9662615"/>
              <a:gd name="connsiteY21-17636" fmla="*/ 1377654 h 1583140"/>
              <a:gd name="connsiteX22-17637" fmla="*/ 7355642 w 9662615"/>
              <a:gd name="connsiteY22-17638" fmla="*/ 1407761 h 1583140"/>
              <a:gd name="connsiteX23-17639" fmla="*/ 7215220 w 9662615"/>
              <a:gd name="connsiteY23-17640" fmla="*/ 1397856 h 1583140"/>
              <a:gd name="connsiteX24-17641" fmla="*/ 7082147 w 9662615"/>
              <a:gd name="connsiteY24-17642" fmla="*/ 1406113 h 1583140"/>
              <a:gd name="connsiteX25-17643" fmla="*/ 6987129 w 9662615"/>
              <a:gd name="connsiteY25-17644" fmla="*/ 1404834 h 1583140"/>
              <a:gd name="connsiteX26-17645" fmla="*/ 6907567 w 9662615"/>
              <a:gd name="connsiteY26-17646" fmla="*/ 1419149 h 1583140"/>
              <a:gd name="connsiteX27-17647" fmla="*/ 6748428 w 9662615"/>
              <a:gd name="connsiteY27-17648" fmla="*/ 1420308 h 1583140"/>
              <a:gd name="connsiteX28-17649" fmla="*/ 6654257 w 9662615"/>
              <a:gd name="connsiteY28-17650" fmla="*/ 1424143 h 1583140"/>
              <a:gd name="connsiteX29-17651" fmla="*/ 6620123 w 9662615"/>
              <a:gd name="connsiteY29-17652" fmla="*/ 1430535 h 1583140"/>
              <a:gd name="connsiteX30-17653" fmla="*/ 6571355 w 9662615"/>
              <a:gd name="connsiteY30-17654" fmla="*/ 1436144 h 1583140"/>
              <a:gd name="connsiteX31-17655" fmla="*/ 6486557 w 9662615"/>
              <a:gd name="connsiteY31-17656" fmla="*/ 1449861 h 1583140"/>
              <a:gd name="connsiteX32-17657" fmla="*/ 6370419 w 9662615"/>
              <a:gd name="connsiteY32-17658" fmla="*/ 1461649 h 1583140"/>
              <a:gd name="connsiteX33-17659" fmla="*/ 6278839 w 9662615"/>
              <a:gd name="connsiteY33-17660" fmla="*/ 1449160 h 1583140"/>
              <a:gd name="connsiteX34-17661" fmla="*/ 6272455 w 9662615"/>
              <a:gd name="connsiteY34-17662" fmla="*/ 1453191 h 1583140"/>
              <a:gd name="connsiteX35-17663" fmla="*/ 6212659 w 9662615"/>
              <a:gd name="connsiteY35-17664" fmla="*/ 1454850 h 1583140"/>
              <a:gd name="connsiteX36-17665" fmla="*/ 6069317 w 9662615"/>
              <a:gd name="connsiteY36-17666" fmla="*/ 1445838 h 1583140"/>
              <a:gd name="connsiteX37-17667" fmla="*/ 5878477 w 9662615"/>
              <a:gd name="connsiteY37-17668" fmla="*/ 1439180 h 1583140"/>
              <a:gd name="connsiteX38-17669" fmla="*/ 5838387 w 9662615"/>
              <a:gd name="connsiteY38-17670" fmla="*/ 1444679 h 1583140"/>
              <a:gd name="connsiteX39-17671" fmla="*/ 5771136 w 9662615"/>
              <a:gd name="connsiteY39-17672" fmla="*/ 1453639 h 1583140"/>
              <a:gd name="connsiteX40-17673" fmla="*/ 5724081 w 9662615"/>
              <a:gd name="connsiteY40-17674" fmla="*/ 1470431 h 1583140"/>
              <a:gd name="connsiteX41-17675" fmla="*/ 5666577 w 9662615"/>
              <a:gd name="connsiteY41-17676" fmla="*/ 1473921 h 1583140"/>
              <a:gd name="connsiteX42-17677" fmla="*/ 5649068 w 9662615"/>
              <a:gd name="connsiteY42-17678" fmla="*/ 1461676 h 1583140"/>
              <a:gd name="connsiteX43-17679" fmla="*/ 5588902 w 9662615"/>
              <a:gd name="connsiteY43-17680" fmla="*/ 1469647 h 1583140"/>
              <a:gd name="connsiteX44-17681" fmla="*/ 5498090 w 9662615"/>
              <a:gd name="connsiteY44-17682" fmla="*/ 1483173 h 1583140"/>
              <a:gd name="connsiteX45-17683" fmla="*/ 5444641 w 9662615"/>
              <a:gd name="connsiteY45-17684" fmla="*/ 1487602 h 1583140"/>
              <a:gd name="connsiteX46-17685" fmla="*/ 5299812 w 9662615"/>
              <a:gd name="connsiteY46-17686" fmla="*/ 1503362 h 1583140"/>
              <a:gd name="connsiteX47-17687" fmla="*/ 5245752 w 9662615"/>
              <a:gd name="connsiteY47-17688" fmla="*/ 1520612 h 1583140"/>
              <a:gd name="connsiteX48-17689" fmla="*/ 5177807 w 9662615"/>
              <a:gd name="connsiteY48-17690" fmla="*/ 1526802 h 1583140"/>
              <a:gd name="connsiteX49-17691" fmla="*/ 5113910 w 9662615"/>
              <a:gd name="connsiteY49-17692" fmla="*/ 1533205 h 1583140"/>
              <a:gd name="connsiteX50-17693" fmla="*/ 5059484 w 9662615"/>
              <a:gd name="connsiteY50-17694" fmla="*/ 1546802 h 1583140"/>
              <a:gd name="connsiteX51-17695" fmla="*/ 5038524 w 9662615"/>
              <a:gd name="connsiteY51-17696" fmla="*/ 1545675 h 1583140"/>
              <a:gd name="connsiteX52-17697" fmla="*/ 5026564 w 9662615"/>
              <a:gd name="connsiteY52-17698" fmla="*/ 1545376 h 1583140"/>
              <a:gd name="connsiteX53-17699" fmla="*/ 4969433 w 9662615"/>
              <a:gd name="connsiteY53-17700" fmla="*/ 1550865 h 1583140"/>
              <a:gd name="connsiteX54-17701" fmla="*/ 4929254 w 9662615"/>
              <a:gd name="connsiteY54-17702" fmla="*/ 1563452 h 1583140"/>
              <a:gd name="connsiteX55-17703" fmla="*/ 4871726 w 9662615"/>
              <a:gd name="connsiteY55-17704" fmla="*/ 1570584 h 1583140"/>
              <a:gd name="connsiteX56-17705" fmla="*/ 4843267 w 9662615"/>
              <a:gd name="connsiteY56-17706" fmla="*/ 1561459 h 1583140"/>
              <a:gd name="connsiteX57-17707" fmla="*/ 4821058 w 9662615"/>
              <a:gd name="connsiteY57-17708" fmla="*/ 1553078 h 1583140"/>
              <a:gd name="connsiteX58-17709" fmla="*/ 4791466 w 9662615"/>
              <a:gd name="connsiteY58-17710" fmla="*/ 1561324 h 1583140"/>
              <a:gd name="connsiteX59-17711" fmla="*/ 4784247 w 9662615"/>
              <a:gd name="connsiteY59-17712" fmla="*/ 1562342 h 1583140"/>
              <a:gd name="connsiteX60-17713" fmla="*/ 4739309 w 9662615"/>
              <a:gd name="connsiteY60-17714" fmla="*/ 1553948 h 1583140"/>
              <a:gd name="connsiteX61-17715" fmla="*/ 4697562 w 9662615"/>
              <a:gd name="connsiteY61-17716" fmla="*/ 1551206 h 1583140"/>
              <a:gd name="connsiteX62-17717" fmla="*/ 4650737 w 9662615"/>
              <a:gd name="connsiteY62-17718" fmla="*/ 1537381 h 1583140"/>
              <a:gd name="connsiteX63-17719" fmla="*/ 4583150 w 9662615"/>
              <a:gd name="connsiteY63-17720" fmla="*/ 1529064 h 1583140"/>
              <a:gd name="connsiteX64-17721" fmla="*/ 4521734 w 9662615"/>
              <a:gd name="connsiteY64-17722" fmla="*/ 1529359 h 1583140"/>
              <a:gd name="connsiteX65-17723" fmla="*/ 4382398 w 9662615"/>
              <a:gd name="connsiteY65-17724" fmla="*/ 1534108 h 1583140"/>
              <a:gd name="connsiteX66-17725" fmla="*/ 4221826 w 9662615"/>
              <a:gd name="connsiteY66-17726" fmla="*/ 1500972 h 1583140"/>
              <a:gd name="connsiteX67-17727" fmla="*/ 4096601 w 9662615"/>
              <a:gd name="connsiteY67-17728" fmla="*/ 1521563 h 1583140"/>
              <a:gd name="connsiteX68-17729" fmla="*/ 4002441 w 9662615"/>
              <a:gd name="connsiteY68-17730" fmla="*/ 1528912 h 1583140"/>
              <a:gd name="connsiteX69-17731" fmla="*/ 3833906 w 9662615"/>
              <a:gd name="connsiteY69-17732" fmla="*/ 1516637 h 1583140"/>
              <a:gd name="connsiteX70-17733" fmla="*/ 3763845 w 9662615"/>
              <a:gd name="connsiteY70-17734" fmla="*/ 1501782 h 1583140"/>
              <a:gd name="connsiteX71-17735" fmla="*/ 3641778 w 9662615"/>
              <a:gd name="connsiteY71-17736" fmla="*/ 1505446 h 1583140"/>
              <a:gd name="connsiteX72-17737" fmla="*/ 3565233 w 9662615"/>
              <a:gd name="connsiteY72-17738" fmla="*/ 1515122 h 1583140"/>
              <a:gd name="connsiteX73-17739" fmla="*/ 3560267 w 9662615"/>
              <a:gd name="connsiteY73-17740" fmla="*/ 1516288 h 1583140"/>
              <a:gd name="connsiteX74-17741" fmla="*/ 3540258 w 9662615"/>
              <a:gd name="connsiteY74-17742" fmla="*/ 1516976 h 1583140"/>
              <a:gd name="connsiteX75-17743" fmla="*/ 3534780 w 9662615"/>
              <a:gd name="connsiteY75-17744" fmla="*/ 1522141 h 1583140"/>
              <a:gd name="connsiteX76-17745" fmla="*/ 3504783 w 9662615"/>
              <a:gd name="connsiteY76-17746" fmla="*/ 1526739 h 1583140"/>
              <a:gd name="connsiteX77-17747" fmla="*/ 3430805 w 9662615"/>
              <a:gd name="connsiteY77-17748" fmla="*/ 1542521 h 1583140"/>
              <a:gd name="connsiteX78-17749" fmla="*/ 3292707 w 9662615"/>
              <a:gd name="connsiteY78-17750" fmla="*/ 1520490 h 1583140"/>
              <a:gd name="connsiteX79-17751" fmla="*/ 3187872 w 9662615"/>
              <a:gd name="connsiteY79-17752" fmla="*/ 1519991 h 1583140"/>
              <a:gd name="connsiteX80-17753" fmla="*/ 3148026 w 9662615"/>
              <a:gd name="connsiteY80-17754" fmla="*/ 1524777 h 1583140"/>
              <a:gd name="connsiteX81-17755" fmla="*/ 3092394 w 9662615"/>
              <a:gd name="connsiteY81-17756" fmla="*/ 1528115 h 1583140"/>
              <a:gd name="connsiteX82-17757" fmla="*/ 2994200 w 9662615"/>
              <a:gd name="connsiteY82-17758" fmla="*/ 1537857 h 1583140"/>
              <a:gd name="connsiteX83-17759" fmla="*/ 2862301 w 9662615"/>
              <a:gd name="connsiteY83-17760" fmla="*/ 1544250 h 1583140"/>
              <a:gd name="connsiteX84-17761" fmla="*/ 2766335 w 9662615"/>
              <a:gd name="connsiteY84-17762" fmla="*/ 1527662 h 1583140"/>
              <a:gd name="connsiteX85-17763" fmla="*/ 2757836 w 9662615"/>
              <a:gd name="connsiteY85-17764" fmla="*/ 1531371 h 1583140"/>
              <a:gd name="connsiteX86-17765" fmla="*/ 2691555 w 9662615"/>
              <a:gd name="connsiteY86-17766" fmla="*/ 1530283 h 1583140"/>
              <a:gd name="connsiteX87-17767" fmla="*/ 2491676 w 9662615"/>
              <a:gd name="connsiteY87-17768" fmla="*/ 1500859 h 1583140"/>
              <a:gd name="connsiteX88-17769" fmla="*/ 2378036 w 9662615"/>
              <a:gd name="connsiteY88-17770" fmla="*/ 1520645 h 1583140"/>
              <a:gd name="connsiteX89-17771" fmla="*/ 2284269 w 9662615"/>
              <a:gd name="connsiteY89-17772" fmla="*/ 1503068 h 1583140"/>
              <a:gd name="connsiteX90-17773" fmla="*/ 2207104 w 9662615"/>
              <a:gd name="connsiteY90-17774" fmla="*/ 1508888 h 1583140"/>
              <a:gd name="connsiteX91-17775" fmla="*/ 2149226 w 9662615"/>
              <a:gd name="connsiteY91-17776" fmla="*/ 1523409 h 1583140"/>
              <a:gd name="connsiteX92-17777" fmla="*/ 2084783 w 9662615"/>
              <a:gd name="connsiteY92-17778" fmla="*/ 1524245 h 1583140"/>
              <a:gd name="connsiteX93-17779" fmla="*/ 2070075 w 9662615"/>
              <a:gd name="connsiteY93-17780" fmla="*/ 1511285 h 1583140"/>
              <a:gd name="connsiteX94-17781" fmla="*/ 2001057 w 9662615"/>
              <a:gd name="connsiteY94-17782" fmla="*/ 1516449 h 1583140"/>
              <a:gd name="connsiteX95-17783" fmla="*/ 1896330 w 9662615"/>
              <a:gd name="connsiteY95-17784" fmla="*/ 1525725 h 1583140"/>
              <a:gd name="connsiteX96-17785" fmla="*/ 1835994 w 9662615"/>
              <a:gd name="connsiteY96-17786" fmla="*/ 1527678 h 1583140"/>
              <a:gd name="connsiteX97-17787" fmla="*/ 1671119 w 9662615"/>
              <a:gd name="connsiteY97-17788" fmla="*/ 1536701 h 1583140"/>
              <a:gd name="connsiteX98-17789" fmla="*/ 1601337 w 9662615"/>
              <a:gd name="connsiteY98-17790" fmla="*/ 1548552 h 1583140"/>
              <a:gd name="connsiteX99-17791" fmla="*/ 1407755 w 9662615"/>
              <a:gd name="connsiteY99-17792" fmla="*/ 1571444 h 1583140"/>
              <a:gd name="connsiteX100-17793" fmla="*/ 1271994 w 9662615"/>
              <a:gd name="connsiteY100-17794" fmla="*/ 1579471 h 1583140"/>
              <a:gd name="connsiteX101-17795" fmla="*/ 1249226 w 9662615"/>
              <a:gd name="connsiteY101-17796" fmla="*/ 1583140 h 1583140"/>
              <a:gd name="connsiteX102-17797" fmla="*/ 1217719 w 9662615"/>
              <a:gd name="connsiteY102-17798" fmla="*/ 1580863 h 1583140"/>
              <a:gd name="connsiteX103-17799" fmla="*/ 1091432 w 9662615"/>
              <a:gd name="connsiteY103-17800" fmla="*/ 1571003 h 1583140"/>
              <a:gd name="connsiteX104-17801" fmla="*/ 992039 w 9662615"/>
              <a:gd name="connsiteY104-17802" fmla="*/ 1556662 h 1583140"/>
              <a:gd name="connsiteX105-17803" fmla="*/ 868264 w 9662615"/>
              <a:gd name="connsiteY105-17804" fmla="*/ 1566392 h 1583140"/>
              <a:gd name="connsiteX106-17805" fmla="*/ 792765 w 9662615"/>
              <a:gd name="connsiteY106-17806" fmla="*/ 1563102 h 1583140"/>
              <a:gd name="connsiteX107-17807" fmla="*/ 669055 w 9662615"/>
              <a:gd name="connsiteY107-17808" fmla="*/ 1543638 h 1583140"/>
              <a:gd name="connsiteX108-17809" fmla="*/ 506152 w 9662615"/>
              <a:gd name="connsiteY108-17810" fmla="*/ 1549124 h 1583140"/>
              <a:gd name="connsiteX109-17811" fmla="*/ 472797 w 9662615"/>
              <a:gd name="connsiteY109-17812" fmla="*/ 1568904 h 1583140"/>
              <a:gd name="connsiteX110-17813" fmla="*/ 427864 w 9662615"/>
              <a:gd name="connsiteY110-17814" fmla="*/ 1580848 h 1583140"/>
              <a:gd name="connsiteX111-17815" fmla="*/ 408381 w 9662615"/>
              <a:gd name="connsiteY111-17816" fmla="*/ 1552940 h 1583140"/>
              <a:gd name="connsiteX112-17817" fmla="*/ 267163 w 9662615"/>
              <a:gd name="connsiteY112-17818" fmla="*/ 1531913 h 1583140"/>
              <a:gd name="connsiteX113-17819" fmla="*/ 196644 w 9662615"/>
              <a:gd name="connsiteY113-17820" fmla="*/ 1524565 h 1583140"/>
              <a:gd name="connsiteX114-17821" fmla="*/ 86819 w 9662615"/>
              <a:gd name="connsiteY114-17822" fmla="*/ 1519517 h 1583140"/>
              <a:gd name="connsiteX115-17823" fmla="*/ 53369 w 9662615"/>
              <a:gd name="connsiteY115-17824" fmla="*/ 1516853 h 1583140"/>
              <a:gd name="connsiteX116-17825" fmla="*/ 2359 w 9662615"/>
              <a:gd name="connsiteY116-17826" fmla="*/ 1515247 h 1583140"/>
              <a:gd name="connsiteX117-17827" fmla="*/ 0 w 9662615"/>
              <a:gd name="connsiteY117-17828" fmla="*/ 1514932 h 1583140"/>
              <a:gd name="connsiteX118-17829" fmla="*/ 0 w 9662615"/>
              <a:gd name="connsiteY118-17830" fmla="*/ 0 h 1583140"/>
              <a:gd name="connsiteX0-17831" fmla="*/ 0 w 9662615"/>
              <a:gd name="connsiteY0-17832" fmla="*/ 0 h 1583140"/>
              <a:gd name="connsiteX1-17833" fmla="*/ 9662615 w 9662615"/>
              <a:gd name="connsiteY1-17834" fmla="*/ 0 h 1583140"/>
              <a:gd name="connsiteX2-17835" fmla="*/ 9662615 w 9662615"/>
              <a:gd name="connsiteY2-17836" fmla="*/ 1280346 h 1583140"/>
              <a:gd name="connsiteX3-17837" fmla="*/ 9658420 w 9662615"/>
              <a:gd name="connsiteY3-17838" fmla="*/ 1280106 h 1583140"/>
              <a:gd name="connsiteX4-17839" fmla="*/ 9469546 w 9662615"/>
              <a:gd name="connsiteY4-17840" fmla="*/ 1289837 h 1583140"/>
              <a:gd name="connsiteX5-17841" fmla="*/ 9385895 w 9662615"/>
              <a:gd name="connsiteY5-17842" fmla="*/ 1269203 h 1583140"/>
              <a:gd name="connsiteX6-17843" fmla="*/ 9144767 w 9662615"/>
              <a:gd name="connsiteY6-17844" fmla="*/ 1264120 h 1583140"/>
              <a:gd name="connsiteX7-17845" fmla="*/ 8837252 w 9662615"/>
              <a:gd name="connsiteY7-17846" fmla="*/ 1350515 h 1583140"/>
              <a:gd name="connsiteX8-17847" fmla="*/ 8705466 w 9662615"/>
              <a:gd name="connsiteY8-17848" fmla="*/ 1342419 h 1583140"/>
              <a:gd name="connsiteX9-17849" fmla="*/ 8652221 w 9662615"/>
              <a:gd name="connsiteY9-17850" fmla="*/ 1326906 h 1583140"/>
              <a:gd name="connsiteX10-17851" fmla="*/ 8632312 w 9662615"/>
              <a:gd name="connsiteY10-17852" fmla="*/ 1326025 h 1583140"/>
              <a:gd name="connsiteX11-17853" fmla="*/ 8591582 w 9662615"/>
              <a:gd name="connsiteY11-17854" fmla="*/ 1341666 h 1583140"/>
              <a:gd name="connsiteX12-17855" fmla="*/ 8537336 w 9662615"/>
              <a:gd name="connsiteY12-17856" fmla="*/ 1341684 h 1583140"/>
              <a:gd name="connsiteX13-17857" fmla="*/ 8472508 w 9662615"/>
              <a:gd name="connsiteY13-17858" fmla="*/ 1363109 h 1583140"/>
              <a:gd name="connsiteX14-17859" fmla="*/ 8258477 w 9662615"/>
              <a:gd name="connsiteY14-17860" fmla="*/ 1370666 h 1583140"/>
              <a:gd name="connsiteX15-17861" fmla="*/ 8197961 w 9662615"/>
              <a:gd name="connsiteY15-17862" fmla="*/ 1392804 h 1583140"/>
              <a:gd name="connsiteX16-17863" fmla="*/ 8171196 w 9662615"/>
              <a:gd name="connsiteY16-17864" fmla="*/ 1397216 h 1583140"/>
              <a:gd name="connsiteX17-17865" fmla="*/ 8127667 w 9662615"/>
              <a:gd name="connsiteY17-17866" fmla="*/ 1418254 h 1583140"/>
              <a:gd name="connsiteX18-17867" fmla="*/ 7974579 w 9662615"/>
              <a:gd name="connsiteY18-17868" fmla="*/ 1383439 h 1583140"/>
              <a:gd name="connsiteX19-17869" fmla="*/ 7768351 w 9662615"/>
              <a:gd name="connsiteY19-17870" fmla="*/ 1395051 h 1583140"/>
              <a:gd name="connsiteX20-17871" fmla="*/ 7635985 w 9662615"/>
              <a:gd name="connsiteY20-17872" fmla="*/ 1386363 h 1583140"/>
              <a:gd name="connsiteX21-17873" fmla="*/ 7466069 w 9662615"/>
              <a:gd name="connsiteY21-17874" fmla="*/ 1377654 h 1583140"/>
              <a:gd name="connsiteX22-17875" fmla="*/ 7355642 w 9662615"/>
              <a:gd name="connsiteY22-17876" fmla="*/ 1407761 h 1583140"/>
              <a:gd name="connsiteX23-17877" fmla="*/ 7215220 w 9662615"/>
              <a:gd name="connsiteY23-17878" fmla="*/ 1397856 h 1583140"/>
              <a:gd name="connsiteX24-17879" fmla="*/ 7082147 w 9662615"/>
              <a:gd name="connsiteY24-17880" fmla="*/ 1406113 h 1583140"/>
              <a:gd name="connsiteX25-17881" fmla="*/ 6987129 w 9662615"/>
              <a:gd name="connsiteY25-17882" fmla="*/ 1404834 h 1583140"/>
              <a:gd name="connsiteX26-17883" fmla="*/ 6907567 w 9662615"/>
              <a:gd name="connsiteY26-17884" fmla="*/ 1419149 h 1583140"/>
              <a:gd name="connsiteX27-17885" fmla="*/ 6748428 w 9662615"/>
              <a:gd name="connsiteY27-17886" fmla="*/ 1420308 h 1583140"/>
              <a:gd name="connsiteX28-17887" fmla="*/ 6654257 w 9662615"/>
              <a:gd name="connsiteY28-17888" fmla="*/ 1424143 h 1583140"/>
              <a:gd name="connsiteX29-17889" fmla="*/ 6620123 w 9662615"/>
              <a:gd name="connsiteY29-17890" fmla="*/ 1430535 h 1583140"/>
              <a:gd name="connsiteX30-17891" fmla="*/ 6571355 w 9662615"/>
              <a:gd name="connsiteY30-17892" fmla="*/ 1436144 h 1583140"/>
              <a:gd name="connsiteX31-17893" fmla="*/ 6486557 w 9662615"/>
              <a:gd name="connsiteY31-17894" fmla="*/ 1449861 h 1583140"/>
              <a:gd name="connsiteX32-17895" fmla="*/ 6370419 w 9662615"/>
              <a:gd name="connsiteY32-17896" fmla="*/ 1461649 h 1583140"/>
              <a:gd name="connsiteX33-17897" fmla="*/ 6278839 w 9662615"/>
              <a:gd name="connsiteY33-17898" fmla="*/ 1449160 h 1583140"/>
              <a:gd name="connsiteX34-17899" fmla="*/ 6272455 w 9662615"/>
              <a:gd name="connsiteY34-17900" fmla="*/ 1453191 h 1583140"/>
              <a:gd name="connsiteX35-17901" fmla="*/ 6212659 w 9662615"/>
              <a:gd name="connsiteY35-17902" fmla="*/ 1454850 h 1583140"/>
              <a:gd name="connsiteX36-17903" fmla="*/ 6069317 w 9662615"/>
              <a:gd name="connsiteY36-17904" fmla="*/ 1445838 h 1583140"/>
              <a:gd name="connsiteX37-17905" fmla="*/ 5878477 w 9662615"/>
              <a:gd name="connsiteY37-17906" fmla="*/ 1439180 h 1583140"/>
              <a:gd name="connsiteX38-17907" fmla="*/ 5838387 w 9662615"/>
              <a:gd name="connsiteY38-17908" fmla="*/ 1444679 h 1583140"/>
              <a:gd name="connsiteX39-17909" fmla="*/ 5771136 w 9662615"/>
              <a:gd name="connsiteY39-17910" fmla="*/ 1453639 h 1583140"/>
              <a:gd name="connsiteX40-17911" fmla="*/ 5724081 w 9662615"/>
              <a:gd name="connsiteY40-17912" fmla="*/ 1470431 h 1583140"/>
              <a:gd name="connsiteX41-17913" fmla="*/ 5666577 w 9662615"/>
              <a:gd name="connsiteY41-17914" fmla="*/ 1473921 h 1583140"/>
              <a:gd name="connsiteX42-17915" fmla="*/ 5649068 w 9662615"/>
              <a:gd name="connsiteY42-17916" fmla="*/ 1461676 h 1583140"/>
              <a:gd name="connsiteX43-17917" fmla="*/ 5588902 w 9662615"/>
              <a:gd name="connsiteY43-17918" fmla="*/ 1469647 h 1583140"/>
              <a:gd name="connsiteX44-17919" fmla="*/ 5498090 w 9662615"/>
              <a:gd name="connsiteY44-17920" fmla="*/ 1483173 h 1583140"/>
              <a:gd name="connsiteX45-17921" fmla="*/ 5444641 w 9662615"/>
              <a:gd name="connsiteY45-17922" fmla="*/ 1487602 h 1583140"/>
              <a:gd name="connsiteX46-17923" fmla="*/ 5299812 w 9662615"/>
              <a:gd name="connsiteY46-17924" fmla="*/ 1503362 h 1583140"/>
              <a:gd name="connsiteX47-17925" fmla="*/ 5245752 w 9662615"/>
              <a:gd name="connsiteY47-17926" fmla="*/ 1520612 h 1583140"/>
              <a:gd name="connsiteX48-17927" fmla="*/ 5177807 w 9662615"/>
              <a:gd name="connsiteY48-17928" fmla="*/ 1526802 h 1583140"/>
              <a:gd name="connsiteX49-17929" fmla="*/ 5113910 w 9662615"/>
              <a:gd name="connsiteY49-17930" fmla="*/ 1533205 h 1583140"/>
              <a:gd name="connsiteX50-17931" fmla="*/ 5059484 w 9662615"/>
              <a:gd name="connsiteY50-17932" fmla="*/ 1546802 h 1583140"/>
              <a:gd name="connsiteX51-17933" fmla="*/ 5038524 w 9662615"/>
              <a:gd name="connsiteY51-17934" fmla="*/ 1545675 h 1583140"/>
              <a:gd name="connsiteX52-17935" fmla="*/ 5026564 w 9662615"/>
              <a:gd name="connsiteY52-17936" fmla="*/ 1545376 h 1583140"/>
              <a:gd name="connsiteX53-17937" fmla="*/ 4969433 w 9662615"/>
              <a:gd name="connsiteY53-17938" fmla="*/ 1550865 h 1583140"/>
              <a:gd name="connsiteX54-17939" fmla="*/ 4929254 w 9662615"/>
              <a:gd name="connsiteY54-17940" fmla="*/ 1563452 h 1583140"/>
              <a:gd name="connsiteX55-17941" fmla="*/ 4871726 w 9662615"/>
              <a:gd name="connsiteY55-17942" fmla="*/ 1570584 h 1583140"/>
              <a:gd name="connsiteX56-17943" fmla="*/ 4843267 w 9662615"/>
              <a:gd name="connsiteY56-17944" fmla="*/ 1561459 h 1583140"/>
              <a:gd name="connsiteX57-17945" fmla="*/ 4821058 w 9662615"/>
              <a:gd name="connsiteY57-17946" fmla="*/ 1553078 h 1583140"/>
              <a:gd name="connsiteX58-17947" fmla="*/ 4791466 w 9662615"/>
              <a:gd name="connsiteY58-17948" fmla="*/ 1561324 h 1583140"/>
              <a:gd name="connsiteX59-17949" fmla="*/ 4784247 w 9662615"/>
              <a:gd name="connsiteY59-17950" fmla="*/ 1562342 h 1583140"/>
              <a:gd name="connsiteX60-17951" fmla="*/ 4739309 w 9662615"/>
              <a:gd name="connsiteY60-17952" fmla="*/ 1553948 h 1583140"/>
              <a:gd name="connsiteX61-17953" fmla="*/ 4697562 w 9662615"/>
              <a:gd name="connsiteY61-17954" fmla="*/ 1551206 h 1583140"/>
              <a:gd name="connsiteX62-17955" fmla="*/ 4650737 w 9662615"/>
              <a:gd name="connsiteY62-17956" fmla="*/ 1537381 h 1583140"/>
              <a:gd name="connsiteX63-17957" fmla="*/ 4583150 w 9662615"/>
              <a:gd name="connsiteY63-17958" fmla="*/ 1529064 h 1583140"/>
              <a:gd name="connsiteX64-17959" fmla="*/ 4521734 w 9662615"/>
              <a:gd name="connsiteY64-17960" fmla="*/ 1529359 h 1583140"/>
              <a:gd name="connsiteX65-17961" fmla="*/ 4382398 w 9662615"/>
              <a:gd name="connsiteY65-17962" fmla="*/ 1534108 h 1583140"/>
              <a:gd name="connsiteX66-17963" fmla="*/ 4221826 w 9662615"/>
              <a:gd name="connsiteY66-17964" fmla="*/ 1500972 h 1583140"/>
              <a:gd name="connsiteX67-17965" fmla="*/ 4096601 w 9662615"/>
              <a:gd name="connsiteY67-17966" fmla="*/ 1521563 h 1583140"/>
              <a:gd name="connsiteX68-17967" fmla="*/ 4002441 w 9662615"/>
              <a:gd name="connsiteY68-17968" fmla="*/ 1528912 h 1583140"/>
              <a:gd name="connsiteX69-17969" fmla="*/ 3833906 w 9662615"/>
              <a:gd name="connsiteY69-17970" fmla="*/ 1516637 h 1583140"/>
              <a:gd name="connsiteX70-17971" fmla="*/ 3763845 w 9662615"/>
              <a:gd name="connsiteY70-17972" fmla="*/ 1501782 h 1583140"/>
              <a:gd name="connsiteX71-17973" fmla="*/ 3641778 w 9662615"/>
              <a:gd name="connsiteY71-17974" fmla="*/ 1505446 h 1583140"/>
              <a:gd name="connsiteX72-17975" fmla="*/ 3565233 w 9662615"/>
              <a:gd name="connsiteY72-17976" fmla="*/ 1515122 h 1583140"/>
              <a:gd name="connsiteX73-17977" fmla="*/ 3560267 w 9662615"/>
              <a:gd name="connsiteY73-17978" fmla="*/ 1516288 h 1583140"/>
              <a:gd name="connsiteX74-17979" fmla="*/ 3540258 w 9662615"/>
              <a:gd name="connsiteY74-17980" fmla="*/ 1516976 h 1583140"/>
              <a:gd name="connsiteX75-17981" fmla="*/ 3534780 w 9662615"/>
              <a:gd name="connsiteY75-17982" fmla="*/ 1522141 h 1583140"/>
              <a:gd name="connsiteX76-17983" fmla="*/ 3504783 w 9662615"/>
              <a:gd name="connsiteY76-17984" fmla="*/ 1526739 h 1583140"/>
              <a:gd name="connsiteX77-17985" fmla="*/ 3430805 w 9662615"/>
              <a:gd name="connsiteY77-17986" fmla="*/ 1542521 h 1583140"/>
              <a:gd name="connsiteX78-17987" fmla="*/ 3292707 w 9662615"/>
              <a:gd name="connsiteY78-17988" fmla="*/ 1520490 h 1583140"/>
              <a:gd name="connsiteX79-17989" fmla="*/ 3187872 w 9662615"/>
              <a:gd name="connsiteY79-17990" fmla="*/ 1519991 h 1583140"/>
              <a:gd name="connsiteX80-17991" fmla="*/ 3148026 w 9662615"/>
              <a:gd name="connsiteY80-17992" fmla="*/ 1524777 h 1583140"/>
              <a:gd name="connsiteX81-17993" fmla="*/ 3092394 w 9662615"/>
              <a:gd name="connsiteY81-17994" fmla="*/ 1528115 h 1583140"/>
              <a:gd name="connsiteX82-17995" fmla="*/ 2994200 w 9662615"/>
              <a:gd name="connsiteY82-17996" fmla="*/ 1537857 h 1583140"/>
              <a:gd name="connsiteX83-17997" fmla="*/ 2862301 w 9662615"/>
              <a:gd name="connsiteY83-17998" fmla="*/ 1544250 h 1583140"/>
              <a:gd name="connsiteX84-17999" fmla="*/ 2766335 w 9662615"/>
              <a:gd name="connsiteY84-18000" fmla="*/ 1527662 h 1583140"/>
              <a:gd name="connsiteX85-18001" fmla="*/ 2757836 w 9662615"/>
              <a:gd name="connsiteY85-18002" fmla="*/ 1531371 h 1583140"/>
              <a:gd name="connsiteX86-18003" fmla="*/ 2691555 w 9662615"/>
              <a:gd name="connsiteY86-18004" fmla="*/ 1530283 h 1583140"/>
              <a:gd name="connsiteX87-18005" fmla="*/ 2491676 w 9662615"/>
              <a:gd name="connsiteY87-18006" fmla="*/ 1500859 h 1583140"/>
              <a:gd name="connsiteX88-18007" fmla="*/ 2378036 w 9662615"/>
              <a:gd name="connsiteY88-18008" fmla="*/ 1520645 h 1583140"/>
              <a:gd name="connsiteX89-18009" fmla="*/ 2284269 w 9662615"/>
              <a:gd name="connsiteY89-18010" fmla="*/ 1503068 h 1583140"/>
              <a:gd name="connsiteX90-18011" fmla="*/ 2207104 w 9662615"/>
              <a:gd name="connsiteY90-18012" fmla="*/ 1508888 h 1583140"/>
              <a:gd name="connsiteX91-18013" fmla="*/ 2149226 w 9662615"/>
              <a:gd name="connsiteY91-18014" fmla="*/ 1523409 h 1583140"/>
              <a:gd name="connsiteX92-18015" fmla="*/ 2084783 w 9662615"/>
              <a:gd name="connsiteY92-18016" fmla="*/ 1524245 h 1583140"/>
              <a:gd name="connsiteX93-18017" fmla="*/ 2070075 w 9662615"/>
              <a:gd name="connsiteY93-18018" fmla="*/ 1511285 h 1583140"/>
              <a:gd name="connsiteX94-18019" fmla="*/ 2001057 w 9662615"/>
              <a:gd name="connsiteY94-18020" fmla="*/ 1516449 h 1583140"/>
              <a:gd name="connsiteX95-18021" fmla="*/ 1896330 w 9662615"/>
              <a:gd name="connsiteY95-18022" fmla="*/ 1525725 h 1583140"/>
              <a:gd name="connsiteX96-18023" fmla="*/ 1835994 w 9662615"/>
              <a:gd name="connsiteY96-18024" fmla="*/ 1527678 h 1583140"/>
              <a:gd name="connsiteX97-18025" fmla="*/ 1671119 w 9662615"/>
              <a:gd name="connsiteY97-18026" fmla="*/ 1536701 h 1583140"/>
              <a:gd name="connsiteX98-18027" fmla="*/ 1601337 w 9662615"/>
              <a:gd name="connsiteY98-18028" fmla="*/ 1548552 h 1583140"/>
              <a:gd name="connsiteX99-18029" fmla="*/ 1407755 w 9662615"/>
              <a:gd name="connsiteY99-18030" fmla="*/ 1571444 h 1583140"/>
              <a:gd name="connsiteX100-18031" fmla="*/ 1271994 w 9662615"/>
              <a:gd name="connsiteY100-18032" fmla="*/ 1579471 h 1583140"/>
              <a:gd name="connsiteX101-18033" fmla="*/ 1249226 w 9662615"/>
              <a:gd name="connsiteY101-18034" fmla="*/ 1583140 h 1583140"/>
              <a:gd name="connsiteX102-18035" fmla="*/ 1217719 w 9662615"/>
              <a:gd name="connsiteY102-18036" fmla="*/ 1580863 h 1583140"/>
              <a:gd name="connsiteX103-18037" fmla="*/ 1091432 w 9662615"/>
              <a:gd name="connsiteY103-18038" fmla="*/ 1571003 h 1583140"/>
              <a:gd name="connsiteX104-18039" fmla="*/ 992039 w 9662615"/>
              <a:gd name="connsiteY104-18040" fmla="*/ 1556662 h 1583140"/>
              <a:gd name="connsiteX105-18041" fmla="*/ 868264 w 9662615"/>
              <a:gd name="connsiteY105-18042" fmla="*/ 1566392 h 1583140"/>
              <a:gd name="connsiteX106-18043" fmla="*/ 792765 w 9662615"/>
              <a:gd name="connsiteY106-18044" fmla="*/ 1563102 h 1583140"/>
              <a:gd name="connsiteX107-18045" fmla="*/ 669055 w 9662615"/>
              <a:gd name="connsiteY107-18046" fmla="*/ 1543638 h 1583140"/>
              <a:gd name="connsiteX108-18047" fmla="*/ 506152 w 9662615"/>
              <a:gd name="connsiteY108-18048" fmla="*/ 1549124 h 1583140"/>
              <a:gd name="connsiteX109-18049" fmla="*/ 472797 w 9662615"/>
              <a:gd name="connsiteY109-18050" fmla="*/ 1568904 h 1583140"/>
              <a:gd name="connsiteX110-18051" fmla="*/ 427864 w 9662615"/>
              <a:gd name="connsiteY110-18052" fmla="*/ 1580848 h 1583140"/>
              <a:gd name="connsiteX111-18053" fmla="*/ 408381 w 9662615"/>
              <a:gd name="connsiteY111-18054" fmla="*/ 1552940 h 1583140"/>
              <a:gd name="connsiteX112-18055" fmla="*/ 267163 w 9662615"/>
              <a:gd name="connsiteY112-18056" fmla="*/ 1531913 h 1583140"/>
              <a:gd name="connsiteX113-18057" fmla="*/ 196644 w 9662615"/>
              <a:gd name="connsiteY113-18058" fmla="*/ 1524565 h 1583140"/>
              <a:gd name="connsiteX114-18059" fmla="*/ 86819 w 9662615"/>
              <a:gd name="connsiteY114-18060" fmla="*/ 1519517 h 1583140"/>
              <a:gd name="connsiteX115-18061" fmla="*/ 53369 w 9662615"/>
              <a:gd name="connsiteY115-18062" fmla="*/ 1516853 h 1583140"/>
              <a:gd name="connsiteX116-18063" fmla="*/ 2359 w 9662615"/>
              <a:gd name="connsiteY116-18064" fmla="*/ 1515247 h 1583140"/>
              <a:gd name="connsiteX117-18065" fmla="*/ 0 w 9662615"/>
              <a:gd name="connsiteY117-18066" fmla="*/ 1514932 h 1583140"/>
              <a:gd name="connsiteX118-18067" fmla="*/ 0 w 9662615"/>
              <a:gd name="connsiteY118-18068" fmla="*/ 0 h 1583140"/>
              <a:gd name="connsiteX0-18069" fmla="*/ 0 w 9662615"/>
              <a:gd name="connsiteY0-18070" fmla="*/ 0 h 1583140"/>
              <a:gd name="connsiteX1-18071" fmla="*/ 9662615 w 9662615"/>
              <a:gd name="connsiteY1-18072" fmla="*/ 0 h 1583140"/>
              <a:gd name="connsiteX2-18073" fmla="*/ 9662615 w 9662615"/>
              <a:gd name="connsiteY2-18074" fmla="*/ 1280346 h 1583140"/>
              <a:gd name="connsiteX3-18075" fmla="*/ 9658420 w 9662615"/>
              <a:gd name="connsiteY3-18076" fmla="*/ 1280106 h 1583140"/>
              <a:gd name="connsiteX4-18077" fmla="*/ 9469546 w 9662615"/>
              <a:gd name="connsiteY4-18078" fmla="*/ 1289837 h 1583140"/>
              <a:gd name="connsiteX5-18079" fmla="*/ 9385895 w 9662615"/>
              <a:gd name="connsiteY5-18080" fmla="*/ 1269203 h 1583140"/>
              <a:gd name="connsiteX6-18081" fmla="*/ 9144767 w 9662615"/>
              <a:gd name="connsiteY6-18082" fmla="*/ 1264120 h 1583140"/>
              <a:gd name="connsiteX7-18083" fmla="*/ 8837252 w 9662615"/>
              <a:gd name="connsiteY7-18084" fmla="*/ 1350515 h 1583140"/>
              <a:gd name="connsiteX8-18085" fmla="*/ 8705466 w 9662615"/>
              <a:gd name="connsiteY8-18086" fmla="*/ 1342419 h 1583140"/>
              <a:gd name="connsiteX9-18087" fmla="*/ 8652221 w 9662615"/>
              <a:gd name="connsiteY9-18088" fmla="*/ 1326906 h 1583140"/>
              <a:gd name="connsiteX10-18089" fmla="*/ 8632312 w 9662615"/>
              <a:gd name="connsiteY10-18090" fmla="*/ 1326025 h 1583140"/>
              <a:gd name="connsiteX11-18091" fmla="*/ 8591582 w 9662615"/>
              <a:gd name="connsiteY11-18092" fmla="*/ 1341666 h 1583140"/>
              <a:gd name="connsiteX12-18093" fmla="*/ 8537336 w 9662615"/>
              <a:gd name="connsiteY12-18094" fmla="*/ 1341684 h 1583140"/>
              <a:gd name="connsiteX13-18095" fmla="*/ 8472508 w 9662615"/>
              <a:gd name="connsiteY13-18096" fmla="*/ 1363109 h 1583140"/>
              <a:gd name="connsiteX14-18097" fmla="*/ 8258477 w 9662615"/>
              <a:gd name="connsiteY14-18098" fmla="*/ 1370666 h 1583140"/>
              <a:gd name="connsiteX15-18099" fmla="*/ 8197961 w 9662615"/>
              <a:gd name="connsiteY15-18100" fmla="*/ 1392804 h 1583140"/>
              <a:gd name="connsiteX16-18101" fmla="*/ 8171196 w 9662615"/>
              <a:gd name="connsiteY16-18102" fmla="*/ 1397216 h 1583140"/>
              <a:gd name="connsiteX17-18103" fmla="*/ 8127667 w 9662615"/>
              <a:gd name="connsiteY17-18104" fmla="*/ 1418254 h 1583140"/>
              <a:gd name="connsiteX18-18105" fmla="*/ 7974579 w 9662615"/>
              <a:gd name="connsiteY18-18106" fmla="*/ 1383439 h 1583140"/>
              <a:gd name="connsiteX19-18107" fmla="*/ 7768351 w 9662615"/>
              <a:gd name="connsiteY19-18108" fmla="*/ 1395051 h 1583140"/>
              <a:gd name="connsiteX20-18109" fmla="*/ 7635985 w 9662615"/>
              <a:gd name="connsiteY20-18110" fmla="*/ 1386363 h 1583140"/>
              <a:gd name="connsiteX21-18111" fmla="*/ 7466069 w 9662615"/>
              <a:gd name="connsiteY21-18112" fmla="*/ 1377654 h 1583140"/>
              <a:gd name="connsiteX22-18113" fmla="*/ 7355642 w 9662615"/>
              <a:gd name="connsiteY22-18114" fmla="*/ 1407761 h 1583140"/>
              <a:gd name="connsiteX23-18115" fmla="*/ 7215220 w 9662615"/>
              <a:gd name="connsiteY23-18116" fmla="*/ 1397856 h 1583140"/>
              <a:gd name="connsiteX24-18117" fmla="*/ 7082147 w 9662615"/>
              <a:gd name="connsiteY24-18118" fmla="*/ 1406113 h 1583140"/>
              <a:gd name="connsiteX25-18119" fmla="*/ 6987129 w 9662615"/>
              <a:gd name="connsiteY25-18120" fmla="*/ 1404834 h 1583140"/>
              <a:gd name="connsiteX26-18121" fmla="*/ 6907567 w 9662615"/>
              <a:gd name="connsiteY26-18122" fmla="*/ 1419149 h 1583140"/>
              <a:gd name="connsiteX27-18123" fmla="*/ 6748428 w 9662615"/>
              <a:gd name="connsiteY27-18124" fmla="*/ 1420308 h 1583140"/>
              <a:gd name="connsiteX28-18125" fmla="*/ 6654257 w 9662615"/>
              <a:gd name="connsiteY28-18126" fmla="*/ 1424143 h 1583140"/>
              <a:gd name="connsiteX29-18127" fmla="*/ 6620123 w 9662615"/>
              <a:gd name="connsiteY29-18128" fmla="*/ 1430535 h 1583140"/>
              <a:gd name="connsiteX30-18129" fmla="*/ 6571355 w 9662615"/>
              <a:gd name="connsiteY30-18130" fmla="*/ 1436144 h 1583140"/>
              <a:gd name="connsiteX31-18131" fmla="*/ 6486557 w 9662615"/>
              <a:gd name="connsiteY31-18132" fmla="*/ 1449861 h 1583140"/>
              <a:gd name="connsiteX32-18133" fmla="*/ 6370419 w 9662615"/>
              <a:gd name="connsiteY32-18134" fmla="*/ 1461649 h 1583140"/>
              <a:gd name="connsiteX33-18135" fmla="*/ 6278839 w 9662615"/>
              <a:gd name="connsiteY33-18136" fmla="*/ 1449160 h 1583140"/>
              <a:gd name="connsiteX34-18137" fmla="*/ 6272455 w 9662615"/>
              <a:gd name="connsiteY34-18138" fmla="*/ 1453191 h 1583140"/>
              <a:gd name="connsiteX35-18139" fmla="*/ 6212659 w 9662615"/>
              <a:gd name="connsiteY35-18140" fmla="*/ 1454850 h 1583140"/>
              <a:gd name="connsiteX36-18141" fmla="*/ 6069317 w 9662615"/>
              <a:gd name="connsiteY36-18142" fmla="*/ 1445838 h 1583140"/>
              <a:gd name="connsiteX37-18143" fmla="*/ 5878477 w 9662615"/>
              <a:gd name="connsiteY37-18144" fmla="*/ 1439180 h 1583140"/>
              <a:gd name="connsiteX38-18145" fmla="*/ 5838387 w 9662615"/>
              <a:gd name="connsiteY38-18146" fmla="*/ 1444679 h 1583140"/>
              <a:gd name="connsiteX39-18147" fmla="*/ 5771136 w 9662615"/>
              <a:gd name="connsiteY39-18148" fmla="*/ 1453639 h 1583140"/>
              <a:gd name="connsiteX40-18149" fmla="*/ 5724081 w 9662615"/>
              <a:gd name="connsiteY40-18150" fmla="*/ 1470431 h 1583140"/>
              <a:gd name="connsiteX41-18151" fmla="*/ 5666577 w 9662615"/>
              <a:gd name="connsiteY41-18152" fmla="*/ 1473921 h 1583140"/>
              <a:gd name="connsiteX42-18153" fmla="*/ 5649068 w 9662615"/>
              <a:gd name="connsiteY42-18154" fmla="*/ 1461676 h 1583140"/>
              <a:gd name="connsiteX43-18155" fmla="*/ 5588902 w 9662615"/>
              <a:gd name="connsiteY43-18156" fmla="*/ 1469647 h 1583140"/>
              <a:gd name="connsiteX44-18157" fmla="*/ 5498090 w 9662615"/>
              <a:gd name="connsiteY44-18158" fmla="*/ 1483173 h 1583140"/>
              <a:gd name="connsiteX45-18159" fmla="*/ 5444641 w 9662615"/>
              <a:gd name="connsiteY45-18160" fmla="*/ 1487602 h 1583140"/>
              <a:gd name="connsiteX46-18161" fmla="*/ 5299812 w 9662615"/>
              <a:gd name="connsiteY46-18162" fmla="*/ 1503362 h 1583140"/>
              <a:gd name="connsiteX47-18163" fmla="*/ 5245752 w 9662615"/>
              <a:gd name="connsiteY47-18164" fmla="*/ 1520612 h 1583140"/>
              <a:gd name="connsiteX48-18165" fmla="*/ 5177807 w 9662615"/>
              <a:gd name="connsiteY48-18166" fmla="*/ 1526802 h 1583140"/>
              <a:gd name="connsiteX49-18167" fmla="*/ 5113910 w 9662615"/>
              <a:gd name="connsiteY49-18168" fmla="*/ 1533205 h 1583140"/>
              <a:gd name="connsiteX50-18169" fmla="*/ 5059484 w 9662615"/>
              <a:gd name="connsiteY50-18170" fmla="*/ 1546802 h 1583140"/>
              <a:gd name="connsiteX51-18171" fmla="*/ 5038524 w 9662615"/>
              <a:gd name="connsiteY51-18172" fmla="*/ 1545675 h 1583140"/>
              <a:gd name="connsiteX52-18173" fmla="*/ 5026564 w 9662615"/>
              <a:gd name="connsiteY52-18174" fmla="*/ 1545376 h 1583140"/>
              <a:gd name="connsiteX53-18175" fmla="*/ 4969433 w 9662615"/>
              <a:gd name="connsiteY53-18176" fmla="*/ 1550865 h 1583140"/>
              <a:gd name="connsiteX54-18177" fmla="*/ 4929254 w 9662615"/>
              <a:gd name="connsiteY54-18178" fmla="*/ 1563452 h 1583140"/>
              <a:gd name="connsiteX55-18179" fmla="*/ 4871726 w 9662615"/>
              <a:gd name="connsiteY55-18180" fmla="*/ 1570584 h 1583140"/>
              <a:gd name="connsiteX56-18181" fmla="*/ 4843267 w 9662615"/>
              <a:gd name="connsiteY56-18182" fmla="*/ 1561459 h 1583140"/>
              <a:gd name="connsiteX57-18183" fmla="*/ 4821058 w 9662615"/>
              <a:gd name="connsiteY57-18184" fmla="*/ 1553078 h 1583140"/>
              <a:gd name="connsiteX58-18185" fmla="*/ 4791466 w 9662615"/>
              <a:gd name="connsiteY58-18186" fmla="*/ 1561324 h 1583140"/>
              <a:gd name="connsiteX59-18187" fmla="*/ 4784247 w 9662615"/>
              <a:gd name="connsiteY59-18188" fmla="*/ 1562342 h 1583140"/>
              <a:gd name="connsiteX60-18189" fmla="*/ 4739309 w 9662615"/>
              <a:gd name="connsiteY60-18190" fmla="*/ 1553948 h 1583140"/>
              <a:gd name="connsiteX61-18191" fmla="*/ 4697562 w 9662615"/>
              <a:gd name="connsiteY61-18192" fmla="*/ 1551206 h 1583140"/>
              <a:gd name="connsiteX62-18193" fmla="*/ 4650737 w 9662615"/>
              <a:gd name="connsiteY62-18194" fmla="*/ 1537381 h 1583140"/>
              <a:gd name="connsiteX63-18195" fmla="*/ 4583150 w 9662615"/>
              <a:gd name="connsiteY63-18196" fmla="*/ 1529064 h 1583140"/>
              <a:gd name="connsiteX64-18197" fmla="*/ 4521734 w 9662615"/>
              <a:gd name="connsiteY64-18198" fmla="*/ 1529359 h 1583140"/>
              <a:gd name="connsiteX65-18199" fmla="*/ 4382398 w 9662615"/>
              <a:gd name="connsiteY65-18200" fmla="*/ 1534108 h 1583140"/>
              <a:gd name="connsiteX66-18201" fmla="*/ 4221826 w 9662615"/>
              <a:gd name="connsiteY66-18202" fmla="*/ 1500972 h 1583140"/>
              <a:gd name="connsiteX67-18203" fmla="*/ 4096601 w 9662615"/>
              <a:gd name="connsiteY67-18204" fmla="*/ 1521563 h 1583140"/>
              <a:gd name="connsiteX68-18205" fmla="*/ 4002441 w 9662615"/>
              <a:gd name="connsiteY68-18206" fmla="*/ 1528912 h 1583140"/>
              <a:gd name="connsiteX69-18207" fmla="*/ 3833906 w 9662615"/>
              <a:gd name="connsiteY69-18208" fmla="*/ 1516637 h 1583140"/>
              <a:gd name="connsiteX70-18209" fmla="*/ 3763845 w 9662615"/>
              <a:gd name="connsiteY70-18210" fmla="*/ 1501782 h 1583140"/>
              <a:gd name="connsiteX71-18211" fmla="*/ 3641778 w 9662615"/>
              <a:gd name="connsiteY71-18212" fmla="*/ 1505446 h 1583140"/>
              <a:gd name="connsiteX72-18213" fmla="*/ 3565233 w 9662615"/>
              <a:gd name="connsiteY72-18214" fmla="*/ 1515122 h 1583140"/>
              <a:gd name="connsiteX73-18215" fmla="*/ 3560267 w 9662615"/>
              <a:gd name="connsiteY73-18216" fmla="*/ 1516288 h 1583140"/>
              <a:gd name="connsiteX74-18217" fmla="*/ 3540258 w 9662615"/>
              <a:gd name="connsiteY74-18218" fmla="*/ 1516976 h 1583140"/>
              <a:gd name="connsiteX75-18219" fmla="*/ 3534780 w 9662615"/>
              <a:gd name="connsiteY75-18220" fmla="*/ 1522141 h 1583140"/>
              <a:gd name="connsiteX76-18221" fmla="*/ 3504783 w 9662615"/>
              <a:gd name="connsiteY76-18222" fmla="*/ 1526739 h 1583140"/>
              <a:gd name="connsiteX77-18223" fmla="*/ 3430805 w 9662615"/>
              <a:gd name="connsiteY77-18224" fmla="*/ 1542521 h 1583140"/>
              <a:gd name="connsiteX78-18225" fmla="*/ 3292707 w 9662615"/>
              <a:gd name="connsiteY78-18226" fmla="*/ 1520490 h 1583140"/>
              <a:gd name="connsiteX79-18227" fmla="*/ 3187872 w 9662615"/>
              <a:gd name="connsiteY79-18228" fmla="*/ 1519991 h 1583140"/>
              <a:gd name="connsiteX80-18229" fmla="*/ 3148026 w 9662615"/>
              <a:gd name="connsiteY80-18230" fmla="*/ 1524777 h 1583140"/>
              <a:gd name="connsiteX81-18231" fmla="*/ 3092394 w 9662615"/>
              <a:gd name="connsiteY81-18232" fmla="*/ 1528115 h 1583140"/>
              <a:gd name="connsiteX82-18233" fmla="*/ 2994200 w 9662615"/>
              <a:gd name="connsiteY82-18234" fmla="*/ 1537857 h 1583140"/>
              <a:gd name="connsiteX83-18235" fmla="*/ 2862301 w 9662615"/>
              <a:gd name="connsiteY83-18236" fmla="*/ 1544250 h 1583140"/>
              <a:gd name="connsiteX84-18237" fmla="*/ 2766335 w 9662615"/>
              <a:gd name="connsiteY84-18238" fmla="*/ 1527662 h 1583140"/>
              <a:gd name="connsiteX85-18239" fmla="*/ 2757836 w 9662615"/>
              <a:gd name="connsiteY85-18240" fmla="*/ 1531371 h 1583140"/>
              <a:gd name="connsiteX86-18241" fmla="*/ 2691555 w 9662615"/>
              <a:gd name="connsiteY86-18242" fmla="*/ 1530283 h 1583140"/>
              <a:gd name="connsiteX87-18243" fmla="*/ 2491676 w 9662615"/>
              <a:gd name="connsiteY87-18244" fmla="*/ 1500859 h 1583140"/>
              <a:gd name="connsiteX88-18245" fmla="*/ 2378036 w 9662615"/>
              <a:gd name="connsiteY88-18246" fmla="*/ 1520645 h 1583140"/>
              <a:gd name="connsiteX89-18247" fmla="*/ 2284269 w 9662615"/>
              <a:gd name="connsiteY89-18248" fmla="*/ 1503068 h 1583140"/>
              <a:gd name="connsiteX90-18249" fmla="*/ 2207104 w 9662615"/>
              <a:gd name="connsiteY90-18250" fmla="*/ 1508888 h 1583140"/>
              <a:gd name="connsiteX91-18251" fmla="*/ 2149226 w 9662615"/>
              <a:gd name="connsiteY91-18252" fmla="*/ 1523409 h 1583140"/>
              <a:gd name="connsiteX92-18253" fmla="*/ 2084783 w 9662615"/>
              <a:gd name="connsiteY92-18254" fmla="*/ 1524245 h 1583140"/>
              <a:gd name="connsiteX93-18255" fmla="*/ 2070075 w 9662615"/>
              <a:gd name="connsiteY93-18256" fmla="*/ 1511285 h 1583140"/>
              <a:gd name="connsiteX94-18257" fmla="*/ 2001057 w 9662615"/>
              <a:gd name="connsiteY94-18258" fmla="*/ 1516449 h 1583140"/>
              <a:gd name="connsiteX95-18259" fmla="*/ 1896330 w 9662615"/>
              <a:gd name="connsiteY95-18260" fmla="*/ 1525725 h 1583140"/>
              <a:gd name="connsiteX96-18261" fmla="*/ 1835994 w 9662615"/>
              <a:gd name="connsiteY96-18262" fmla="*/ 1527678 h 1583140"/>
              <a:gd name="connsiteX97-18263" fmla="*/ 1671119 w 9662615"/>
              <a:gd name="connsiteY97-18264" fmla="*/ 1536701 h 1583140"/>
              <a:gd name="connsiteX98-18265" fmla="*/ 1601337 w 9662615"/>
              <a:gd name="connsiteY98-18266" fmla="*/ 1548552 h 1583140"/>
              <a:gd name="connsiteX99-18267" fmla="*/ 1407755 w 9662615"/>
              <a:gd name="connsiteY99-18268" fmla="*/ 1571444 h 1583140"/>
              <a:gd name="connsiteX100-18269" fmla="*/ 1271994 w 9662615"/>
              <a:gd name="connsiteY100-18270" fmla="*/ 1579471 h 1583140"/>
              <a:gd name="connsiteX101-18271" fmla="*/ 1249226 w 9662615"/>
              <a:gd name="connsiteY101-18272" fmla="*/ 1583140 h 1583140"/>
              <a:gd name="connsiteX102-18273" fmla="*/ 1217719 w 9662615"/>
              <a:gd name="connsiteY102-18274" fmla="*/ 1580863 h 1583140"/>
              <a:gd name="connsiteX103-18275" fmla="*/ 1091432 w 9662615"/>
              <a:gd name="connsiteY103-18276" fmla="*/ 1571003 h 1583140"/>
              <a:gd name="connsiteX104-18277" fmla="*/ 992039 w 9662615"/>
              <a:gd name="connsiteY104-18278" fmla="*/ 1556662 h 1583140"/>
              <a:gd name="connsiteX105-18279" fmla="*/ 868264 w 9662615"/>
              <a:gd name="connsiteY105-18280" fmla="*/ 1566392 h 1583140"/>
              <a:gd name="connsiteX106-18281" fmla="*/ 792765 w 9662615"/>
              <a:gd name="connsiteY106-18282" fmla="*/ 1563102 h 1583140"/>
              <a:gd name="connsiteX107-18283" fmla="*/ 669055 w 9662615"/>
              <a:gd name="connsiteY107-18284" fmla="*/ 1543638 h 1583140"/>
              <a:gd name="connsiteX108-18285" fmla="*/ 506152 w 9662615"/>
              <a:gd name="connsiteY108-18286" fmla="*/ 1549124 h 1583140"/>
              <a:gd name="connsiteX109-18287" fmla="*/ 472797 w 9662615"/>
              <a:gd name="connsiteY109-18288" fmla="*/ 1568904 h 1583140"/>
              <a:gd name="connsiteX110-18289" fmla="*/ 427864 w 9662615"/>
              <a:gd name="connsiteY110-18290" fmla="*/ 1580848 h 1583140"/>
              <a:gd name="connsiteX111-18291" fmla="*/ 408381 w 9662615"/>
              <a:gd name="connsiteY111-18292" fmla="*/ 1552940 h 1583140"/>
              <a:gd name="connsiteX112-18293" fmla="*/ 267163 w 9662615"/>
              <a:gd name="connsiteY112-18294" fmla="*/ 1531913 h 1583140"/>
              <a:gd name="connsiteX113-18295" fmla="*/ 196644 w 9662615"/>
              <a:gd name="connsiteY113-18296" fmla="*/ 1524565 h 1583140"/>
              <a:gd name="connsiteX114-18297" fmla="*/ 86819 w 9662615"/>
              <a:gd name="connsiteY114-18298" fmla="*/ 1519517 h 1583140"/>
              <a:gd name="connsiteX115-18299" fmla="*/ 53369 w 9662615"/>
              <a:gd name="connsiteY115-18300" fmla="*/ 1516853 h 1583140"/>
              <a:gd name="connsiteX116-18301" fmla="*/ 2359 w 9662615"/>
              <a:gd name="connsiteY116-18302" fmla="*/ 1515247 h 1583140"/>
              <a:gd name="connsiteX117-18303" fmla="*/ 0 w 9662615"/>
              <a:gd name="connsiteY117-18304" fmla="*/ 1514932 h 1583140"/>
              <a:gd name="connsiteX118-18305" fmla="*/ 0 w 9662615"/>
              <a:gd name="connsiteY118-18306" fmla="*/ 0 h 1583140"/>
              <a:gd name="connsiteX0-18307" fmla="*/ 0 w 9662615"/>
              <a:gd name="connsiteY0-18308" fmla="*/ 0 h 1583140"/>
              <a:gd name="connsiteX1-18309" fmla="*/ 9662615 w 9662615"/>
              <a:gd name="connsiteY1-18310" fmla="*/ 0 h 1583140"/>
              <a:gd name="connsiteX2-18311" fmla="*/ 9662615 w 9662615"/>
              <a:gd name="connsiteY2-18312" fmla="*/ 1280346 h 1583140"/>
              <a:gd name="connsiteX3-18313" fmla="*/ 9658420 w 9662615"/>
              <a:gd name="connsiteY3-18314" fmla="*/ 1280106 h 1583140"/>
              <a:gd name="connsiteX4-18315" fmla="*/ 9469546 w 9662615"/>
              <a:gd name="connsiteY4-18316" fmla="*/ 1289837 h 1583140"/>
              <a:gd name="connsiteX5-18317" fmla="*/ 9385895 w 9662615"/>
              <a:gd name="connsiteY5-18318" fmla="*/ 1269203 h 1583140"/>
              <a:gd name="connsiteX6-18319" fmla="*/ 9144767 w 9662615"/>
              <a:gd name="connsiteY6-18320" fmla="*/ 1264120 h 1583140"/>
              <a:gd name="connsiteX7-18321" fmla="*/ 8837252 w 9662615"/>
              <a:gd name="connsiteY7-18322" fmla="*/ 1350515 h 1583140"/>
              <a:gd name="connsiteX8-18323" fmla="*/ 8705466 w 9662615"/>
              <a:gd name="connsiteY8-18324" fmla="*/ 1342419 h 1583140"/>
              <a:gd name="connsiteX9-18325" fmla="*/ 8652221 w 9662615"/>
              <a:gd name="connsiteY9-18326" fmla="*/ 1326906 h 1583140"/>
              <a:gd name="connsiteX10-18327" fmla="*/ 8632312 w 9662615"/>
              <a:gd name="connsiteY10-18328" fmla="*/ 1326025 h 1583140"/>
              <a:gd name="connsiteX11-18329" fmla="*/ 8591582 w 9662615"/>
              <a:gd name="connsiteY11-18330" fmla="*/ 1341666 h 1583140"/>
              <a:gd name="connsiteX12-18331" fmla="*/ 8537336 w 9662615"/>
              <a:gd name="connsiteY12-18332" fmla="*/ 1341684 h 1583140"/>
              <a:gd name="connsiteX13-18333" fmla="*/ 8472508 w 9662615"/>
              <a:gd name="connsiteY13-18334" fmla="*/ 1363109 h 1583140"/>
              <a:gd name="connsiteX14-18335" fmla="*/ 8258477 w 9662615"/>
              <a:gd name="connsiteY14-18336" fmla="*/ 1370666 h 1583140"/>
              <a:gd name="connsiteX15-18337" fmla="*/ 8197961 w 9662615"/>
              <a:gd name="connsiteY15-18338" fmla="*/ 1392804 h 1583140"/>
              <a:gd name="connsiteX16-18339" fmla="*/ 8171196 w 9662615"/>
              <a:gd name="connsiteY16-18340" fmla="*/ 1397216 h 1583140"/>
              <a:gd name="connsiteX17-18341" fmla="*/ 8087910 w 9662615"/>
              <a:gd name="connsiteY17-18342" fmla="*/ 1386449 h 1583140"/>
              <a:gd name="connsiteX18-18343" fmla="*/ 7974579 w 9662615"/>
              <a:gd name="connsiteY18-18344" fmla="*/ 1383439 h 1583140"/>
              <a:gd name="connsiteX19-18345" fmla="*/ 7768351 w 9662615"/>
              <a:gd name="connsiteY19-18346" fmla="*/ 1395051 h 1583140"/>
              <a:gd name="connsiteX20-18347" fmla="*/ 7635985 w 9662615"/>
              <a:gd name="connsiteY20-18348" fmla="*/ 1386363 h 1583140"/>
              <a:gd name="connsiteX21-18349" fmla="*/ 7466069 w 9662615"/>
              <a:gd name="connsiteY21-18350" fmla="*/ 1377654 h 1583140"/>
              <a:gd name="connsiteX22-18351" fmla="*/ 7355642 w 9662615"/>
              <a:gd name="connsiteY22-18352" fmla="*/ 1407761 h 1583140"/>
              <a:gd name="connsiteX23-18353" fmla="*/ 7215220 w 9662615"/>
              <a:gd name="connsiteY23-18354" fmla="*/ 1397856 h 1583140"/>
              <a:gd name="connsiteX24-18355" fmla="*/ 7082147 w 9662615"/>
              <a:gd name="connsiteY24-18356" fmla="*/ 1406113 h 1583140"/>
              <a:gd name="connsiteX25-18357" fmla="*/ 6987129 w 9662615"/>
              <a:gd name="connsiteY25-18358" fmla="*/ 1404834 h 1583140"/>
              <a:gd name="connsiteX26-18359" fmla="*/ 6907567 w 9662615"/>
              <a:gd name="connsiteY26-18360" fmla="*/ 1419149 h 1583140"/>
              <a:gd name="connsiteX27-18361" fmla="*/ 6748428 w 9662615"/>
              <a:gd name="connsiteY27-18362" fmla="*/ 1420308 h 1583140"/>
              <a:gd name="connsiteX28-18363" fmla="*/ 6654257 w 9662615"/>
              <a:gd name="connsiteY28-18364" fmla="*/ 1424143 h 1583140"/>
              <a:gd name="connsiteX29-18365" fmla="*/ 6620123 w 9662615"/>
              <a:gd name="connsiteY29-18366" fmla="*/ 1430535 h 1583140"/>
              <a:gd name="connsiteX30-18367" fmla="*/ 6571355 w 9662615"/>
              <a:gd name="connsiteY30-18368" fmla="*/ 1436144 h 1583140"/>
              <a:gd name="connsiteX31-18369" fmla="*/ 6486557 w 9662615"/>
              <a:gd name="connsiteY31-18370" fmla="*/ 1449861 h 1583140"/>
              <a:gd name="connsiteX32-18371" fmla="*/ 6370419 w 9662615"/>
              <a:gd name="connsiteY32-18372" fmla="*/ 1461649 h 1583140"/>
              <a:gd name="connsiteX33-18373" fmla="*/ 6278839 w 9662615"/>
              <a:gd name="connsiteY33-18374" fmla="*/ 1449160 h 1583140"/>
              <a:gd name="connsiteX34-18375" fmla="*/ 6272455 w 9662615"/>
              <a:gd name="connsiteY34-18376" fmla="*/ 1453191 h 1583140"/>
              <a:gd name="connsiteX35-18377" fmla="*/ 6212659 w 9662615"/>
              <a:gd name="connsiteY35-18378" fmla="*/ 1454850 h 1583140"/>
              <a:gd name="connsiteX36-18379" fmla="*/ 6069317 w 9662615"/>
              <a:gd name="connsiteY36-18380" fmla="*/ 1445838 h 1583140"/>
              <a:gd name="connsiteX37-18381" fmla="*/ 5878477 w 9662615"/>
              <a:gd name="connsiteY37-18382" fmla="*/ 1439180 h 1583140"/>
              <a:gd name="connsiteX38-18383" fmla="*/ 5838387 w 9662615"/>
              <a:gd name="connsiteY38-18384" fmla="*/ 1444679 h 1583140"/>
              <a:gd name="connsiteX39-18385" fmla="*/ 5771136 w 9662615"/>
              <a:gd name="connsiteY39-18386" fmla="*/ 1453639 h 1583140"/>
              <a:gd name="connsiteX40-18387" fmla="*/ 5724081 w 9662615"/>
              <a:gd name="connsiteY40-18388" fmla="*/ 1470431 h 1583140"/>
              <a:gd name="connsiteX41-18389" fmla="*/ 5666577 w 9662615"/>
              <a:gd name="connsiteY41-18390" fmla="*/ 1473921 h 1583140"/>
              <a:gd name="connsiteX42-18391" fmla="*/ 5649068 w 9662615"/>
              <a:gd name="connsiteY42-18392" fmla="*/ 1461676 h 1583140"/>
              <a:gd name="connsiteX43-18393" fmla="*/ 5588902 w 9662615"/>
              <a:gd name="connsiteY43-18394" fmla="*/ 1469647 h 1583140"/>
              <a:gd name="connsiteX44-18395" fmla="*/ 5498090 w 9662615"/>
              <a:gd name="connsiteY44-18396" fmla="*/ 1483173 h 1583140"/>
              <a:gd name="connsiteX45-18397" fmla="*/ 5444641 w 9662615"/>
              <a:gd name="connsiteY45-18398" fmla="*/ 1487602 h 1583140"/>
              <a:gd name="connsiteX46-18399" fmla="*/ 5299812 w 9662615"/>
              <a:gd name="connsiteY46-18400" fmla="*/ 1503362 h 1583140"/>
              <a:gd name="connsiteX47-18401" fmla="*/ 5245752 w 9662615"/>
              <a:gd name="connsiteY47-18402" fmla="*/ 1520612 h 1583140"/>
              <a:gd name="connsiteX48-18403" fmla="*/ 5177807 w 9662615"/>
              <a:gd name="connsiteY48-18404" fmla="*/ 1526802 h 1583140"/>
              <a:gd name="connsiteX49-18405" fmla="*/ 5113910 w 9662615"/>
              <a:gd name="connsiteY49-18406" fmla="*/ 1533205 h 1583140"/>
              <a:gd name="connsiteX50-18407" fmla="*/ 5059484 w 9662615"/>
              <a:gd name="connsiteY50-18408" fmla="*/ 1546802 h 1583140"/>
              <a:gd name="connsiteX51-18409" fmla="*/ 5038524 w 9662615"/>
              <a:gd name="connsiteY51-18410" fmla="*/ 1545675 h 1583140"/>
              <a:gd name="connsiteX52-18411" fmla="*/ 5026564 w 9662615"/>
              <a:gd name="connsiteY52-18412" fmla="*/ 1545376 h 1583140"/>
              <a:gd name="connsiteX53-18413" fmla="*/ 4969433 w 9662615"/>
              <a:gd name="connsiteY53-18414" fmla="*/ 1550865 h 1583140"/>
              <a:gd name="connsiteX54-18415" fmla="*/ 4929254 w 9662615"/>
              <a:gd name="connsiteY54-18416" fmla="*/ 1563452 h 1583140"/>
              <a:gd name="connsiteX55-18417" fmla="*/ 4871726 w 9662615"/>
              <a:gd name="connsiteY55-18418" fmla="*/ 1570584 h 1583140"/>
              <a:gd name="connsiteX56-18419" fmla="*/ 4843267 w 9662615"/>
              <a:gd name="connsiteY56-18420" fmla="*/ 1561459 h 1583140"/>
              <a:gd name="connsiteX57-18421" fmla="*/ 4821058 w 9662615"/>
              <a:gd name="connsiteY57-18422" fmla="*/ 1553078 h 1583140"/>
              <a:gd name="connsiteX58-18423" fmla="*/ 4791466 w 9662615"/>
              <a:gd name="connsiteY58-18424" fmla="*/ 1561324 h 1583140"/>
              <a:gd name="connsiteX59-18425" fmla="*/ 4784247 w 9662615"/>
              <a:gd name="connsiteY59-18426" fmla="*/ 1562342 h 1583140"/>
              <a:gd name="connsiteX60-18427" fmla="*/ 4739309 w 9662615"/>
              <a:gd name="connsiteY60-18428" fmla="*/ 1553948 h 1583140"/>
              <a:gd name="connsiteX61-18429" fmla="*/ 4697562 w 9662615"/>
              <a:gd name="connsiteY61-18430" fmla="*/ 1551206 h 1583140"/>
              <a:gd name="connsiteX62-18431" fmla="*/ 4650737 w 9662615"/>
              <a:gd name="connsiteY62-18432" fmla="*/ 1537381 h 1583140"/>
              <a:gd name="connsiteX63-18433" fmla="*/ 4583150 w 9662615"/>
              <a:gd name="connsiteY63-18434" fmla="*/ 1529064 h 1583140"/>
              <a:gd name="connsiteX64-18435" fmla="*/ 4521734 w 9662615"/>
              <a:gd name="connsiteY64-18436" fmla="*/ 1529359 h 1583140"/>
              <a:gd name="connsiteX65-18437" fmla="*/ 4382398 w 9662615"/>
              <a:gd name="connsiteY65-18438" fmla="*/ 1534108 h 1583140"/>
              <a:gd name="connsiteX66-18439" fmla="*/ 4221826 w 9662615"/>
              <a:gd name="connsiteY66-18440" fmla="*/ 1500972 h 1583140"/>
              <a:gd name="connsiteX67-18441" fmla="*/ 4096601 w 9662615"/>
              <a:gd name="connsiteY67-18442" fmla="*/ 1521563 h 1583140"/>
              <a:gd name="connsiteX68-18443" fmla="*/ 4002441 w 9662615"/>
              <a:gd name="connsiteY68-18444" fmla="*/ 1528912 h 1583140"/>
              <a:gd name="connsiteX69-18445" fmla="*/ 3833906 w 9662615"/>
              <a:gd name="connsiteY69-18446" fmla="*/ 1516637 h 1583140"/>
              <a:gd name="connsiteX70-18447" fmla="*/ 3763845 w 9662615"/>
              <a:gd name="connsiteY70-18448" fmla="*/ 1501782 h 1583140"/>
              <a:gd name="connsiteX71-18449" fmla="*/ 3641778 w 9662615"/>
              <a:gd name="connsiteY71-18450" fmla="*/ 1505446 h 1583140"/>
              <a:gd name="connsiteX72-18451" fmla="*/ 3565233 w 9662615"/>
              <a:gd name="connsiteY72-18452" fmla="*/ 1515122 h 1583140"/>
              <a:gd name="connsiteX73-18453" fmla="*/ 3560267 w 9662615"/>
              <a:gd name="connsiteY73-18454" fmla="*/ 1516288 h 1583140"/>
              <a:gd name="connsiteX74-18455" fmla="*/ 3540258 w 9662615"/>
              <a:gd name="connsiteY74-18456" fmla="*/ 1516976 h 1583140"/>
              <a:gd name="connsiteX75-18457" fmla="*/ 3534780 w 9662615"/>
              <a:gd name="connsiteY75-18458" fmla="*/ 1522141 h 1583140"/>
              <a:gd name="connsiteX76-18459" fmla="*/ 3504783 w 9662615"/>
              <a:gd name="connsiteY76-18460" fmla="*/ 1526739 h 1583140"/>
              <a:gd name="connsiteX77-18461" fmla="*/ 3430805 w 9662615"/>
              <a:gd name="connsiteY77-18462" fmla="*/ 1542521 h 1583140"/>
              <a:gd name="connsiteX78-18463" fmla="*/ 3292707 w 9662615"/>
              <a:gd name="connsiteY78-18464" fmla="*/ 1520490 h 1583140"/>
              <a:gd name="connsiteX79-18465" fmla="*/ 3187872 w 9662615"/>
              <a:gd name="connsiteY79-18466" fmla="*/ 1519991 h 1583140"/>
              <a:gd name="connsiteX80-18467" fmla="*/ 3148026 w 9662615"/>
              <a:gd name="connsiteY80-18468" fmla="*/ 1524777 h 1583140"/>
              <a:gd name="connsiteX81-18469" fmla="*/ 3092394 w 9662615"/>
              <a:gd name="connsiteY81-18470" fmla="*/ 1528115 h 1583140"/>
              <a:gd name="connsiteX82-18471" fmla="*/ 2994200 w 9662615"/>
              <a:gd name="connsiteY82-18472" fmla="*/ 1537857 h 1583140"/>
              <a:gd name="connsiteX83-18473" fmla="*/ 2862301 w 9662615"/>
              <a:gd name="connsiteY83-18474" fmla="*/ 1544250 h 1583140"/>
              <a:gd name="connsiteX84-18475" fmla="*/ 2766335 w 9662615"/>
              <a:gd name="connsiteY84-18476" fmla="*/ 1527662 h 1583140"/>
              <a:gd name="connsiteX85-18477" fmla="*/ 2757836 w 9662615"/>
              <a:gd name="connsiteY85-18478" fmla="*/ 1531371 h 1583140"/>
              <a:gd name="connsiteX86-18479" fmla="*/ 2691555 w 9662615"/>
              <a:gd name="connsiteY86-18480" fmla="*/ 1530283 h 1583140"/>
              <a:gd name="connsiteX87-18481" fmla="*/ 2491676 w 9662615"/>
              <a:gd name="connsiteY87-18482" fmla="*/ 1500859 h 1583140"/>
              <a:gd name="connsiteX88-18483" fmla="*/ 2378036 w 9662615"/>
              <a:gd name="connsiteY88-18484" fmla="*/ 1520645 h 1583140"/>
              <a:gd name="connsiteX89-18485" fmla="*/ 2284269 w 9662615"/>
              <a:gd name="connsiteY89-18486" fmla="*/ 1503068 h 1583140"/>
              <a:gd name="connsiteX90-18487" fmla="*/ 2207104 w 9662615"/>
              <a:gd name="connsiteY90-18488" fmla="*/ 1508888 h 1583140"/>
              <a:gd name="connsiteX91-18489" fmla="*/ 2149226 w 9662615"/>
              <a:gd name="connsiteY91-18490" fmla="*/ 1523409 h 1583140"/>
              <a:gd name="connsiteX92-18491" fmla="*/ 2084783 w 9662615"/>
              <a:gd name="connsiteY92-18492" fmla="*/ 1524245 h 1583140"/>
              <a:gd name="connsiteX93-18493" fmla="*/ 2070075 w 9662615"/>
              <a:gd name="connsiteY93-18494" fmla="*/ 1511285 h 1583140"/>
              <a:gd name="connsiteX94-18495" fmla="*/ 2001057 w 9662615"/>
              <a:gd name="connsiteY94-18496" fmla="*/ 1516449 h 1583140"/>
              <a:gd name="connsiteX95-18497" fmla="*/ 1896330 w 9662615"/>
              <a:gd name="connsiteY95-18498" fmla="*/ 1525725 h 1583140"/>
              <a:gd name="connsiteX96-18499" fmla="*/ 1835994 w 9662615"/>
              <a:gd name="connsiteY96-18500" fmla="*/ 1527678 h 1583140"/>
              <a:gd name="connsiteX97-18501" fmla="*/ 1671119 w 9662615"/>
              <a:gd name="connsiteY97-18502" fmla="*/ 1536701 h 1583140"/>
              <a:gd name="connsiteX98-18503" fmla="*/ 1601337 w 9662615"/>
              <a:gd name="connsiteY98-18504" fmla="*/ 1548552 h 1583140"/>
              <a:gd name="connsiteX99-18505" fmla="*/ 1407755 w 9662615"/>
              <a:gd name="connsiteY99-18506" fmla="*/ 1571444 h 1583140"/>
              <a:gd name="connsiteX100-18507" fmla="*/ 1271994 w 9662615"/>
              <a:gd name="connsiteY100-18508" fmla="*/ 1579471 h 1583140"/>
              <a:gd name="connsiteX101-18509" fmla="*/ 1249226 w 9662615"/>
              <a:gd name="connsiteY101-18510" fmla="*/ 1583140 h 1583140"/>
              <a:gd name="connsiteX102-18511" fmla="*/ 1217719 w 9662615"/>
              <a:gd name="connsiteY102-18512" fmla="*/ 1580863 h 1583140"/>
              <a:gd name="connsiteX103-18513" fmla="*/ 1091432 w 9662615"/>
              <a:gd name="connsiteY103-18514" fmla="*/ 1571003 h 1583140"/>
              <a:gd name="connsiteX104-18515" fmla="*/ 992039 w 9662615"/>
              <a:gd name="connsiteY104-18516" fmla="*/ 1556662 h 1583140"/>
              <a:gd name="connsiteX105-18517" fmla="*/ 868264 w 9662615"/>
              <a:gd name="connsiteY105-18518" fmla="*/ 1566392 h 1583140"/>
              <a:gd name="connsiteX106-18519" fmla="*/ 792765 w 9662615"/>
              <a:gd name="connsiteY106-18520" fmla="*/ 1563102 h 1583140"/>
              <a:gd name="connsiteX107-18521" fmla="*/ 669055 w 9662615"/>
              <a:gd name="connsiteY107-18522" fmla="*/ 1543638 h 1583140"/>
              <a:gd name="connsiteX108-18523" fmla="*/ 506152 w 9662615"/>
              <a:gd name="connsiteY108-18524" fmla="*/ 1549124 h 1583140"/>
              <a:gd name="connsiteX109-18525" fmla="*/ 472797 w 9662615"/>
              <a:gd name="connsiteY109-18526" fmla="*/ 1568904 h 1583140"/>
              <a:gd name="connsiteX110-18527" fmla="*/ 427864 w 9662615"/>
              <a:gd name="connsiteY110-18528" fmla="*/ 1580848 h 1583140"/>
              <a:gd name="connsiteX111-18529" fmla="*/ 408381 w 9662615"/>
              <a:gd name="connsiteY111-18530" fmla="*/ 1552940 h 1583140"/>
              <a:gd name="connsiteX112-18531" fmla="*/ 267163 w 9662615"/>
              <a:gd name="connsiteY112-18532" fmla="*/ 1531913 h 1583140"/>
              <a:gd name="connsiteX113-18533" fmla="*/ 196644 w 9662615"/>
              <a:gd name="connsiteY113-18534" fmla="*/ 1524565 h 1583140"/>
              <a:gd name="connsiteX114-18535" fmla="*/ 86819 w 9662615"/>
              <a:gd name="connsiteY114-18536" fmla="*/ 1519517 h 1583140"/>
              <a:gd name="connsiteX115-18537" fmla="*/ 53369 w 9662615"/>
              <a:gd name="connsiteY115-18538" fmla="*/ 1516853 h 1583140"/>
              <a:gd name="connsiteX116-18539" fmla="*/ 2359 w 9662615"/>
              <a:gd name="connsiteY116-18540" fmla="*/ 1515247 h 1583140"/>
              <a:gd name="connsiteX117-18541" fmla="*/ 0 w 9662615"/>
              <a:gd name="connsiteY117-18542" fmla="*/ 1514932 h 1583140"/>
              <a:gd name="connsiteX118-18543" fmla="*/ 0 w 9662615"/>
              <a:gd name="connsiteY118-18544" fmla="*/ 0 h 1583140"/>
              <a:gd name="connsiteX0-18545" fmla="*/ 0 w 9662615"/>
              <a:gd name="connsiteY0-18546" fmla="*/ 0 h 1583140"/>
              <a:gd name="connsiteX1-18547" fmla="*/ 9662615 w 9662615"/>
              <a:gd name="connsiteY1-18548" fmla="*/ 0 h 1583140"/>
              <a:gd name="connsiteX2-18549" fmla="*/ 9662615 w 9662615"/>
              <a:gd name="connsiteY2-18550" fmla="*/ 1280346 h 1583140"/>
              <a:gd name="connsiteX3-18551" fmla="*/ 9658420 w 9662615"/>
              <a:gd name="connsiteY3-18552" fmla="*/ 1280106 h 1583140"/>
              <a:gd name="connsiteX4-18553" fmla="*/ 9469546 w 9662615"/>
              <a:gd name="connsiteY4-18554" fmla="*/ 1289837 h 1583140"/>
              <a:gd name="connsiteX5-18555" fmla="*/ 9385895 w 9662615"/>
              <a:gd name="connsiteY5-18556" fmla="*/ 1269203 h 1583140"/>
              <a:gd name="connsiteX6-18557" fmla="*/ 9144767 w 9662615"/>
              <a:gd name="connsiteY6-18558" fmla="*/ 1264120 h 1583140"/>
              <a:gd name="connsiteX7-18559" fmla="*/ 8837252 w 9662615"/>
              <a:gd name="connsiteY7-18560" fmla="*/ 1350515 h 1583140"/>
              <a:gd name="connsiteX8-18561" fmla="*/ 8705466 w 9662615"/>
              <a:gd name="connsiteY8-18562" fmla="*/ 1342419 h 1583140"/>
              <a:gd name="connsiteX9-18563" fmla="*/ 8652221 w 9662615"/>
              <a:gd name="connsiteY9-18564" fmla="*/ 1326906 h 1583140"/>
              <a:gd name="connsiteX10-18565" fmla="*/ 8632312 w 9662615"/>
              <a:gd name="connsiteY10-18566" fmla="*/ 1326025 h 1583140"/>
              <a:gd name="connsiteX11-18567" fmla="*/ 8591582 w 9662615"/>
              <a:gd name="connsiteY11-18568" fmla="*/ 1341666 h 1583140"/>
              <a:gd name="connsiteX12-18569" fmla="*/ 8537336 w 9662615"/>
              <a:gd name="connsiteY12-18570" fmla="*/ 1341684 h 1583140"/>
              <a:gd name="connsiteX13-18571" fmla="*/ 8472508 w 9662615"/>
              <a:gd name="connsiteY13-18572" fmla="*/ 1363109 h 1583140"/>
              <a:gd name="connsiteX14-18573" fmla="*/ 8278355 w 9662615"/>
              <a:gd name="connsiteY14-18574" fmla="*/ 1386569 h 1583140"/>
              <a:gd name="connsiteX15-18575" fmla="*/ 8197961 w 9662615"/>
              <a:gd name="connsiteY15-18576" fmla="*/ 1392804 h 1583140"/>
              <a:gd name="connsiteX16-18577" fmla="*/ 8171196 w 9662615"/>
              <a:gd name="connsiteY16-18578" fmla="*/ 1397216 h 1583140"/>
              <a:gd name="connsiteX17-18579" fmla="*/ 8087910 w 9662615"/>
              <a:gd name="connsiteY17-18580" fmla="*/ 1386449 h 1583140"/>
              <a:gd name="connsiteX18-18581" fmla="*/ 7974579 w 9662615"/>
              <a:gd name="connsiteY18-18582" fmla="*/ 1383439 h 1583140"/>
              <a:gd name="connsiteX19-18583" fmla="*/ 7768351 w 9662615"/>
              <a:gd name="connsiteY19-18584" fmla="*/ 1395051 h 1583140"/>
              <a:gd name="connsiteX20-18585" fmla="*/ 7635985 w 9662615"/>
              <a:gd name="connsiteY20-18586" fmla="*/ 1386363 h 1583140"/>
              <a:gd name="connsiteX21-18587" fmla="*/ 7466069 w 9662615"/>
              <a:gd name="connsiteY21-18588" fmla="*/ 1377654 h 1583140"/>
              <a:gd name="connsiteX22-18589" fmla="*/ 7355642 w 9662615"/>
              <a:gd name="connsiteY22-18590" fmla="*/ 1407761 h 1583140"/>
              <a:gd name="connsiteX23-18591" fmla="*/ 7215220 w 9662615"/>
              <a:gd name="connsiteY23-18592" fmla="*/ 1397856 h 1583140"/>
              <a:gd name="connsiteX24-18593" fmla="*/ 7082147 w 9662615"/>
              <a:gd name="connsiteY24-18594" fmla="*/ 1406113 h 1583140"/>
              <a:gd name="connsiteX25-18595" fmla="*/ 6987129 w 9662615"/>
              <a:gd name="connsiteY25-18596" fmla="*/ 1404834 h 1583140"/>
              <a:gd name="connsiteX26-18597" fmla="*/ 6907567 w 9662615"/>
              <a:gd name="connsiteY26-18598" fmla="*/ 1419149 h 1583140"/>
              <a:gd name="connsiteX27-18599" fmla="*/ 6748428 w 9662615"/>
              <a:gd name="connsiteY27-18600" fmla="*/ 1420308 h 1583140"/>
              <a:gd name="connsiteX28-18601" fmla="*/ 6654257 w 9662615"/>
              <a:gd name="connsiteY28-18602" fmla="*/ 1424143 h 1583140"/>
              <a:gd name="connsiteX29-18603" fmla="*/ 6620123 w 9662615"/>
              <a:gd name="connsiteY29-18604" fmla="*/ 1430535 h 1583140"/>
              <a:gd name="connsiteX30-18605" fmla="*/ 6571355 w 9662615"/>
              <a:gd name="connsiteY30-18606" fmla="*/ 1436144 h 1583140"/>
              <a:gd name="connsiteX31-18607" fmla="*/ 6486557 w 9662615"/>
              <a:gd name="connsiteY31-18608" fmla="*/ 1449861 h 1583140"/>
              <a:gd name="connsiteX32-18609" fmla="*/ 6370419 w 9662615"/>
              <a:gd name="connsiteY32-18610" fmla="*/ 1461649 h 1583140"/>
              <a:gd name="connsiteX33-18611" fmla="*/ 6278839 w 9662615"/>
              <a:gd name="connsiteY33-18612" fmla="*/ 1449160 h 1583140"/>
              <a:gd name="connsiteX34-18613" fmla="*/ 6272455 w 9662615"/>
              <a:gd name="connsiteY34-18614" fmla="*/ 1453191 h 1583140"/>
              <a:gd name="connsiteX35-18615" fmla="*/ 6212659 w 9662615"/>
              <a:gd name="connsiteY35-18616" fmla="*/ 1454850 h 1583140"/>
              <a:gd name="connsiteX36-18617" fmla="*/ 6069317 w 9662615"/>
              <a:gd name="connsiteY36-18618" fmla="*/ 1445838 h 1583140"/>
              <a:gd name="connsiteX37-18619" fmla="*/ 5878477 w 9662615"/>
              <a:gd name="connsiteY37-18620" fmla="*/ 1439180 h 1583140"/>
              <a:gd name="connsiteX38-18621" fmla="*/ 5838387 w 9662615"/>
              <a:gd name="connsiteY38-18622" fmla="*/ 1444679 h 1583140"/>
              <a:gd name="connsiteX39-18623" fmla="*/ 5771136 w 9662615"/>
              <a:gd name="connsiteY39-18624" fmla="*/ 1453639 h 1583140"/>
              <a:gd name="connsiteX40-18625" fmla="*/ 5724081 w 9662615"/>
              <a:gd name="connsiteY40-18626" fmla="*/ 1470431 h 1583140"/>
              <a:gd name="connsiteX41-18627" fmla="*/ 5666577 w 9662615"/>
              <a:gd name="connsiteY41-18628" fmla="*/ 1473921 h 1583140"/>
              <a:gd name="connsiteX42-18629" fmla="*/ 5649068 w 9662615"/>
              <a:gd name="connsiteY42-18630" fmla="*/ 1461676 h 1583140"/>
              <a:gd name="connsiteX43-18631" fmla="*/ 5588902 w 9662615"/>
              <a:gd name="connsiteY43-18632" fmla="*/ 1469647 h 1583140"/>
              <a:gd name="connsiteX44-18633" fmla="*/ 5498090 w 9662615"/>
              <a:gd name="connsiteY44-18634" fmla="*/ 1483173 h 1583140"/>
              <a:gd name="connsiteX45-18635" fmla="*/ 5444641 w 9662615"/>
              <a:gd name="connsiteY45-18636" fmla="*/ 1487602 h 1583140"/>
              <a:gd name="connsiteX46-18637" fmla="*/ 5299812 w 9662615"/>
              <a:gd name="connsiteY46-18638" fmla="*/ 1503362 h 1583140"/>
              <a:gd name="connsiteX47-18639" fmla="*/ 5245752 w 9662615"/>
              <a:gd name="connsiteY47-18640" fmla="*/ 1520612 h 1583140"/>
              <a:gd name="connsiteX48-18641" fmla="*/ 5177807 w 9662615"/>
              <a:gd name="connsiteY48-18642" fmla="*/ 1526802 h 1583140"/>
              <a:gd name="connsiteX49-18643" fmla="*/ 5113910 w 9662615"/>
              <a:gd name="connsiteY49-18644" fmla="*/ 1533205 h 1583140"/>
              <a:gd name="connsiteX50-18645" fmla="*/ 5059484 w 9662615"/>
              <a:gd name="connsiteY50-18646" fmla="*/ 1546802 h 1583140"/>
              <a:gd name="connsiteX51-18647" fmla="*/ 5038524 w 9662615"/>
              <a:gd name="connsiteY51-18648" fmla="*/ 1545675 h 1583140"/>
              <a:gd name="connsiteX52-18649" fmla="*/ 5026564 w 9662615"/>
              <a:gd name="connsiteY52-18650" fmla="*/ 1545376 h 1583140"/>
              <a:gd name="connsiteX53-18651" fmla="*/ 4969433 w 9662615"/>
              <a:gd name="connsiteY53-18652" fmla="*/ 1550865 h 1583140"/>
              <a:gd name="connsiteX54-18653" fmla="*/ 4929254 w 9662615"/>
              <a:gd name="connsiteY54-18654" fmla="*/ 1563452 h 1583140"/>
              <a:gd name="connsiteX55-18655" fmla="*/ 4871726 w 9662615"/>
              <a:gd name="connsiteY55-18656" fmla="*/ 1570584 h 1583140"/>
              <a:gd name="connsiteX56-18657" fmla="*/ 4843267 w 9662615"/>
              <a:gd name="connsiteY56-18658" fmla="*/ 1561459 h 1583140"/>
              <a:gd name="connsiteX57-18659" fmla="*/ 4821058 w 9662615"/>
              <a:gd name="connsiteY57-18660" fmla="*/ 1553078 h 1583140"/>
              <a:gd name="connsiteX58-18661" fmla="*/ 4791466 w 9662615"/>
              <a:gd name="connsiteY58-18662" fmla="*/ 1561324 h 1583140"/>
              <a:gd name="connsiteX59-18663" fmla="*/ 4784247 w 9662615"/>
              <a:gd name="connsiteY59-18664" fmla="*/ 1562342 h 1583140"/>
              <a:gd name="connsiteX60-18665" fmla="*/ 4739309 w 9662615"/>
              <a:gd name="connsiteY60-18666" fmla="*/ 1553948 h 1583140"/>
              <a:gd name="connsiteX61-18667" fmla="*/ 4697562 w 9662615"/>
              <a:gd name="connsiteY61-18668" fmla="*/ 1551206 h 1583140"/>
              <a:gd name="connsiteX62-18669" fmla="*/ 4650737 w 9662615"/>
              <a:gd name="connsiteY62-18670" fmla="*/ 1537381 h 1583140"/>
              <a:gd name="connsiteX63-18671" fmla="*/ 4583150 w 9662615"/>
              <a:gd name="connsiteY63-18672" fmla="*/ 1529064 h 1583140"/>
              <a:gd name="connsiteX64-18673" fmla="*/ 4521734 w 9662615"/>
              <a:gd name="connsiteY64-18674" fmla="*/ 1529359 h 1583140"/>
              <a:gd name="connsiteX65-18675" fmla="*/ 4382398 w 9662615"/>
              <a:gd name="connsiteY65-18676" fmla="*/ 1534108 h 1583140"/>
              <a:gd name="connsiteX66-18677" fmla="*/ 4221826 w 9662615"/>
              <a:gd name="connsiteY66-18678" fmla="*/ 1500972 h 1583140"/>
              <a:gd name="connsiteX67-18679" fmla="*/ 4096601 w 9662615"/>
              <a:gd name="connsiteY67-18680" fmla="*/ 1521563 h 1583140"/>
              <a:gd name="connsiteX68-18681" fmla="*/ 4002441 w 9662615"/>
              <a:gd name="connsiteY68-18682" fmla="*/ 1528912 h 1583140"/>
              <a:gd name="connsiteX69-18683" fmla="*/ 3833906 w 9662615"/>
              <a:gd name="connsiteY69-18684" fmla="*/ 1516637 h 1583140"/>
              <a:gd name="connsiteX70-18685" fmla="*/ 3763845 w 9662615"/>
              <a:gd name="connsiteY70-18686" fmla="*/ 1501782 h 1583140"/>
              <a:gd name="connsiteX71-18687" fmla="*/ 3641778 w 9662615"/>
              <a:gd name="connsiteY71-18688" fmla="*/ 1505446 h 1583140"/>
              <a:gd name="connsiteX72-18689" fmla="*/ 3565233 w 9662615"/>
              <a:gd name="connsiteY72-18690" fmla="*/ 1515122 h 1583140"/>
              <a:gd name="connsiteX73-18691" fmla="*/ 3560267 w 9662615"/>
              <a:gd name="connsiteY73-18692" fmla="*/ 1516288 h 1583140"/>
              <a:gd name="connsiteX74-18693" fmla="*/ 3540258 w 9662615"/>
              <a:gd name="connsiteY74-18694" fmla="*/ 1516976 h 1583140"/>
              <a:gd name="connsiteX75-18695" fmla="*/ 3534780 w 9662615"/>
              <a:gd name="connsiteY75-18696" fmla="*/ 1522141 h 1583140"/>
              <a:gd name="connsiteX76-18697" fmla="*/ 3504783 w 9662615"/>
              <a:gd name="connsiteY76-18698" fmla="*/ 1526739 h 1583140"/>
              <a:gd name="connsiteX77-18699" fmla="*/ 3430805 w 9662615"/>
              <a:gd name="connsiteY77-18700" fmla="*/ 1542521 h 1583140"/>
              <a:gd name="connsiteX78-18701" fmla="*/ 3292707 w 9662615"/>
              <a:gd name="connsiteY78-18702" fmla="*/ 1520490 h 1583140"/>
              <a:gd name="connsiteX79-18703" fmla="*/ 3187872 w 9662615"/>
              <a:gd name="connsiteY79-18704" fmla="*/ 1519991 h 1583140"/>
              <a:gd name="connsiteX80-18705" fmla="*/ 3148026 w 9662615"/>
              <a:gd name="connsiteY80-18706" fmla="*/ 1524777 h 1583140"/>
              <a:gd name="connsiteX81-18707" fmla="*/ 3092394 w 9662615"/>
              <a:gd name="connsiteY81-18708" fmla="*/ 1528115 h 1583140"/>
              <a:gd name="connsiteX82-18709" fmla="*/ 2994200 w 9662615"/>
              <a:gd name="connsiteY82-18710" fmla="*/ 1537857 h 1583140"/>
              <a:gd name="connsiteX83-18711" fmla="*/ 2862301 w 9662615"/>
              <a:gd name="connsiteY83-18712" fmla="*/ 1544250 h 1583140"/>
              <a:gd name="connsiteX84-18713" fmla="*/ 2766335 w 9662615"/>
              <a:gd name="connsiteY84-18714" fmla="*/ 1527662 h 1583140"/>
              <a:gd name="connsiteX85-18715" fmla="*/ 2757836 w 9662615"/>
              <a:gd name="connsiteY85-18716" fmla="*/ 1531371 h 1583140"/>
              <a:gd name="connsiteX86-18717" fmla="*/ 2691555 w 9662615"/>
              <a:gd name="connsiteY86-18718" fmla="*/ 1530283 h 1583140"/>
              <a:gd name="connsiteX87-18719" fmla="*/ 2491676 w 9662615"/>
              <a:gd name="connsiteY87-18720" fmla="*/ 1500859 h 1583140"/>
              <a:gd name="connsiteX88-18721" fmla="*/ 2378036 w 9662615"/>
              <a:gd name="connsiteY88-18722" fmla="*/ 1520645 h 1583140"/>
              <a:gd name="connsiteX89-18723" fmla="*/ 2284269 w 9662615"/>
              <a:gd name="connsiteY89-18724" fmla="*/ 1503068 h 1583140"/>
              <a:gd name="connsiteX90-18725" fmla="*/ 2207104 w 9662615"/>
              <a:gd name="connsiteY90-18726" fmla="*/ 1508888 h 1583140"/>
              <a:gd name="connsiteX91-18727" fmla="*/ 2149226 w 9662615"/>
              <a:gd name="connsiteY91-18728" fmla="*/ 1523409 h 1583140"/>
              <a:gd name="connsiteX92-18729" fmla="*/ 2084783 w 9662615"/>
              <a:gd name="connsiteY92-18730" fmla="*/ 1524245 h 1583140"/>
              <a:gd name="connsiteX93-18731" fmla="*/ 2070075 w 9662615"/>
              <a:gd name="connsiteY93-18732" fmla="*/ 1511285 h 1583140"/>
              <a:gd name="connsiteX94-18733" fmla="*/ 2001057 w 9662615"/>
              <a:gd name="connsiteY94-18734" fmla="*/ 1516449 h 1583140"/>
              <a:gd name="connsiteX95-18735" fmla="*/ 1896330 w 9662615"/>
              <a:gd name="connsiteY95-18736" fmla="*/ 1525725 h 1583140"/>
              <a:gd name="connsiteX96-18737" fmla="*/ 1835994 w 9662615"/>
              <a:gd name="connsiteY96-18738" fmla="*/ 1527678 h 1583140"/>
              <a:gd name="connsiteX97-18739" fmla="*/ 1671119 w 9662615"/>
              <a:gd name="connsiteY97-18740" fmla="*/ 1536701 h 1583140"/>
              <a:gd name="connsiteX98-18741" fmla="*/ 1601337 w 9662615"/>
              <a:gd name="connsiteY98-18742" fmla="*/ 1548552 h 1583140"/>
              <a:gd name="connsiteX99-18743" fmla="*/ 1407755 w 9662615"/>
              <a:gd name="connsiteY99-18744" fmla="*/ 1571444 h 1583140"/>
              <a:gd name="connsiteX100-18745" fmla="*/ 1271994 w 9662615"/>
              <a:gd name="connsiteY100-18746" fmla="*/ 1579471 h 1583140"/>
              <a:gd name="connsiteX101-18747" fmla="*/ 1249226 w 9662615"/>
              <a:gd name="connsiteY101-18748" fmla="*/ 1583140 h 1583140"/>
              <a:gd name="connsiteX102-18749" fmla="*/ 1217719 w 9662615"/>
              <a:gd name="connsiteY102-18750" fmla="*/ 1580863 h 1583140"/>
              <a:gd name="connsiteX103-18751" fmla="*/ 1091432 w 9662615"/>
              <a:gd name="connsiteY103-18752" fmla="*/ 1571003 h 1583140"/>
              <a:gd name="connsiteX104-18753" fmla="*/ 992039 w 9662615"/>
              <a:gd name="connsiteY104-18754" fmla="*/ 1556662 h 1583140"/>
              <a:gd name="connsiteX105-18755" fmla="*/ 868264 w 9662615"/>
              <a:gd name="connsiteY105-18756" fmla="*/ 1566392 h 1583140"/>
              <a:gd name="connsiteX106-18757" fmla="*/ 792765 w 9662615"/>
              <a:gd name="connsiteY106-18758" fmla="*/ 1563102 h 1583140"/>
              <a:gd name="connsiteX107-18759" fmla="*/ 669055 w 9662615"/>
              <a:gd name="connsiteY107-18760" fmla="*/ 1543638 h 1583140"/>
              <a:gd name="connsiteX108-18761" fmla="*/ 506152 w 9662615"/>
              <a:gd name="connsiteY108-18762" fmla="*/ 1549124 h 1583140"/>
              <a:gd name="connsiteX109-18763" fmla="*/ 472797 w 9662615"/>
              <a:gd name="connsiteY109-18764" fmla="*/ 1568904 h 1583140"/>
              <a:gd name="connsiteX110-18765" fmla="*/ 427864 w 9662615"/>
              <a:gd name="connsiteY110-18766" fmla="*/ 1580848 h 1583140"/>
              <a:gd name="connsiteX111-18767" fmla="*/ 408381 w 9662615"/>
              <a:gd name="connsiteY111-18768" fmla="*/ 1552940 h 1583140"/>
              <a:gd name="connsiteX112-18769" fmla="*/ 267163 w 9662615"/>
              <a:gd name="connsiteY112-18770" fmla="*/ 1531913 h 1583140"/>
              <a:gd name="connsiteX113-18771" fmla="*/ 196644 w 9662615"/>
              <a:gd name="connsiteY113-18772" fmla="*/ 1524565 h 1583140"/>
              <a:gd name="connsiteX114-18773" fmla="*/ 86819 w 9662615"/>
              <a:gd name="connsiteY114-18774" fmla="*/ 1519517 h 1583140"/>
              <a:gd name="connsiteX115-18775" fmla="*/ 53369 w 9662615"/>
              <a:gd name="connsiteY115-18776" fmla="*/ 1516853 h 1583140"/>
              <a:gd name="connsiteX116-18777" fmla="*/ 2359 w 9662615"/>
              <a:gd name="connsiteY116-18778" fmla="*/ 1515247 h 1583140"/>
              <a:gd name="connsiteX117-18779" fmla="*/ 0 w 9662615"/>
              <a:gd name="connsiteY117-18780" fmla="*/ 1514932 h 1583140"/>
              <a:gd name="connsiteX118-18781" fmla="*/ 0 w 9662615"/>
              <a:gd name="connsiteY118-18782" fmla="*/ 0 h 1583140"/>
              <a:gd name="connsiteX0-18783" fmla="*/ 0 w 9662615"/>
              <a:gd name="connsiteY0-18784" fmla="*/ 0 h 1583140"/>
              <a:gd name="connsiteX1-18785" fmla="*/ 9662615 w 9662615"/>
              <a:gd name="connsiteY1-18786" fmla="*/ 0 h 1583140"/>
              <a:gd name="connsiteX2-18787" fmla="*/ 9662615 w 9662615"/>
              <a:gd name="connsiteY2-18788" fmla="*/ 1280346 h 1583140"/>
              <a:gd name="connsiteX3-18789" fmla="*/ 9658420 w 9662615"/>
              <a:gd name="connsiteY3-18790" fmla="*/ 1280106 h 1583140"/>
              <a:gd name="connsiteX4-18791" fmla="*/ 9469546 w 9662615"/>
              <a:gd name="connsiteY4-18792" fmla="*/ 1289837 h 1583140"/>
              <a:gd name="connsiteX5-18793" fmla="*/ 9385895 w 9662615"/>
              <a:gd name="connsiteY5-18794" fmla="*/ 1269203 h 1583140"/>
              <a:gd name="connsiteX6-18795" fmla="*/ 9144767 w 9662615"/>
              <a:gd name="connsiteY6-18796" fmla="*/ 1264120 h 1583140"/>
              <a:gd name="connsiteX7-18797" fmla="*/ 8837252 w 9662615"/>
              <a:gd name="connsiteY7-18798" fmla="*/ 1350515 h 1583140"/>
              <a:gd name="connsiteX8-18799" fmla="*/ 8705466 w 9662615"/>
              <a:gd name="connsiteY8-18800" fmla="*/ 1342419 h 1583140"/>
              <a:gd name="connsiteX9-18801" fmla="*/ 8652221 w 9662615"/>
              <a:gd name="connsiteY9-18802" fmla="*/ 1326906 h 1583140"/>
              <a:gd name="connsiteX10-18803" fmla="*/ 8632312 w 9662615"/>
              <a:gd name="connsiteY10-18804" fmla="*/ 1326025 h 1583140"/>
              <a:gd name="connsiteX11-18805" fmla="*/ 8591582 w 9662615"/>
              <a:gd name="connsiteY11-18806" fmla="*/ 1341666 h 1583140"/>
              <a:gd name="connsiteX12-18807" fmla="*/ 8537336 w 9662615"/>
              <a:gd name="connsiteY12-18808" fmla="*/ 1341684 h 1583140"/>
              <a:gd name="connsiteX13-18809" fmla="*/ 8472508 w 9662615"/>
              <a:gd name="connsiteY13-18810" fmla="*/ 1363109 h 1583140"/>
              <a:gd name="connsiteX14-18811" fmla="*/ 8278355 w 9662615"/>
              <a:gd name="connsiteY14-18812" fmla="*/ 1386569 h 1583140"/>
              <a:gd name="connsiteX15-18813" fmla="*/ 8197961 w 9662615"/>
              <a:gd name="connsiteY15-18814" fmla="*/ 1392804 h 1583140"/>
              <a:gd name="connsiteX16-18815" fmla="*/ 8171196 w 9662615"/>
              <a:gd name="connsiteY16-18816" fmla="*/ 1397216 h 1583140"/>
              <a:gd name="connsiteX17-18817" fmla="*/ 8087910 w 9662615"/>
              <a:gd name="connsiteY17-18818" fmla="*/ 1386449 h 1583140"/>
              <a:gd name="connsiteX18-18819" fmla="*/ 7974579 w 9662615"/>
              <a:gd name="connsiteY18-18820" fmla="*/ 1383439 h 1583140"/>
              <a:gd name="connsiteX19-18821" fmla="*/ 7768351 w 9662615"/>
              <a:gd name="connsiteY19-18822" fmla="*/ 1395051 h 1583140"/>
              <a:gd name="connsiteX20-18823" fmla="*/ 7635985 w 9662615"/>
              <a:gd name="connsiteY20-18824" fmla="*/ 1386363 h 1583140"/>
              <a:gd name="connsiteX21-18825" fmla="*/ 7466069 w 9662615"/>
              <a:gd name="connsiteY21-18826" fmla="*/ 1377654 h 1583140"/>
              <a:gd name="connsiteX22-18827" fmla="*/ 7355642 w 9662615"/>
              <a:gd name="connsiteY22-18828" fmla="*/ 1407761 h 1583140"/>
              <a:gd name="connsiteX23-18829" fmla="*/ 7215220 w 9662615"/>
              <a:gd name="connsiteY23-18830" fmla="*/ 1397856 h 1583140"/>
              <a:gd name="connsiteX24-18831" fmla="*/ 7082147 w 9662615"/>
              <a:gd name="connsiteY24-18832" fmla="*/ 1406113 h 1583140"/>
              <a:gd name="connsiteX25-18833" fmla="*/ 6987129 w 9662615"/>
              <a:gd name="connsiteY25-18834" fmla="*/ 1404834 h 1583140"/>
              <a:gd name="connsiteX26-18835" fmla="*/ 6907567 w 9662615"/>
              <a:gd name="connsiteY26-18836" fmla="*/ 1419149 h 1583140"/>
              <a:gd name="connsiteX27-18837" fmla="*/ 6748428 w 9662615"/>
              <a:gd name="connsiteY27-18838" fmla="*/ 1420308 h 1583140"/>
              <a:gd name="connsiteX28-18839" fmla="*/ 6654257 w 9662615"/>
              <a:gd name="connsiteY28-18840" fmla="*/ 1424143 h 1583140"/>
              <a:gd name="connsiteX29-18841" fmla="*/ 6620123 w 9662615"/>
              <a:gd name="connsiteY29-18842" fmla="*/ 1430535 h 1583140"/>
              <a:gd name="connsiteX30-18843" fmla="*/ 6571355 w 9662615"/>
              <a:gd name="connsiteY30-18844" fmla="*/ 1436144 h 1583140"/>
              <a:gd name="connsiteX31-18845" fmla="*/ 6486557 w 9662615"/>
              <a:gd name="connsiteY31-18846" fmla="*/ 1449861 h 1583140"/>
              <a:gd name="connsiteX32-18847" fmla="*/ 6370419 w 9662615"/>
              <a:gd name="connsiteY32-18848" fmla="*/ 1461649 h 1583140"/>
              <a:gd name="connsiteX33-18849" fmla="*/ 6278839 w 9662615"/>
              <a:gd name="connsiteY33-18850" fmla="*/ 1449160 h 1583140"/>
              <a:gd name="connsiteX34-18851" fmla="*/ 6272455 w 9662615"/>
              <a:gd name="connsiteY34-18852" fmla="*/ 1453191 h 1583140"/>
              <a:gd name="connsiteX35-18853" fmla="*/ 6212659 w 9662615"/>
              <a:gd name="connsiteY35-18854" fmla="*/ 1454850 h 1583140"/>
              <a:gd name="connsiteX36-18855" fmla="*/ 6069317 w 9662615"/>
              <a:gd name="connsiteY36-18856" fmla="*/ 1445838 h 1583140"/>
              <a:gd name="connsiteX37-18857" fmla="*/ 5878477 w 9662615"/>
              <a:gd name="connsiteY37-18858" fmla="*/ 1439180 h 1583140"/>
              <a:gd name="connsiteX38-18859" fmla="*/ 5838387 w 9662615"/>
              <a:gd name="connsiteY38-18860" fmla="*/ 1444679 h 1583140"/>
              <a:gd name="connsiteX39-18861" fmla="*/ 5771136 w 9662615"/>
              <a:gd name="connsiteY39-18862" fmla="*/ 1453639 h 1583140"/>
              <a:gd name="connsiteX40-18863" fmla="*/ 5724081 w 9662615"/>
              <a:gd name="connsiteY40-18864" fmla="*/ 1470431 h 1583140"/>
              <a:gd name="connsiteX41-18865" fmla="*/ 5666577 w 9662615"/>
              <a:gd name="connsiteY41-18866" fmla="*/ 1473921 h 1583140"/>
              <a:gd name="connsiteX42-18867" fmla="*/ 5649068 w 9662615"/>
              <a:gd name="connsiteY42-18868" fmla="*/ 1461676 h 1583140"/>
              <a:gd name="connsiteX43-18869" fmla="*/ 5588902 w 9662615"/>
              <a:gd name="connsiteY43-18870" fmla="*/ 1469647 h 1583140"/>
              <a:gd name="connsiteX44-18871" fmla="*/ 5498090 w 9662615"/>
              <a:gd name="connsiteY44-18872" fmla="*/ 1483173 h 1583140"/>
              <a:gd name="connsiteX45-18873" fmla="*/ 5444641 w 9662615"/>
              <a:gd name="connsiteY45-18874" fmla="*/ 1487602 h 1583140"/>
              <a:gd name="connsiteX46-18875" fmla="*/ 5299812 w 9662615"/>
              <a:gd name="connsiteY46-18876" fmla="*/ 1503362 h 1583140"/>
              <a:gd name="connsiteX47-18877" fmla="*/ 5245752 w 9662615"/>
              <a:gd name="connsiteY47-18878" fmla="*/ 1520612 h 1583140"/>
              <a:gd name="connsiteX48-18879" fmla="*/ 5177807 w 9662615"/>
              <a:gd name="connsiteY48-18880" fmla="*/ 1526802 h 1583140"/>
              <a:gd name="connsiteX49-18881" fmla="*/ 5113910 w 9662615"/>
              <a:gd name="connsiteY49-18882" fmla="*/ 1533205 h 1583140"/>
              <a:gd name="connsiteX50-18883" fmla="*/ 5059484 w 9662615"/>
              <a:gd name="connsiteY50-18884" fmla="*/ 1546802 h 1583140"/>
              <a:gd name="connsiteX51-18885" fmla="*/ 5038524 w 9662615"/>
              <a:gd name="connsiteY51-18886" fmla="*/ 1545675 h 1583140"/>
              <a:gd name="connsiteX52-18887" fmla="*/ 5026564 w 9662615"/>
              <a:gd name="connsiteY52-18888" fmla="*/ 1545376 h 1583140"/>
              <a:gd name="connsiteX53-18889" fmla="*/ 4969433 w 9662615"/>
              <a:gd name="connsiteY53-18890" fmla="*/ 1550865 h 1583140"/>
              <a:gd name="connsiteX54-18891" fmla="*/ 4929254 w 9662615"/>
              <a:gd name="connsiteY54-18892" fmla="*/ 1563452 h 1583140"/>
              <a:gd name="connsiteX55-18893" fmla="*/ 4871726 w 9662615"/>
              <a:gd name="connsiteY55-18894" fmla="*/ 1570584 h 1583140"/>
              <a:gd name="connsiteX56-18895" fmla="*/ 4843267 w 9662615"/>
              <a:gd name="connsiteY56-18896" fmla="*/ 1561459 h 1583140"/>
              <a:gd name="connsiteX57-18897" fmla="*/ 4821058 w 9662615"/>
              <a:gd name="connsiteY57-18898" fmla="*/ 1553078 h 1583140"/>
              <a:gd name="connsiteX58-18899" fmla="*/ 4791466 w 9662615"/>
              <a:gd name="connsiteY58-18900" fmla="*/ 1561324 h 1583140"/>
              <a:gd name="connsiteX59-18901" fmla="*/ 4784247 w 9662615"/>
              <a:gd name="connsiteY59-18902" fmla="*/ 1562342 h 1583140"/>
              <a:gd name="connsiteX60-18903" fmla="*/ 4739309 w 9662615"/>
              <a:gd name="connsiteY60-18904" fmla="*/ 1553948 h 1583140"/>
              <a:gd name="connsiteX61-18905" fmla="*/ 4697562 w 9662615"/>
              <a:gd name="connsiteY61-18906" fmla="*/ 1551206 h 1583140"/>
              <a:gd name="connsiteX62-18907" fmla="*/ 4650737 w 9662615"/>
              <a:gd name="connsiteY62-18908" fmla="*/ 1537381 h 1583140"/>
              <a:gd name="connsiteX63-18909" fmla="*/ 4583150 w 9662615"/>
              <a:gd name="connsiteY63-18910" fmla="*/ 1529064 h 1583140"/>
              <a:gd name="connsiteX64-18911" fmla="*/ 4521734 w 9662615"/>
              <a:gd name="connsiteY64-18912" fmla="*/ 1529359 h 1583140"/>
              <a:gd name="connsiteX65-18913" fmla="*/ 4382398 w 9662615"/>
              <a:gd name="connsiteY65-18914" fmla="*/ 1534108 h 1583140"/>
              <a:gd name="connsiteX66-18915" fmla="*/ 4221826 w 9662615"/>
              <a:gd name="connsiteY66-18916" fmla="*/ 1500972 h 1583140"/>
              <a:gd name="connsiteX67-18917" fmla="*/ 4096601 w 9662615"/>
              <a:gd name="connsiteY67-18918" fmla="*/ 1521563 h 1583140"/>
              <a:gd name="connsiteX68-18919" fmla="*/ 4002441 w 9662615"/>
              <a:gd name="connsiteY68-18920" fmla="*/ 1528912 h 1583140"/>
              <a:gd name="connsiteX69-18921" fmla="*/ 3833906 w 9662615"/>
              <a:gd name="connsiteY69-18922" fmla="*/ 1516637 h 1583140"/>
              <a:gd name="connsiteX70-18923" fmla="*/ 3763845 w 9662615"/>
              <a:gd name="connsiteY70-18924" fmla="*/ 1501782 h 1583140"/>
              <a:gd name="connsiteX71-18925" fmla="*/ 3641778 w 9662615"/>
              <a:gd name="connsiteY71-18926" fmla="*/ 1505446 h 1583140"/>
              <a:gd name="connsiteX72-18927" fmla="*/ 3565233 w 9662615"/>
              <a:gd name="connsiteY72-18928" fmla="*/ 1515122 h 1583140"/>
              <a:gd name="connsiteX73-18929" fmla="*/ 3560267 w 9662615"/>
              <a:gd name="connsiteY73-18930" fmla="*/ 1516288 h 1583140"/>
              <a:gd name="connsiteX74-18931" fmla="*/ 3540258 w 9662615"/>
              <a:gd name="connsiteY74-18932" fmla="*/ 1516976 h 1583140"/>
              <a:gd name="connsiteX75-18933" fmla="*/ 3534780 w 9662615"/>
              <a:gd name="connsiteY75-18934" fmla="*/ 1522141 h 1583140"/>
              <a:gd name="connsiteX76-18935" fmla="*/ 3504783 w 9662615"/>
              <a:gd name="connsiteY76-18936" fmla="*/ 1526739 h 1583140"/>
              <a:gd name="connsiteX77-18937" fmla="*/ 3430805 w 9662615"/>
              <a:gd name="connsiteY77-18938" fmla="*/ 1542521 h 1583140"/>
              <a:gd name="connsiteX78-18939" fmla="*/ 3292707 w 9662615"/>
              <a:gd name="connsiteY78-18940" fmla="*/ 1520490 h 1583140"/>
              <a:gd name="connsiteX79-18941" fmla="*/ 3187872 w 9662615"/>
              <a:gd name="connsiteY79-18942" fmla="*/ 1519991 h 1583140"/>
              <a:gd name="connsiteX80-18943" fmla="*/ 3148026 w 9662615"/>
              <a:gd name="connsiteY80-18944" fmla="*/ 1524777 h 1583140"/>
              <a:gd name="connsiteX81-18945" fmla="*/ 3092394 w 9662615"/>
              <a:gd name="connsiteY81-18946" fmla="*/ 1528115 h 1583140"/>
              <a:gd name="connsiteX82-18947" fmla="*/ 2994200 w 9662615"/>
              <a:gd name="connsiteY82-18948" fmla="*/ 1537857 h 1583140"/>
              <a:gd name="connsiteX83-18949" fmla="*/ 2862301 w 9662615"/>
              <a:gd name="connsiteY83-18950" fmla="*/ 1544250 h 1583140"/>
              <a:gd name="connsiteX84-18951" fmla="*/ 2766335 w 9662615"/>
              <a:gd name="connsiteY84-18952" fmla="*/ 1527662 h 1583140"/>
              <a:gd name="connsiteX85-18953" fmla="*/ 2757836 w 9662615"/>
              <a:gd name="connsiteY85-18954" fmla="*/ 1531371 h 1583140"/>
              <a:gd name="connsiteX86-18955" fmla="*/ 2691555 w 9662615"/>
              <a:gd name="connsiteY86-18956" fmla="*/ 1530283 h 1583140"/>
              <a:gd name="connsiteX87-18957" fmla="*/ 2491676 w 9662615"/>
              <a:gd name="connsiteY87-18958" fmla="*/ 1500859 h 1583140"/>
              <a:gd name="connsiteX88-18959" fmla="*/ 2378036 w 9662615"/>
              <a:gd name="connsiteY88-18960" fmla="*/ 1520645 h 1583140"/>
              <a:gd name="connsiteX89-18961" fmla="*/ 2284269 w 9662615"/>
              <a:gd name="connsiteY89-18962" fmla="*/ 1503068 h 1583140"/>
              <a:gd name="connsiteX90-18963" fmla="*/ 2207104 w 9662615"/>
              <a:gd name="connsiteY90-18964" fmla="*/ 1508888 h 1583140"/>
              <a:gd name="connsiteX91-18965" fmla="*/ 2149226 w 9662615"/>
              <a:gd name="connsiteY91-18966" fmla="*/ 1523409 h 1583140"/>
              <a:gd name="connsiteX92-18967" fmla="*/ 2084783 w 9662615"/>
              <a:gd name="connsiteY92-18968" fmla="*/ 1524245 h 1583140"/>
              <a:gd name="connsiteX93-18969" fmla="*/ 2070075 w 9662615"/>
              <a:gd name="connsiteY93-18970" fmla="*/ 1511285 h 1583140"/>
              <a:gd name="connsiteX94-18971" fmla="*/ 2001057 w 9662615"/>
              <a:gd name="connsiteY94-18972" fmla="*/ 1516449 h 1583140"/>
              <a:gd name="connsiteX95-18973" fmla="*/ 1896330 w 9662615"/>
              <a:gd name="connsiteY95-18974" fmla="*/ 1525725 h 1583140"/>
              <a:gd name="connsiteX96-18975" fmla="*/ 1835994 w 9662615"/>
              <a:gd name="connsiteY96-18976" fmla="*/ 1527678 h 1583140"/>
              <a:gd name="connsiteX97-18977" fmla="*/ 1671119 w 9662615"/>
              <a:gd name="connsiteY97-18978" fmla="*/ 1536701 h 1583140"/>
              <a:gd name="connsiteX98-18979" fmla="*/ 1601337 w 9662615"/>
              <a:gd name="connsiteY98-18980" fmla="*/ 1548552 h 1583140"/>
              <a:gd name="connsiteX99-18981" fmla="*/ 1407755 w 9662615"/>
              <a:gd name="connsiteY99-18982" fmla="*/ 1571444 h 1583140"/>
              <a:gd name="connsiteX100-18983" fmla="*/ 1271994 w 9662615"/>
              <a:gd name="connsiteY100-18984" fmla="*/ 1579471 h 1583140"/>
              <a:gd name="connsiteX101-18985" fmla="*/ 1249226 w 9662615"/>
              <a:gd name="connsiteY101-18986" fmla="*/ 1583140 h 1583140"/>
              <a:gd name="connsiteX102-18987" fmla="*/ 1217719 w 9662615"/>
              <a:gd name="connsiteY102-18988" fmla="*/ 1580863 h 1583140"/>
              <a:gd name="connsiteX103-18989" fmla="*/ 1091432 w 9662615"/>
              <a:gd name="connsiteY103-18990" fmla="*/ 1571003 h 1583140"/>
              <a:gd name="connsiteX104-18991" fmla="*/ 992039 w 9662615"/>
              <a:gd name="connsiteY104-18992" fmla="*/ 1556662 h 1583140"/>
              <a:gd name="connsiteX105-18993" fmla="*/ 868264 w 9662615"/>
              <a:gd name="connsiteY105-18994" fmla="*/ 1566392 h 1583140"/>
              <a:gd name="connsiteX106-18995" fmla="*/ 792765 w 9662615"/>
              <a:gd name="connsiteY106-18996" fmla="*/ 1563102 h 1583140"/>
              <a:gd name="connsiteX107-18997" fmla="*/ 669055 w 9662615"/>
              <a:gd name="connsiteY107-18998" fmla="*/ 1543638 h 1583140"/>
              <a:gd name="connsiteX108-18999" fmla="*/ 506152 w 9662615"/>
              <a:gd name="connsiteY108-19000" fmla="*/ 1549124 h 1583140"/>
              <a:gd name="connsiteX109-19001" fmla="*/ 472797 w 9662615"/>
              <a:gd name="connsiteY109-19002" fmla="*/ 1568904 h 1583140"/>
              <a:gd name="connsiteX110-19003" fmla="*/ 427864 w 9662615"/>
              <a:gd name="connsiteY110-19004" fmla="*/ 1580848 h 1583140"/>
              <a:gd name="connsiteX111-19005" fmla="*/ 408381 w 9662615"/>
              <a:gd name="connsiteY111-19006" fmla="*/ 1552940 h 1583140"/>
              <a:gd name="connsiteX112-19007" fmla="*/ 267163 w 9662615"/>
              <a:gd name="connsiteY112-19008" fmla="*/ 1531913 h 1583140"/>
              <a:gd name="connsiteX113-19009" fmla="*/ 196644 w 9662615"/>
              <a:gd name="connsiteY113-19010" fmla="*/ 1524565 h 1583140"/>
              <a:gd name="connsiteX114-19011" fmla="*/ 86819 w 9662615"/>
              <a:gd name="connsiteY114-19012" fmla="*/ 1519517 h 1583140"/>
              <a:gd name="connsiteX115-19013" fmla="*/ 53369 w 9662615"/>
              <a:gd name="connsiteY115-19014" fmla="*/ 1516853 h 1583140"/>
              <a:gd name="connsiteX116-19015" fmla="*/ 2359 w 9662615"/>
              <a:gd name="connsiteY116-19016" fmla="*/ 1515247 h 1583140"/>
              <a:gd name="connsiteX117-19017" fmla="*/ 0 w 9662615"/>
              <a:gd name="connsiteY117-19018" fmla="*/ 1514932 h 1583140"/>
              <a:gd name="connsiteX118-19019" fmla="*/ 0 w 9662615"/>
              <a:gd name="connsiteY118-19020" fmla="*/ 0 h 1583140"/>
              <a:gd name="connsiteX0-19021" fmla="*/ 0 w 9662615"/>
              <a:gd name="connsiteY0-19022" fmla="*/ 0 h 1583140"/>
              <a:gd name="connsiteX1-19023" fmla="*/ 9662615 w 9662615"/>
              <a:gd name="connsiteY1-19024" fmla="*/ 0 h 1583140"/>
              <a:gd name="connsiteX2-19025" fmla="*/ 9662615 w 9662615"/>
              <a:gd name="connsiteY2-19026" fmla="*/ 1280346 h 1583140"/>
              <a:gd name="connsiteX3-19027" fmla="*/ 9658420 w 9662615"/>
              <a:gd name="connsiteY3-19028" fmla="*/ 1280106 h 1583140"/>
              <a:gd name="connsiteX4-19029" fmla="*/ 9469546 w 9662615"/>
              <a:gd name="connsiteY4-19030" fmla="*/ 1289837 h 1583140"/>
              <a:gd name="connsiteX5-19031" fmla="*/ 9385895 w 9662615"/>
              <a:gd name="connsiteY5-19032" fmla="*/ 1269203 h 1583140"/>
              <a:gd name="connsiteX6-19033" fmla="*/ 9144767 w 9662615"/>
              <a:gd name="connsiteY6-19034" fmla="*/ 1264120 h 1583140"/>
              <a:gd name="connsiteX7-19035" fmla="*/ 8837252 w 9662615"/>
              <a:gd name="connsiteY7-19036" fmla="*/ 1350515 h 1583140"/>
              <a:gd name="connsiteX8-19037" fmla="*/ 8705466 w 9662615"/>
              <a:gd name="connsiteY8-19038" fmla="*/ 1342419 h 1583140"/>
              <a:gd name="connsiteX9-19039" fmla="*/ 8652221 w 9662615"/>
              <a:gd name="connsiteY9-19040" fmla="*/ 1326906 h 1583140"/>
              <a:gd name="connsiteX10-19041" fmla="*/ 8632312 w 9662615"/>
              <a:gd name="connsiteY10-19042" fmla="*/ 1326025 h 1583140"/>
              <a:gd name="connsiteX11-19043" fmla="*/ 8591582 w 9662615"/>
              <a:gd name="connsiteY11-19044" fmla="*/ 1341666 h 1583140"/>
              <a:gd name="connsiteX12-19045" fmla="*/ 8537336 w 9662615"/>
              <a:gd name="connsiteY12-19046" fmla="*/ 1341684 h 1583140"/>
              <a:gd name="connsiteX13-19047" fmla="*/ 8472508 w 9662615"/>
              <a:gd name="connsiteY13-19048" fmla="*/ 1363109 h 1583140"/>
              <a:gd name="connsiteX14-19049" fmla="*/ 8278355 w 9662615"/>
              <a:gd name="connsiteY14-19050" fmla="*/ 1386569 h 1583140"/>
              <a:gd name="connsiteX15-19051" fmla="*/ 8197961 w 9662615"/>
              <a:gd name="connsiteY15-19052" fmla="*/ 1392804 h 1583140"/>
              <a:gd name="connsiteX16-19053" fmla="*/ 8171196 w 9662615"/>
              <a:gd name="connsiteY16-19054" fmla="*/ 1397216 h 1583140"/>
              <a:gd name="connsiteX17-19055" fmla="*/ 8087910 w 9662615"/>
              <a:gd name="connsiteY17-19056" fmla="*/ 1386449 h 1583140"/>
              <a:gd name="connsiteX18-19057" fmla="*/ 7974579 w 9662615"/>
              <a:gd name="connsiteY18-19058" fmla="*/ 1383439 h 1583140"/>
              <a:gd name="connsiteX19-19059" fmla="*/ 7768351 w 9662615"/>
              <a:gd name="connsiteY19-19060" fmla="*/ 1395051 h 1583140"/>
              <a:gd name="connsiteX20-19061" fmla="*/ 7635985 w 9662615"/>
              <a:gd name="connsiteY20-19062" fmla="*/ 1386363 h 1583140"/>
              <a:gd name="connsiteX21-19063" fmla="*/ 7466069 w 9662615"/>
              <a:gd name="connsiteY21-19064" fmla="*/ 1377654 h 1583140"/>
              <a:gd name="connsiteX22-19065" fmla="*/ 7355642 w 9662615"/>
              <a:gd name="connsiteY22-19066" fmla="*/ 1407761 h 1583140"/>
              <a:gd name="connsiteX23-19067" fmla="*/ 7215220 w 9662615"/>
              <a:gd name="connsiteY23-19068" fmla="*/ 1397856 h 1583140"/>
              <a:gd name="connsiteX24-19069" fmla="*/ 7082147 w 9662615"/>
              <a:gd name="connsiteY24-19070" fmla="*/ 1406113 h 1583140"/>
              <a:gd name="connsiteX25-19071" fmla="*/ 6987129 w 9662615"/>
              <a:gd name="connsiteY25-19072" fmla="*/ 1404834 h 1583140"/>
              <a:gd name="connsiteX26-19073" fmla="*/ 6907567 w 9662615"/>
              <a:gd name="connsiteY26-19074" fmla="*/ 1419149 h 1583140"/>
              <a:gd name="connsiteX27-19075" fmla="*/ 6748428 w 9662615"/>
              <a:gd name="connsiteY27-19076" fmla="*/ 1420308 h 1583140"/>
              <a:gd name="connsiteX28-19077" fmla="*/ 6654257 w 9662615"/>
              <a:gd name="connsiteY28-19078" fmla="*/ 1424143 h 1583140"/>
              <a:gd name="connsiteX29-19079" fmla="*/ 6620123 w 9662615"/>
              <a:gd name="connsiteY29-19080" fmla="*/ 1430535 h 1583140"/>
              <a:gd name="connsiteX30-19081" fmla="*/ 6571355 w 9662615"/>
              <a:gd name="connsiteY30-19082" fmla="*/ 1436144 h 1583140"/>
              <a:gd name="connsiteX31-19083" fmla="*/ 6486557 w 9662615"/>
              <a:gd name="connsiteY31-19084" fmla="*/ 1449861 h 1583140"/>
              <a:gd name="connsiteX32-19085" fmla="*/ 6370419 w 9662615"/>
              <a:gd name="connsiteY32-19086" fmla="*/ 1461649 h 1583140"/>
              <a:gd name="connsiteX33-19087" fmla="*/ 6278839 w 9662615"/>
              <a:gd name="connsiteY33-19088" fmla="*/ 1449160 h 1583140"/>
              <a:gd name="connsiteX34-19089" fmla="*/ 6272455 w 9662615"/>
              <a:gd name="connsiteY34-19090" fmla="*/ 1453191 h 1583140"/>
              <a:gd name="connsiteX35-19091" fmla="*/ 6212659 w 9662615"/>
              <a:gd name="connsiteY35-19092" fmla="*/ 1454850 h 1583140"/>
              <a:gd name="connsiteX36-19093" fmla="*/ 6069317 w 9662615"/>
              <a:gd name="connsiteY36-19094" fmla="*/ 1445838 h 1583140"/>
              <a:gd name="connsiteX37-19095" fmla="*/ 5878477 w 9662615"/>
              <a:gd name="connsiteY37-19096" fmla="*/ 1439180 h 1583140"/>
              <a:gd name="connsiteX38-19097" fmla="*/ 5838387 w 9662615"/>
              <a:gd name="connsiteY38-19098" fmla="*/ 1444679 h 1583140"/>
              <a:gd name="connsiteX39-19099" fmla="*/ 5771136 w 9662615"/>
              <a:gd name="connsiteY39-19100" fmla="*/ 1453639 h 1583140"/>
              <a:gd name="connsiteX40-19101" fmla="*/ 5724081 w 9662615"/>
              <a:gd name="connsiteY40-19102" fmla="*/ 1470431 h 1583140"/>
              <a:gd name="connsiteX41-19103" fmla="*/ 5666577 w 9662615"/>
              <a:gd name="connsiteY41-19104" fmla="*/ 1473921 h 1583140"/>
              <a:gd name="connsiteX42-19105" fmla="*/ 5649068 w 9662615"/>
              <a:gd name="connsiteY42-19106" fmla="*/ 1461676 h 1583140"/>
              <a:gd name="connsiteX43-19107" fmla="*/ 5588902 w 9662615"/>
              <a:gd name="connsiteY43-19108" fmla="*/ 1469647 h 1583140"/>
              <a:gd name="connsiteX44-19109" fmla="*/ 5498090 w 9662615"/>
              <a:gd name="connsiteY44-19110" fmla="*/ 1483173 h 1583140"/>
              <a:gd name="connsiteX45-19111" fmla="*/ 5444641 w 9662615"/>
              <a:gd name="connsiteY45-19112" fmla="*/ 1487602 h 1583140"/>
              <a:gd name="connsiteX46-19113" fmla="*/ 5299812 w 9662615"/>
              <a:gd name="connsiteY46-19114" fmla="*/ 1503362 h 1583140"/>
              <a:gd name="connsiteX47-19115" fmla="*/ 5245752 w 9662615"/>
              <a:gd name="connsiteY47-19116" fmla="*/ 1520612 h 1583140"/>
              <a:gd name="connsiteX48-19117" fmla="*/ 5177807 w 9662615"/>
              <a:gd name="connsiteY48-19118" fmla="*/ 1526802 h 1583140"/>
              <a:gd name="connsiteX49-19119" fmla="*/ 5113910 w 9662615"/>
              <a:gd name="connsiteY49-19120" fmla="*/ 1533205 h 1583140"/>
              <a:gd name="connsiteX50-19121" fmla="*/ 5059484 w 9662615"/>
              <a:gd name="connsiteY50-19122" fmla="*/ 1546802 h 1583140"/>
              <a:gd name="connsiteX51-19123" fmla="*/ 5038524 w 9662615"/>
              <a:gd name="connsiteY51-19124" fmla="*/ 1545675 h 1583140"/>
              <a:gd name="connsiteX52-19125" fmla="*/ 5026564 w 9662615"/>
              <a:gd name="connsiteY52-19126" fmla="*/ 1545376 h 1583140"/>
              <a:gd name="connsiteX53-19127" fmla="*/ 4969433 w 9662615"/>
              <a:gd name="connsiteY53-19128" fmla="*/ 1550865 h 1583140"/>
              <a:gd name="connsiteX54-19129" fmla="*/ 4929254 w 9662615"/>
              <a:gd name="connsiteY54-19130" fmla="*/ 1563452 h 1583140"/>
              <a:gd name="connsiteX55-19131" fmla="*/ 4871726 w 9662615"/>
              <a:gd name="connsiteY55-19132" fmla="*/ 1570584 h 1583140"/>
              <a:gd name="connsiteX56-19133" fmla="*/ 4843267 w 9662615"/>
              <a:gd name="connsiteY56-19134" fmla="*/ 1561459 h 1583140"/>
              <a:gd name="connsiteX57-19135" fmla="*/ 4821058 w 9662615"/>
              <a:gd name="connsiteY57-19136" fmla="*/ 1553078 h 1583140"/>
              <a:gd name="connsiteX58-19137" fmla="*/ 4791466 w 9662615"/>
              <a:gd name="connsiteY58-19138" fmla="*/ 1561324 h 1583140"/>
              <a:gd name="connsiteX59-19139" fmla="*/ 4784247 w 9662615"/>
              <a:gd name="connsiteY59-19140" fmla="*/ 1562342 h 1583140"/>
              <a:gd name="connsiteX60-19141" fmla="*/ 4739309 w 9662615"/>
              <a:gd name="connsiteY60-19142" fmla="*/ 1553948 h 1583140"/>
              <a:gd name="connsiteX61-19143" fmla="*/ 4697562 w 9662615"/>
              <a:gd name="connsiteY61-19144" fmla="*/ 1551206 h 1583140"/>
              <a:gd name="connsiteX62-19145" fmla="*/ 4650737 w 9662615"/>
              <a:gd name="connsiteY62-19146" fmla="*/ 1537381 h 1583140"/>
              <a:gd name="connsiteX63-19147" fmla="*/ 4583150 w 9662615"/>
              <a:gd name="connsiteY63-19148" fmla="*/ 1529064 h 1583140"/>
              <a:gd name="connsiteX64-19149" fmla="*/ 4521734 w 9662615"/>
              <a:gd name="connsiteY64-19150" fmla="*/ 1529359 h 1583140"/>
              <a:gd name="connsiteX65-19151" fmla="*/ 4382398 w 9662615"/>
              <a:gd name="connsiteY65-19152" fmla="*/ 1534108 h 1583140"/>
              <a:gd name="connsiteX66-19153" fmla="*/ 4221826 w 9662615"/>
              <a:gd name="connsiteY66-19154" fmla="*/ 1500972 h 1583140"/>
              <a:gd name="connsiteX67-19155" fmla="*/ 4096601 w 9662615"/>
              <a:gd name="connsiteY67-19156" fmla="*/ 1521563 h 1583140"/>
              <a:gd name="connsiteX68-19157" fmla="*/ 4002441 w 9662615"/>
              <a:gd name="connsiteY68-19158" fmla="*/ 1528912 h 1583140"/>
              <a:gd name="connsiteX69-19159" fmla="*/ 3833906 w 9662615"/>
              <a:gd name="connsiteY69-19160" fmla="*/ 1516637 h 1583140"/>
              <a:gd name="connsiteX70-19161" fmla="*/ 3763845 w 9662615"/>
              <a:gd name="connsiteY70-19162" fmla="*/ 1501782 h 1583140"/>
              <a:gd name="connsiteX71-19163" fmla="*/ 3641778 w 9662615"/>
              <a:gd name="connsiteY71-19164" fmla="*/ 1505446 h 1583140"/>
              <a:gd name="connsiteX72-19165" fmla="*/ 3565233 w 9662615"/>
              <a:gd name="connsiteY72-19166" fmla="*/ 1515122 h 1583140"/>
              <a:gd name="connsiteX73-19167" fmla="*/ 3560267 w 9662615"/>
              <a:gd name="connsiteY73-19168" fmla="*/ 1516288 h 1583140"/>
              <a:gd name="connsiteX74-19169" fmla="*/ 3540258 w 9662615"/>
              <a:gd name="connsiteY74-19170" fmla="*/ 1516976 h 1583140"/>
              <a:gd name="connsiteX75-19171" fmla="*/ 3534780 w 9662615"/>
              <a:gd name="connsiteY75-19172" fmla="*/ 1522141 h 1583140"/>
              <a:gd name="connsiteX76-19173" fmla="*/ 3504783 w 9662615"/>
              <a:gd name="connsiteY76-19174" fmla="*/ 1526739 h 1583140"/>
              <a:gd name="connsiteX77-19175" fmla="*/ 3430805 w 9662615"/>
              <a:gd name="connsiteY77-19176" fmla="*/ 1542521 h 1583140"/>
              <a:gd name="connsiteX78-19177" fmla="*/ 3292707 w 9662615"/>
              <a:gd name="connsiteY78-19178" fmla="*/ 1520490 h 1583140"/>
              <a:gd name="connsiteX79-19179" fmla="*/ 3187872 w 9662615"/>
              <a:gd name="connsiteY79-19180" fmla="*/ 1519991 h 1583140"/>
              <a:gd name="connsiteX80-19181" fmla="*/ 3148026 w 9662615"/>
              <a:gd name="connsiteY80-19182" fmla="*/ 1524777 h 1583140"/>
              <a:gd name="connsiteX81-19183" fmla="*/ 3092394 w 9662615"/>
              <a:gd name="connsiteY81-19184" fmla="*/ 1528115 h 1583140"/>
              <a:gd name="connsiteX82-19185" fmla="*/ 2994200 w 9662615"/>
              <a:gd name="connsiteY82-19186" fmla="*/ 1537857 h 1583140"/>
              <a:gd name="connsiteX83-19187" fmla="*/ 2862301 w 9662615"/>
              <a:gd name="connsiteY83-19188" fmla="*/ 1544250 h 1583140"/>
              <a:gd name="connsiteX84-19189" fmla="*/ 2766335 w 9662615"/>
              <a:gd name="connsiteY84-19190" fmla="*/ 1527662 h 1583140"/>
              <a:gd name="connsiteX85-19191" fmla="*/ 2757836 w 9662615"/>
              <a:gd name="connsiteY85-19192" fmla="*/ 1531371 h 1583140"/>
              <a:gd name="connsiteX86-19193" fmla="*/ 2691555 w 9662615"/>
              <a:gd name="connsiteY86-19194" fmla="*/ 1530283 h 1583140"/>
              <a:gd name="connsiteX87-19195" fmla="*/ 2491676 w 9662615"/>
              <a:gd name="connsiteY87-19196" fmla="*/ 1500859 h 1583140"/>
              <a:gd name="connsiteX88-19197" fmla="*/ 2378036 w 9662615"/>
              <a:gd name="connsiteY88-19198" fmla="*/ 1520645 h 1583140"/>
              <a:gd name="connsiteX89-19199" fmla="*/ 2284269 w 9662615"/>
              <a:gd name="connsiteY89-19200" fmla="*/ 1503068 h 1583140"/>
              <a:gd name="connsiteX90-19201" fmla="*/ 2207104 w 9662615"/>
              <a:gd name="connsiteY90-19202" fmla="*/ 1508888 h 1583140"/>
              <a:gd name="connsiteX91-19203" fmla="*/ 2149226 w 9662615"/>
              <a:gd name="connsiteY91-19204" fmla="*/ 1523409 h 1583140"/>
              <a:gd name="connsiteX92-19205" fmla="*/ 2084783 w 9662615"/>
              <a:gd name="connsiteY92-19206" fmla="*/ 1524245 h 1583140"/>
              <a:gd name="connsiteX93-19207" fmla="*/ 2070075 w 9662615"/>
              <a:gd name="connsiteY93-19208" fmla="*/ 1511285 h 1583140"/>
              <a:gd name="connsiteX94-19209" fmla="*/ 2001057 w 9662615"/>
              <a:gd name="connsiteY94-19210" fmla="*/ 1516449 h 1583140"/>
              <a:gd name="connsiteX95-19211" fmla="*/ 1896330 w 9662615"/>
              <a:gd name="connsiteY95-19212" fmla="*/ 1525725 h 1583140"/>
              <a:gd name="connsiteX96-19213" fmla="*/ 1835994 w 9662615"/>
              <a:gd name="connsiteY96-19214" fmla="*/ 1527678 h 1583140"/>
              <a:gd name="connsiteX97-19215" fmla="*/ 1671119 w 9662615"/>
              <a:gd name="connsiteY97-19216" fmla="*/ 1536701 h 1583140"/>
              <a:gd name="connsiteX98-19217" fmla="*/ 1601337 w 9662615"/>
              <a:gd name="connsiteY98-19218" fmla="*/ 1548552 h 1583140"/>
              <a:gd name="connsiteX99-19219" fmla="*/ 1407755 w 9662615"/>
              <a:gd name="connsiteY99-19220" fmla="*/ 1571444 h 1583140"/>
              <a:gd name="connsiteX100-19221" fmla="*/ 1271994 w 9662615"/>
              <a:gd name="connsiteY100-19222" fmla="*/ 1579471 h 1583140"/>
              <a:gd name="connsiteX101-19223" fmla="*/ 1249226 w 9662615"/>
              <a:gd name="connsiteY101-19224" fmla="*/ 1583140 h 1583140"/>
              <a:gd name="connsiteX102-19225" fmla="*/ 1217719 w 9662615"/>
              <a:gd name="connsiteY102-19226" fmla="*/ 1580863 h 1583140"/>
              <a:gd name="connsiteX103-19227" fmla="*/ 1091432 w 9662615"/>
              <a:gd name="connsiteY103-19228" fmla="*/ 1571003 h 1583140"/>
              <a:gd name="connsiteX104-19229" fmla="*/ 992039 w 9662615"/>
              <a:gd name="connsiteY104-19230" fmla="*/ 1556662 h 1583140"/>
              <a:gd name="connsiteX105-19231" fmla="*/ 868264 w 9662615"/>
              <a:gd name="connsiteY105-19232" fmla="*/ 1566392 h 1583140"/>
              <a:gd name="connsiteX106-19233" fmla="*/ 792765 w 9662615"/>
              <a:gd name="connsiteY106-19234" fmla="*/ 1563102 h 1583140"/>
              <a:gd name="connsiteX107-19235" fmla="*/ 669055 w 9662615"/>
              <a:gd name="connsiteY107-19236" fmla="*/ 1543638 h 1583140"/>
              <a:gd name="connsiteX108-19237" fmla="*/ 506152 w 9662615"/>
              <a:gd name="connsiteY108-19238" fmla="*/ 1549124 h 1583140"/>
              <a:gd name="connsiteX109-19239" fmla="*/ 472797 w 9662615"/>
              <a:gd name="connsiteY109-19240" fmla="*/ 1568904 h 1583140"/>
              <a:gd name="connsiteX110-19241" fmla="*/ 427864 w 9662615"/>
              <a:gd name="connsiteY110-19242" fmla="*/ 1580848 h 1583140"/>
              <a:gd name="connsiteX111-19243" fmla="*/ 408381 w 9662615"/>
              <a:gd name="connsiteY111-19244" fmla="*/ 1552940 h 1583140"/>
              <a:gd name="connsiteX112-19245" fmla="*/ 267163 w 9662615"/>
              <a:gd name="connsiteY112-19246" fmla="*/ 1531913 h 1583140"/>
              <a:gd name="connsiteX113-19247" fmla="*/ 196644 w 9662615"/>
              <a:gd name="connsiteY113-19248" fmla="*/ 1524565 h 1583140"/>
              <a:gd name="connsiteX114-19249" fmla="*/ 86819 w 9662615"/>
              <a:gd name="connsiteY114-19250" fmla="*/ 1519517 h 1583140"/>
              <a:gd name="connsiteX115-19251" fmla="*/ 53369 w 9662615"/>
              <a:gd name="connsiteY115-19252" fmla="*/ 1516853 h 1583140"/>
              <a:gd name="connsiteX116-19253" fmla="*/ 2359 w 9662615"/>
              <a:gd name="connsiteY116-19254" fmla="*/ 1515247 h 1583140"/>
              <a:gd name="connsiteX117-19255" fmla="*/ 0 w 9662615"/>
              <a:gd name="connsiteY117-19256" fmla="*/ 1514932 h 1583140"/>
              <a:gd name="connsiteX118-19257" fmla="*/ 0 w 9662615"/>
              <a:gd name="connsiteY118-19258" fmla="*/ 0 h 1583140"/>
              <a:gd name="connsiteX0-19259" fmla="*/ 0 w 9662615"/>
              <a:gd name="connsiteY0-19260" fmla="*/ 0 h 1583140"/>
              <a:gd name="connsiteX1-19261" fmla="*/ 9662615 w 9662615"/>
              <a:gd name="connsiteY1-19262" fmla="*/ 0 h 1583140"/>
              <a:gd name="connsiteX2-19263" fmla="*/ 9662615 w 9662615"/>
              <a:gd name="connsiteY2-19264" fmla="*/ 1280346 h 1583140"/>
              <a:gd name="connsiteX3-19265" fmla="*/ 9658420 w 9662615"/>
              <a:gd name="connsiteY3-19266" fmla="*/ 1280106 h 1583140"/>
              <a:gd name="connsiteX4-19267" fmla="*/ 9469546 w 9662615"/>
              <a:gd name="connsiteY4-19268" fmla="*/ 1289837 h 1583140"/>
              <a:gd name="connsiteX5-19269" fmla="*/ 9385895 w 9662615"/>
              <a:gd name="connsiteY5-19270" fmla="*/ 1269203 h 1583140"/>
              <a:gd name="connsiteX6-19271" fmla="*/ 9144767 w 9662615"/>
              <a:gd name="connsiteY6-19272" fmla="*/ 1264120 h 1583140"/>
              <a:gd name="connsiteX7-19273" fmla="*/ 8837252 w 9662615"/>
              <a:gd name="connsiteY7-19274" fmla="*/ 1350515 h 1583140"/>
              <a:gd name="connsiteX8-19275" fmla="*/ 8705466 w 9662615"/>
              <a:gd name="connsiteY8-19276" fmla="*/ 1342419 h 1583140"/>
              <a:gd name="connsiteX9-19277" fmla="*/ 8652221 w 9662615"/>
              <a:gd name="connsiteY9-19278" fmla="*/ 1326906 h 1583140"/>
              <a:gd name="connsiteX10-19279" fmla="*/ 8632312 w 9662615"/>
              <a:gd name="connsiteY10-19280" fmla="*/ 1326025 h 1583140"/>
              <a:gd name="connsiteX11-19281" fmla="*/ 8591582 w 9662615"/>
              <a:gd name="connsiteY11-19282" fmla="*/ 1341666 h 1583140"/>
              <a:gd name="connsiteX12-19283" fmla="*/ 8537336 w 9662615"/>
              <a:gd name="connsiteY12-19284" fmla="*/ 1341684 h 1583140"/>
              <a:gd name="connsiteX13-19285" fmla="*/ 8472508 w 9662615"/>
              <a:gd name="connsiteY13-19286" fmla="*/ 1363109 h 1583140"/>
              <a:gd name="connsiteX14-19287" fmla="*/ 8278355 w 9662615"/>
              <a:gd name="connsiteY14-19288" fmla="*/ 1386569 h 1583140"/>
              <a:gd name="connsiteX15-19289" fmla="*/ 8197961 w 9662615"/>
              <a:gd name="connsiteY15-19290" fmla="*/ 1392804 h 1583140"/>
              <a:gd name="connsiteX16-19291" fmla="*/ 8171196 w 9662615"/>
              <a:gd name="connsiteY16-19292" fmla="*/ 1397216 h 1583140"/>
              <a:gd name="connsiteX17-19293" fmla="*/ 8087910 w 9662615"/>
              <a:gd name="connsiteY17-19294" fmla="*/ 1386449 h 1583140"/>
              <a:gd name="connsiteX18-19295" fmla="*/ 7974579 w 9662615"/>
              <a:gd name="connsiteY18-19296" fmla="*/ 1383439 h 1583140"/>
              <a:gd name="connsiteX19-19297" fmla="*/ 7768351 w 9662615"/>
              <a:gd name="connsiteY19-19298" fmla="*/ 1395051 h 1583140"/>
              <a:gd name="connsiteX20-19299" fmla="*/ 7635985 w 9662615"/>
              <a:gd name="connsiteY20-19300" fmla="*/ 1386363 h 1583140"/>
              <a:gd name="connsiteX21-19301" fmla="*/ 7466069 w 9662615"/>
              <a:gd name="connsiteY21-19302" fmla="*/ 1377654 h 1583140"/>
              <a:gd name="connsiteX22-19303" fmla="*/ 7355642 w 9662615"/>
              <a:gd name="connsiteY22-19304" fmla="*/ 1407761 h 1583140"/>
              <a:gd name="connsiteX23-19305" fmla="*/ 7215220 w 9662615"/>
              <a:gd name="connsiteY23-19306" fmla="*/ 1397856 h 1583140"/>
              <a:gd name="connsiteX24-19307" fmla="*/ 7082147 w 9662615"/>
              <a:gd name="connsiteY24-19308" fmla="*/ 1406113 h 1583140"/>
              <a:gd name="connsiteX25-19309" fmla="*/ 6987129 w 9662615"/>
              <a:gd name="connsiteY25-19310" fmla="*/ 1404834 h 1583140"/>
              <a:gd name="connsiteX26-19311" fmla="*/ 6907567 w 9662615"/>
              <a:gd name="connsiteY26-19312" fmla="*/ 1419149 h 1583140"/>
              <a:gd name="connsiteX27-19313" fmla="*/ 6748428 w 9662615"/>
              <a:gd name="connsiteY27-19314" fmla="*/ 1420308 h 1583140"/>
              <a:gd name="connsiteX28-19315" fmla="*/ 6654257 w 9662615"/>
              <a:gd name="connsiteY28-19316" fmla="*/ 1424143 h 1583140"/>
              <a:gd name="connsiteX29-19317" fmla="*/ 6620123 w 9662615"/>
              <a:gd name="connsiteY29-19318" fmla="*/ 1430535 h 1583140"/>
              <a:gd name="connsiteX30-19319" fmla="*/ 6571355 w 9662615"/>
              <a:gd name="connsiteY30-19320" fmla="*/ 1436144 h 1583140"/>
              <a:gd name="connsiteX31-19321" fmla="*/ 6486557 w 9662615"/>
              <a:gd name="connsiteY31-19322" fmla="*/ 1449861 h 1583140"/>
              <a:gd name="connsiteX32-19323" fmla="*/ 6370419 w 9662615"/>
              <a:gd name="connsiteY32-19324" fmla="*/ 1461649 h 1583140"/>
              <a:gd name="connsiteX33-19325" fmla="*/ 6278839 w 9662615"/>
              <a:gd name="connsiteY33-19326" fmla="*/ 1449160 h 1583140"/>
              <a:gd name="connsiteX34-19327" fmla="*/ 6272455 w 9662615"/>
              <a:gd name="connsiteY34-19328" fmla="*/ 1453191 h 1583140"/>
              <a:gd name="connsiteX35-19329" fmla="*/ 6212659 w 9662615"/>
              <a:gd name="connsiteY35-19330" fmla="*/ 1454850 h 1583140"/>
              <a:gd name="connsiteX36-19331" fmla="*/ 6069317 w 9662615"/>
              <a:gd name="connsiteY36-19332" fmla="*/ 1445838 h 1583140"/>
              <a:gd name="connsiteX37-19333" fmla="*/ 5878477 w 9662615"/>
              <a:gd name="connsiteY37-19334" fmla="*/ 1439180 h 1583140"/>
              <a:gd name="connsiteX38-19335" fmla="*/ 5838387 w 9662615"/>
              <a:gd name="connsiteY38-19336" fmla="*/ 1444679 h 1583140"/>
              <a:gd name="connsiteX39-19337" fmla="*/ 5771136 w 9662615"/>
              <a:gd name="connsiteY39-19338" fmla="*/ 1453639 h 1583140"/>
              <a:gd name="connsiteX40-19339" fmla="*/ 5724081 w 9662615"/>
              <a:gd name="connsiteY40-19340" fmla="*/ 1470431 h 1583140"/>
              <a:gd name="connsiteX41-19341" fmla="*/ 5666577 w 9662615"/>
              <a:gd name="connsiteY41-19342" fmla="*/ 1473921 h 1583140"/>
              <a:gd name="connsiteX42-19343" fmla="*/ 5649068 w 9662615"/>
              <a:gd name="connsiteY42-19344" fmla="*/ 1461676 h 1583140"/>
              <a:gd name="connsiteX43-19345" fmla="*/ 5588902 w 9662615"/>
              <a:gd name="connsiteY43-19346" fmla="*/ 1469647 h 1583140"/>
              <a:gd name="connsiteX44-19347" fmla="*/ 5498090 w 9662615"/>
              <a:gd name="connsiteY44-19348" fmla="*/ 1483173 h 1583140"/>
              <a:gd name="connsiteX45-19349" fmla="*/ 5444641 w 9662615"/>
              <a:gd name="connsiteY45-19350" fmla="*/ 1487602 h 1583140"/>
              <a:gd name="connsiteX46-19351" fmla="*/ 5299812 w 9662615"/>
              <a:gd name="connsiteY46-19352" fmla="*/ 1503362 h 1583140"/>
              <a:gd name="connsiteX47-19353" fmla="*/ 5245752 w 9662615"/>
              <a:gd name="connsiteY47-19354" fmla="*/ 1520612 h 1583140"/>
              <a:gd name="connsiteX48-19355" fmla="*/ 5177807 w 9662615"/>
              <a:gd name="connsiteY48-19356" fmla="*/ 1526802 h 1583140"/>
              <a:gd name="connsiteX49-19357" fmla="*/ 5113910 w 9662615"/>
              <a:gd name="connsiteY49-19358" fmla="*/ 1533205 h 1583140"/>
              <a:gd name="connsiteX50-19359" fmla="*/ 5059484 w 9662615"/>
              <a:gd name="connsiteY50-19360" fmla="*/ 1546802 h 1583140"/>
              <a:gd name="connsiteX51-19361" fmla="*/ 5038524 w 9662615"/>
              <a:gd name="connsiteY51-19362" fmla="*/ 1545675 h 1583140"/>
              <a:gd name="connsiteX52-19363" fmla="*/ 5026564 w 9662615"/>
              <a:gd name="connsiteY52-19364" fmla="*/ 1545376 h 1583140"/>
              <a:gd name="connsiteX53-19365" fmla="*/ 4969433 w 9662615"/>
              <a:gd name="connsiteY53-19366" fmla="*/ 1550865 h 1583140"/>
              <a:gd name="connsiteX54-19367" fmla="*/ 4929254 w 9662615"/>
              <a:gd name="connsiteY54-19368" fmla="*/ 1563452 h 1583140"/>
              <a:gd name="connsiteX55-19369" fmla="*/ 4871726 w 9662615"/>
              <a:gd name="connsiteY55-19370" fmla="*/ 1570584 h 1583140"/>
              <a:gd name="connsiteX56-19371" fmla="*/ 4843267 w 9662615"/>
              <a:gd name="connsiteY56-19372" fmla="*/ 1561459 h 1583140"/>
              <a:gd name="connsiteX57-19373" fmla="*/ 4821058 w 9662615"/>
              <a:gd name="connsiteY57-19374" fmla="*/ 1553078 h 1583140"/>
              <a:gd name="connsiteX58-19375" fmla="*/ 4791466 w 9662615"/>
              <a:gd name="connsiteY58-19376" fmla="*/ 1561324 h 1583140"/>
              <a:gd name="connsiteX59-19377" fmla="*/ 4784247 w 9662615"/>
              <a:gd name="connsiteY59-19378" fmla="*/ 1562342 h 1583140"/>
              <a:gd name="connsiteX60-19379" fmla="*/ 4739309 w 9662615"/>
              <a:gd name="connsiteY60-19380" fmla="*/ 1553948 h 1583140"/>
              <a:gd name="connsiteX61-19381" fmla="*/ 4697562 w 9662615"/>
              <a:gd name="connsiteY61-19382" fmla="*/ 1551206 h 1583140"/>
              <a:gd name="connsiteX62-19383" fmla="*/ 4650737 w 9662615"/>
              <a:gd name="connsiteY62-19384" fmla="*/ 1537381 h 1583140"/>
              <a:gd name="connsiteX63-19385" fmla="*/ 4583150 w 9662615"/>
              <a:gd name="connsiteY63-19386" fmla="*/ 1529064 h 1583140"/>
              <a:gd name="connsiteX64-19387" fmla="*/ 4521734 w 9662615"/>
              <a:gd name="connsiteY64-19388" fmla="*/ 1529359 h 1583140"/>
              <a:gd name="connsiteX65-19389" fmla="*/ 4382398 w 9662615"/>
              <a:gd name="connsiteY65-19390" fmla="*/ 1534108 h 1583140"/>
              <a:gd name="connsiteX66-19391" fmla="*/ 4221826 w 9662615"/>
              <a:gd name="connsiteY66-19392" fmla="*/ 1500972 h 1583140"/>
              <a:gd name="connsiteX67-19393" fmla="*/ 4096601 w 9662615"/>
              <a:gd name="connsiteY67-19394" fmla="*/ 1521563 h 1583140"/>
              <a:gd name="connsiteX68-19395" fmla="*/ 4002441 w 9662615"/>
              <a:gd name="connsiteY68-19396" fmla="*/ 1528912 h 1583140"/>
              <a:gd name="connsiteX69-19397" fmla="*/ 3833906 w 9662615"/>
              <a:gd name="connsiteY69-19398" fmla="*/ 1516637 h 1583140"/>
              <a:gd name="connsiteX70-19399" fmla="*/ 3763845 w 9662615"/>
              <a:gd name="connsiteY70-19400" fmla="*/ 1501782 h 1583140"/>
              <a:gd name="connsiteX71-19401" fmla="*/ 3641778 w 9662615"/>
              <a:gd name="connsiteY71-19402" fmla="*/ 1505446 h 1583140"/>
              <a:gd name="connsiteX72-19403" fmla="*/ 3565233 w 9662615"/>
              <a:gd name="connsiteY72-19404" fmla="*/ 1515122 h 1583140"/>
              <a:gd name="connsiteX73-19405" fmla="*/ 3560267 w 9662615"/>
              <a:gd name="connsiteY73-19406" fmla="*/ 1516288 h 1583140"/>
              <a:gd name="connsiteX74-19407" fmla="*/ 3540258 w 9662615"/>
              <a:gd name="connsiteY74-19408" fmla="*/ 1516976 h 1583140"/>
              <a:gd name="connsiteX75-19409" fmla="*/ 3534780 w 9662615"/>
              <a:gd name="connsiteY75-19410" fmla="*/ 1522141 h 1583140"/>
              <a:gd name="connsiteX76-19411" fmla="*/ 3504783 w 9662615"/>
              <a:gd name="connsiteY76-19412" fmla="*/ 1526739 h 1583140"/>
              <a:gd name="connsiteX77-19413" fmla="*/ 3430805 w 9662615"/>
              <a:gd name="connsiteY77-19414" fmla="*/ 1542521 h 1583140"/>
              <a:gd name="connsiteX78-19415" fmla="*/ 3292707 w 9662615"/>
              <a:gd name="connsiteY78-19416" fmla="*/ 1520490 h 1583140"/>
              <a:gd name="connsiteX79-19417" fmla="*/ 3187872 w 9662615"/>
              <a:gd name="connsiteY79-19418" fmla="*/ 1519991 h 1583140"/>
              <a:gd name="connsiteX80-19419" fmla="*/ 3148026 w 9662615"/>
              <a:gd name="connsiteY80-19420" fmla="*/ 1524777 h 1583140"/>
              <a:gd name="connsiteX81-19421" fmla="*/ 3092394 w 9662615"/>
              <a:gd name="connsiteY81-19422" fmla="*/ 1528115 h 1583140"/>
              <a:gd name="connsiteX82-19423" fmla="*/ 2994200 w 9662615"/>
              <a:gd name="connsiteY82-19424" fmla="*/ 1537857 h 1583140"/>
              <a:gd name="connsiteX83-19425" fmla="*/ 2862301 w 9662615"/>
              <a:gd name="connsiteY83-19426" fmla="*/ 1544250 h 1583140"/>
              <a:gd name="connsiteX84-19427" fmla="*/ 2766335 w 9662615"/>
              <a:gd name="connsiteY84-19428" fmla="*/ 1527662 h 1583140"/>
              <a:gd name="connsiteX85-19429" fmla="*/ 2757836 w 9662615"/>
              <a:gd name="connsiteY85-19430" fmla="*/ 1531371 h 1583140"/>
              <a:gd name="connsiteX86-19431" fmla="*/ 2691555 w 9662615"/>
              <a:gd name="connsiteY86-19432" fmla="*/ 1530283 h 1583140"/>
              <a:gd name="connsiteX87-19433" fmla="*/ 2491676 w 9662615"/>
              <a:gd name="connsiteY87-19434" fmla="*/ 1500859 h 1583140"/>
              <a:gd name="connsiteX88-19435" fmla="*/ 2378036 w 9662615"/>
              <a:gd name="connsiteY88-19436" fmla="*/ 1520645 h 1583140"/>
              <a:gd name="connsiteX89-19437" fmla="*/ 2284269 w 9662615"/>
              <a:gd name="connsiteY89-19438" fmla="*/ 1503068 h 1583140"/>
              <a:gd name="connsiteX90-19439" fmla="*/ 2207104 w 9662615"/>
              <a:gd name="connsiteY90-19440" fmla="*/ 1508888 h 1583140"/>
              <a:gd name="connsiteX91-19441" fmla="*/ 2149226 w 9662615"/>
              <a:gd name="connsiteY91-19442" fmla="*/ 1523409 h 1583140"/>
              <a:gd name="connsiteX92-19443" fmla="*/ 2084783 w 9662615"/>
              <a:gd name="connsiteY92-19444" fmla="*/ 1524245 h 1583140"/>
              <a:gd name="connsiteX93-19445" fmla="*/ 2070075 w 9662615"/>
              <a:gd name="connsiteY93-19446" fmla="*/ 1511285 h 1583140"/>
              <a:gd name="connsiteX94-19447" fmla="*/ 2001057 w 9662615"/>
              <a:gd name="connsiteY94-19448" fmla="*/ 1516449 h 1583140"/>
              <a:gd name="connsiteX95-19449" fmla="*/ 1896330 w 9662615"/>
              <a:gd name="connsiteY95-19450" fmla="*/ 1525725 h 1583140"/>
              <a:gd name="connsiteX96-19451" fmla="*/ 1835994 w 9662615"/>
              <a:gd name="connsiteY96-19452" fmla="*/ 1527678 h 1583140"/>
              <a:gd name="connsiteX97-19453" fmla="*/ 1671119 w 9662615"/>
              <a:gd name="connsiteY97-19454" fmla="*/ 1536701 h 1583140"/>
              <a:gd name="connsiteX98-19455" fmla="*/ 1601337 w 9662615"/>
              <a:gd name="connsiteY98-19456" fmla="*/ 1548552 h 1583140"/>
              <a:gd name="connsiteX99-19457" fmla="*/ 1407755 w 9662615"/>
              <a:gd name="connsiteY99-19458" fmla="*/ 1571444 h 1583140"/>
              <a:gd name="connsiteX100-19459" fmla="*/ 1271994 w 9662615"/>
              <a:gd name="connsiteY100-19460" fmla="*/ 1579471 h 1583140"/>
              <a:gd name="connsiteX101-19461" fmla="*/ 1249226 w 9662615"/>
              <a:gd name="connsiteY101-19462" fmla="*/ 1583140 h 1583140"/>
              <a:gd name="connsiteX102-19463" fmla="*/ 1217719 w 9662615"/>
              <a:gd name="connsiteY102-19464" fmla="*/ 1580863 h 1583140"/>
              <a:gd name="connsiteX103-19465" fmla="*/ 1091432 w 9662615"/>
              <a:gd name="connsiteY103-19466" fmla="*/ 1571003 h 1583140"/>
              <a:gd name="connsiteX104-19467" fmla="*/ 992039 w 9662615"/>
              <a:gd name="connsiteY104-19468" fmla="*/ 1556662 h 1583140"/>
              <a:gd name="connsiteX105-19469" fmla="*/ 868264 w 9662615"/>
              <a:gd name="connsiteY105-19470" fmla="*/ 1566392 h 1583140"/>
              <a:gd name="connsiteX106-19471" fmla="*/ 792765 w 9662615"/>
              <a:gd name="connsiteY106-19472" fmla="*/ 1563102 h 1583140"/>
              <a:gd name="connsiteX107-19473" fmla="*/ 669055 w 9662615"/>
              <a:gd name="connsiteY107-19474" fmla="*/ 1543638 h 1583140"/>
              <a:gd name="connsiteX108-19475" fmla="*/ 506152 w 9662615"/>
              <a:gd name="connsiteY108-19476" fmla="*/ 1549124 h 1583140"/>
              <a:gd name="connsiteX109-19477" fmla="*/ 472797 w 9662615"/>
              <a:gd name="connsiteY109-19478" fmla="*/ 1568904 h 1583140"/>
              <a:gd name="connsiteX110-19479" fmla="*/ 427864 w 9662615"/>
              <a:gd name="connsiteY110-19480" fmla="*/ 1580848 h 1583140"/>
              <a:gd name="connsiteX111-19481" fmla="*/ 408381 w 9662615"/>
              <a:gd name="connsiteY111-19482" fmla="*/ 1552940 h 1583140"/>
              <a:gd name="connsiteX112-19483" fmla="*/ 267163 w 9662615"/>
              <a:gd name="connsiteY112-19484" fmla="*/ 1531913 h 1583140"/>
              <a:gd name="connsiteX113-19485" fmla="*/ 196644 w 9662615"/>
              <a:gd name="connsiteY113-19486" fmla="*/ 1524565 h 1583140"/>
              <a:gd name="connsiteX114-19487" fmla="*/ 86819 w 9662615"/>
              <a:gd name="connsiteY114-19488" fmla="*/ 1519517 h 1583140"/>
              <a:gd name="connsiteX115-19489" fmla="*/ 53369 w 9662615"/>
              <a:gd name="connsiteY115-19490" fmla="*/ 1516853 h 1583140"/>
              <a:gd name="connsiteX116-19491" fmla="*/ 2359 w 9662615"/>
              <a:gd name="connsiteY116-19492" fmla="*/ 1515247 h 1583140"/>
              <a:gd name="connsiteX117-19493" fmla="*/ 0 w 9662615"/>
              <a:gd name="connsiteY117-19494" fmla="*/ 1514932 h 1583140"/>
              <a:gd name="connsiteX118-19495" fmla="*/ 0 w 9662615"/>
              <a:gd name="connsiteY118-19496" fmla="*/ 0 h 1583140"/>
              <a:gd name="connsiteX0-19497" fmla="*/ 0 w 9662615"/>
              <a:gd name="connsiteY0-19498" fmla="*/ 0 h 1583140"/>
              <a:gd name="connsiteX1-19499" fmla="*/ 9662615 w 9662615"/>
              <a:gd name="connsiteY1-19500" fmla="*/ 0 h 1583140"/>
              <a:gd name="connsiteX2-19501" fmla="*/ 9662615 w 9662615"/>
              <a:gd name="connsiteY2-19502" fmla="*/ 1280346 h 1583140"/>
              <a:gd name="connsiteX3-19503" fmla="*/ 9658420 w 9662615"/>
              <a:gd name="connsiteY3-19504" fmla="*/ 1280106 h 1583140"/>
              <a:gd name="connsiteX4-19505" fmla="*/ 9469546 w 9662615"/>
              <a:gd name="connsiteY4-19506" fmla="*/ 1289837 h 1583140"/>
              <a:gd name="connsiteX5-19507" fmla="*/ 9385895 w 9662615"/>
              <a:gd name="connsiteY5-19508" fmla="*/ 1269203 h 1583140"/>
              <a:gd name="connsiteX6-19509" fmla="*/ 9144767 w 9662615"/>
              <a:gd name="connsiteY6-19510" fmla="*/ 1264120 h 1583140"/>
              <a:gd name="connsiteX7-19511" fmla="*/ 8976400 w 9662615"/>
              <a:gd name="connsiteY7-19512" fmla="*/ 1326661 h 1583140"/>
              <a:gd name="connsiteX8-19513" fmla="*/ 8705466 w 9662615"/>
              <a:gd name="connsiteY8-19514" fmla="*/ 1342419 h 1583140"/>
              <a:gd name="connsiteX9-19515" fmla="*/ 8652221 w 9662615"/>
              <a:gd name="connsiteY9-19516" fmla="*/ 1326906 h 1583140"/>
              <a:gd name="connsiteX10-19517" fmla="*/ 8632312 w 9662615"/>
              <a:gd name="connsiteY10-19518" fmla="*/ 1326025 h 1583140"/>
              <a:gd name="connsiteX11-19519" fmla="*/ 8591582 w 9662615"/>
              <a:gd name="connsiteY11-19520" fmla="*/ 1341666 h 1583140"/>
              <a:gd name="connsiteX12-19521" fmla="*/ 8537336 w 9662615"/>
              <a:gd name="connsiteY12-19522" fmla="*/ 1341684 h 1583140"/>
              <a:gd name="connsiteX13-19523" fmla="*/ 8472508 w 9662615"/>
              <a:gd name="connsiteY13-19524" fmla="*/ 1363109 h 1583140"/>
              <a:gd name="connsiteX14-19525" fmla="*/ 8278355 w 9662615"/>
              <a:gd name="connsiteY14-19526" fmla="*/ 1386569 h 1583140"/>
              <a:gd name="connsiteX15-19527" fmla="*/ 8197961 w 9662615"/>
              <a:gd name="connsiteY15-19528" fmla="*/ 1392804 h 1583140"/>
              <a:gd name="connsiteX16-19529" fmla="*/ 8171196 w 9662615"/>
              <a:gd name="connsiteY16-19530" fmla="*/ 1397216 h 1583140"/>
              <a:gd name="connsiteX17-19531" fmla="*/ 8087910 w 9662615"/>
              <a:gd name="connsiteY17-19532" fmla="*/ 1386449 h 1583140"/>
              <a:gd name="connsiteX18-19533" fmla="*/ 7974579 w 9662615"/>
              <a:gd name="connsiteY18-19534" fmla="*/ 1383439 h 1583140"/>
              <a:gd name="connsiteX19-19535" fmla="*/ 7768351 w 9662615"/>
              <a:gd name="connsiteY19-19536" fmla="*/ 1395051 h 1583140"/>
              <a:gd name="connsiteX20-19537" fmla="*/ 7635985 w 9662615"/>
              <a:gd name="connsiteY20-19538" fmla="*/ 1386363 h 1583140"/>
              <a:gd name="connsiteX21-19539" fmla="*/ 7466069 w 9662615"/>
              <a:gd name="connsiteY21-19540" fmla="*/ 1377654 h 1583140"/>
              <a:gd name="connsiteX22-19541" fmla="*/ 7355642 w 9662615"/>
              <a:gd name="connsiteY22-19542" fmla="*/ 1407761 h 1583140"/>
              <a:gd name="connsiteX23-19543" fmla="*/ 7215220 w 9662615"/>
              <a:gd name="connsiteY23-19544" fmla="*/ 1397856 h 1583140"/>
              <a:gd name="connsiteX24-19545" fmla="*/ 7082147 w 9662615"/>
              <a:gd name="connsiteY24-19546" fmla="*/ 1406113 h 1583140"/>
              <a:gd name="connsiteX25-19547" fmla="*/ 6987129 w 9662615"/>
              <a:gd name="connsiteY25-19548" fmla="*/ 1404834 h 1583140"/>
              <a:gd name="connsiteX26-19549" fmla="*/ 6907567 w 9662615"/>
              <a:gd name="connsiteY26-19550" fmla="*/ 1419149 h 1583140"/>
              <a:gd name="connsiteX27-19551" fmla="*/ 6748428 w 9662615"/>
              <a:gd name="connsiteY27-19552" fmla="*/ 1420308 h 1583140"/>
              <a:gd name="connsiteX28-19553" fmla="*/ 6654257 w 9662615"/>
              <a:gd name="connsiteY28-19554" fmla="*/ 1424143 h 1583140"/>
              <a:gd name="connsiteX29-19555" fmla="*/ 6620123 w 9662615"/>
              <a:gd name="connsiteY29-19556" fmla="*/ 1430535 h 1583140"/>
              <a:gd name="connsiteX30-19557" fmla="*/ 6571355 w 9662615"/>
              <a:gd name="connsiteY30-19558" fmla="*/ 1436144 h 1583140"/>
              <a:gd name="connsiteX31-19559" fmla="*/ 6486557 w 9662615"/>
              <a:gd name="connsiteY31-19560" fmla="*/ 1449861 h 1583140"/>
              <a:gd name="connsiteX32-19561" fmla="*/ 6370419 w 9662615"/>
              <a:gd name="connsiteY32-19562" fmla="*/ 1461649 h 1583140"/>
              <a:gd name="connsiteX33-19563" fmla="*/ 6278839 w 9662615"/>
              <a:gd name="connsiteY33-19564" fmla="*/ 1449160 h 1583140"/>
              <a:gd name="connsiteX34-19565" fmla="*/ 6272455 w 9662615"/>
              <a:gd name="connsiteY34-19566" fmla="*/ 1453191 h 1583140"/>
              <a:gd name="connsiteX35-19567" fmla="*/ 6212659 w 9662615"/>
              <a:gd name="connsiteY35-19568" fmla="*/ 1454850 h 1583140"/>
              <a:gd name="connsiteX36-19569" fmla="*/ 6069317 w 9662615"/>
              <a:gd name="connsiteY36-19570" fmla="*/ 1445838 h 1583140"/>
              <a:gd name="connsiteX37-19571" fmla="*/ 5878477 w 9662615"/>
              <a:gd name="connsiteY37-19572" fmla="*/ 1439180 h 1583140"/>
              <a:gd name="connsiteX38-19573" fmla="*/ 5838387 w 9662615"/>
              <a:gd name="connsiteY38-19574" fmla="*/ 1444679 h 1583140"/>
              <a:gd name="connsiteX39-19575" fmla="*/ 5771136 w 9662615"/>
              <a:gd name="connsiteY39-19576" fmla="*/ 1453639 h 1583140"/>
              <a:gd name="connsiteX40-19577" fmla="*/ 5724081 w 9662615"/>
              <a:gd name="connsiteY40-19578" fmla="*/ 1470431 h 1583140"/>
              <a:gd name="connsiteX41-19579" fmla="*/ 5666577 w 9662615"/>
              <a:gd name="connsiteY41-19580" fmla="*/ 1473921 h 1583140"/>
              <a:gd name="connsiteX42-19581" fmla="*/ 5649068 w 9662615"/>
              <a:gd name="connsiteY42-19582" fmla="*/ 1461676 h 1583140"/>
              <a:gd name="connsiteX43-19583" fmla="*/ 5588902 w 9662615"/>
              <a:gd name="connsiteY43-19584" fmla="*/ 1469647 h 1583140"/>
              <a:gd name="connsiteX44-19585" fmla="*/ 5498090 w 9662615"/>
              <a:gd name="connsiteY44-19586" fmla="*/ 1483173 h 1583140"/>
              <a:gd name="connsiteX45-19587" fmla="*/ 5444641 w 9662615"/>
              <a:gd name="connsiteY45-19588" fmla="*/ 1487602 h 1583140"/>
              <a:gd name="connsiteX46-19589" fmla="*/ 5299812 w 9662615"/>
              <a:gd name="connsiteY46-19590" fmla="*/ 1503362 h 1583140"/>
              <a:gd name="connsiteX47-19591" fmla="*/ 5245752 w 9662615"/>
              <a:gd name="connsiteY47-19592" fmla="*/ 1520612 h 1583140"/>
              <a:gd name="connsiteX48-19593" fmla="*/ 5177807 w 9662615"/>
              <a:gd name="connsiteY48-19594" fmla="*/ 1526802 h 1583140"/>
              <a:gd name="connsiteX49-19595" fmla="*/ 5113910 w 9662615"/>
              <a:gd name="connsiteY49-19596" fmla="*/ 1533205 h 1583140"/>
              <a:gd name="connsiteX50-19597" fmla="*/ 5059484 w 9662615"/>
              <a:gd name="connsiteY50-19598" fmla="*/ 1546802 h 1583140"/>
              <a:gd name="connsiteX51-19599" fmla="*/ 5038524 w 9662615"/>
              <a:gd name="connsiteY51-19600" fmla="*/ 1545675 h 1583140"/>
              <a:gd name="connsiteX52-19601" fmla="*/ 5026564 w 9662615"/>
              <a:gd name="connsiteY52-19602" fmla="*/ 1545376 h 1583140"/>
              <a:gd name="connsiteX53-19603" fmla="*/ 4969433 w 9662615"/>
              <a:gd name="connsiteY53-19604" fmla="*/ 1550865 h 1583140"/>
              <a:gd name="connsiteX54-19605" fmla="*/ 4929254 w 9662615"/>
              <a:gd name="connsiteY54-19606" fmla="*/ 1563452 h 1583140"/>
              <a:gd name="connsiteX55-19607" fmla="*/ 4871726 w 9662615"/>
              <a:gd name="connsiteY55-19608" fmla="*/ 1570584 h 1583140"/>
              <a:gd name="connsiteX56-19609" fmla="*/ 4843267 w 9662615"/>
              <a:gd name="connsiteY56-19610" fmla="*/ 1561459 h 1583140"/>
              <a:gd name="connsiteX57-19611" fmla="*/ 4821058 w 9662615"/>
              <a:gd name="connsiteY57-19612" fmla="*/ 1553078 h 1583140"/>
              <a:gd name="connsiteX58-19613" fmla="*/ 4791466 w 9662615"/>
              <a:gd name="connsiteY58-19614" fmla="*/ 1561324 h 1583140"/>
              <a:gd name="connsiteX59-19615" fmla="*/ 4784247 w 9662615"/>
              <a:gd name="connsiteY59-19616" fmla="*/ 1562342 h 1583140"/>
              <a:gd name="connsiteX60-19617" fmla="*/ 4739309 w 9662615"/>
              <a:gd name="connsiteY60-19618" fmla="*/ 1553948 h 1583140"/>
              <a:gd name="connsiteX61-19619" fmla="*/ 4697562 w 9662615"/>
              <a:gd name="connsiteY61-19620" fmla="*/ 1551206 h 1583140"/>
              <a:gd name="connsiteX62-19621" fmla="*/ 4650737 w 9662615"/>
              <a:gd name="connsiteY62-19622" fmla="*/ 1537381 h 1583140"/>
              <a:gd name="connsiteX63-19623" fmla="*/ 4583150 w 9662615"/>
              <a:gd name="connsiteY63-19624" fmla="*/ 1529064 h 1583140"/>
              <a:gd name="connsiteX64-19625" fmla="*/ 4521734 w 9662615"/>
              <a:gd name="connsiteY64-19626" fmla="*/ 1529359 h 1583140"/>
              <a:gd name="connsiteX65-19627" fmla="*/ 4382398 w 9662615"/>
              <a:gd name="connsiteY65-19628" fmla="*/ 1534108 h 1583140"/>
              <a:gd name="connsiteX66-19629" fmla="*/ 4221826 w 9662615"/>
              <a:gd name="connsiteY66-19630" fmla="*/ 1500972 h 1583140"/>
              <a:gd name="connsiteX67-19631" fmla="*/ 4096601 w 9662615"/>
              <a:gd name="connsiteY67-19632" fmla="*/ 1521563 h 1583140"/>
              <a:gd name="connsiteX68-19633" fmla="*/ 4002441 w 9662615"/>
              <a:gd name="connsiteY68-19634" fmla="*/ 1528912 h 1583140"/>
              <a:gd name="connsiteX69-19635" fmla="*/ 3833906 w 9662615"/>
              <a:gd name="connsiteY69-19636" fmla="*/ 1516637 h 1583140"/>
              <a:gd name="connsiteX70-19637" fmla="*/ 3763845 w 9662615"/>
              <a:gd name="connsiteY70-19638" fmla="*/ 1501782 h 1583140"/>
              <a:gd name="connsiteX71-19639" fmla="*/ 3641778 w 9662615"/>
              <a:gd name="connsiteY71-19640" fmla="*/ 1505446 h 1583140"/>
              <a:gd name="connsiteX72-19641" fmla="*/ 3565233 w 9662615"/>
              <a:gd name="connsiteY72-19642" fmla="*/ 1515122 h 1583140"/>
              <a:gd name="connsiteX73-19643" fmla="*/ 3560267 w 9662615"/>
              <a:gd name="connsiteY73-19644" fmla="*/ 1516288 h 1583140"/>
              <a:gd name="connsiteX74-19645" fmla="*/ 3540258 w 9662615"/>
              <a:gd name="connsiteY74-19646" fmla="*/ 1516976 h 1583140"/>
              <a:gd name="connsiteX75-19647" fmla="*/ 3534780 w 9662615"/>
              <a:gd name="connsiteY75-19648" fmla="*/ 1522141 h 1583140"/>
              <a:gd name="connsiteX76-19649" fmla="*/ 3504783 w 9662615"/>
              <a:gd name="connsiteY76-19650" fmla="*/ 1526739 h 1583140"/>
              <a:gd name="connsiteX77-19651" fmla="*/ 3430805 w 9662615"/>
              <a:gd name="connsiteY77-19652" fmla="*/ 1542521 h 1583140"/>
              <a:gd name="connsiteX78-19653" fmla="*/ 3292707 w 9662615"/>
              <a:gd name="connsiteY78-19654" fmla="*/ 1520490 h 1583140"/>
              <a:gd name="connsiteX79-19655" fmla="*/ 3187872 w 9662615"/>
              <a:gd name="connsiteY79-19656" fmla="*/ 1519991 h 1583140"/>
              <a:gd name="connsiteX80-19657" fmla="*/ 3148026 w 9662615"/>
              <a:gd name="connsiteY80-19658" fmla="*/ 1524777 h 1583140"/>
              <a:gd name="connsiteX81-19659" fmla="*/ 3092394 w 9662615"/>
              <a:gd name="connsiteY81-19660" fmla="*/ 1528115 h 1583140"/>
              <a:gd name="connsiteX82-19661" fmla="*/ 2994200 w 9662615"/>
              <a:gd name="connsiteY82-19662" fmla="*/ 1537857 h 1583140"/>
              <a:gd name="connsiteX83-19663" fmla="*/ 2862301 w 9662615"/>
              <a:gd name="connsiteY83-19664" fmla="*/ 1544250 h 1583140"/>
              <a:gd name="connsiteX84-19665" fmla="*/ 2766335 w 9662615"/>
              <a:gd name="connsiteY84-19666" fmla="*/ 1527662 h 1583140"/>
              <a:gd name="connsiteX85-19667" fmla="*/ 2757836 w 9662615"/>
              <a:gd name="connsiteY85-19668" fmla="*/ 1531371 h 1583140"/>
              <a:gd name="connsiteX86-19669" fmla="*/ 2691555 w 9662615"/>
              <a:gd name="connsiteY86-19670" fmla="*/ 1530283 h 1583140"/>
              <a:gd name="connsiteX87-19671" fmla="*/ 2491676 w 9662615"/>
              <a:gd name="connsiteY87-19672" fmla="*/ 1500859 h 1583140"/>
              <a:gd name="connsiteX88-19673" fmla="*/ 2378036 w 9662615"/>
              <a:gd name="connsiteY88-19674" fmla="*/ 1520645 h 1583140"/>
              <a:gd name="connsiteX89-19675" fmla="*/ 2284269 w 9662615"/>
              <a:gd name="connsiteY89-19676" fmla="*/ 1503068 h 1583140"/>
              <a:gd name="connsiteX90-19677" fmla="*/ 2207104 w 9662615"/>
              <a:gd name="connsiteY90-19678" fmla="*/ 1508888 h 1583140"/>
              <a:gd name="connsiteX91-19679" fmla="*/ 2149226 w 9662615"/>
              <a:gd name="connsiteY91-19680" fmla="*/ 1523409 h 1583140"/>
              <a:gd name="connsiteX92-19681" fmla="*/ 2084783 w 9662615"/>
              <a:gd name="connsiteY92-19682" fmla="*/ 1524245 h 1583140"/>
              <a:gd name="connsiteX93-19683" fmla="*/ 2070075 w 9662615"/>
              <a:gd name="connsiteY93-19684" fmla="*/ 1511285 h 1583140"/>
              <a:gd name="connsiteX94-19685" fmla="*/ 2001057 w 9662615"/>
              <a:gd name="connsiteY94-19686" fmla="*/ 1516449 h 1583140"/>
              <a:gd name="connsiteX95-19687" fmla="*/ 1896330 w 9662615"/>
              <a:gd name="connsiteY95-19688" fmla="*/ 1525725 h 1583140"/>
              <a:gd name="connsiteX96-19689" fmla="*/ 1835994 w 9662615"/>
              <a:gd name="connsiteY96-19690" fmla="*/ 1527678 h 1583140"/>
              <a:gd name="connsiteX97-19691" fmla="*/ 1671119 w 9662615"/>
              <a:gd name="connsiteY97-19692" fmla="*/ 1536701 h 1583140"/>
              <a:gd name="connsiteX98-19693" fmla="*/ 1601337 w 9662615"/>
              <a:gd name="connsiteY98-19694" fmla="*/ 1548552 h 1583140"/>
              <a:gd name="connsiteX99-19695" fmla="*/ 1407755 w 9662615"/>
              <a:gd name="connsiteY99-19696" fmla="*/ 1571444 h 1583140"/>
              <a:gd name="connsiteX100-19697" fmla="*/ 1271994 w 9662615"/>
              <a:gd name="connsiteY100-19698" fmla="*/ 1579471 h 1583140"/>
              <a:gd name="connsiteX101-19699" fmla="*/ 1249226 w 9662615"/>
              <a:gd name="connsiteY101-19700" fmla="*/ 1583140 h 1583140"/>
              <a:gd name="connsiteX102-19701" fmla="*/ 1217719 w 9662615"/>
              <a:gd name="connsiteY102-19702" fmla="*/ 1580863 h 1583140"/>
              <a:gd name="connsiteX103-19703" fmla="*/ 1091432 w 9662615"/>
              <a:gd name="connsiteY103-19704" fmla="*/ 1571003 h 1583140"/>
              <a:gd name="connsiteX104-19705" fmla="*/ 992039 w 9662615"/>
              <a:gd name="connsiteY104-19706" fmla="*/ 1556662 h 1583140"/>
              <a:gd name="connsiteX105-19707" fmla="*/ 868264 w 9662615"/>
              <a:gd name="connsiteY105-19708" fmla="*/ 1566392 h 1583140"/>
              <a:gd name="connsiteX106-19709" fmla="*/ 792765 w 9662615"/>
              <a:gd name="connsiteY106-19710" fmla="*/ 1563102 h 1583140"/>
              <a:gd name="connsiteX107-19711" fmla="*/ 669055 w 9662615"/>
              <a:gd name="connsiteY107-19712" fmla="*/ 1543638 h 1583140"/>
              <a:gd name="connsiteX108-19713" fmla="*/ 506152 w 9662615"/>
              <a:gd name="connsiteY108-19714" fmla="*/ 1549124 h 1583140"/>
              <a:gd name="connsiteX109-19715" fmla="*/ 472797 w 9662615"/>
              <a:gd name="connsiteY109-19716" fmla="*/ 1568904 h 1583140"/>
              <a:gd name="connsiteX110-19717" fmla="*/ 427864 w 9662615"/>
              <a:gd name="connsiteY110-19718" fmla="*/ 1580848 h 1583140"/>
              <a:gd name="connsiteX111-19719" fmla="*/ 408381 w 9662615"/>
              <a:gd name="connsiteY111-19720" fmla="*/ 1552940 h 1583140"/>
              <a:gd name="connsiteX112-19721" fmla="*/ 267163 w 9662615"/>
              <a:gd name="connsiteY112-19722" fmla="*/ 1531913 h 1583140"/>
              <a:gd name="connsiteX113-19723" fmla="*/ 196644 w 9662615"/>
              <a:gd name="connsiteY113-19724" fmla="*/ 1524565 h 1583140"/>
              <a:gd name="connsiteX114-19725" fmla="*/ 86819 w 9662615"/>
              <a:gd name="connsiteY114-19726" fmla="*/ 1519517 h 1583140"/>
              <a:gd name="connsiteX115-19727" fmla="*/ 53369 w 9662615"/>
              <a:gd name="connsiteY115-19728" fmla="*/ 1516853 h 1583140"/>
              <a:gd name="connsiteX116-19729" fmla="*/ 2359 w 9662615"/>
              <a:gd name="connsiteY116-19730" fmla="*/ 1515247 h 1583140"/>
              <a:gd name="connsiteX117-19731" fmla="*/ 0 w 9662615"/>
              <a:gd name="connsiteY117-19732" fmla="*/ 1514932 h 1583140"/>
              <a:gd name="connsiteX118-19733" fmla="*/ 0 w 9662615"/>
              <a:gd name="connsiteY118-19734" fmla="*/ 0 h 1583140"/>
              <a:gd name="connsiteX0-19735" fmla="*/ 0 w 9662615"/>
              <a:gd name="connsiteY0-19736" fmla="*/ 0 h 1583140"/>
              <a:gd name="connsiteX1-19737" fmla="*/ 9662615 w 9662615"/>
              <a:gd name="connsiteY1-19738" fmla="*/ 0 h 1583140"/>
              <a:gd name="connsiteX2-19739" fmla="*/ 9662615 w 9662615"/>
              <a:gd name="connsiteY2-19740" fmla="*/ 1280346 h 1583140"/>
              <a:gd name="connsiteX3-19741" fmla="*/ 9658420 w 9662615"/>
              <a:gd name="connsiteY3-19742" fmla="*/ 1280106 h 1583140"/>
              <a:gd name="connsiteX4-19743" fmla="*/ 9469546 w 9662615"/>
              <a:gd name="connsiteY4-19744" fmla="*/ 1289837 h 1583140"/>
              <a:gd name="connsiteX5-19745" fmla="*/ 9385895 w 9662615"/>
              <a:gd name="connsiteY5-19746" fmla="*/ 1269203 h 1583140"/>
              <a:gd name="connsiteX6-19747" fmla="*/ 9144767 w 9662615"/>
              <a:gd name="connsiteY6-19748" fmla="*/ 1264120 h 1583140"/>
              <a:gd name="connsiteX7-19749" fmla="*/ 8976400 w 9662615"/>
              <a:gd name="connsiteY7-19750" fmla="*/ 1326661 h 1583140"/>
              <a:gd name="connsiteX8-19751" fmla="*/ 8784979 w 9662615"/>
              <a:gd name="connsiteY8-19752" fmla="*/ 1342419 h 1583140"/>
              <a:gd name="connsiteX9-19753" fmla="*/ 8652221 w 9662615"/>
              <a:gd name="connsiteY9-19754" fmla="*/ 1326906 h 1583140"/>
              <a:gd name="connsiteX10-19755" fmla="*/ 8632312 w 9662615"/>
              <a:gd name="connsiteY10-19756" fmla="*/ 1326025 h 1583140"/>
              <a:gd name="connsiteX11-19757" fmla="*/ 8591582 w 9662615"/>
              <a:gd name="connsiteY11-19758" fmla="*/ 1341666 h 1583140"/>
              <a:gd name="connsiteX12-19759" fmla="*/ 8537336 w 9662615"/>
              <a:gd name="connsiteY12-19760" fmla="*/ 1341684 h 1583140"/>
              <a:gd name="connsiteX13-19761" fmla="*/ 8472508 w 9662615"/>
              <a:gd name="connsiteY13-19762" fmla="*/ 1363109 h 1583140"/>
              <a:gd name="connsiteX14-19763" fmla="*/ 8278355 w 9662615"/>
              <a:gd name="connsiteY14-19764" fmla="*/ 1386569 h 1583140"/>
              <a:gd name="connsiteX15-19765" fmla="*/ 8197961 w 9662615"/>
              <a:gd name="connsiteY15-19766" fmla="*/ 1392804 h 1583140"/>
              <a:gd name="connsiteX16-19767" fmla="*/ 8171196 w 9662615"/>
              <a:gd name="connsiteY16-19768" fmla="*/ 1397216 h 1583140"/>
              <a:gd name="connsiteX17-19769" fmla="*/ 8087910 w 9662615"/>
              <a:gd name="connsiteY17-19770" fmla="*/ 1386449 h 1583140"/>
              <a:gd name="connsiteX18-19771" fmla="*/ 7974579 w 9662615"/>
              <a:gd name="connsiteY18-19772" fmla="*/ 1383439 h 1583140"/>
              <a:gd name="connsiteX19-19773" fmla="*/ 7768351 w 9662615"/>
              <a:gd name="connsiteY19-19774" fmla="*/ 1395051 h 1583140"/>
              <a:gd name="connsiteX20-19775" fmla="*/ 7635985 w 9662615"/>
              <a:gd name="connsiteY20-19776" fmla="*/ 1386363 h 1583140"/>
              <a:gd name="connsiteX21-19777" fmla="*/ 7466069 w 9662615"/>
              <a:gd name="connsiteY21-19778" fmla="*/ 1377654 h 1583140"/>
              <a:gd name="connsiteX22-19779" fmla="*/ 7355642 w 9662615"/>
              <a:gd name="connsiteY22-19780" fmla="*/ 1407761 h 1583140"/>
              <a:gd name="connsiteX23-19781" fmla="*/ 7215220 w 9662615"/>
              <a:gd name="connsiteY23-19782" fmla="*/ 1397856 h 1583140"/>
              <a:gd name="connsiteX24-19783" fmla="*/ 7082147 w 9662615"/>
              <a:gd name="connsiteY24-19784" fmla="*/ 1406113 h 1583140"/>
              <a:gd name="connsiteX25-19785" fmla="*/ 6987129 w 9662615"/>
              <a:gd name="connsiteY25-19786" fmla="*/ 1404834 h 1583140"/>
              <a:gd name="connsiteX26-19787" fmla="*/ 6907567 w 9662615"/>
              <a:gd name="connsiteY26-19788" fmla="*/ 1419149 h 1583140"/>
              <a:gd name="connsiteX27-19789" fmla="*/ 6748428 w 9662615"/>
              <a:gd name="connsiteY27-19790" fmla="*/ 1420308 h 1583140"/>
              <a:gd name="connsiteX28-19791" fmla="*/ 6654257 w 9662615"/>
              <a:gd name="connsiteY28-19792" fmla="*/ 1424143 h 1583140"/>
              <a:gd name="connsiteX29-19793" fmla="*/ 6620123 w 9662615"/>
              <a:gd name="connsiteY29-19794" fmla="*/ 1430535 h 1583140"/>
              <a:gd name="connsiteX30-19795" fmla="*/ 6571355 w 9662615"/>
              <a:gd name="connsiteY30-19796" fmla="*/ 1436144 h 1583140"/>
              <a:gd name="connsiteX31-19797" fmla="*/ 6486557 w 9662615"/>
              <a:gd name="connsiteY31-19798" fmla="*/ 1449861 h 1583140"/>
              <a:gd name="connsiteX32-19799" fmla="*/ 6370419 w 9662615"/>
              <a:gd name="connsiteY32-19800" fmla="*/ 1461649 h 1583140"/>
              <a:gd name="connsiteX33-19801" fmla="*/ 6278839 w 9662615"/>
              <a:gd name="connsiteY33-19802" fmla="*/ 1449160 h 1583140"/>
              <a:gd name="connsiteX34-19803" fmla="*/ 6272455 w 9662615"/>
              <a:gd name="connsiteY34-19804" fmla="*/ 1453191 h 1583140"/>
              <a:gd name="connsiteX35-19805" fmla="*/ 6212659 w 9662615"/>
              <a:gd name="connsiteY35-19806" fmla="*/ 1454850 h 1583140"/>
              <a:gd name="connsiteX36-19807" fmla="*/ 6069317 w 9662615"/>
              <a:gd name="connsiteY36-19808" fmla="*/ 1445838 h 1583140"/>
              <a:gd name="connsiteX37-19809" fmla="*/ 5878477 w 9662615"/>
              <a:gd name="connsiteY37-19810" fmla="*/ 1439180 h 1583140"/>
              <a:gd name="connsiteX38-19811" fmla="*/ 5838387 w 9662615"/>
              <a:gd name="connsiteY38-19812" fmla="*/ 1444679 h 1583140"/>
              <a:gd name="connsiteX39-19813" fmla="*/ 5771136 w 9662615"/>
              <a:gd name="connsiteY39-19814" fmla="*/ 1453639 h 1583140"/>
              <a:gd name="connsiteX40-19815" fmla="*/ 5724081 w 9662615"/>
              <a:gd name="connsiteY40-19816" fmla="*/ 1470431 h 1583140"/>
              <a:gd name="connsiteX41-19817" fmla="*/ 5666577 w 9662615"/>
              <a:gd name="connsiteY41-19818" fmla="*/ 1473921 h 1583140"/>
              <a:gd name="connsiteX42-19819" fmla="*/ 5649068 w 9662615"/>
              <a:gd name="connsiteY42-19820" fmla="*/ 1461676 h 1583140"/>
              <a:gd name="connsiteX43-19821" fmla="*/ 5588902 w 9662615"/>
              <a:gd name="connsiteY43-19822" fmla="*/ 1469647 h 1583140"/>
              <a:gd name="connsiteX44-19823" fmla="*/ 5498090 w 9662615"/>
              <a:gd name="connsiteY44-19824" fmla="*/ 1483173 h 1583140"/>
              <a:gd name="connsiteX45-19825" fmla="*/ 5444641 w 9662615"/>
              <a:gd name="connsiteY45-19826" fmla="*/ 1487602 h 1583140"/>
              <a:gd name="connsiteX46-19827" fmla="*/ 5299812 w 9662615"/>
              <a:gd name="connsiteY46-19828" fmla="*/ 1503362 h 1583140"/>
              <a:gd name="connsiteX47-19829" fmla="*/ 5245752 w 9662615"/>
              <a:gd name="connsiteY47-19830" fmla="*/ 1520612 h 1583140"/>
              <a:gd name="connsiteX48-19831" fmla="*/ 5177807 w 9662615"/>
              <a:gd name="connsiteY48-19832" fmla="*/ 1526802 h 1583140"/>
              <a:gd name="connsiteX49-19833" fmla="*/ 5113910 w 9662615"/>
              <a:gd name="connsiteY49-19834" fmla="*/ 1533205 h 1583140"/>
              <a:gd name="connsiteX50-19835" fmla="*/ 5059484 w 9662615"/>
              <a:gd name="connsiteY50-19836" fmla="*/ 1546802 h 1583140"/>
              <a:gd name="connsiteX51-19837" fmla="*/ 5038524 w 9662615"/>
              <a:gd name="connsiteY51-19838" fmla="*/ 1545675 h 1583140"/>
              <a:gd name="connsiteX52-19839" fmla="*/ 5026564 w 9662615"/>
              <a:gd name="connsiteY52-19840" fmla="*/ 1545376 h 1583140"/>
              <a:gd name="connsiteX53-19841" fmla="*/ 4969433 w 9662615"/>
              <a:gd name="connsiteY53-19842" fmla="*/ 1550865 h 1583140"/>
              <a:gd name="connsiteX54-19843" fmla="*/ 4929254 w 9662615"/>
              <a:gd name="connsiteY54-19844" fmla="*/ 1563452 h 1583140"/>
              <a:gd name="connsiteX55-19845" fmla="*/ 4871726 w 9662615"/>
              <a:gd name="connsiteY55-19846" fmla="*/ 1570584 h 1583140"/>
              <a:gd name="connsiteX56-19847" fmla="*/ 4843267 w 9662615"/>
              <a:gd name="connsiteY56-19848" fmla="*/ 1561459 h 1583140"/>
              <a:gd name="connsiteX57-19849" fmla="*/ 4821058 w 9662615"/>
              <a:gd name="connsiteY57-19850" fmla="*/ 1553078 h 1583140"/>
              <a:gd name="connsiteX58-19851" fmla="*/ 4791466 w 9662615"/>
              <a:gd name="connsiteY58-19852" fmla="*/ 1561324 h 1583140"/>
              <a:gd name="connsiteX59-19853" fmla="*/ 4784247 w 9662615"/>
              <a:gd name="connsiteY59-19854" fmla="*/ 1562342 h 1583140"/>
              <a:gd name="connsiteX60-19855" fmla="*/ 4739309 w 9662615"/>
              <a:gd name="connsiteY60-19856" fmla="*/ 1553948 h 1583140"/>
              <a:gd name="connsiteX61-19857" fmla="*/ 4697562 w 9662615"/>
              <a:gd name="connsiteY61-19858" fmla="*/ 1551206 h 1583140"/>
              <a:gd name="connsiteX62-19859" fmla="*/ 4650737 w 9662615"/>
              <a:gd name="connsiteY62-19860" fmla="*/ 1537381 h 1583140"/>
              <a:gd name="connsiteX63-19861" fmla="*/ 4583150 w 9662615"/>
              <a:gd name="connsiteY63-19862" fmla="*/ 1529064 h 1583140"/>
              <a:gd name="connsiteX64-19863" fmla="*/ 4521734 w 9662615"/>
              <a:gd name="connsiteY64-19864" fmla="*/ 1529359 h 1583140"/>
              <a:gd name="connsiteX65-19865" fmla="*/ 4382398 w 9662615"/>
              <a:gd name="connsiteY65-19866" fmla="*/ 1534108 h 1583140"/>
              <a:gd name="connsiteX66-19867" fmla="*/ 4221826 w 9662615"/>
              <a:gd name="connsiteY66-19868" fmla="*/ 1500972 h 1583140"/>
              <a:gd name="connsiteX67-19869" fmla="*/ 4096601 w 9662615"/>
              <a:gd name="connsiteY67-19870" fmla="*/ 1521563 h 1583140"/>
              <a:gd name="connsiteX68-19871" fmla="*/ 4002441 w 9662615"/>
              <a:gd name="connsiteY68-19872" fmla="*/ 1528912 h 1583140"/>
              <a:gd name="connsiteX69-19873" fmla="*/ 3833906 w 9662615"/>
              <a:gd name="connsiteY69-19874" fmla="*/ 1516637 h 1583140"/>
              <a:gd name="connsiteX70-19875" fmla="*/ 3763845 w 9662615"/>
              <a:gd name="connsiteY70-19876" fmla="*/ 1501782 h 1583140"/>
              <a:gd name="connsiteX71-19877" fmla="*/ 3641778 w 9662615"/>
              <a:gd name="connsiteY71-19878" fmla="*/ 1505446 h 1583140"/>
              <a:gd name="connsiteX72-19879" fmla="*/ 3565233 w 9662615"/>
              <a:gd name="connsiteY72-19880" fmla="*/ 1515122 h 1583140"/>
              <a:gd name="connsiteX73-19881" fmla="*/ 3560267 w 9662615"/>
              <a:gd name="connsiteY73-19882" fmla="*/ 1516288 h 1583140"/>
              <a:gd name="connsiteX74-19883" fmla="*/ 3540258 w 9662615"/>
              <a:gd name="connsiteY74-19884" fmla="*/ 1516976 h 1583140"/>
              <a:gd name="connsiteX75-19885" fmla="*/ 3534780 w 9662615"/>
              <a:gd name="connsiteY75-19886" fmla="*/ 1522141 h 1583140"/>
              <a:gd name="connsiteX76-19887" fmla="*/ 3504783 w 9662615"/>
              <a:gd name="connsiteY76-19888" fmla="*/ 1526739 h 1583140"/>
              <a:gd name="connsiteX77-19889" fmla="*/ 3430805 w 9662615"/>
              <a:gd name="connsiteY77-19890" fmla="*/ 1542521 h 1583140"/>
              <a:gd name="connsiteX78-19891" fmla="*/ 3292707 w 9662615"/>
              <a:gd name="connsiteY78-19892" fmla="*/ 1520490 h 1583140"/>
              <a:gd name="connsiteX79-19893" fmla="*/ 3187872 w 9662615"/>
              <a:gd name="connsiteY79-19894" fmla="*/ 1519991 h 1583140"/>
              <a:gd name="connsiteX80-19895" fmla="*/ 3148026 w 9662615"/>
              <a:gd name="connsiteY80-19896" fmla="*/ 1524777 h 1583140"/>
              <a:gd name="connsiteX81-19897" fmla="*/ 3092394 w 9662615"/>
              <a:gd name="connsiteY81-19898" fmla="*/ 1528115 h 1583140"/>
              <a:gd name="connsiteX82-19899" fmla="*/ 2994200 w 9662615"/>
              <a:gd name="connsiteY82-19900" fmla="*/ 1537857 h 1583140"/>
              <a:gd name="connsiteX83-19901" fmla="*/ 2862301 w 9662615"/>
              <a:gd name="connsiteY83-19902" fmla="*/ 1544250 h 1583140"/>
              <a:gd name="connsiteX84-19903" fmla="*/ 2766335 w 9662615"/>
              <a:gd name="connsiteY84-19904" fmla="*/ 1527662 h 1583140"/>
              <a:gd name="connsiteX85-19905" fmla="*/ 2757836 w 9662615"/>
              <a:gd name="connsiteY85-19906" fmla="*/ 1531371 h 1583140"/>
              <a:gd name="connsiteX86-19907" fmla="*/ 2691555 w 9662615"/>
              <a:gd name="connsiteY86-19908" fmla="*/ 1530283 h 1583140"/>
              <a:gd name="connsiteX87-19909" fmla="*/ 2491676 w 9662615"/>
              <a:gd name="connsiteY87-19910" fmla="*/ 1500859 h 1583140"/>
              <a:gd name="connsiteX88-19911" fmla="*/ 2378036 w 9662615"/>
              <a:gd name="connsiteY88-19912" fmla="*/ 1520645 h 1583140"/>
              <a:gd name="connsiteX89-19913" fmla="*/ 2284269 w 9662615"/>
              <a:gd name="connsiteY89-19914" fmla="*/ 1503068 h 1583140"/>
              <a:gd name="connsiteX90-19915" fmla="*/ 2207104 w 9662615"/>
              <a:gd name="connsiteY90-19916" fmla="*/ 1508888 h 1583140"/>
              <a:gd name="connsiteX91-19917" fmla="*/ 2149226 w 9662615"/>
              <a:gd name="connsiteY91-19918" fmla="*/ 1523409 h 1583140"/>
              <a:gd name="connsiteX92-19919" fmla="*/ 2084783 w 9662615"/>
              <a:gd name="connsiteY92-19920" fmla="*/ 1524245 h 1583140"/>
              <a:gd name="connsiteX93-19921" fmla="*/ 2070075 w 9662615"/>
              <a:gd name="connsiteY93-19922" fmla="*/ 1511285 h 1583140"/>
              <a:gd name="connsiteX94-19923" fmla="*/ 2001057 w 9662615"/>
              <a:gd name="connsiteY94-19924" fmla="*/ 1516449 h 1583140"/>
              <a:gd name="connsiteX95-19925" fmla="*/ 1896330 w 9662615"/>
              <a:gd name="connsiteY95-19926" fmla="*/ 1525725 h 1583140"/>
              <a:gd name="connsiteX96-19927" fmla="*/ 1835994 w 9662615"/>
              <a:gd name="connsiteY96-19928" fmla="*/ 1527678 h 1583140"/>
              <a:gd name="connsiteX97-19929" fmla="*/ 1671119 w 9662615"/>
              <a:gd name="connsiteY97-19930" fmla="*/ 1536701 h 1583140"/>
              <a:gd name="connsiteX98-19931" fmla="*/ 1601337 w 9662615"/>
              <a:gd name="connsiteY98-19932" fmla="*/ 1548552 h 1583140"/>
              <a:gd name="connsiteX99-19933" fmla="*/ 1407755 w 9662615"/>
              <a:gd name="connsiteY99-19934" fmla="*/ 1571444 h 1583140"/>
              <a:gd name="connsiteX100-19935" fmla="*/ 1271994 w 9662615"/>
              <a:gd name="connsiteY100-19936" fmla="*/ 1579471 h 1583140"/>
              <a:gd name="connsiteX101-19937" fmla="*/ 1249226 w 9662615"/>
              <a:gd name="connsiteY101-19938" fmla="*/ 1583140 h 1583140"/>
              <a:gd name="connsiteX102-19939" fmla="*/ 1217719 w 9662615"/>
              <a:gd name="connsiteY102-19940" fmla="*/ 1580863 h 1583140"/>
              <a:gd name="connsiteX103-19941" fmla="*/ 1091432 w 9662615"/>
              <a:gd name="connsiteY103-19942" fmla="*/ 1571003 h 1583140"/>
              <a:gd name="connsiteX104-19943" fmla="*/ 992039 w 9662615"/>
              <a:gd name="connsiteY104-19944" fmla="*/ 1556662 h 1583140"/>
              <a:gd name="connsiteX105-19945" fmla="*/ 868264 w 9662615"/>
              <a:gd name="connsiteY105-19946" fmla="*/ 1566392 h 1583140"/>
              <a:gd name="connsiteX106-19947" fmla="*/ 792765 w 9662615"/>
              <a:gd name="connsiteY106-19948" fmla="*/ 1563102 h 1583140"/>
              <a:gd name="connsiteX107-19949" fmla="*/ 669055 w 9662615"/>
              <a:gd name="connsiteY107-19950" fmla="*/ 1543638 h 1583140"/>
              <a:gd name="connsiteX108-19951" fmla="*/ 506152 w 9662615"/>
              <a:gd name="connsiteY108-19952" fmla="*/ 1549124 h 1583140"/>
              <a:gd name="connsiteX109-19953" fmla="*/ 472797 w 9662615"/>
              <a:gd name="connsiteY109-19954" fmla="*/ 1568904 h 1583140"/>
              <a:gd name="connsiteX110-19955" fmla="*/ 427864 w 9662615"/>
              <a:gd name="connsiteY110-19956" fmla="*/ 1580848 h 1583140"/>
              <a:gd name="connsiteX111-19957" fmla="*/ 408381 w 9662615"/>
              <a:gd name="connsiteY111-19958" fmla="*/ 1552940 h 1583140"/>
              <a:gd name="connsiteX112-19959" fmla="*/ 267163 w 9662615"/>
              <a:gd name="connsiteY112-19960" fmla="*/ 1531913 h 1583140"/>
              <a:gd name="connsiteX113-19961" fmla="*/ 196644 w 9662615"/>
              <a:gd name="connsiteY113-19962" fmla="*/ 1524565 h 1583140"/>
              <a:gd name="connsiteX114-19963" fmla="*/ 86819 w 9662615"/>
              <a:gd name="connsiteY114-19964" fmla="*/ 1519517 h 1583140"/>
              <a:gd name="connsiteX115-19965" fmla="*/ 53369 w 9662615"/>
              <a:gd name="connsiteY115-19966" fmla="*/ 1516853 h 1583140"/>
              <a:gd name="connsiteX116-19967" fmla="*/ 2359 w 9662615"/>
              <a:gd name="connsiteY116-19968" fmla="*/ 1515247 h 1583140"/>
              <a:gd name="connsiteX117-19969" fmla="*/ 0 w 9662615"/>
              <a:gd name="connsiteY117-19970" fmla="*/ 1514932 h 1583140"/>
              <a:gd name="connsiteX118-19971" fmla="*/ 0 w 9662615"/>
              <a:gd name="connsiteY118-19972" fmla="*/ 0 h 1583140"/>
              <a:gd name="connsiteX0-19973" fmla="*/ 0 w 9662615"/>
              <a:gd name="connsiteY0-19974" fmla="*/ 0 h 1583140"/>
              <a:gd name="connsiteX1-19975" fmla="*/ 9662615 w 9662615"/>
              <a:gd name="connsiteY1-19976" fmla="*/ 0 h 1583140"/>
              <a:gd name="connsiteX2-19977" fmla="*/ 9662615 w 9662615"/>
              <a:gd name="connsiteY2-19978" fmla="*/ 1280346 h 1583140"/>
              <a:gd name="connsiteX3-19979" fmla="*/ 9658420 w 9662615"/>
              <a:gd name="connsiteY3-19980" fmla="*/ 1280106 h 1583140"/>
              <a:gd name="connsiteX4-19981" fmla="*/ 9469546 w 9662615"/>
              <a:gd name="connsiteY4-19982" fmla="*/ 1289837 h 1583140"/>
              <a:gd name="connsiteX5-19983" fmla="*/ 9385895 w 9662615"/>
              <a:gd name="connsiteY5-19984" fmla="*/ 1269203 h 1583140"/>
              <a:gd name="connsiteX6-19985" fmla="*/ 9144767 w 9662615"/>
              <a:gd name="connsiteY6-19986" fmla="*/ 1264120 h 1583140"/>
              <a:gd name="connsiteX7-19987" fmla="*/ 8976400 w 9662615"/>
              <a:gd name="connsiteY7-19988" fmla="*/ 1326661 h 1583140"/>
              <a:gd name="connsiteX8-19989" fmla="*/ 8784979 w 9662615"/>
              <a:gd name="connsiteY8-19990" fmla="*/ 1342419 h 1583140"/>
              <a:gd name="connsiteX9-19991" fmla="*/ 8695953 w 9662615"/>
              <a:gd name="connsiteY9-19992" fmla="*/ 1346784 h 1583140"/>
              <a:gd name="connsiteX10-19993" fmla="*/ 8632312 w 9662615"/>
              <a:gd name="connsiteY10-19994" fmla="*/ 1326025 h 1583140"/>
              <a:gd name="connsiteX11-19995" fmla="*/ 8591582 w 9662615"/>
              <a:gd name="connsiteY11-19996" fmla="*/ 1341666 h 1583140"/>
              <a:gd name="connsiteX12-19997" fmla="*/ 8537336 w 9662615"/>
              <a:gd name="connsiteY12-19998" fmla="*/ 1341684 h 1583140"/>
              <a:gd name="connsiteX13-19999" fmla="*/ 8472508 w 9662615"/>
              <a:gd name="connsiteY13-20000" fmla="*/ 1363109 h 1583140"/>
              <a:gd name="connsiteX14-20001" fmla="*/ 8278355 w 9662615"/>
              <a:gd name="connsiteY14-20002" fmla="*/ 1386569 h 1583140"/>
              <a:gd name="connsiteX15-20003" fmla="*/ 8197961 w 9662615"/>
              <a:gd name="connsiteY15-20004" fmla="*/ 1392804 h 1583140"/>
              <a:gd name="connsiteX16-20005" fmla="*/ 8171196 w 9662615"/>
              <a:gd name="connsiteY16-20006" fmla="*/ 1397216 h 1583140"/>
              <a:gd name="connsiteX17-20007" fmla="*/ 8087910 w 9662615"/>
              <a:gd name="connsiteY17-20008" fmla="*/ 1386449 h 1583140"/>
              <a:gd name="connsiteX18-20009" fmla="*/ 7974579 w 9662615"/>
              <a:gd name="connsiteY18-20010" fmla="*/ 1383439 h 1583140"/>
              <a:gd name="connsiteX19-20011" fmla="*/ 7768351 w 9662615"/>
              <a:gd name="connsiteY19-20012" fmla="*/ 1395051 h 1583140"/>
              <a:gd name="connsiteX20-20013" fmla="*/ 7635985 w 9662615"/>
              <a:gd name="connsiteY20-20014" fmla="*/ 1386363 h 1583140"/>
              <a:gd name="connsiteX21-20015" fmla="*/ 7466069 w 9662615"/>
              <a:gd name="connsiteY21-20016" fmla="*/ 1377654 h 1583140"/>
              <a:gd name="connsiteX22-20017" fmla="*/ 7355642 w 9662615"/>
              <a:gd name="connsiteY22-20018" fmla="*/ 1407761 h 1583140"/>
              <a:gd name="connsiteX23-20019" fmla="*/ 7215220 w 9662615"/>
              <a:gd name="connsiteY23-20020" fmla="*/ 1397856 h 1583140"/>
              <a:gd name="connsiteX24-20021" fmla="*/ 7082147 w 9662615"/>
              <a:gd name="connsiteY24-20022" fmla="*/ 1406113 h 1583140"/>
              <a:gd name="connsiteX25-20023" fmla="*/ 6987129 w 9662615"/>
              <a:gd name="connsiteY25-20024" fmla="*/ 1404834 h 1583140"/>
              <a:gd name="connsiteX26-20025" fmla="*/ 6907567 w 9662615"/>
              <a:gd name="connsiteY26-20026" fmla="*/ 1419149 h 1583140"/>
              <a:gd name="connsiteX27-20027" fmla="*/ 6748428 w 9662615"/>
              <a:gd name="connsiteY27-20028" fmla="*/ 1420308 h 1583140"/>
              <a:gd name="connsiteX28-20029" fmla="*/ 6654257 w 9662615"/>
              <a:gd name="connsiteY28-20030" fmla="*/ 1424143 h 1583140"/>
              <a:gd name="connsiteX29-20031" fmla="*/ 6620123 w 9662615"/>
              <a:gd name="connsiteY29-20032" fmla="*/ 1430535 h 1583140"/>
              <a:gd name="connsiteX30-20033" fmla="*/ 6571355 w 9662615"/>
              <a:gd name="connsiteY30-20034" fmla="*/ 1436144 h 1583140"/>
              <a:gd name="connsiteX31-20035" fmla="*/ 6486557 w 9662615"/>
              <a:gd name="connsiteY31-20036" fmla="*/ 1449861 h 1583140"/>
              <a:gd name="connsiteX32-20037" fmla="*/ 6370419 w 9662615"/>
              <a:gd name="connsiteY32-20038" fmla="*/ 1461649 h 1583140"/>
              <a:gd name="connsiteX33-20039" fmla="*/ 6278839 w 9662615"/>
              <a:gd name="connsiteY33-20040" fmla="*/ 1449160 h 1583140"/>
              <a:gd name="connsiteX34-20041" fmla="*/ 6272455 w 9662615"/>
              <a:gd name="connsiteY34-20042" fmla="*/ 1453191 h 1583140"/>
              <a:gd name="connsiteX35-20043" fmla="*/ 6212659 w 9662615"/>
              <a:gd name="connsiteY35-20044" fmla="*/ 1454850 h 1583140"/>
              <a:gd name="connsiteX36-20045" fmla="*/ 6069317 w 9662615"/>
              <a:gd name="connsiteY36-20046" fmla="*/ 1445838 h 1583140"/>
              <a:gd name="connsiteX37-20047" fmla="*/ 5878477 w 9662615"/>
              <a:gd name="connsiteY37-20048" fmla="*/ 1439180 h 1583140"/>
              <a:gd name="connsiteX38-20049" fmla="*/ 5838387 w 9662615"/>
              <a:gd name="connsiteY38-20050" fmla="*/ 1444679 h 1583140"/>
              <a:gd name="connsiteX39-20051" fmla="*/ 5771136 w 9662615"/>
              <a:gd name="connsiteY39-20052" fmla="*/ 1453639 h 1583140"/>
              <a:gd name="connsiteX40-20053" fmla="*/ 5724081 w 9662615"/>
              <a:gd name="connsiteY40-20054" fmla="*/ 1470431 h 1583140"/>
              <a:gd name="connsiteX41-20055" fmla="*/ 5666577 w 9662615"/>
              <a:gd name="connsiteY41-20056" fmla="*/ 1473921 h 1583140"/>
              <a:gd name="connsiteX42-20057" fmla="*/ 5649068 w 9662615"/>
              <a:gd name="connsiteY42-20058" fmla="*/ 1461676 h 1583140"/>
              <a:gd name="connsiteX43-20059" fmla="*/ 5588902 w 9662615"/>
              <a:gd name="connsiteY43-20060" fmla="*/ 1469647 h 1583140"/>
              <a:gd name="connsiteX44-20061" fmla="*/ 5498090 w 9662615"/>
              <a:gd name="connsiteY44-20062" fmla="*/ 1483173 h 1583140"/>
              <a:gd name="connsiteX45-20063" fmla="*/ 5444641 w 9662615"/>
              <a:gd name="connsiteY45-20064" fmla="*/ 1487602 h 1583140"/>
              <a:gd name="connsiteX46-20065" fmla="*/ 5299812 w 9662615"/>
              <a:gd name="connsiteY46-20066" fmla="*/ 1503362 h 1583140"/>
              <a:gd name="connsiteX47-20067" fmla="*/ 5245752 w 9662615"/>
              <a:gd name="connsiteY47-20068" fmla="*/ 1520612 h 1583140"/>
              <a:gd name="connsiteX48-20069" fmla="*/ 5177807 w 9662615"/>
              <a:gd name="connsiteY48-20070" fmla="*/ 1526802 h 1583140"/>
              <a:gd name="connsiteX49-20071" fmla="*/ 5113910 w 9662615"/>
              <a:gd name="connsiteY49-20072" fmla="*/ 1533205 h 1583140"/>
              <a:gd name="connsiteX50-20073" fmla="*/ 5059484 w 9662615"/>
              <a:gd name="connsiteY50-20074" fmla="*/ 1546802 h 1583140"/>
              <a:gd name="connsiteX51-20075" fmla="*/ 5038524 w 9662615"/>
              <a:gd name="connsiteY51-20076" fmla="*/ 1545675 h 1583140"/>
              <a:gd name="connsiteX52-20077" fmla="*/ 5026564 w 9662615"/>
              <a:gd name="connsiteY52-20078" fmla="*/ 1545376 h 1583140"/>
              <a:gd name="connsiteX53-20079" fmla="*/ 4969433 w 9662615"/>
              <a:gd name="connsiteY53-20080" fmla="*/ 1550865 h 1583140"/>
              <a:gd name="connsiteX54-20081" fmla="*/ 4929254 w 9662615"/>
              <a:gd name="connsiteY54-20082" fmla="*/ 1563452 h 1583140"/>
              <a:gd name="connsiteX55-20083" fmla="*/ 4871726 w 9662615"/>
              <a:gd name="connsiteY55-20084" fmla="*/ 1570584 h 1583140"/>
              <a:gd name="connsiteX56-20085" fmla="*/ 4843267 w 9662615"/>
              <a:gd name="connsiteY56-20086" fmla="*/ 1561459 h 1583140"/>
              <a:gd name="connsiteX57-20087" fmla="*/ 4821058 w 9662615"/>
              <a:gd name="connsiteY57-20088" fmla="*/ 1553078 h 1583140"/>
              <a:gd name="connsiteX58-20089" fmla="*/ 4791466 w 9662615"/>
              <a:gd name="connsiteY58-20090" fmla="*/ 1561324 h 1583140"/>
              <a:gd name="connsiteX59-20091" fmla="*/ 4784247 w 9662615"/>
              <a:gd name="connsiteY59-20092" fmla="*/ 1562342 h 1583140"/>
              <a:gd name="connsiteX60-20093" fmla="*/ 4739309 w 9662615"/>
              <a:gd name="connsiteY60-20094" fmla="*/ 1553948 h 1583140"/>
              <a:gd name="connsiteX61-20095" fmla="*/ 4697562 w 9662615"/>
              <a:gd name="connsiteY61-20096" fmla="*/ 1551206 h 1583140"/>
              <a:gd name="connsiteX62-20097" fmla="*/ 4650737 w 9662615"/>
              <a:gd name="connsiteY62-20098" fmla="*/ 1537381 h 1583140"/>
              <a:gd name="connsiteX63-20099" fmla="*/ 4583150 w 9662615"/>
              <a:gd name="connsiteY63-20100" fmla="*/ 1529064 h 1583140"/>
              <a:gd name="connsiteX64-20101" fmla="*/ 4521734 w 9662615"/>
              <a:gd name="connsiteY64-20102" fmla="*/ 1529359 h 1583140"/>
              <a:gd name="connsiteX65-20103" fmla="*/ 4382398 w 9662615"/>
              <a:gd name="connsiteY65-20104" fmla="*/ 1534108 h 1583140"/>
              <a:gd name="connsiteX66-20105" fmla="*/ 4221826 w 9662615"/>
              <a:gd name="connsiteY66-20106" fmla="*/ 1500972 h 1583140"/>
              <a:gd name="connsiteX67-20107" fmla="*/ 4096601 w 9662615"/>
              <a:gd name="connsiteY67-20108" fmla="*/ 1521563 h 1583140"/>
              <a:gd name="connsiteX68-20109" fmla="*/ 4002441 w 9662615"/>
              <a:gd name="connsiteY68-20110" fmla="*/ 1528912 h 1583140"/>
              <a:gd name="connsiteX69-20111" fmla="*/ 3833906 w 9662615"/>
              <a:gd name="connsiteY69-20112" fmla="*/ 1516637 h 1583140"/>
              <a:gd name="connsiteX70-20113" fmla="*/ 3763845 w 9662615"/>
              <a:gd name="connsiteY70-20114" fmla="*/ 1501782 h 1583140"/>
              <a:gd name="connsiteX71-20115" fmla="*/ 3641778 w 9662615"/>
              <a:gd name="connsiteY71-20116" fmla="*/ 1505446 h 1583140"/>
              <a:gd name="connsiteX72-20117" fmla="*/ 3565233 w 9662615"/>
              <a:gd name="connsiteY72-20118" fmla="*/ 1515122 h 1583140"/>
              <a:gd name="connsiteX73-20119" fmla="*/ 3560267 w 9662615"/>
              <a:gd name="connsiteY73-20120" fmla="*/ 1516288 h 1583140"/>
              <a:gd name="connsiteX74-20121" fmla="*/ 3540258 w 9662615"/>
              <a:gd name="connsiteY74-20122" fmla="*/ 1516976 h 1583140"/>
              <a:gd name="connsiteX75-20123" fmla="*/ 3534780 w 9662615"/>
              <a:gd name="connsiteY75-20124" fmla="*/ 1522141 h 1583140"/>
              <a:gd name="connsiteX76-20125" fmla="*/ 3504783 w 9662615"/>
              <a:gd name="connsiteY76-20126" fmla="*/ 1526739 h 1583140"/>
              <a:gd name="connsiteX77-20127" fmla="*/ 3430805 w 9662615"/>
              <a:gd name="connsiteY77-20128" fmla="*/ 1542521 h 1583140"/>
              <a:gd name="connsiteX78-20129" fmla="*/ 3292707 w 9662615"/>
              <a:gd name="connsiteY78-20130" fmla="*/ 1520490 h 1583140"/>
              <a:gd name="connsiteX79-20131" fmla="*/ 3187872 w 9662615"/>
              <a:gd name="connsiteY79-20132" fmla="*/ 1519991 h 1583140"/>
              <a:gd name="connsiteX80-20133" fmla="*/ 3148026 w 9662615"/>
              <a:gd name="connsiteY80-20134" fmla="*/ 1524777 h 1583140"/>
              <a:gd name="connsiteX81-20135" fmla="*/ 3092394 w 9662615"/>
              <a:gd name="connsiteY81-20136" fmla="*/ 1528115 h 1583140"/>
              <a:gd name="connsiteX82-20137" fmla="*/ 2994200 w 9662615"/>
              <a:gd name="connsiteY82-20138" fmla="*/ 1537857 h 1583140"/>
              <a:gd name="connsiteX83-20139" fmla="*/ 2862301 w 9662615"/>
              <a:gd name="connsiteY83-20140" fmla="*/ 1544250 h 1583140"/>
              <a:gd name="connsiteX84-20141" fmla="*/ 2766335 w 9662615"/>
              <a:gd name="connsiteY84-20142" fmla="*/ 1527662 h 1583140"/>
              <a:gd name="connsiteX85-20143" fmla="*/ 2757836 w 9662615"/>
              <a:gd name="connsiteY85-20144" fmla="*/ 1531371 h 1583140"/>
              <a:gd name="connsiteX86-20145" fmla="*/ 2691555 w 9662615"/>
              <a:gd name="connsiteY86-20146" fmla="*/ 1530283 h 1583140"/>
              <a:gd name="connsiteX87-20147" fmla="*/ 2491676 w 9662615"/>
              <a:gd name="connsiteY87-20148" fmla="*/ 1500859 h 1583140"/>
              <a:gd name="connsiteX88-20149" fmla="*/ 2378036 w 9662615"/>
              <a:gd name="connsiteY88-20150" fmla="*/ 1520645 h 1583140"/>
              <a:gd name="connsiteX89-20151" fmla="*/ 2284269 w 9662615"/>
              <a:gd name="connsiteY89-20152" fmla="*/ 1503068 h 1583140"/>
              <a:gd name="connsiteX90-20153" fmla="*/ 2207104 w 9662615"/>
              <a:gd name="connsiteY90-20154" fmla="*/ 1508888 h 1583140"/>
              <a:gd name="connsiteX91-20155" fmla="*/ 2149226 w 9662615"/>
              <a:gd name="connsiteY91-20156" fmla="*/ 1523409 h 1583140"/>
              <a:gd name="connsiteX92-20157" fmla="*/ 2084783 w 9662615"/>
              <a:gd name="connsiteY92-20158" fmla="*/ 1524245 h 1583140"/>
              <a:gd name="connsiteX93-20159" fmla="*/ 2070075 w 9662615"/>
              <a:gd name="connsiteY93-20160" fmla="*/ 1511285 h 1583140"/>
              <a:gd name="connsiteX94-20161" fmla="*/ 2001057 w 9662615"/>
              <a:gd name="connsiteY94-20162" fmla="*/ 1516449 h 1583140"/>
              <a:gd name="connsiteX95-20163" fmla="*/ 1896330 w 9662615"/>
              <a:gd name="connsiteY95-20164" fmla="*/ 1525725 h 1583140"/>
              <a:gd name="connsiteX96-20165" fmla="*/ 1835994 w 9662615"/>
              <a:gd name="connsiteY96-20166" fmla="*/ 1527678 h 1583140"/>
              <a:gd name="connsiteX97-20167" fmla="*/ 1671119 w 9662615"/>
              <a:gd name="connsiteY97-20168" fmla="*/ 1536701 h 1583140"/>
              <a:gd name="connsiteX98-20169" fmla="*/ 1601337 w 9662615"/>
              <a:gd name="connsiteY98-20170" fmla="*/ 1548552 h 1583140"/>
              <a:gd name="connsiteX99-20171" fmla="*/ 1407755 w 9662615"/>
              <a:gd name="connsiteY99-20172" fmla="*/ 1571444 h 1583140"/>
              <a:gd name="connsiteX100-20173" fmla="*/ 1271994 w 9662615"/>
              <a:gd name="connsiteY100-20174" fmla="*/ 1579471 h 1583140"/>
              <a:gd name="connsiteX101-20175" fmla="*/ 1249226 w 9662615"/>
              <a:gd name="connsiteY101-20176" fmla="*/ 1583140 h 1583140"/>
              <a:gd name="connsiteX102-20177" fmla="*/ 1217719 w 9662615"/>
              <a:gd name="connsiteY102-20178" fmla="*/ 1580863 h 1583140"/>
              <a:gd name="connsiteX103-20179" fmla="*/ 1091432 w 9662615"/>
              <a:gd name="connsiteY103-20180" fmla="*/ 1571003 h 1583140"/>
              <a:gd name="connsiteX104-20181" fmla="*/ 992039 w 9662615"/>
              <a:gd name="connsiteY104-20182" fmla="*/ 1556662 h 1583140"/>
              <a:gd name="connsiteX105-20183" fmla="*/ 868264 w 9662615"/>
              <a:gd name="connsiteY105-20184" fmla="*/ 1566392 h 1583140"/>
              <a:gd name="connsiteX106-20185" fmla="*/ 792765 w 9662615"/>
              <a:gd name="connsiteY106-20186" fmla="*/ 1563102 h 1583140"/>
              <a:gd name="connsiteX107-20187" fmla="*/ 669055 w 9662615"/>
              <a:gd name="connsiteY107-20188" fmla="*/ 1543638 h 1583140"/>
              <a:gd name="connsiteX108-20189" fmla="*/ 506152 w 9662615"/>
              <a:gd name="connsiteY108-20190" fmla="*/ 1549124 h 1583140"/>
              <a:gd name="connsiteX109-20191" fmla="*/ 472797 w 9662615"/>
              <a:gd name="connsiteY109-20192" fmla="*/ 1568904 h 1583140"/>
              <a:gd name="connsiteX110-20193" fmla="*/ 427864 w 9662615"/>
              <a:gd name="connsiteY110-20194" fmla="*/ 1580848 h 1583140"/>
              <a:gd name="connsiteX111-20195" fmla="*/ 408381 w 9662615"/>
              <a:gd name="connsiteY111-20196" fmla="*/ 1552940 h 1583140"/>
              <a:gd name="connsiteX112-20197" fmla="*/ 267163 w 9662615"/>
              <a:gd name="connsiteY112-20198" fmla="*/ 1531913 h 1583140"/>
              <a:gd name="connsiteX113-20199" fmla="*/ 196644 w 9662615"/>
              <a:gd name="connsiteY113-20200" fmla="*/ 1524565 h 1583140"/>
              <a:gd name="connsiteX114-20201" fmla="*/ 86819 w 9662615"/>
              <a:gd name="connsiteY114-20202" fmla="*/ 1519517 h 1583140"/>
              <a:gd name="connsiteX115-20203" fmla="*/ 53369 w 9662615"/>
              <a:gd name="connsiteY115-20204" fmla="*/ 1516853 h 1583140"/>
              <a:gd name="connsiteX116-20205" fmla="*/ 2359 w 9662615"/>
              <a:gd name="connsiteY116-20206" fmla="*/ 1515247 h 1583140"/>
              <a:gd name="connsiteX117-20207" fmla="*/ 0 w 9662615"/>
              <a:gd name="connsiteY117-20208" fmla="*/ 1514932 h 1583140"/>
              <a:gd name="connsiteX118-20209" fmla="*/ 0 w 9662615"/>
              <a:gd name="connsiteY118-20210" fmla="*/ 0 h 1583140"/>
              <a:gd name="connsiteX0-20211" fmla="*/ 0 w 9662615"/>
              <a:gd name="connsiteY0-20212" fmla="*/ 0 h 1583140"/>
              <a:gd name="connsiteX1-20213" fmla="*/ 9662615 w 9662615"/>
              <a:gd name="connsiteY1-20214" fmla="*/ 0 h 1583140"/>
              <a:gd name="connsiteX2-20215" fmla="*/ 9662615 w 9662615"/>
              <a:gd name="connsiteY2-20216" fmla="*/ 1280346 h 1583140"/>
              <a:gd name="connsiteX3-20217" fmla="*/ 9658420 w 9662615"/>
              <a:gd name="connsiteY3-20218" fmla="*/ 1280106 h 1583140"/>
              <a:gd name="connsiteX4-20219" fmla="*/ 9469546 w 9662615"/>
              <a:gd name="connsiteY4-20220" fmla="*/ 1289837 h 1583140"/>
              <a:gd name="connsiteX5-20221" fmla="*/ 9385895 w 9662615"/>
              <a:gd name="connsiteY5-20222" fmla="*/ 1269203 h 1583140"/>
              <a:gd name="connsiteX6-20223" fmla="*/ 9144767 w 9662615"/>
              <a:gd name="connsiteY6-20224" fmla="*/ 1264120 h 1583140"/>
              <a:gd name="connsiteX7-20225" fmla="*/ 8976400 w 9662615"/>
              <a:gd name="connsiteY7-20226" fmla="*/ 1326661 h 1583140"/>
              <a:gd name="connsiteX8-20227" fmla="*/ 8784979 w 9662615"/>
              <a:gd name="connsiteY8-20228" fmla="*/ 1342419 h 1583140"/>
              <a:gd name="connsiteX9-20229" fmla="*/ 8695953 w 9662615"/>
              <a:gd name="connsiteY9-20230" fmla="*/ 1346784 h 1583140"/>
              <a:gd name="connsiteX10-20231" fmla="*/ 8652191 w 9662615"/>
              <a:gd name="connsiteY10-20232" fmla="*/ 1345903 h 1583140"/>
              <a:gd name="connsiteX11-20233" fmla="*/ 8591582 w 9662615"/>
              <a:gd name="connsiteY11-20234" fmla="*/ 1341666 h 1583140"/>
              <a:gd name="connsiteX12-20235" fmla="*/ 8537336 w 9662615"/>
              <a:gd name="connsiteY12-20236" fmla="*/ 1341684 h 1583140"/>
              <a:gd name="connsiteX13-20237" fmla="*/ 8472508 w 9662615"/>
              <a:gd name="connsiteY13-20238" fmla="*/ 1363109 h 1583140"/>
              <a:gd name="connsiteX14-20239" fmla="*/ 8278355 w 9662615"/>
              <a:gd name="connsiteY14-20240" fmla="*/ 1386569 h 1583140"/>
              <a:gd name="connsiteX15-20241" fmla="*/ 8197961 w 9662615"/>
              <a:gd name="connsiteY15-20242" fmla="*/ 1392804 h 1583140"/>
              <a:gd name="connsiteX16-20243" fmla="*/ 8171196 w 9662615"/>
              <a:gd name="connsiteY16-20244" fmla="*/ 1397216 h 1583140"/>
              <a:gd name="connsiteX17-20245" fmla="*/ 8087910 w 9662615"/>
              <a:gd name="connsiteY17-20246" fmla="*/ 1386449 h 1583140"/>
              <a:gd name="connsiteX18-20247" fmla="*/ 7974579 w 9662615"/>
              <a:gd name="connsiteY18-20248" fmla="*/ 1383439 h 1583140"/>
              <a:gd name="connsiteX19-20249" fmla="*/ 7768351 w 9662615"/>
              <a:gd name="connsiteY19-20250" fmla="*/ 1395051 h 1583140"/>
              <a:gd name="connsiteX20-20251" fmla="*/ 7635985 w 9662615"/>
              <a:gd name="connsiteY20-20252" fmla="*/ 1386363 h 1583140"/>
              <a:gd name="connsiteX21-20253" fmla="*/ 7466069 w 9662615"/>
              <a:gd name="connsiteY21-20254" fmla="*/ 1377654 h 1583140"/>
              <a:gd name="connsiteX22-20255" fmla="*/ 7355642 w 9662615"/>
              <a:gd name="connsiteY22-20256" fmla="*/ 1407761 h 1583140"/>
              <a:gd name="connsiteX23-20257" fmla="*/ 7215220 w 9662615"/>
              <a:gd name="connsiteY23-20258" fmla="*/ 1397856 h 1583140"/>
              <a:gd name="connsiteX24-20259" fmla="*/ 7082147 w 9662615"/>
              <a:gd name="connsiteY24-20260" fmla="*/ 1406113 h 1583140"/>
              <a:gd name="connsiteX25-20261" fmla="*/ 6987129 w 9662615"/>
              <a:gd name="connsiteY25-20262" fmla="*/ 1404834 h 1583140"/>
              <a:gd name="connsiteX26-20263" fmla="*/ 6907567 w 9662615"/>
              <a:gd name="connsiteY26-20264" fmla="*/ 1419149 h 1583140"/>
              <a:gd name="connsiteX27-20265" fmla="*/ 6748428 w 9662615"/>
              <a:gd name="connsiteY27-20266" fmla="*/ 1420308 h 1583140"/>
              <a:gd name="connsiteX28-20267" fmla="*/ 6654257 w 9662615"/>
              <a:gd name="connsiteY28-20268" fmla="*/ 1424143 h 1583140"/>
              <a:gd name="connsiteX29-20269" fmla="*/ 6620123 w 9662615"/>
              <a:gd name="connsiteY29-20270" fmla="*/ 1430535 h 1583140"/>
              <a:gd name="connsiteX30-20271" fmla="*/ 6571355 w 9662615"/>
              <a:gd name="connsiteY30-20272" fmla="*/ 1436144 h 1583140"/>
              <a:gd name="connsiteX31-20273" fmla="*/ 6486557 w 9662615"/>
              <a:gd name="connsiteY31-20274" fmla="*/ 1449861 h 1583140"/>
              <a:gd name="connsiteX32-20275" fmla="*/ 6370419 w 9662615"/>
              <a:gd name="connsiteY32-20276" fmla="*/ 1461649 h 1583140"/>
              <a:gd name="connsiteX33-20277" fmla="*/ 6278839 w 9662615"/>
              <a:gd name="connsiteY33-20278" fmla="*/ 1449160 h 1583140"/>
              <a:gd name="connsiteX34-20279" fmla="*/ 6272455 w 9662615"/>
              <a:gd name="connsiteY34-20280" fmla="*/ 1453191 h 1583140"/>
              <a:gd name="connsiteX35-20281" fmla="*/ 6212659 w 9662615"/>
              <a:gd name="connsiteY35-20282" fmla="*/ 1454850 h 1583140"/>
              <a:gd name="connsiteX36-20283" fmla="*/ 6069317 w 9662615"/>
              <a:gd name="connsiteY36-20284" fmla="*/ 1445838 h 1583140"/>
              <a:gd name="connsiteX37-20285" fmla="*/ 5878477 w 9662615"/>
              <a:gd name="connsiteY37-20286" fmla="*/ 1439180 h 1583140"/>
              <a:gd name="connsiteX38-20287" fmla="*/ 5838387 w 9662615"/>
              <a:gd name="connsiteY38-20288" fmla="*/ 1444679 h 1583140"/>
              <a:gd name="connsiteX39-20289" fmla="*/ 5771136 w 9662615"/>
              <a:gd name="connsiteY39-20290" fmla="*/ 1453639 h 1583140"/>
              <a:gd name="connsiteX40-20291" fmla="*/ 5724081 w 9662615"/>
              <a:gd name="connsiteY40-20292" fmla="*/ 1470431 h 1583140"/>
              <a:gd name="connsiteX41-20293" fmla="*/ 5666577 w 9662615"/>
              <a:gd name="connsiteY41-20294" fmla="*/ 1473921 h 1583140"/>
              <a:gd name="connsiteX42-20295" fmla="*/ 5649068 w 9662615"/>
              <a:gd name="connsiteY42-20296" fmla="*/ 1461676 h 1583140"/>
              <a:gd name="connsiteX43-20297" fmla="*/ 5588902 w 9662615"/>
              <a:gd name="connsiteY43-20298" fmla="*/ 1469647 h 1583140"/>
              <a:gd name="connsiteX44-20299" fmla="*/ 5498090 w 9662615"/>
              <a:gd name="connsiteY44-20300" fmla="*/ 1483173 h 1583140"/>
              <a:gd name="connsiteX45-20301" fmla="*/ 5444641 w 9662615"/>
              <a:gd name="connsiteY45-20302" fmla="*/ 1487602 h 1583140"/>
              <a:gd name="connsiteX46-20303" fmla="*/ 5299812 w 9662615"/>
              <a:gd name="connsiteY46-20304" fmla="*/ 1503362 h 1583140"/>
              <a:gd name="connsiteX47-20305" fmla="*/ 5245752 w 9662615"/>
              <a:gd name="connsiteY47-20306" fmla="*/ 1520612 h 1583140"/>
              <a:gd name="connsiteX48-20307" fmla="*/ 5177807 w 9662615"/>
              <a:gd name="connsiteY48-20308" fmla="*/ 1526802 h 1583140"/>
              <a:gd name="connsiteX49-20309" fmla="*/ 5113910 w 9662615"/>
              <a:gd name="connsiteY49-20310" fmla="*/ 1533205 h 1583140"/>
              <a:gd name="connsiteX50-20311" fmla="*/ 5059484 w 9662615"/>
              <a:gd name="connsiteY50-20312" fmla="*/ 1546802 h 1583140"/>
              <a:gd name="connsiteX51-20313" fmla="*/ 5038524 w 9662615"/>
              <a:gd name="connsiteY51-20314" fmla="*/ 1545675 h 1583140"/>
              <a:gd name="connsiteX52-20315" fmla="*/ 5026564 w 9662615"/>
              <a:gd name="connsiteY52-20316" fmla="*/ 1545376 h 1583140"/>
              <a:gd name="connsiteX53-20317" fmla="*/ 4969433 w 9662615"/>
              <a:gd name="connsiteY53-20318" fmla="*/ 1550865 h 1583140"/>
              <a:gd name="connsiteX54-20319" fmla="*/ 4929254 w 9662615"/>
              <a:gd name="connsiteY54-20320" fmla="*/ 1563452 h 1583140"/>
              <a:gd name="connsiteX55-20321" fmla="*/ 4871726 w 9662615"/>
              <a:gd name="connsiteY55-20322" fmla="*/ 1570584 h 1583140"/>
              <a:gd name="connsiteX56-20323" fmla="*/ 4843267 w 9662615"/>
              <a:gd name="connsiteY56-20324" fmla="*/ 1561459 h 1583140"/>
              <a:gd name="connsiteX57-20325" fmla="*/ 4821058 w 9662615"/>
              <a:gd name="connsiteY57-20326" fmla="*/ 1553078 h 1583140"/>
              <a:gd name="connsiteX58-20327" fmla="*/ 4791466 w 9662615"/>
              <a:gd name="connsiteY58-20328" fmla="*/ 1561324 h 1583140"/>
              <a:gd name="connsiteX59-20329" fmla="*/ 4784247 w 9662615"/>
              <a:gd name="connsiteY59-20330" fmla="*/ 1562342 h 1583140"/>
              <a:gd name="connsiteX60-20331" fmla="*/ 4739309 w 9662615"/>
              <a:gd name="connsiteY60-20332" fmla="*/ 1553948 h 1583140"/>
              <a:gd name="connsiteX61-20333" fmla="*/ 4697562 w 9662615"/>
              <a:gd name="connsiteY61-20334" fmla="*/ 1551206 h 1583140"/>
              <a:gd name="connsiteX62-20335" fmla="*/ 4650737 w 9662615"/>
              <a:gd name="connsiteY62-20336" fmla="*/ 1537381 h 1583140"/>
              <a:gd name="connsiteX63-20337" fmla="*/ 4583150 w 9662615"/>
              <a:gd name="connsiteY63-20338" fmla="*/ 1529064 h 1583140"/>
              <a:gd name="connsiteX64-20339" fmla="*/ 4521734 w 9662615"/>
              <a:gd name="connsiteY64-20340" fmla="*/ 1529359 h 1583140"/>
              <a:gd name="connsiteX65-20341" fmla="*/ 4382398 w 9662615"/>
              <a:gd name="connsiteY65-20342" fmla="*/ 1534108 h 1583140"/>
              <a:gd name="connsiteX66-20343" fmla="*/ 4221826 w 9662615"/>
              <a:gd name="connsiteY66-20344" fmla="*/ 1500972 h 1583140"/>
              <a:gd name="connsiteX67-20345" fmla="*/ 4096601 w 9662615"/>
              <a:gd name="connsiteY67-20346" fmla="*/ 1521563 h 1583140"/>
              <a:gd name="connsiteX68-20347" fmla="*/ 4002441 w 9662615"/>
              <a:gd name="connsiteY68-20348" fmla="*/ 1528912 h 1583140"/>
              <a:gd name="connsiteX69-20349" fmla="*/ 3833906 w 9662615"/>
              <a:gd name="connsiteY69-20350" fmla="*/ 1516637 h 1583140"/>
              <a:gd name="connsiteX70-20351" fmla="*/ 3763845 w 9662615"/>
              <a:gd name="connsiteY70-20352" fmla="*/ 1501782 h 1583140"/>
              <a:gd name="connsiteX71-20353" fmla="*/ 3641778 w 9662615"/>
              <a:gd name="connsiteY71-20354" fmla="*/ 1505446 h 1583140"/>
              <a:gd name="connsiteX72-20355" fmla="*/ 3565233 w 9662615"/>
              <a:gd name="connsiteY72-20356" fmla="*/ 1515122 h 1583140"/>
              <a:gd name="connsiteX73-20357" fmla="*/ 3560267 w 9662615"/>
              <a:gd name="connsiteY73-20358" fmla="*/ 1516288 h 1583140"/>
              <a:gd name="connsiteX74-20359" fmla="*/ 3540258 w 9662615"/>
              <a:gd name="connsiteY74-20360" fmla="*/ 1516976 h 1583140"/>
              <a:gd name="connsiteX75-20361" fmla="*/ 3534780 w 9662615"/>
              <a:gd name="connsiteY75-20362" fmla="*/ 1522141 h 1583140"/>
              <a:gd name="connsiteX76-20363" fmla="*/ 3504783 w 9662615"/>
              <a:gd name="connsiteY76-20364" fmla="*/ 1526739 h 1583140"/>
              <a:gd name="connsiteX77-20365" fmla="*/ 3430805 w 9662615"/>
              <a:gd name="connsiteY77-20366" fmla="*/ 1542521 h 1583140"/>
              <a:gd name="connsiteX78-20367" fmla="*/ 3292707 w 9662615"/>
              <a:gd name="connsiteY78-20368" fmla="*/ 1520490 h 1583140"/>
              <a:gd name="connsiteX79-20369" fmla="*/ 3187872 w 9662615"/>
              <a:gd name="connsiteY79-20370" fmla="*/ 1519991 h 1583140"/>
              <a:gd name="connsiteX80-20371" fmla="*/ 3148026 w 9662615"/>
              <a:gd name="connsiteY80-20372" fmla="*/ 1524777 h 1583140"/>
              <a:gd name="connsiteX81-20373" fmla="*/ 3092394 w 9662615"/>
              <a:gd name="connsiteY81-20374" fmla="*/ 1528115 h 1583140"/>
              <a:gd name="connsiteX82-20375" fmla="*/ 2994200 w 9662615"/>
              <a:gd name="connsiteY82-20376" fmla="*/ 1537857 h 1583140"/>
              <a:gd name="connsiteX83-20377" fmla="*/ 2862301 w 9662615"/>
              <a:gd name="connsiteY83-20378" fmla="*/ 1544250 h 1583140"/>
              <a:gd name="connsiteX84-20379" fmla="*/ 2766335 w 9662615"/>
              <a:gd name="connsiteY84-20380" fmla="*/ 1527662 h 1583140"/>
              <a:gd name="connsiteX85-20381" fmla="*/ 2757836 w 9662615"/>
              <a:gd name="connsiteY85-20382" fmla="*/ 1531371 h 1583140"/>
              <a:gd name="connsiteX86-20383" fmla="*/ 2691555 w 9662615"/>
              <a:gd name="connsiteY86-20384" fmla="*/ 1530283 h 1583140"/>
              <a:gd name="connsiteX87-20385" fmla="*/ 2491676 w 9662615"/>
              <a:gd name="connsiteY87-20386" fmla="*/ 1500859 h 1583140"/>
              <a:gd name="connsiteX88-20387" fmla="*/ 2378036 w 9662615"/>
              <a:gd name="connsiteY88-20388" fmla="*/ 1520645 h 1583140"/>
              <a:gd name="connsiteX89-20389" fmla="*/ 2284269 w 9662615"/>
              <a:gd name="connsiteY89-20390" fmla="*/ 1503068 h 1583140"/>
              <a:gd name="connsiteX90-20391" fmla="*/ 2207104 w 9662615"/>
              <a:gd name="connsiteY90-20392" fmla="*/ 1508888 h 1583140"/>
              <a:gd name="connsiteX91-20393" fmla="*/ 2149226 w 9662615"/>
              <a:gd name="connsiteY91-20394" fmla="*/ 1523409 h 1583140"/>
              <a:gd name="connsiteX92-20395" fmla="*/ 2084783 w 9662615"/>
              <a:gd name="connsiteY92-20396" fmla="*/ 1524245 h 1583140"/>
              <a:gd name="connsiteX93-20397" fmla="*/ 2070075 w 9662615"/>
              <a:gd name="connsiteY93-20398" fmla="*/ 1511285 h 1583140"/>
              <a:gd name="connsiteX94-20399" fmla="*/ 2001057 w 9662615"/>
              <a:gd name="connsiteY94-20400" fmla="*/ 1516449 h 1583140"/>
              <a:gd name="connsiteX95-20401" fmla="*/ 1896330 w 9662615"/>
              <a:gd name="connsiteY95-20402" fmla="*/ 1525725 h 1583140"/>
              <a:gd name="connsiteX96-20403" fmla="*/ 1835994 w 9662615"/>
              <a:gd name="connsiteY96-20404" fmla="*/ 1527678 h 1583140"/>
              <a:gd name="connsiteX97-20405" fmla="*/ 1671119 w 9662615"/>
              <a:gd name="connsiteY97-20406" fmla="*/ 1536701 h 1583140"/>
              <a:gd name="connsiteX98-20407" fmla="*/ 1601337 w 9662615"/>
              <a:gd name="connsiteY98-20408" fmla="*/ 1548552 h 1583140"/>
              <a:gd name="connsiteX99-20409" fmla="*/ 1407755 w 9662615"/>
              <a:gd name="connsiteY99-20410" fmla="*/ 1571444 h 1583140"/>
              <a:gd name="connsiteX100-20411" fmla="*/ 1271994 w 9662615"/>
              <a:gd name="connsiteY100-20412" fmla="*/ 1579471 h 1583140"/>
              <a:gd name="connsiteX101-20413" fmla="*/ 1249226 w 9662615"/>
              <a:gd name="connsiteY101-20414" fmla="*/ 1583140 h 1583140"/>
              <a:gd name="connsiteX102-20415" fmla="*/ 1217719 w 9662615"/>
              <a:gd name="connsiteY102-20416" fmla="*/ 1580863 h 1583140"/>
              <a:gd name="connsiteX103-20417" fmla="*/ 1091432 w 9662615"/>
              <a:gd name="connsiteY103-20418" fmla="*/ 1571003 h 1583140"/>
              <a:gd name="connsiteX104-20419" fmla="*/ 992039 w 9662615"/>
              <a:gd name="connsiteY104-20420" fmla="*/ 1556662 h 1583140"/>
              <a:gd name="connsiteX105-20421" fmla="*/ 868264 w 9662615"/>
              <a:gd name="connsiteY105-20422" fmla="*/ 1566392 h 1583140"/>
              <a:gd name="connsiteX106-20423" fmla="*/ 792765 w 9662615"/>
              <a:gd name="connsiteY106-20424" fmla="*/ 1563102 h 1583140"/>
              <a:gd name="connsiteX107-20425" fmla="*/ 669055 w 9662615"/>
              <a:gd name="connsiteY107-20426" fmla="*/ 1543638 h 1583140"/>
              <a:gd name="connsiteX108-20427" fmla="*/ 506152 w 9662615"/>
              <a:gd name="connsiteY108-20428" fmla="*/ 1549124 h 1583140"/>
              <a:gd name="connsiteX109-20429" fmla="*/ 472797 w 9662615"/>
              <a:gd name="connsiteY109-20430" fmla="*/ 1568904 h 1583140"/>
              <a:gd name="connsiteX110-20431" fmla="*/ 427864 w 9662615"/>
              <a:gd name="connsiteY110-20432" fmla="*/ 1580848 h 1583140"/>
              <a:gd name="connsiteX111-20433" fmla="*/ 408381 w 9662615"/>
              <a:gd name="connsiteY111-20434" fmla="*/ 1552940 h 1583140"/>
              <a:gd name="connsiteX112-20435" fmla="*/ 267163 w 9662615"/>
              <a:gd name="connsiteY112-20436" fmla="*/ 1531913 h 1583140"/>
              <a:gd name="connsiteX113-20437" fmla="*/ 196644 w 9662615"/>
              <a:gd name="connsiteY113-20438" fmla="*/ 1524565 h 1583140"/>
              <a:gd name="connsiteX114-20439" fmla="*/ 86819 w 9662615"/>
              <a:gd name="connsiteY114-20440" fmla="*/ 1519517 h 1583140"/>
              <a:gd name="connsiteX115-20441" fmla="*/ 53369 w 9662615"/>
              <a:gd name="connsiteY115-20442" fmla="*/ 1516853 h 1583140"/>
              <a:gd name="connsiteX116-20443" fmla="*/ 2359 w 9662615"/>
              <a:gd name="connsiteY116-20444" fmla="*/ 1515247 h 1583140"/>
              <a:gd name="connsiteX117-20445" fmla="*/ 0 w 9662615"/>
              <a:gd name="connsiteY117-20446" fmla="*/ 1514932 h 1583140"/>
              <a:gd name="connsiteX118-20447" fmla="*/ 0 w 9662615"/>
              <a:gd name="connsiteY118-20448" fmla="*/ 0 h 1583140"/>
              <a:gd name="connsiteX0-20449" fmla="*/ 0 w 9662615"/>
              <a:gd name="connsiteY0-20450" fmla="*/ 0 h 1583140"/>
              <a:gd name="connsiteX1-20451" fmla="*/ 9662615 w 9662615"/>
              <a:gd name="connsiteY1-20452" fmla="*/ 0 h 1583140"/>
              <a:gd name="connsiteX2-20453" fmla="*/ 9662615 w 9662615"/>
              <a:gd name="connsiteY2-20454" fmla="*/ 1280346 h 1583140"/>
              <a:gd name="connsiteX3-20455" fmla="*/ 9658420 w 9662615"/>
              <a:gd name="connsiteY3-20456" fmla="*/ 1280106 h 1583140"/>
              <a:gd name="connsiteX4-20457" fmla="*/ 9469546 w 9662615"/>
              <a:gd name="connsiteY4-20458" fmla="*/ 1289837 h 1583140"/>
              <a:gd name="connsiteX5-20459" fmla="*/ 9385895 w 9662615"/>
              <a:gd name="connsiteY5-20460" fmla="*/ 1269203 h 1583140"/>
              <a:gd name="connsiteX6-20461" fmla="*/ 9144767 w 9662615"/>
              <a:gd name="connsiteY6-20462" fmla="*/ 1264120 h 1583140"/>
              <a:gd name="connsiteX7-20463" fmla="*/ 8976400 w 9662615"/>
              <a:gd name="connsiteY7-20464" fmla="*/ 1326661 h 1583140"/>
              <a:gd name="connsiteX8-20465" fmla="*/ 8784979 w 9662615"/>
              <a:gd name="connsiteY8-20466" fmla="*/ 1342419 h 1583140"/>
              <a:gd name="connsiteX9-20467" fmla="*/ 8695953 w 9662615"/>
              <a:gd name="connsiteY9-20468" fmla="*/ 1346784 h 1583140"/>
              <a:gd name="connsiteX10-20469" fmla="*/ 8652191 w 9662615"/>
              <a:gd name="connsiteY10-20470" fmla="*/ 1345903 h 1583140"/>
              <a:gd name="connsiteX11-20471" fmla="*/ 8591582 w 9662615"/>
              <a:gd name="connsiteY11-20472" fmla="*/ 1341666 h 1583140"/>
              <a:gd name="connsiteX12-20473" fmla="*/ 8537336 w 9662615"/>
              <a:gd name="connsiteY12-20474" fmla="*/ 1341684 h 1583140"/>
              <a:gd name="connsiteX13-20475" fmla="*/ 8416849 w 9662615"/>
              <a:gd name="connsiteY13-20476" fmla="*/ 1367085 h 1583140"/>
              <a:gd name="connsiteX14-20477" fmla="*/ 8278355 w 9662615"/>
              <a:gd name="connsiteY14-20478" fmla="*/ 1386569 h 1583140"/>
              <a:gd name="connsiteX15-20479" fmla="*/ 8197961 w 9662615"/>
              <a:gd name="connsiteY15-20480" fmla="*/ 1392804 h 1583140"/>
              <a:gd name="connsiteX16-20481" fmla="*/ 8171196 w 9662615"/>
              <a:gd name="connsiteY16-20482" fmla="*/ 1397216 h 1583140"/>
              <a:gd name="connsiteX17-20483" fmla="*/ 8087910 w 9662615"/>
              <a:gd name="connsiteY17-20484" fmla="*/ 1386449 h 1583140"/>
              <a:gd name="connsiteX18-20485" fmla="*/ 7974579 w 9662615"/>
              <a:gd name="connsiteY18-20486" fmla="*/ 1383439 h 1583140"/>
              <a:gd name="connsiteX19-20487" fmla="*/ 7768351 w 9662615"/>
              <a:gd name="connsiteY19-20488" fmla="*/ 1395051 h 1583140"/>
              <a:gd name="connsiteX20-20489" fmla="*/ 7635985 w 9662615"/>
              <a:gd name="connsiteY20-20490" fmla="*/ 1386363 h 1583140"/>
              <a:gd name="connsiteX21-20491" fmla="*/ 7466069 w 9662615"/>
              <a:gd name="connsiteY21-20492" fmla="*/ 1377654 h 1583140"/>
              <a:gd name="connsiteX22-20493" fmla="*/ 7355642 w 9662615"/>
              <a:gd name="connsiteY22-20494" fmla="*/ 1407761 h 1583140"/>
              <a:gd name="connsiteX23-20495" fmla="*/ 7215220 w 9662615"/>
              <a:gd name="connsiteY23-20496" fmla="*/ 1397856 h 1583140"/>
              <a:gd name="connsiteX24-20497" fmla="*/ 7082147 w 9662615"/>
              <a:gd name="connsiteY24-20498" fmla="*/ 1406113 h 1583140"/>
              <a:gd name="connsiteX25-20499" fmla="*/ 6987129 w 9662615"/>
              <a:gd name="connsiteY25-20500" fmla="*/ 1404834 h 1583140"/>
              <a:gd name="connsiteX26-20501" fmla="*/ 6907567 w 9662615"/>
              <a:gd name="connsiteY26-20502" fmla="*/ 1419149 h 1583140"/>
              <a:gd name="connsiteX27-20503" fmla="*/ 6748428 w 9662615"/>
              <a:gd name="connsiteY27-20504" fmla="*/ 1420308 h 1583140"/>
              <a:gd name="connsiteX28-20505" fmla="*/ 6654257 w 9662615"/>
              <a:gd name="connsiteY28-20506" fmla="*/ 1424143 h 1583140"/>
              <a:gd name="connsiteX29-20507" fmla="*/ 6620123 w 9662615"/>
              <a:gd name="connsiteY29-20508" fmla="*/ 1430535 h 1583140"/>
              <a:gd name="connsiteX30-20509" fmla="*/ 6571355 w 9662615"/>
              <a:gd name="connsiteY30-20510" fmla="*/ 1436144 h 1583140"/>
              <a:gd name="connsiteX31-20511" fmla="*/ 6486557 w 9662615"/>
              <a:gd name="connsiteY31-20512" fmla="*/ 1449861 h 1583140"/>
              <a:gd name="connsiteX32-20513" fmla="*/ 6370419 w 9662615"/>
              <a:gd name="connsiteY32-20514" fmla="*/ 1461649 h 1583140"/>
              <a:gd name="connsiteX33-20515" fmla="*/ 6278839 w 9662615"/>
              <a:gd name="connsiteY33-20516" fmla="*/ 1449160 h 1583140"/>
              <a:gd name="connsiteX34-20517" fmla="*/ 6272455 w 9662615"/>
              <a:gd name="connsiteY34-20518" fmla="*/ 1453191 h 1583140"/>
              <a:gd name="connsiteX35-20519" fmla="*/ 6212659 w 9662615"/>
              <a:gd name="connsiteY35-20520" fmla="*/ 1454850 h 1583140"/>
              <a:gd name="connsiteX36-20521" fmla="*/ 6069317 w 9662615"/>
              <a:gd name="connsiteY36-20522" fmla="*/ 1445838 h 1583140"/>
              <a:gd name="connsiteX37-20523" fmla="*/ 5878477 w 9662615"/>
              <a:gd name="connsiteY37-20524" fmla="*/ 1439180 h 1583140"/>
              <a:gd name="connsiteX38-20525" fmla="*/ 5838387 w 9662615"/>
              <a:gd name="connsiteY38-20526" fmla="*/ 1444679 h 1583140"/>
              <a:gd name="connsiteX39-20527" fmla="*/ 5771136 w 9662615"/>
              <a:gd name="connsiteY39-20528" fmla="*/ 1453639 h 1583140"/>
              <a:gd name="connsiteX40-20529" fmla="*/ 5724081 w 9662615"/>
              <a:gd name="connsiteY40-20530" fmla="*/ 1470431 h 1583140"/>
              <a:gd name="connsiteX41-20531" fmla="*/ 5666577 w 9662615"/>
              <a:gd name="connsiteY41-20532" fmla="*/ 1473921 h 1583140"/>
              <a:gd name="connsiteX42-20533" fmla="*/ 5649068 w 9662615"/>
              <a:gd name="connsiteY42-20534" fmla="*/ 1461676 h 1583140"/>
              <a:gd name="connsiteX43-20535" fmla="*/ 5588902 w 9662615"/>
              <a:gd name="connsiteY43-20536" fmla="*/ 1469647 h 1583140"/>
              <a:gd name="connsiteX44-20537" fmla="*/ 5498090 w 9662615"/>
              <a:gd name="connsiteY44-20538" fmla="*/ 1483173 h 1583140"/>
              <a:gd name="connsiteX45-20539" fmla="*/ 5444641 w 9662615"/>
              <a:gd name="connsiteY45-20540" fmla="*/ 1487602 h 1583140"/>
              <a:gd name="connsiteX46-20541" fmla="*/ 5299812 w 9662615"/>
              <a:gd name="connsiteY46-20542" fmla="*/ 1503362 h 1583140"/>
              <a:gd name="connsiteX47-20543" fmla="*/ 5245752 w 9662615"/>
              <a:gd name="connsiteY47-20544" fmla="*/ 1520612 h 1583140"/>
              <a:gd name="connsiteX48-20545" fmla="*/ 5177807 w 9662615"/>
              <a:gd name="connsiteY48-20546" fmla="*/ 1526802 h 1583140"/>
              <a:gd name="connsiteX49-20547" fmla="*/ 5113910 w 9662615"/>
              <a:gd name="connsiteY49-20548" fmla="*/ 1533205 h 1583140"/>
              <a:gd name="connsiteX50-20549" fmla="*/ 5059484 w 9662615"/>
              <a:gd name="connsiteY50-20550" fmla="*/ 1546802 h 1583140"/>
              <a:gd name="connsiteX51-20551" fmla="*/ 5038524 w 9662615"/>
              <a:gd name="connsiteY51-20552" fmla="*/ 1545675 h 1583140"/>
              <a:gd name="connsiteX52-20553" fmla="*/ 5026564 w 9662615"/>
              <a:gd name="connsiteY52-20554" fmla="*/ 1545376 h 1583140"/>
              <a:gd name="connsiteX53-20555" fmla="*/ 4969433 w 9662615"/>
              <a:gd name="connsiteY53-20556" fmla="*/ 1550865 h 1583140"/>
              <a:gd name="connsiteX54-20557" fmla="*/ 4929254 w 9662615"/>
              <a:gd name="connsiteY54-20558" fmla="*/ 1563452 h 1583140"/>
              <a:gd name="connsiteX55-20559" fmla="*/ 4871726 w 9662615"/>
              <a:gd name="connsiteY55-20560" fmla="*/ 1570584 h 1583140"/>
              <a:gd name="connsiteX56-20561" fmla="*/ 4843267 w 9662615"/>
              <a:gd name="connsiteY56-20562" fmla="*/ 1561459 h 1583140"/>
              <a:gd name="connsiteX57-20563" fmla="*/ 4821058 w 9662615"/>
              <a:gd name="connsiteY57-20564" fmla="*/ 1553078 h 1583140"/>
              <a:gd name="connsiteX58-20565" fmla="*/ 4791466 w 9662615"/>
              <a:gd name="connsiteY58-20566" fmla="*/ 1561324 h 1583140"/>
              <a:gd name="connsiteX59-20567" fmla="*/ 4784247 w 9662615"/>
              <a:gd name="connsiteY59-20568" fmla="*/ 1562342 h 1583140"/>
              <a:gd name="connsiteX60-20569" fmla="*/ 4739309 w 9662615"/>
              <a:gd name="connsiteY60-20570" fmla="*/ 1553948 h 1583140"/>
              <a:gd name="connsiteX61-20571" fmla="*/ 4697562 w 9662615"/>
              <a:gd name="connsiteY61-20572" fmla="*/ 1551206 h 1583140"/>
              <a:gd name="connsiteX62-20573" fmla="*/ 4650737 w 9662615"/>
              <a:gd name="connsiteY62-20574" fmla="*/ 1537381 h 1583140"/>
              <a:gd name="connsiteX63-20575" fmla="*/ 4583150 w 9662615"/>
              <a:gd name="connsiteY63-20576" fmla="*/ 1529064 h 1583140"/>
              <a:gd name="connsiteX64-20577" fmla="*/ 4521734 w 9662615"/>
              <a:gd name="connsiteY64-20578" fmla="*/ 1529359 h 1583140"/>
              <a:gd name="connsiteX65-20579" fmla="*/ 4382398 w 9662615"/>
              <a:gd name="connsiteY65-20580" fmla="*/ 1534108 h 1583140"/>
              <a:gd name="connsiteX66-20581" fmla="*/ 4221826 w 9662615"/>
              <a:gd name="connsiteY66-20582" fmla="*/ 1500972 h 1583140"/>
              <a:gd name="connsiteX67-20583" fmla="*/ 4096601 w 9662615"/>
              <a:gd name="connsiteY67-20584" fmla="*/ 1521563 h 1583140"/>
              <a:gd name="connsiteX68-20585" fmla="*/ 4002441 w 9662615"/>
              <a:gd name="connsiteY68-20586" fmla="*/ 1528912 h 1583140"/>
              <a:gd name="connsiteX69-20587" fmla="*/ 3833906 w 9662615"/>
              <a:gd name="connsiteY69-20588" fmla="*/ 1516637 h 1583140"/>
              <a:gd name="connsiteX70-20589" fmla="*/ 3763845 w 9662615"/>
              <a:gd name="connsiteY70-20590" fmla="*/ 1501782 h 1583140"/>
              <a:gd name="connsiteX71-20591" fmla="*/ 3641778 w 9662615"/>
              <a:gd name="connsiteY71-20592" fmla="*/ 1505446 h 1583140"/>
              <a:gd name="connsiteX72-20593" fmla="*/ 3565233 w 9662615"/>
              <a:gd name="connsiteY72-20594" fmla="*/ 1515122 h 1583140"/>
              <a:gd name="connsiteX73-20595" fmla="*/ 3560267 w 9662615"/>
              <a:gd name="connsiteY73-20596" fmla="*/ 1516288 h 1583140"/>
              <a:gd name="connsiteX74-20597" fmla="*/ 3540258 w 9662615"/>
              <a:gd name="connsiteY74-20598" fmla="*/ 1516976 h 1583140"/>
              <a:gd name="connsiteX75-20599" fmla="*/ 3534780 w 9662615"/>
              <a:gd name="connsiteY75-20600" fmla="*/ 1522141 h 1583140"/>
              <a:gd name="connsiteX76-20601" fmla="*/ 3504783 w 9662615"/>
              <a:gd name="connsiteY76-20602" fmla="*/ 1526739 h 1583140"/>
              <a:gd name="connsiteX77-20603" fmla="*/ 3430805 w 9662615"/>
              <a:gd name="connsiteY77-20604" fmla="*/ 1542521 h 1583140"/>
              <a:gd name="connsiteX78-20605" fmla="*/ 3292707 w 9662615"/>
              <a:gd name="connsiteY78-20606" fmla="*/ 1520490 h 1583140"/>
              <a:gd name="connsiteX79-20607" fmla="*/ 3187872 w 9662615"/>
              <a:gd name="connsiteY79-20608" fmla="*/ 1519991 h 1583140"/>
              <a:gd name="connsiteX80-20609" fmla="*/ 3148026 w 9662615"/>
              <a:gd name="connsiteY80-20610" fmla="*/ 1524777 h 1583140"/>
              <a:gd name="connsiteX81-20611" fmla="*/ 3092394 w 9662615"/>
              <a:gd name="connsiteY81-20612" fmla="*/ 1528115 h 1583140"/>
              <a:gd name="connsiteX82-20613" fmla="*/ 2994200 w 9662615"/>
              <a:gd name="connsiteY82-20614" fmla="*/ 1537857 h 1583140"/>
              <a:gd name="connsiteX83-20615" fmla="*/ 2862301 w 9662615"/>
              <a:gd name="connsiteY83-20616" fmla="*/ 1544250 h 1583140"/>
              <a:gd name="connsiteX84-20617" fmla="*/ 2766335 w 9662615"/>
              <a:gd name="connsiteY84-20618" fmla="*/ 1527662 h 1583140"/>
              <a:gd name="connsiteX85-20619" fmla="*/ 2757836 w 9662615"/>
              <a:gd name="connsiteY85-20620" fmla="*/ 1531371 h 1583140"/>
              <a:gd name="connsiteX86-20621" fmla="*/ 2691555 w 9662615"/>
              <a:gd name="connsiteY86-20622" fmla="*/ 1530283 h 1583140"/>
              <a:gd name="connsiteX87-20623" fmla="*/ 2491676 w 9662615"/>
              <a:gd name="connsiteY87-20624" fmla="*/ 1500859 h 1583140"/>
              <a:gd name="connsiteX88-20625" fmla="*/ 2378036 w 9662615"/>
              <a:gd name="connsiteY88-20626" fmla="*/ 1520645 h 1583140"/>
              <a:gd name="connsiteX89-20627" fmla="*/ 2284269 w 9662615"/>
              <a:gd name="connsiteY89-20628" fmla="*/ 1503068 h 1583140"/>
              <a:gd name="connsiteX90-20629" fmla="*/ 2207104 w 9662615"/>
              <a:gd name="connsiteY90-20630" fmla="*/ 1508888 h 1583140"/>
              <a:gd name="connsiteX91-20631" fmla="*/ 2149226 w 9662615"/>
              <a:gd name="connsiteY91-20632" fmla="*/ 1523409 h 1583140"/>
              <a:gd name="connsiteX92-20633" fmla="*/ 2084783 w 9662615"/>
              <a:gd name="connsiteY92-20634" fmla="*/ 1524245 h 1583140"/>
              <a:gd name="connsiteX93-20635" fmla="*/ 2070075 w 9662615"/>
              <a:gd name="connsiteY93-20636" fmla="*/ 1511285 h 1583140"/>
              <a:gd name="connsiteX94-20637" fmla="*/ 2001057 w 9662615"/>
              <a:gd name="connsiteY94-20638" fmla="*/ 1516449 h 1583140"/>
              <a:gd name="connsiteX95-20639" fmla="*/ 1896330 w 9662615"/>
              <a:gd name="connsiteY95-20640" fmla="*/ 1525725 h 1583140"/>
              <a:gd name="connsiteX96-20641" fmla="*/ 1835994 w 9662615"/>
              <a:gd name="connsiteY96-20642" fmla="*/ 1527678 h 1583140"/>
              <a:gd name="connsiteX97-20643" fmla="*/ 1671119 w 9662615"/>
              <a:gd name="connsiteY97-20644" fmla="*/ 1536701 h 1583140"/>
              <a:gd name="connsiteX98-20645" fmla="*/ 1601337 w 9662615"/>
              <a:gd name="connsiteY98-20646" fmla="*/ 1548552 h 1583140"/>
              <a:gd name="connsiteX99-20647" fmla="*/ 1407755 w 9662615"/>
              <a:gd name="connsiteY99-20648" fmla="*/ 1571444 h 1583140"/>
              <a:gd name="connsiteX100-20649" fmla="*/ 1271994 w 9662615"/>
              <a:gd name="connsiteY100-20650" fmla="*/ 1579471 h 1583140"/>
              <a:gd name="connsiteX101-20651" fmla="*/ 1249226 w 9662615"/>
              <a:gd name="connsiteY101-20652" fmla="*/ 1583140 h 1583140"/>
              <a:gd name="connsiteX102-20653" fmla="*/ 1217719 w 9662615"/>
              <a:gd name="connsiteY102-20654" fmla="*/ 1580863 h 1583140"/>
              <a:gd name="connsiteX103-20655" fmla="*/ 1091432 w 9662615"/>
              <a:gd name="connsiteY103-20656" fmla="*/ 1571003 h 1583140"/>
              <a:gd name="connsiteX104-20657" fmla="*/ 992039 w 9662615"/>
              <a:gd name="connsiteY104-20658" fmla="*/ 1556662 h 1583140"/>
              <a:gd name="connsiteX105-20659" fmla="*/ 868264 w 9662615"/>
              <a:gd name="connsiteY105-20660" fmla="*/ 1566392 h 1583140"/>
              <a:gd name="connsiteX106-20661" fmla="*/ 792765 w 9662615"/>
              <a:gd name="connsiteY106-20662" fmla="*/ 1563102 h 1583140"/>
              <a:gd name="connsiteX107-20663" fmla="*/ 669055 w 9662615"/>
              <a:gd name="connsiteY107-20664" fmla="*/ 1543638 h 1583140"/>
              <a:gd name="connsiteX108-20665" fmla="*/ 506152 w 9662615"/>
              <a:gd name="connsiteY108-20666" fmla="*/ 1549124 h 1583140"/>
              <a:gd name="connsiteX109-20667" fmla="*/ 472797 w 9662615"/>
              <a:gd name="connsiteY109-20668" fmla="*/ 1568904 h 1583140"/>
              <a:gd name="connsiteX110-20669" fmla="*/ 427864 w 9662615"/>
              <a:gd name="connsiteY110-20670" fmla="*/ 1580848 h 1583140"/>
              <a:gd name="connsiteX111-20671" fmla="*/ 408381 w 9662615"/>
              <a:gd name="connsiteY111-20672" fmla="*/ 1552940 h 1583140"/>
              <a:gd name="connsiteX112-20673" fmla="*/ 267163 w 9662615"/>
              <a:gd name="connsiteY112-20674" fmla="*/ 1531913 h 1583140"/>
              <a:gd name="connsiteX113-20675" fmla="*/ 196644 w 9662615"/>
              <a:gd name="connsiteY113-20676" fmla="*/ 1524565 h 1583140"/>
              <a:gd name="connsiteX114-20677" fmla="*/ 86819 w 9662615"/>
              <a:gd name="connsiteY114-20678" fmla="*/ 1519517 h 1583140"/>
              <a:gd name="connsiteX115-20679" fmla="*/ 53369 w 9662615"/>
              <a:gd name="connsiteY115-20680" fmla="*/ 1516853 h 1583140"/>
              <a:gd name="connsiteX116-20681" fmla="*/ 2359 w 9662615"/>
              <a:gd name="connsiteY116-20682" fmla="*/ 1515247 h 1583140"/>
              <a:gd name="connsiteX117-20683" fmla="*/ 0 w 9662615"/>
              <a:gd name="connsiteY117-20684" fmla="*/ 1514932 h 1583140"/>
              <a:gd name="connsiteX118-20685" fmla="*/ 0 w 9662615"/>
              <a:gd name="connsiteY118-20686" fmla="*/ 0 h 1583140"/>
              <a:gd name="connsiteX0-20687" fmla="*/ 0 w 9662615"/>
              <a:gd name="connsiteY0-20688" fmla="*/ 0 h 1583140"/>
              <a:gd name="connsiteX1-20689" fmla="*/ 9662615 w 9662615"/>
              <a:gd name="connsiteY1-20690" fmla="*/ 0 h 1583140"/>
              <a:gd name="connsiteX2-20691" fmla="*/ 9662615 w 9662615"/>
              <a:gd name="connsiteY2-20692" fmla="*/ 1280346 h 1583140"/>
              <a:gd name="connsiteX3-20693" fmla="*/ 9658420 w 9662615"/>
              <a:gd name="connsiteY3-20694" fmla="*/ 1280106 h 1583140"/>
              <a:gd name="connsiteX4-20695" fmla="*/ 9469546 w 9662615"/>
              <a:gd name="connsiteY4-20696" fmla="*/ 1289837 h 1583140"/>
              <a:gd name="connsiteX5-20697" fmla="*/ 9385895 w 9662615"/>
              <a:gd name="connsiteY5-20698" fmla="*/ 1269203 h 1583140"/>
              <a:gd name="connsiteX6-20699" fmla="*/ 9144767 w 9662615"/>
              <a:gd name="connsiteY6-20700" fmla="*/ 1264120 h 1583140"/>
              <a:gd name="connsiteX7-20701" fmla="*/ 8976400 w 9662615"/>
              <a:gd name="connsiteY7-20702" fmla="*/ 1326661 h 1583140"/>
              <a:gd name="connsiteX8-20703" fmla="*/ 8784979 w 9662615"/>
              <a:gd name="connsiteY8-20704" fmla="*/ 1342419 h 1583140"/>
              <a:gd name="connsiteX9-20705" fmla="*/ 8695953 w 9662615"/>
              <a:gd name="connsiteY9-20706" fmla="*/ 1346784 h 1583140"/>
              <a:gd name="connsiteX10-20707" fmla="*/ 8652191 w 9662615"/>
              <a:gd name="connsiteY10-20708" fmla="*/ 1345903 h 1583140"/>
              <a:gd name="connsiteX11-20709" fmla="*/ 8591582 w 9662615"/>
              <a:gd name="connsiteY11-20710" fmla="*/ 1341666 h 1583140"/>
              <a:gd name="connsiteX12-20711" fmla="*/ 8537336 w 9662615"/>
              <a:gd name="connsiteY12-20712" fmla="*/ 1341684 h 1583140"/>
              <a:gd name="connsiteX13-20713" fmla="*/ 8416849 w 9662615"/>
              <a:gd name="connsiteY13-20714" fmla="*/ 1367085 h 1583140"/>
              <a:gd name="connsiteX14-20715" fmla="*/ 8278355 w 9662615"/>
              <a:gd name="connsiteY14-20716" fmla="*/ 1386569 h 1583140"/>
              <a:gd name="connsiteX15-20717" fmla="*/ 8197961 w 9662615"/>
              <a:gd name="connsiteY15-20718" fmla="*/ 1392804 h 1583140"/>
              <a:gd name="connsiteX16-20719" fmla="*/ 8171196 w 9662615"/>
              <a:gd name="connsiteY16-20720" fmla="*/ 1397216 h 1583140"/>
              <a:gd name="connsiteX17-20721" fmla="*/ 8087910 w 9662615"/>
              <a:gd name="connsiteY17-20722" fmla="*/ 1386449 h 1583140"/>
              <a:gd name="connsiteX18-20723" fmla="*/ 7974579 w 9662615"/>
              <a:gd name="connsiteY18-20724" fmla="*/ 1383439 h 1583140"/>
              <a:gd name="connsiteX19-20725" fmla="*/ 7768351 w 9662615"/>
              <a:gd name="connsiteY19-20726" fmla="*/ 1395051 h 1583140"/>
              <a:gd name="connsiteX20-20727" fmla="*/ 7635985 w 9662615"/>
              <a:gd name="connsiteY20-20728" fmla="*/ 1386363 h 1583140"/>
              <a:gd name="connsiteX21-20729" fmla="*/ 7466069 w 9662615"/>
              <a:gd name="connsiteY21-20730" fmla="*/ 1377654 h 1583140"/>
              <a:gd name="connsiteX22-20731" fmla="*/ 7355642 w 9662615"/>
              <a:gd name="connsiteY22-20732" fmla="*/ 1407761 h 1583140"/>
              <a:gd name="connsiteX23-20733" fmla="*/ 7215220 w 9662615"/>
              <a:gd name="connsiteY23-20734" fmla="*/ 1397856 h 1583140"/>
              <a:gd name="connsiteX24-20735" fmla="*/ 7082147 w 9662615"/>
              <a:gd name="connsiteY24-20736" fmla="*/ 1406113 h 1583140"/>
              <a:gd name="connsiteX25-20737" fmla="*/ 6987129 w 9662615"/>
              <a:gd name="connsiteY25-20738" fmla="*/ 1404834 h 1583140"/>
              <a:gd name="connsiteX26-20739" fmla="*/ 6907567 w 9662615"/>
              <a:gd name="connsiteY26-20740" fmla="*/ 1419149 h 1583140"/>
              <a:gd name="connsiteX27-20741" fmla="*/ 6748428 w 9662615"/>
              <a:gd name="connsiteY27-20742" fmla="*/ 1420308 h 1583140"/>
              <a:gd name="connsiteX28-20743" fmla="*/ 6654257 w 9662615"/>
              <a:gd name="connsiteY28-20744" fmla="*/ 1424143 h 1583140"/>
              <a:gd name="connsiteX29-20745" fmla="*/ 6620123 w 9662615"/>
              <a:gd name="connsiteY29-20746" fmla="*/ 1430535 h 1583140"/>
              <a:gd name="connsiteX30-20747" fmla="*/ 6571355 w 9662615"/>
              <a:gd name="connsiteY30-20748" fmla="*/ 1436144 h 1583140"/>
              <a:gd name="connsiteX31-20749" fmla="*/ 6486557 w 9662615"/>
              <a:gd name="connsiteY31-20750" fmla="*/ 1449861 h 1583140"/>
              <a:gd name="connsiteX32-20751" fmla="*/ 6370419 w 9662615"/>
              <a:gd name="connsiteY32-20752" fmla="*/ 1461649 h 1583140"/>
              <a:gd name="connsiteX33-20753" fmla="*/ 6278839 w 9662615"/>
              <a:gd name="connsiteY33-20754" fmla="*/ 1449160 h 1583140"/>
              <a:gd name="connsiteX34-20755" fmla="*/ 6272455 w 9662615"/>
              <a:gd name="connsiteY34-20756" fmla="*/ 1453191 h 1583140"/>
              <a:gd name="connsiteX35-20757" fmla="*/ 6212659 w 9662615"/>
              <a:gd name="connsiteY35-20758" fmla="*/ 1454850 h 1583140"/>
              <a:gd name="connsiteX36-20759" fmla="*/ 6069317 w 9662615"/>
              <a:gd name="connsiteY36-20760" fmla="*/ 1445838 h 1583140"/>
              <a:gd name="connsiteX37-20761" fmla="*/ 5878477 w 9662615"/>
              <a:gd name="connsiteY37-20762" fmla="*/ 1439180 h 1583140"/>
              <a:gd name="connsiteX38-20763" fmla="*/ 5838387 w 9662615"/>
              <a:gd name="connsiteY38-20764" fmla="*/ 1444679 h 1583140"/>
              <a:gd name="connsiteX39-20765" fmla="*/ 5771136 w 9662615"/>
              <a:gd name="connsiteY39-20766" fmla="*/ 1453639 h 1583140"/>
              <a:gd name="connsiteX40-20767" fmla="*/ 5724081 w 9662615"/>
              <a:gd name="connsiteY40-20768" fmla="*/ 1470431 h 1583140"/>
              <a:gd name="connsiteX41-20769" fmla="*/ 5666577 w 9662615"/>
              <a:gd name="connsiteY41-20770" fmla="*/ 1473921 h 1583140"/>
              <a:gd name="connsiteX42-20771" fmla="*/ 5649068 w 9662615"/>
              <a:gd name="connsiteY42-20772" fmla="*/ 1461676 h 1583140"/>
              <a:gd name="connsiteX43-20773" fmla="*/ 5588902 w 9662615"/>
              <a:gd name="connsiteY43-20774" fmla="*/ 1469647 h 1583140"/>
              <a:gd name="connsiteX44-20775" fmla="*/ 5498090 w 9662615"/>
              <a:gd name="connsiteY44-20776" fmla="*/ 1483173 h 1583140"/>
              <a:gd name="connsiteX45-20777" fmla="*/ 5444641 w 9662615"/>
              <a:gd name="connsiteY45-20778" fmla="*/ 1487602 h 1583140"/>
              <a:gd name="connsiteX46-20779" fmla="*/ 5299812 w 9662615"/>
              <a:gd name="connsiteY46-20780" fmla="*/ 1503362 h 1583140"/>
              <a:gd name="connsiteX47-20781" fmla="*/ 5245752 w 9662615"/>
              <a:gd name="connsiteY47-20782" fmla="*/ 1520612 h 1583140"/>
              <a:gd name="connsiteX48-20783" fmla="*/ 5177807 w 9662615"/>
              <a:gd name="connsiteY48-20784" fmla="*/ 1526802 h 1583140"/>
              <a:gd name="connsiteX49-20785" fmla="*/ 5113910 w 9662615"/>
              <a:gd name="connsiteY49-20786" fmla="*/ 1533205 h 1583140"/>
              <a:gd name="connsiteX50-20787" fmla="*/ 5059484 w 9662615"/>
              <a:gd name="connsiteY50-20788" fmla="*/ 1546802 h 1583140"/>
              <a:gd name="connsiteX51-20789" fmla="*/ 5038524 w 9662615"/>
              <a:gd name="connsiteY51-20790" fmla="*/ 1545675 h 1583140"/>
              <a:gd name="connsiteX52-20791" fmla="*/ 5026564 w 9662615"/>
              <a:gd name="connsiteY52-20792" fmla="*/ 1545376 h 1583140"/>
              <a:gd name="connsiteX53-20793" fmla="*/ 4969433 w 9662615"/>
              <a:gd name="connsiteY53-20794" fmla="*/ 1550865 h 1583140"/>
              <a:gd name="connsiteX54-20795" fmla="*/ 4929254 w 9662615"/>
              <a:gd name="connsiteY54-20796" fmla="*/ 1563452 h 1583140"/>
              <a:gd name="connsiteX55-20797" fmla="*/ 4871726 w 9662615"/>
              <a:gd name="connsiteY55-20798" fmla="*/ 1570584 h 1583140"/>
              <a:gd name="connsiteX56-20799" fmla="*/ 4843267 w 9662615"/>
              <a:gd name="connsiteY56-20800" fmla="*/ 1561459 h 1583140"/>
              <a:gd name="connsiteX57-20801" fmla="*/ 4821058 w 9662615"/>
              <a:gd name="connsiteY57-20802" fmla="*/ 1553078 h 1583140"/>
              <a:gd name="connsiteX58-20803" fmla="*/ 4791466 w 9662615"/>
              <a:gd name="connsiteY58-20804" fmla="*/ 1561324 h 1583140"/>
              <a:gd name="connsiteX59-20805" fmla="*/ 4784247 w 9662615"/>
              <a:gd name="connsiteY59-20806" fmla="*/ 1562342 h 1583140"/>
              <a:gd name="connsiteX60-20807" fmla="*/ 4739309 w 9662615"/>
              <a:gd name="connsiteY60-20808" fmla="*/ 1553948 h 1583140"/>
              <a:gd name="connsiteX61-20809" fmla="*/ 4697562 w 9662615"/>
              <a:gd name="connsiteY61-20810" fmla="*/ 1551206 h 1583140"/>
              <a:gd name="connsiteX62-20811" fmla="*/ 4650737 w 9662615"/>
              <a:gd name="connsiteY62-20812" fmla="*/ 1537381 h 1583140"/>
              <a:gd name="connsiteX63-20813" fmla="*/ 4583150 w 9662615"/>
              <a:gd name="connsiteY63-20814" fmla="*/ 1529064 h 1583140"/>
              <a:gd name="connsiteX64-20815" fmla="*/ 4521734 w 9662615"/>
              <a:gd name="connsiteY64-20816" fmla="*/ 1529359 h 1583140"/>
              <a:gd name="connsiteX65-20817" fmla="*/ 4382398 w 9662615"/>
              <a:gd name="connsiteY65-20818" fmla="*/ 1534108 h 1583140"/>
              <a:gd name="connsiteX66-20819" fmla="*/ 4221826 w 9662615"/>
              <a:gd name="connsiteY66-20820" fmla="*/ 1500972 h 1583140"/>
              <a:gd name="connsiteX67-20821" fmla="*/ 4096601 w 9662615"/>
              <a:gd name="connsiteY67-20822" fmla="*/ 1521563 h 1583140"/>
              <a:gd name="connsiteX68-20823" fmla="*/ 4002441 w 9662615"/>
              <a:gd name="connsiteY68-20824" fmla="*/ 1528912 h 1583140"/>
              <a:gd name="connsiteX69-20825" fmla="*/ 3833906 w 9662615"/>
              <a:gd name="connsiteY69-20826" fmla="*/ 1516637 h 1583140"/>
              <a:gd name="connsiteX70-20827" fmla="*/ 3763845 w 9662615"/>
              <a:gd name="connsiteY70-20828" fmla="*/ 1501782 h 1583140"/>
              <a:gd name="connsiteX71-20829" fmla="*/ 3641778 w 9662615"/>
              <a:gd name="connsiteY71-20830" fmla="*/ 1505446 h 1583140"/>
              <a:gd name="connsiteX72-20831" fmla="*/ 3565233 w 9662615"/>
              <a:gd name="connsiteY72-20832" fmla="*/ 1515122 h 1583140"/>
              <a:gd name="connsiteX73-20833" fmla="*/ 3560267 w 9662615"/>
              <a:gd name="connsiteY73-20834" fmla="*/ 1516288 h 1583140"/>
              <a:gd name="connsiteX74-20835" fmla="*/ 3540258 w 9662615"/>
              <a:gd name="connsiteY74-20836" fmla="*/ 1516976 h 1583140"/>
              <a:gd name="connsiteX75-20837" fmla="*/ 3534780 w 9662615"/>
              <a:gd name="connsiteY75-20838" fmla="*/ 1522141 h 1583140"/>
              <a:gd name="connsiteX76-20839" fmla="*/ 3504783 w 9662615"/>
              <a:gd name="connsiteY76-20840" fmla="*/ 1526739 h 1583140"/>
              <a:gd name="connsiteX77-20841" fmla="*/ 3430805 w 9662615"/>
              <a:gd name="connsiteY77-20842" fmla="*/ 1542521 h 1583140"/>
              <a:gd name="connsiteX78-20843" fmla="*/ 3292707 w 9662615"/>
              <a:gd name="connsiteY78-20844" fmla="*/ 1520490 h 1583140"/>
              <a:gd name="connsiteX79-20845" fmla="*/ 3187872 w 9662615"/>
              <a:gd name="connsiteY79-20846" fmla="*/ 1519991 h 1583140"/>
              <a:gd name="connsiteX80-20847" fmla="*/ 3148026 w 9662615"/>
              <a:gd name="connsiteY80-20848" fmla="*/ 1524777 h 1583140"/>
              <a:gd name="connsiteX81-20849" fmla="*/ 3092394 w 9662615"/>
              <a:gd name="connsiteY81-20850" fmla="*/ 1528115 h 1583140"/>
              <a:gd name="connsiteX82-20851" fmla="*/ 2994200 w 9662615"/>
              <a:gd name="connsiteY82-20852" fmla="*/ 1537857 h 1583140"/>
              <a:gd name="connsiteX83-20853" fmla="*/ 2862301 w 9662615"/>
              <a:gd name="connsiteY83-20854" fmla="*/ 1544250 h 1583140"/>
              <a:gd name="connsiteX84-20855" fmla="*/ 2766335 w 9662615"/>
              <a:gd name="connsiteY84-20856" fmla="*/ 1527662 h 1583140"/>
              <a:gd name="connsiteX85-20857" fmla="*/ 2757836 w 9662615"/>
              <a:gd name="connsiteY85-20858" fmla="*/ 1531371 h 1583140"/>
              <a:gd name="connsiteX86-20859" fmla="*/ 2691555 w 9662615"/>
              <a:gd name="connsiteY86-20860" fmla="*/ 1530283 h 1583140"/>
              <a:gd name="connsiteX87-20861" fmla="*/ 2491676 w 9662615"/>
              <a:gd name="connsiteY87-20862" fmla="*/ 1500859 h 1583140"/>
              <a:gd name="connsiteX88-20863" fmla="*/ 2378036 w 9662615"/>
              <a:gd name="connsiteY88-20864" fmla="*/ 1520645 h 1583140"/>
              <a:gd name="connsiteX89-20865" fmla="*/ 2284269 w 9662615"/>
              <a:gd name="connsiteY89-20866" fmla="*/ 1503068 h 1583140"/>
              <a:gd name="connsiteX90-20867" fmla="*/ 2207104 w 9662615"/>
              <a:gd name="connsiteY90-20868" fmla="*/ 1508888 h 1583140"/>
              <a:gd name="connsiteX91-20869" fmla="*/ 2149226 w 9662615"/>
              <a:gd name="connsiteY91-20870" fmla="*/ 1523409 h 1583140"/>
              <a:gd name="connsiteX92-20871" fmla="*/ 2084783 w 9662615"/>
              <a:gd name="connsiteY92-20872" fmla="*/ 1524245 h 1583140"/>
              <a:gd name="connsiteX93-20873" fmla="*/ 2070075 w 9662615"/>
              <a:gd name="connsiteY93-20874" fmla="*/ 1511285 h 1583140"/>
              <a:gd name="connsiteX94-20875" fmla="*/ 2001057 w 9662615"/>
              <a:gd name="connsiteY94-20876" fmla="*/ 1516449 h 1583140"/>
              <a:gd name="connsiteX95-20877" fmla="*/ 1896330 w 9662615"/>
              <a:gd name="connsiteY95-20878" fmla="*/ 1525725 h 1583140"/>
              <a:gd name="connsiteX96-20879" fmla="*/ 1835994 w 9662615"/>
              <a:gd name="connsiteY96-20880" fmla="*/ 1527678 h 1583140"/>
              <a:gd name="connsiteX97-20881" fmla="*/ 1671119 w 9662615"/>
              <a:gd name="connsiteY97-20882" fmla="*/ 1536701 h 1583140"/>
              <a:gd name="connsiteX98-20883" fmla="*/ 1601337 w 9662615"/>
              <a:gd name="connsiteY98-20884" fmla="*/ 1548552 h 1583140"/>
              <a:gd name="connsiteX99-20885" fmla="*/ 1407755 w 9662615"/>
              <a:gd name="connsiteY99-20886" fmla="*/ 1571444 h 1583140"/>
              <a:gd name="connsiteX100-20887" fmla="*/ 1271994 w 9662615"/>
              <a:gd name="connsiteY100-20888" fmla="*/ 1579471 h 1583140"/>
              <a:gd name="connsiteX101-20889" fmla="*/ 1249226 w 9662615"/>
              <a:gd name="connsiteY101-20890" fmla="*/ 1583140 h 1583140"/>
              <a:gd name="connsiteX102-20891" fmla="*/ 1217719 w 9662615"/>
              <a:gd name="connsiteY102-20892" fmla="*/ 1580863 h 1583140"/>
              <a:gd name="connsiteX103-20893" fmla="*/ 1091432 w 9662615"/>
              <a:gd name="connsiteY103-20894" fmla="*/ 1571003 h 1583140"/>
              <a:gd name="connsiteX104-20895" fmla="*/ 992039 w 9662615"/>
              <a:gd name="connsiteY104-20896" fmla="*/ 1556662 h 1583140"/>
              <a:gd name="connsiteX105-20897" fmla="*/ 868264 w 9662615"/>
              <a:gd name="connsiteY105-20898" fmla="*/ 1566392 h 1583140"/>
              <a:gd name="connsiteX106-20899" fmla="*/ 792765 w 9662615"/>
              <a:gd name="connsiteY106-20900" fmla="*/ 1563102 h 1583140"/>
              <a:gd name="connsiteX107-20901" fmla="*/ 669055 w 9662615"/>
              <a:gd name="connsiteY107-20902" fmla="*/ 1543638 h 1583140"/>
              <a:gd name="connsiteX108-20903" fmla="*/ 506152 w 9662615"/>
              <a:gd name="connsiteY108-20904" fmla="*/ 1549124 h 1583140"/>
              <a:gd name="connsiteX109-20905" fmla="*/ 472797 w 9662615"/>
              <a:gd name="connsiteY109-20906" fmla="*/ 1568904 h 1583140"/>
              <a:gd name="connsiteX110-20907" fmla="*/ 427864 w 9662615"/>
              <a:gd name="connsiteY110-20908" fmla="*/ 1580848 h 1583140"/>
              <a:gd name="connsiteX111-20909" fmla="*/ 408381 w 9662615"/>
              <a:gd name="connsiteY111-20910" fmla="*/ 1552940 h 1583140"/>
              <a:gd name="connsiteX112-20911" fmla="*/ 267163 w 9662615"/>
              <a:gd name="connsiteY112-20912" fmla="*/ 1531913 h 1583140"/>
              <a:gd name="connsiteX113-20913" fmla="*/ 196644 w 9662615"/>
              <a:gd name="connsiteY113-20914" fmla="*/ 1524565 h 1583140"/>
              <a:gd name="connsiteX114-20915" fmla="*/ 86819 w 9662615"/>
              <a:gd name="connsiteY114-20916" fmla="*/ 1519517 h 1583140"/>
              <a:gd name="connsiteX115-20917" fmla="*/ 53369 w 9662615"/>
              <a:gd name="connsiteY115-20918" fmla="*/ 1516853 h 1583140"/>
              <a:gd name="connsiteX116-20919" fmla="*/ 2359 w 9662615"/>
              <a:gd name="connsiteY116-20920" fmla="*/ 1515247 h 1583140"/>
              <a:gd name="connsiteX117-20921" fmla="*/ 0 w 9662615"/>
              <a:gd name="connsiteY117-20922" fmla="*/ 1514932 h 1583140"/>
              <a:gd name="connsiteX118-20923" fmla="*/ 0 w 9662615"/>
              <a:gd name="connsiteY118-20924" fmla="*/ 0 h 1583140"/>
              <a:gd name="connsiteX0-20925" fmla="*/ 0 w 9662615"/>
              <a:gd name="connsiteY0-20926" fmla="*/ 0 h 1583140"/>
              <a:gd name="connsiteX1-20927" fmla="*/ 9662615 w 9662615"/>
              <a:gd name="connsiteY1-20928" fmla="*/ 0 h 1583140"/>
              <a:gd name="connsiteX2-20929" fmla="*/ 9662615 w 9662615"/>
              <a:gd name="connsiteY2-20930" fmla="*/ 1280346 h 1583140"/>
              <a:gd name="connsiteX3-20931" fmla="*/ 9658420 w 9662615"/>
              <a:gd name="connsiteY3-20932" fmla="*/ 1280106 h 1583140"/>
              <a:gd name="connsiteX4-20933" fmla="*/ 9469546 w 9662615"/>
              <a:gd name="connsiteY4-20934" fmla="*/ 1289837 h 1583140"/>
              <a:gd name="connsiteX5-20935" fmla="*/ 9326260 w 9662615"/>
              <a:gd name="connsiteY5-20936" fmla="*/ 1277155 h 1583140"/>
              <a:gd name="connsiteX6-20937" fmla="*/ 9144767 w 9662615"/>
              <a:gd name="connsiteY6-20938" fmla="*/ 1264120 h 1583140"/>
              <a:gd name="connsiteX7-20939" fmla="*/ 8976400 w 9662615"/>
              <a:gd name="connsiteY7-20940" fmla="*/ 1326661 h 1583140"/>
              <a:gd name="connsiteX8-20941" fmla="*/ 8784979 w 9662615"/>
              <a:gd name="connsiteY8-20942" fmla="*/ 1342419 h 1583140"/>
              <a:gd name="connsiteX9-20943" fmla="*/ 8695953 w 9662615"/>
              <a:gd name="connsiteY9-20944" fmla="*/ 1346784 h 1583140"/>
              <a:gd name="connsiteX10-20945" fmla="*/ 8652191 w 9662615"/>
              <a:gd name="connsiteY10-20946" fmla="*/ 1345903 h 1583140"/>
              <a:gd name="connsiteX11-20947" fmla="*/ 8591582 w 9662615"/>
              <a:gd name="connsiteY11-20948" fmla="*/ 1341666 h 1583140"/>
              <a:gd name="connsiteX12-20949" fmla="*/ 8537336 w 9662615"/>
              <a:gd name="connsiteY12-20950" fmla="*/ 1341684 h 1583140"/>
              <a:gd name="connsiteX13-20951" fmla="*/ 8416849 w 9662615"/>
              <a:gd name="connsiteY13-20952" fmla="*/ 1367085 h 1583140"/>
              <a:gd name="connsiteX14-20953" fmla="*/ 8278355 w 9662615"/>
              <a:gd name="connsiteY14-20954" fmla="*/ 1386569 h 1583140"/>
              <a:gd name="connsiteX15-20955" fmla="*/ 8197961 w 9662615"/>
              <a:gd name="connsiteY15-20956" fmla="*/ 1392804 h 1583140"/>
              <a:gd name="connsiteX16-20957" fmla="*/ 8171196 w 9662615"/>
              <a:gd name="connsiteY16-20958" fmla="*/ 1397216 h 1583140"/>
              <a:gd name="connsiteX17-20959" fmla="*/ 8087910 w 9662615"/>
              <a:gd name="connsiteY17-20960" fmla="*/ 1386449 h 1583140"/>
              <a:gd name="connsiteX18-20961" fmla="*/ 7974579 w 9662615"/>
              <a:gd name="connsiteY18-20962" fmla="*/ 1383439 h 1583140"/>
              <a:gd name="connsiteX19-20963" fmla="*/ 7768351 w 9662615"/>
              <a:gd name="connsiteY19-20964" fmla="*/ 1395051 h 1583140"/>
              <a:gd name="connsiteX20-20965" fmla="*/ 7635985 w 9662615"/>
              <a:gd name="connsiteY20-20966" fmla="*/ 1386363 h 1583140"/>
              <a:gd name="connsiteX21-20967" fmla="*/ 7466069 w 9662615"/>
              <a:gd name="connsiteY21-20968" fmla="*/ 1377654 h 1583140"/>
              <a:gd name="connsiteX22-20969" fmla="*/ 7355642 w 9662615"/>
              <a:gd name="connsiteY22-20970" fmla="*/ 1407761 h 1583140"/>
              <a:gd name="connsiteX23-20971" fmla="*/ 7215220 w 9662615"/>
              <a:gd name="connsiteY23-20972" fmla="*/ 1397856 h 1583140"/>
              <a:gd name="connsiteX24-20973" fmla="*/ 7082147 w 9662615"/>
              <a:gd name="connsiteY24-20974" fmla="*/ 1406113 h 1583140"/>
              <a:gd name="connsiteX25-20975" fmla="*/ 6987129 w 9662615"/>
              <a:gd name="connsiteY25-20976" fmla="*/ 1404834 h 1583140"/>
              <a:gd name="connsiteX26-20977" fmla="*/ 6907567 w 9662615"/>
              <a:gd name="connsiteY26-20978" fmla="*/ 1419149 h 1583140"/>
              <a:gd name="connsiteX27-20979" fmla="*/ 6748428 w 9662615"/>
              <a:gd name="connsiteY27-20980" fmla="*/ 1420308 h 1583140"/>
              <a:gd name="connsiteX28-20981" fmla="*/ 6654257 w 9662615"/>
              <a:gd name="connsiteY28-20982" fmla="*/ 1424143 h 1583140"/>
              <a:gd name="connsiteX29-20983" fmla="*/ 6620123 w 9662615"/>
              <a:gd name="connsiteY29-20984" fmla="*/ 1430535 h 1583140"/>
              <a:gd name="connsiteX30-20985" fmla="*/ 6571355 w 9662615"/>
              <a:gd name="connsiteY30-20986" fmla="*/ 1436144 h 1583140"/>
              <a:gd name="connsiteX31-20987" fmla="*/ 6486557 w 9662615"/>
              <a:gd name="connsiteY31-20988" fmla="*/ 1449861 h 1583140"/>
              <a:gd name="connsiteX32-20989" fmla="*/ 6370419 w 9662615"/>
              <a:gd name="connsiteY32-20990" fmla="*/ 1461649 h 1583140"/>
              <a:gd name="connsiteX33-20991" fmla="*/ 6278839 w 9662615"/>
              <a:gd name="connsiteY33-20992" fmla="*/ 1449160 h 1583140"/>
              <a:gd name="connsiteX34-20993" fmla="*/ 6272455 w 9662615"/>
              <a:gd name="connsiteY34-20994" fmla="*/ 1453191 h 1583140"/>
              <a:gd name="connsiteX35-20995" fmla="*/ 6212659 w 9662615"/>
              <a:gd name="connsiteY35-20996" fmla="*/ 1454850 h 1583140"/>
              <a:gd name="connsiteX36-20997" fmla="*/ 6069317 w 9662615"/>
              <a:gd name="connsiteY36-20998" fmla="*/ 1445838 h 1583140"/>
              <a:gd name="connsiteX37-20999" fmla="*/ 5878477 w 9662615"/>
              <a:gd name="connsiteY37-21000" fmla="*/ 1439180 h 1583140"/>
              <a:gd name="connsiteX38-21001" fmla="*/ 5838387 w 9662615"/>
              <a:gd name="connsiteY38-21002" fmla="*/ 1444679 h 1583140"/>
              <a:gd name="connsiteX39-21003" fmla="*/ 5771136 w 9662615"/>
              <a:gd name="connsiteY39-21004" fmla="*/ 1453639 h 1583140"/>
              <a:gd name="connsiteX40-21005" fmla="*/ 5724081 w 9662615"/>
              <a:gd name="connsiteY40-21006" fmla="*/ 1470431 h 1583140"/>
              <a:gd name="connsiteX41-21007" fmla="*/ 5666577 w 9662615"/>
              <a:gd name="connsiteY41-21008" fmla="*/ 1473921 h 1583140"/>
              <a:gd name="connsiteX42-21009" fmla="*/ 5649068 w 9662615"/>
              <a:gd name="connsiteY42-21010" fmla="*/ 1461676 h 1583140"/>
              <a:gd name="connsiteX43-21011" fmla="*/ 5588902 w 9662615"/>
              <a:gd name="connsiteY43-21012" fmla="*/ 1469647 h 1583140"/>
              <a:gd name="connsiteX44-21013" fmla="*/ 5498090 w 9662615"/>
              <a:gd name="connsiteY44-21014" fmla="*/ 1483173 h 1583140"/>
              <a:gd name="connsiteX45-21015" fmla="*/ 5444641 w 9662615"/>
              <a:gd name="connsiteY45-21016" fmla="*/ 1487602 h 1583140"/>
              <a:gd name="connsiteX46-21017" fmla="*/ 5299812 w 9662615"/>
              <a:gd name="connsiteY46-21018" fmla="*/ 1503362 h 1583140"/>
              <a:gd name="connsiteX47-21019" fmla="*/ 5245752 w 9662615"/>
              <a:gd name="connsiteY47-21020" fmla="*/ 1520612 h 1583140"/>
              <a:gd name="connsiteX48-21021" fmla="*/ 5177807 w 9662615"/>
              <a:gd name="connsiteY48-21022" fmla="*/ 1526802 h 1583140"/>
              <a:gd name="connsiteX49-21023" fmla="*/ 5113910 w 9662615"/>
              <a:gd name="connsiteY49-21024" fmla="*/ 1533205 h 1583140"/>
              <a:gd name="connsiteX50-21025" fmla="*/ 5059484 w 9662615"/>
              <a:gd name="connsiteY50-21026" fmla="*/ 1546802 h 1583140"/>
              <a:gd name="connsiteX51-21027" fmla="*/ 5038524 w 9662615"/>
              <a:gd name="connsiteY51-21028" fmla="*/ 1545675 h 1583140"/>
              <a:gd name="connsiteX52-21029" fmla="*/ 5026564 w 9662615"/>
              <a:gd name="connsiteY52-21030" fmla="*/ 1545376 h 1583140"/>
              <a:gd name="connsiteX53-21031" fmla="*/ 4969433 w 9662615"/>
              <a:gd name="connsiteY53-21032" fmla="*/ 1550865 h 1583140"/>
              <a:gd name="connsiteX54-21033" fmla="*/ 4929254 w 9662615"/>
              <a:gd name="connsiteY54-21034" fmla="*/ 1563452 h 1583140"/>
              <a:gd name="connsiteX55-21035" fmla="*/ 4871726 w 9662615"/>
              <a:gd name="connsiteY55-21036" fmla="*/ 1570584 h 1583140"/>
              <a:gd name="connsiteX56-21037" fmla="*/ 4843267 w 9662615"/>
              <a:gd name="connsiteY56-21038" fmla="*/ 1561459 h 1583140"/>
              <a:gd name="connsiteX57-21039" fmla="*/ 4821058 w 9662615"/>
              <a:gd name="connsiteY57-21040" fmla="*/ 1553078 h 1583140"/>
              <a:gd name="connsiteX58-21041" fmla="*/ 4791466 w 9662615"/>
              <a:gd name="connsiteY58-21042" fmla="*/ 1561324 h 1583140"/>
              <a:gd name="connsiteX59-21043" fmla="*/ 4784247 w 9662615"/>
              <a:gd name="connsiteY59-21044" fmla="*/ 1562342 h 1583140"/>
              <a:gd name="connsiteX60-21045" fmla="*/ 4739309 w 9662615"/>
              <a:gd name="connsiteY60-21046" fmla="*/ 1553948 h 1583140"/>
              <a:gd name="connsiteX61-21047" fmla="*/ 4697562 w 9662615"/>
              <a:gd name="connsiteY61-21048" fmla="*/ 1551206 h 1583140"/>
              <a:gd name="connsiteX62-21049" fmla="*/ 4650737 w 9662615"/>
              <a:gd name="connsiteY62-21050" fmla="*/ 1537381 h 1583140"/>
              <a:gd name="connsiteX63-21051" fmla="*/ 4583150 w 9662615"/>
              <a:gd name="connsiteY63-21052" fmla="*/ 1529064 h 1583140"/>
              <a:gd name="connsiteX64-21053" fmla="*/ 4521734 w 9662615"/>
              <a:gd name="connsiteY64-21054" fmla="*/ 1529359 h 1583140"/>
              <a:gd name="connsiteX65-21055" fmla="*/ 4382398 w 9662615"/>
              <a:gd name="connsiteY65-21056" fmla="*/ 1534108 h 1583140"/>
              <a:gd name="connsiteX66-21057" fmla="*/ 4221826 w 9662615"/>
              <a:gd name="connsiteY66-21058" fmla="*/ 1500972 h 1583140"/>
              <a:gd name="connsiteX67-21059" fmla="*/ 4096601 w 9662615"/>
              <a:gd name="connsiteY67-21060" fmla="*/ 1521563 h 1583140"/>
              <a:gd name="connsiteX68-21061" fmla="*/ 4002441 w 9662615"/>
              <a:gd name="connsiteY68-21062" fmla="*/ 1528912 h 1583140"/>
              <a:gd name="connsiteX69-21063" fmla="*/ 3833906 w 9662615"/>
              <a:gd name="connsiteY69-21064" fmla="*/ 1516637 h 1583140"/>
              <a:gd name="connsiteX70-21065" fmla="*/ 3763845 w 9662615"/>
              <a:gd name="connsiteY70-21066" fmla="*/ 1501782 h 1583140"/>
              <a:gd name="connsiteX71-21067" fmla="*/ 3641778 w 9662615"/>
              <a:gd name="connsiteY71-21068" fmla="*/ 1505446 h 1583140"/>
              <a:gd name="connsiteX72-21069" fmla="*/ 3565233 w 9662615"/>
              <a:gd name="connsiteY72-21070" fmla="*/ 1515122 h 1583140"/>
              <a:gd name="connsiteX73-21071" fmla="*/ 3560267 w 9662615"/>
              <a:gd name="connsiteY73-21072" fmla="*/ 1516288 h 1583140"/>
              <a:gd name="connsiteX74-21073" fmla="*/ 3540258 w 9662615"/>
              <a:gd name="connsiteY74-21074" fmla="*/ 1516976 h 1583140"/>
              <a:gd name="connsiteX75-21075" fmla="*/ 3534780 w 9662615"/>
              <a:gd name="connsiteY75-21076" fmla="*/ 1522141 h 1583140"/>
              <a:gd name="connsiteX76-21077" fmla="*/ 3504783 w 9662615"/>
              <a:gd name="connsiteY76-21078" fmla="*/ 1526739 h 1583140"/>
              <a:gd name="connsiteX77-21079" fmla="*/ 3430805 w 9662615"/>
              <a:gd name="connsiteY77-21080" fmla="*/ 1542521 h 1583140"/>
              <a:gd name="connsiteX78-21081" fmla="*/ 3292707 w 9662615"/>
              <a:gd name="connsiteY78-21082" fmla="*/ 1520490 h 1583140"/>
              <a:gd name="connsiteX79-21083" fmla="*/ 3187872 w 9662615"/>
              <a:gd name="connsiteY79-21084" fmla="*/ 1519991 h 1583140"/>
              <a:gd name="connsiteX80-21085" fmla="*/ 3148026 w 9662615"/>
              <a:gd name="connsiteY80-21086" fmla="*/ 1524777 h 1583140"/>
              <a:gd name="connsiteX81-21087" fmla="*/ 3092394 w 9662615"/>
              <a:gd name="connsiteY81-21088" fmla="*/ 1528115 h 1583140"/>
              <a:gd name="connsiteX82-21089" fmla="*/ 2994200 w 9662615"/>
              <a:gd name="connsiteY82-21090" fmla="*/ 1537857 h 1583140"/>
              <a:gd name="connsiteX83-21091" fmla="*/ 2862301 w 9662615"/>
              <a:gd name="connsiteY83-21092" fmla="*/ 1544250 h 1583140"/>
              <a:gd name="connsiteX84-21093" fmla="*/ 2766335 w 9662615"/>
              <a:gd name="connsiteY84-21094" fmla="*/ 1527662 h 1583140"/>
              <a:gd name="connsiteX85-21095" fmla="*/ 2757836 w 9662615"/>
              <a:gd name="connsiteY85-21096" fmla="*/ 1531371 h 1583140"/>
              <a:gd name="connsiteX86-21097" fmla="*/ 2691555 w 9662615"/>
              <a:gd name="connsiteY86-21098" fmla="*/ 1530283 h 1583140"/>
              <a:gd name="connsiteX87-21099" fmla="*/ 2491676 w 9662615"/>
              <a:gd name="connsiteY87-21100" fmla="*/ 1500859 h 1583140"/>
              <a:gd name="connsiteX88-21101" fmla="*/ 2378036 w 9662615"/>
              <a:gd name="connsiteY88-21102" fmla="*/ 1520645 h 1583140"/>
              <a:gd name="connsiteX89-21103" fmla="*/ 2284269 w 9662615"/>
              <a:gd name="connsiteY89-21104" fmla="*/ 1503068 h 1583140"/>
              <a:gd name="connsiteX90-21105" fmla="*/ 2207104 w 9662615"/>
              <a:gd name="connsiteY90-21106" fmla="*/ 1508888 h 1583140"/>
              <a:gd name="connsiteX91-21107" fmla="*/ 2149226 w 9662615"/>
              <a:gd name="connsiteY91-21108" fmla="*/ 1523409 h 1583140"/>
              <a:gd name="connsiteX92-21109" fmla="*/ 2084783 w 9662615"/>
              <a:gd name="connsiteY92-21110" fmla="*/ 1524245 h 1583140"/>
              <a:gd name="connsiteX93-21111" fmla="*/ 2070075 w 9662615"/>
              <a:gd name="connsiteY93-21112" fmla="*/ 1511285 h 1583140"/>
              <a:gd name="connsiteX94-21113" fmla="*/ 2001057 w 9662615"/>
              <a:gd name="connsiteY94-21114" fmla="*/ 1516449 h 1583140"/>
              <a:gd name="connsiteX95-21115" fmla="*/ 1896330 w 9662615"/>
              <a:gd name="connsiteY95-21116" fmla="*/ 1525725 h 1583140"/>
              <a:gd name="connsiteX96-21117" fmla="*/ 1835994 w 9662615"/>
              <a:gd name="connsiteY96-21118" fmla="*/ 1527678 h 1583140"/>
              <a:gd name="connsiteX97-21119" fmla="*/ 1671119 w 9662615"/>
              <a:gd name="connsiteY97-21120" fmla="*/ 1536701 h 1583140"/>
              <a:gd name="connsiteX98-21121" fmla="*/ 1601337 w 9662615"/>
              <a:gd name="connsiteY98-21122" fmla="*/ 1548552 h 1583140"/>
              <a:gd name="connsiteX99-21123" fmla="*/ 1407755 w 9662615"/>
              <a:gd name="connsiteY99-21124" fmla="*/ 1571444 h 1583140"/>
              <a:gd name="connsiteX100-21125" fmla="*/ 1271994 w 9662615"/>
              <a:gd name="connsiteY100-21126" fmla="*/ 1579471 h 1583140"/>
              <a:gd name="connsiteX101-21127" fmla="*/ 1249226 w 9662615"/>
              <a:gd name="connsiteY101-21128" fmla="*/ 1583140 h 1583140"/>
              <a:gd name="connsiteX102-21129" fmla="*/ 1217719 w 9662615"/>
              <a:gd name="connsiteY102-21130" fmla="*/ 1580863 h 1583140"/>
              <a:gd name="connsiteX103-21131" fmla="*/ 1091432 w 9662615"/>
              <a:gd name="connsiteY103-21132" fmla="*/ 1571003 h 1583140"/>
              <a:gd name="connsiteX104-21133" fmla="*/ 992039 w 9662615"/>
              <a:gd name="connsiteY104-21134" fmla="*/ 1556662 h 1583140"/>
              <a:gd name="connsiteX105-21135" fmla="*/ 868264 w 9662615"/>
              <a:gd name="connsiteY105-21136" fmla="*/ 1566392 h 1583140"/>
              <a:gd name="connsiteX106-21137" fmla="*/ 792765 w 9662615"/>
              <a:gd name="connsiteY106-21138" fmla="*/ 1563102 h 1583140"/>
              <a:gd name="connsiteX107-21139" fmla="*/ 669055 w 9662615"/>
              <a:gd name="connsiteY107-21140" fmla="*/ 1543638 h 1583140"/>
              <a:gd name="connsiteX108-21141" fmla="*/ 506152 w 9662615"/>
              <a:gd name="connsiteY108-21142" fmla="*/ 1549124 h 1583140"/>
              <a:gd name="connsiteX109-21143" fmla="*/ 472797 w 9662615"/>
              <a:gd name="connsiteY109-21144" fmla="*/ 1568904 h 1583140"/>
              <a:gd name="connsiteX110-21145" fmla="*/ 427864 w 9662615"/>
              <a:gd name="connsiteY110-21146" fmla="*/ 1580848 h 1583140"/>
              <a:gd name="connsiteX111-21147" fmla="*/ 408381 w 9662615"/>
              <a:gd name="connsiteY111-21148" fmla="*/ 1552940 h 1583140"/>
              <a:gd name="connsiteX112-21149" fmla="*/ 267163 w 9662615"/>
              <a:gd name="connsiteY112-21150" fmla="*/ 1531913 h 1583140"/>
              <a:gd name="connsiteX113-21151" fmla="*/ 196644 w 9662615"/>
              <a:gd name="connsiteY113-21152" fmla="*/ 1524565 h 1583140"/>
              <a:gd name="connsiteX114-21153" fmla="*/ 86819 w 9662615"/>
              <a:gd name="connsiteY114-21154" fmla="*/ 1519517 h 1583140"/>
              <a:gd name="connsiteX115-21155" fmla="*/ 53369 w 9662615"/>
              <a:gd name="connsiteY115-21156" fmla="*/ 1516853 h 1583140"/>
              <a:gd name="connsiteX116-21157" fmla="*/ 2359 w 9662615"/>
              <a:gd name="connsiteY116-21158" fmla="*/ 1515247 h 1583140"/>
              <a:gd name="connsiteX117-21159" fmla="*/ 0 w 9662615"/>
              <a:gd name="connsiteY117-21160" fmla="*/ 1514932 h 1583140"/>
              <a:gd name="connsiteX118-21161" fmla="*/ 0 w 9662615"/>
              <a:gd name="connsiteY118-21162" fmla="*/ 0 h 1583140"/>
              <a:gd name="connsiteX0-21163" fmla="*/ 0 w 9662615"/>
              <a:gd name="connsiteY0-21164" fmla="*/ 0 h 1583140"/>
              <a:gd name="connsiteX1-21165" fmla="*/ 9662615 w 9662615"/>
              <a:gd name="connsiteY1-21166" fmla="*/ 0 h 1583140"/>
              <a:gd name="connsiteX2-21167" fmla="*/ 9662615 w 9662615"/>
              <a:gd name="connsiteY2-21168" fmla="*/ 1280346 h 1583140"/>
              <a:gd name="connsiteX3-21169" fmla="*/ 9658420 w 9662615"/>
              <a:gd name="connsiteY3-21170" fmla="*/ 1280106 h 1583140"/>
              <a:gd name="connsiteX4-21171" fmla="*/ 9469546 w 9662615"/>
              <a:gd name="connsiteY4-21172" fmla="*/ 1289837 h 1583140"/>
              <a:gd name="connsiteX5-21173" fmla="*/ 9326260 w 9662615"/>
              <a:gd name="connsiteY5-21174" fmla="*/ 1277155 h 1583140"/>
              <a:gd name="connsiteX6-21175" fmla="*/ 9144767 w 9662615"/>
              <a:gd name="connsiteY6-21176" fmla="*/ 1264120 h 1583140"/>
              <a:gd name="connsiteX7-21177" fmla="*/ 8976400 w 9662615"/>
              <a:gd name="connsiteY7-21178" fmla="*/ 1326661 h 1583140"/>
              <a:gd name="connsiteX8-21179" fmla="*/ 8828711 w 9662615"/>
              <a:gd name="connsiteY8-21180" fmla="*/ 1346394 h 1583140"/>
              <a:gd name="connsiteX9-21181" fmla="*/ 8695953 w 9662615"/>
              <a:gd name="connsiteY9-21182" fmla="*/ 1346784 h 1583140"/>
              <a:gd name="connsiteX10-21183" fmla="*/ 8652191 w 9662615"/>
              <a:gd name="connsiteY10-21184" fmla="*/ 1345903 h 1583140"/>
              <a:gd name="connsiteX11-21185" fmla="*/ 8591582 w 9662615"/>
              <a:gd name="connsiteY11-21186" fmla="*/ 1341666 h 1583140"/>
              <a:gd name="connsiteX12-21187" fmla="*/ 8537336 w 9662615"/>
              <a:gd name="connsiteY12-21188" fmla="*/ 1341684 h 1583140"/>
              <a:gd name="connsiteX13-21189" fmla="*/ 8416849 w 9662615"/>
              <a:gd name="connsiteY13-21190" fmla="*/ 1367085 h 1583140"/>
              <a:gd name="connsiteX14-21191" fmla="*/ 8278355 w 9662615"/>
              <a:gd name="connsiteY14-21192" fmla="*/ 1386569 h 1583140"/>
              <a:gd name="connsiteX15-21193" fmla="*/ 8197961 w 9662615"/>
              <a:gd name="connsiteY15-21194" fmla="*/ 1392804 h 1583140"/>
              <a:gd name="connsiteX16-21195" fmla="*/ 8171196 w 9662615"/>
              <a:gd name="connsiteY16-21196" fmla="*/ 1397216 h 1583140"/>
              <a:gd name="connsiteX17-21197" fmla="*/ 8087910 w 9662615"/>
              <a:gd name="connsiteY17-21198" fmla="*/ 1386449 h 1583140"/>
              <a:gd name="connsiteX18-21199" fmla="*/ 7974579 w 9662615"/>
              <a:gd name="connsiteY18-21200" fmla="*/ 1383439 h 1583140"/>
              <a:gd name="connsiteX19-21201" fmla="*/ 7768351 w 9662615"/>
              <a:gd name="connsiteY19-21202" fmla="*/ 1395051 h 1583140"/>
              <a:gd name="connsiteX20-21203" fmla="*/ 7635985 w 9662615"/>
              <a:gd name="connsiteY20-21204" fmla="*/ 1386363 h 1583140"/>
              <a:gd name="connsiteX21-21205" fmla="*/ 7466069 w 9662615"/>
              <a:gd name="connsiteY21-21206" fmla="*/ 1377654 h 1583140"/>
              <a:gd name="connsiteX22-21207" fmla="*/ 7355642 w 9662615"/>
              <a:gd name="connsiteY22-21208" fmla="*/ 1407761 h 1583140"/>
              <a:gd name="connsiteX23-21209" fmla="*/ 7215220 w 9662615"/>
              <a:gd name="connsiteY23-21210" fmla="*/ 1397856 h 1583140"/>
              <a:gd name="connsiteX24-21211" fmla="*/ 7082147 w 9662615"/>
              <a:gd name="connsiteY24-21212" fmla="*/ 1406113 h 1583140"/>
              <a:gd name="connsiteX25-21213" fmla="*/ 6987129 w 9662615"/>
              <a:gd name="connsiteY25-21214" fmla="*/ 1404834 h 1583140"/>
              <a:gd name="connsiteX26-21215" fmla="*/ 6907567 w 9662615"/>
              <a:gd name="connsiteY26-21216" fmla="*/ 1419149 h 1583140"/>
              <a:gd name="connsiteX27-21217" fmla="*/ 6748428 w 9662615"/>
              <a:gd name="connsiteY27-21218" fmla="*/ 1420308 h 1583140"/>
              <a:gd name="connsiteX28-21219" fmla="*/ 6654257 w 9662615"/>
              <a:gd name="connsiteY28-21220" fmla="*/ 1424143 h 1583140"/>
              <a:gd name="connsiteX29-21221" fmla="*/ 6620123 w 9662615"/>
              <a:gd name="connsiteY29-21222" fmla="*/ 1430535 h 1583140"/>
              <a:gd name="connsiteX30-21223" fmla="*/ 6571355 w 9662615"/>
              <a:gd name="connsiteY30-21224" fmla="*/ 1436144 h 1583140"/>
              <a:gd name="connsiteX31-21225" fmla="*/ 6486557 w 9662615"/>
              <a:gd name="connsiteY31-21226" fmla="*/ 1449861 h 1583140"/>
              <a:gd name="connsiteX32-21227" fmla="*/ 6370419 w 9662615"/>
              <a:gd name="connsiteY32-21228" fmla="*/ 1461649 h 1583140"/>
              <a:gd name="connsiteX33-21229" fmla="*/ 6278839 w 9662615"/>
              <a:gd name="connsiteY33-21230" fmla="*/ 1449160 h 1583140"/>
              <a:gd name="connsiteX34-21231" fmla="*/ 6272455 w 9662615"/>
              <a:gd name="connsiteY34-21232" fmla="*/ 1453191 h 1583140"/>
              <a:gd name="connsiteX35-21233" fmla="*/ 6212659 w 9662615"/>
              <a:gd name="connsiteY35-21234" fmla="*/ 1454850 h 1583140"/>
              <a:gd name="connsiteX36-21235" fmla="*/ 6069317 w 9662615"/>
              <a:gd name="connsiteY36-21236" fmla="*/ 1445838 h 1583140"/>
              <a:gd name="connsiteX37-21237" fmla="*/ 5878477 w 9662615"/>
              <a:gd name="connsiteY37-21238" fmla="*/ 1439180 h 1583140"/>
              <a:gd name="connsiteX38-21239" fmla="*/ 5838387 w 9662615"/>
              <a:gd name="connsiteY38-21240" fmla="*/ 1444679 h 1583140"/>
              <a:gd name="connsiteX39-21241" fmla="*/ 5771136 w 9662615"/>
              <a:gd name="connsiteY39-21242" fmla="*/ 1453639 h 1583140"/>
              <a:gd name="connsiteX40-21243" fmla="*/ 5724081 w 9662615"/>
              <a:gd name="connsiteY40-21244" fmla="*/ 1470431 h 1583140"/>
              <a:gd name="connsiteX41-21245" fmla="*/ 5666577 w 9662615"/>
              <a:gd name="connsiteY41-21246" fmla="*/ 1473921 h 1583140"/>
              <a:gd name="connsiteX42-21247" fmla="*/ 5649068 w 9662615"/>
              <a:gd name="connsiteY42-21248" fmla="*/ 1461676 h 1583140"/>
              <a:gd name="connsiteX43-21249" fmla="*/ 5588902 w 9662615"/>
              <a:gd name="connsiteY43-21250" fmla="*/ 1469647 h 1583140"/>
              <a:gd name="connsiteX44-21251" fmla="*/ 5498090 w 9662615"/>
              <a:gd name="connsiteY44-21252" fmla="*/ 1483173 h 1583140"/>
              <a:gd name="connsiteX45-21253" fmla="*/ 5444641 w 9662615"/>
              <a:gd name="connsiteY45-21254" fmla="*/ 1487602 h 1583140"/>
              <a:gd name="connsiteX46-21255" fmla="*/ 5299812 w 9662615"/>
              <a:gd name="connsiteY46-21256" fmla="*/ 1503362 h 1583140"/>
              <a:gd name="connsiteX47-21257" fmla="*/ 5245752 w 9662615"/>
              <a:gd name="connsiteY47-21258" fmla="*/ 1520612 h 1583140"/>
              <a:gd name="connsiteX48-21259" fmla="*/ 5177807 w 9662615"/>
              <a:gd name="connsiteY48-21260" fmla="*/ 1526802 h 1583140"/>
              <a:gd name="connsiteX49-21261" fmla="*/ 5113910 w 9662615"/>
              <a:gd name="connsiteY49-21262" fmla="*/ 1533205 h 1583140"/>
              <a:gd name="connsiteX50-21263" fmla="*/ 5059484 w 9662615"/>
              <a:gd name="connsiteY50-21264" fmla="*/ 1546802 h 1583140"/>
              <a:gd name="connsiteX51-21265" fmla="*/ 5038524 w 9662615"/>
              <a:gd name="connsiteY51-21266" fmla="*/ 1545675 h 1583140"/>
              <a:gd name="connsiteX52-21267" fmla="*/ 5026564 w 9662615"/>
              <a:gd name="connsiteY52-21268" fmla="*/ 1545376 h 1583140"/>
              <a:gd name="connsiteX53-21269" fmla="*/ 4969433 w 9662615"/>
              <a:gd name="connsiteY53-21270" fmla="*/ 1550865 h 1583140"/>
              <a:gd name="connsiteX54-21271" fmla="*/ 4929254 w 9662615"/>
              <a:gd name="connsiteY54-21272" fmla="*/ 1563452 h 1583140"/>
              <a:gd name="connsiteX55-21273" fmla="*/ 4871726 w 9662615"/>
              <a:gd name="connsiteY55-21274" fmla="*/ 1570584 h 1583140"/>
              <a:gd name="connsiteX56-21275" fmla="*/ 4843267 w 9662615"/>
              <a:gd name="connsiteY56-21276" fmla="*/ 1561459 h 1583140"/>
              <a:gd name="connsiteX57-21277" fmla="*/ 4821058 w 9662615"/>
              <a:gd name="connsiteY57-21278" fmla="*/ 1553078 h 1583140"/>
              <a:gd name="connsiteX58-21279" fmla="*/ 4791466 w 9662615"/>
              <a:gd name="connsiteY58-21280" fmla="*/ 1561324 h 1583140"/>
              <a:gd name="connsiteX59-21281" fmla="*/ 4784247 w 9662615"/>
              <a:gd name="connsiteY59-21282" fmla="*/ 1562342 h 1583140"/>
              <a:gd name="connsiteX60-21283" fmla="*/ 4739309 w 9662615"/>
              <a:gd name="connsiteY60-21284" fmla="*/ 1553948 h 1583140"/>
              <a:gd name="connsiteX61-21285" fmla="*/ 4697562 w 9662615"/>
              <a:gd name="connsiteY61-21286" fmla="*/ 1551206 h 1583140"/>
              <a:gd name="connsiteX62-21287" fmla="*/ 4650737 w 9662615"/>
              <a:gd name="connsiteY62-21288" fmla="*/ 1537381 h 1583140"/>
              <a:gd name="connsiteX63-21289" fmla="*/ 4583150 w 9662615"/>
              <a:gd name="connsiteY63-21290" fmla="*/ 1529064 h 1583140"/>
              <a:gd name="connsiteX64-21291" fmla="*/ 4521734 w 9662615"/>
              <a:gd name="connsiteY64-21292" fmla="*/ 1529359 h 1583140"/>
              <a:gd name="connsiteX65-21293" fmla="*/ 4382398 w 9662615"/>
              <a:gd name="connsiteY65-21294" fmla="*/ 1534108 h 1583140"/>
              <a:gd name="connsiteX66-21295" fmla="*/ 4221826 w 9662615"/>
              <a:gd name="connsiteY66-21296" fmla="*/ 1500972 h 1583140"/>
              <a:gd name="connsiteX67-21297" fmla="*/ 4096601 w 9662615"/>
              <a:gd name="connsiteY67-21298" fmla="*/ 1521563 h 1583140"/>
              <a:gd name="connsiteX68-21299" fmla="*/ 4002441 w 9662615"/>
              <a:gd name="connsiteY68-21300" fmla="*/ 1528912 h 1583140"/>
              <a:gd name="connsiteX69-21301" fmla="*/ 3833906 w 9662615"/>
              <a:gd name="connsiteY69-21302" fmla="*/ 1516637 h 1583140"/>
              <a:gd name="connsiteX70-21303" fmla="*/ 3763845 w 9662615"/>
              <a:gd name="connsiteY70-21304" fmla="*/ 1501782 h 1583140"/>
              <a:gd name="connsiteX71-21305" fmla="*/ 3641778 w 9662615"/>
              <a:gd name="connsiteY71-21306" fmla="*/ 1505446 h 1583140"/>
              <a:gd name="connsiteX72-21307" fmla="*/ 3565233 w 9662615"/>
              <a:gd name="connsiteY72-21308" fmla="*/ 1515122 h 1583140"/>
              <a:gd name="connsiteX73-21309" fmla="*/ 3560267 w 9662615"/>
              <a:gd name="connsiteY73-21310" fmla="*/ 1516288 h 1583140"/>
              <a:gd name="connsiteX74-21311" fmla="*/ 3540258 w 9662615"/>
              <a:gd name="connsiteY74-21312" fmla="*/ 1516976 h 1583140"/>
              <a:gd name="connsiteX75-21313" fmla="*/ 3534780 w 9662615"/>
              <a:gd name="connsiteY75-21314" fmla="*/ 1522141 h 1583140"/>
              <a:gd name="connsiteX76-21315" fmla="*/ 3504783 w 9662615"/>
              <a:gd name="connsiteY76-21316" fmla="*/ 1526739 h 1583140"/>
              <a:gd name="connsiteX77-21317" fmla="*/ 3430805 w 9662615"/>
              <a:gd name="connsiteY77-21318" fmla="*/ 1542521 h 1583140"/>
              <a:gd name="connsiteX78-21319" fmla="*/ 3292707 w 9662615"/>
              <a:gd name="connsiteY78-21320" fmla="*/ 1520490 h 1583140"/>
              <a:gd name="connsiteX79-21321" fmla="*/ 3187872 w 9662615"/>
              <a:gd name="connsiteY79-21322" fmla="*/ 1519991 h 1583140"/>
              <a:gd name="connsiteX80-21323" fmla="*/ 3148026 w 9662615"/>
              <a:gd name="connsiteY80-21324" fmla="*/ 1524777 h 1583140"/>
              <a:gd name="connsiteX81-21325" fmla="*/ 3092394 w 9662615"/>
              <a:gd name="connsiteY81-21326" fmla="*/ 1528115 h 1583140"/>
              <a:gd name="connsiteX82-21327" fmla="*/ 2994200 w 9662615"/>
              <a:gd name="connsiteY82-21328" fmla="*/ 1537857 h 1583140"/>
              <a:gd name="connsiteX83-21329" fmla="*/ 2862301 w 9662615"/>
              <a:gd name="connsiteY83-21330" fmla="*/ 1544250 h 1583140"/>
              <a:gd name="connsiteX84-21331" fmla="*/ 2766335 w 9662615"/>
              <a:gd name="connsiteY84-21332" fmla="*/ 1527662 h 1583140"/>
              <a:gd name="connsiteX85-21333" fmla="*/ 2757836 w 9662615"/>
              <a:gd name="connsiteY85-21334" fmla="*/ 1531371 h 1583140"/>
              <a:gd name="connsiteX86-21335" fmla="*/ 2691555 w 9662615"/>
              <a:gd name="connsiteY86-21336" fmla="*/ 1530283 h 1583140"/>
              <a:gd name="connsiteX87-21337" fmla="*/ 2491676 w 9662615"/>
              <a:gd name="connsiteY87-21338" fmla="*/ 1500859 h 1583140"/>
              <a:gd name="connsiteX88-21339" fmla="*/ 2378036 w 9662615"/>
              <a:gd name="connsiteY88-21340" fmla="*/ 1520645 h 1583140"/>
              <a:gd name="connsiteX89-21341" fmla="*/ 2284269 w 9662615"/>
              <a:gd name="connsiteY89-21342" fmla="*/ 1503068 h 1583140"/>
              <a:gd name="connsiteX90-21343" fmla="*/ 2207104 w 9662615"/>
              <a:gd name="connsiteY90-21344" fmla="*/ 1508888 h 1583140"/>
              <a:gd name="connsiteX91-21345" fmla="*/ 2149226 w 9662615"/>
              <a:gd name="connsiteY91-21346" fmla="*/ 1523409 h 1583140"/>
              <a:gd name="connsiteX92-21347" fmla="*/ 2084783 w 9662615"/>
              <a:gd name="connsiteY92-21348" fmla="*/ 1524245 h 1583140"/>
              <a:gd name="connsiteX93-21349" fmla="*/ 2070075 w 9662615"/>
              <a:gd name="connsiteY93-21350" fmla="*/ 1511285 h 1583140"/>
              <a:gd name="connsiteX94-21351" fmla="*/ 2001057 w 9662615"/>
              <a:gd name="connsiteY94-21352" fmla="*/ 1516449 h 1583140"/>
              <a:gd name="connsiteX95-21353" fmla="*/ 1896330 w 9662615"/>
              <a:gd name="connsiteY95-21354" fmla="*/ 1525725 h 1583140"/>
              <a:gd name="connsiteX96-21355" fmla="*/ 1835994 w 9662615"/>
              <a:gd name="connsiteY96-21356" fmla="*/ 1527678 h 1583140"/>
              <a:gd name="connsiteX97-21357" fmla="*/ 1671119 w 9662615"/>
              <a:gd name="connsiteY97-21358" fmla="*/ 1536701 h 1583140"/>
              <a:gd name="connsiteX98-21359" fmla="*/ 1601337 w 9662615"/>
              <a:gd name="connsiteY98-21360" fmla="*/ 1548552 h 1583140"/>
              <a:gd name="connsiteX99-21361" fmla="*/ 1407755 w 9662615"/>
              <a:gd name="connsiteY99-21362" fmla="*/ 1571444 h 1583140"/>
              <a:gd name="connsiteX100-21363" fmla="*/ 1271994 w 9662615"/>
              <a:gd name="connsiteY100-21364" fmla="*/ 1579471 h 1583140"/>
              <a:gd name="connsiteX101-21365" fmla="*/ 1249226 w 9662615"/>
              <a:gd name="connsiteY101-21366" fmla="*/ 1583140 h 1583140"/>
              <a:gd name="connsiteX102-21367" fmla="*/ 1217719 w 9662615"/>
              <a:gd name="connsiteY102-21368" fmla="*/ 1580863 h 1583140"/>
              <a:gd name="connsiteX103-21369" fmla="*/ 1091432 w 9662615"/>
              <a:gd name="connsiteY103-21370" fmla="*/ 1571003 h 1583140"/>
              <a:gd name="connsiteX104-21371" fmla="*/ 992039 w 9662615"/>
              <a:gd name="connsiteY104-21372" fmla="*/ 1556662 h 1583140"/>
              <a:gd name="connsiteX105-21373" fmla="*/ 868264 w 9662615"/>
              <a:gd name="connsiteY105-21374" fmla="*/ 1566392 h 1583140"/>
              <a:gd name="connsiteX106-21375" fmla="*/ 792765 w 9662615"/>
              <a:gd name="connsiteY106-21376" fmla="*/ 1563102 h 1583140"/>
              <a:gd name="connsiteX107-21377" fmla="*/ 669055 w 9662615"/>
              <a:gd name="connsiteY107-21378" fmla="*/ 1543638 h 1583140"/>
              <a:gd name="connsiteX108-21379" fmla="*/ 506152 w 9662615"/>
              <a:gd name="connsiteY108-21380" fmla="*/ 1549124 h 1583140"/>
              <a:gd name="connsiteX109-21381" fmla="*/ 472797 w 9662615"/>
              <a:gd name="connsiteY109-21382" fmla="*/ 1568904 h 1583140"/>
              <a:gd name="connsiteX110-21383" fmla="*/ 427864 w 9662615"/>
              <a:gd name="connsiteY110-21384" fmla="*/ 1580848 h 1583140"/>
              <a:gd name="connsiteX111-21385" fmla="*/ 408381 w 9662615"/>
              <a:gd name="connsiteY111-21386" fmla="*/ 1552940 h 1583140"/>
              <a:gd name="connsiteX112-21387" fmla="*/ 267163 w 9662615"/>
              <a:gd name="connsiteY112-21388" fmla="*/ 1531913 h 1583140"/>
              <a:gd name="connsiteX113-21389" fmla="*/ 196644 w 9662615"/>
              <a:gd name="connsiteY113-21390" fmla="*/ 1524565 h 1583140"/>
              <a:gd name="connsiteX114-21391" fmla="*/ 86819 w 9662615"/>
              <a:gd name="connsiteY114-21392" fmla="*/ 1519517 h 1583140"/>
              <a:gd name="connsiteX115-21393" fmla="*/ 53369 w 9662615"/>
              <a:gd name="connsiteY115-21394" fmla="*/ 1516853 h 1583140"/>
              <a:gd name="connsiteX116-21395" fmla="*/ 2359 w 9662615"/>
              <a:gd name="connsiteY116-21396" fmla="*/ 1515247 h 1583140"/>
              <a:gd name="connsiteX117-21397" fmla="*/ 0 w 9662615"/>
              <a:gd name="connsiteY117-21398" fmla="*/ 1514932 h 1583140"/>
              <a:gd name="connsiteX118-21399" fmla="*/ 0 w 9662615"/>
              <a:gd name="connsiteY118-21400" fmla="*/ 0 h 1583140"/>
              <a:gd name="connsiteX0-21401" fmla="*/ 0 w 9662615"/>
              <a:gd name="connsiteY0-21402" fmla="*/ 0 h 1583140"/>
              <a:gd name="connsiteX1-21403" fmla="*/ 9662615 w 9662615"/>
              <a:gd name="connsiteY1-21404" fmla="*/ 0 h 1583140"/>
              <a:gd name="connsiteX2-21405" fmla="*/ 9662615 w 9662615"/>
              <a:gd name="connsiteY2-21406" fmla="*/ 1280346 h 1583140"/>
              <a:gd name="connsiteX3-21407" fmla="*/ 9658420 w 9662615"/>
              <a:gd name="connsiteY3-21408" fmla="*/ 1280106 h 1583140"/>
              <a:gd name="connsiteX4-21409" fmla="*/ 9469546 w 9662615"/>
              <a:gd name="connsiteY4-21410" fmla="*/ 1289837 h 1583140"/>
              <a:gd name="connsiteX5-21411" fmla="*/ 9326260 w 9662615"/>
              <a:gd name="connsiteY5-21412" fmla="*/ 1277155 h 1583140"/>
              <a:gd name="connsiteX6-21413" fmla="*/ 9144767 w 9662615"/>
              <a:gd name="connsiteY6-21414" fmla="*/ 1264120 h 1583140"/>
              <a:gd name="connsiteX7-21415" fmla="*/ 8976400 w 9662615"/>
              <a:gd name="connsiteY7-21416" fmla="*/ 1326661 h 1583140"/>
              <a:gd name="connsiteX8-21417" fmla="*/ 8828711 w 9662615"/>
              <a:gd name="connsiteY8-21418" fmla="*/ 1346394 h 1583140"/>
              <a:gd name="connsiteX9-21419" fmla="*/ 8695953 w 9662615"/>
              <a:gd name="connsiteY9-21420" fmla="*/ 1346784 h 1583140"/>
              <a:gd name="connsiteX10-21421" fmla="*/ 8652191 w 9662615"/>
              <a:gd name="connsiteY10-21422" fmla="*/ 1345903 h 1583140"/>
              <a:gd name="connsiteX11-21423" fmla="*/ 8591582 w 9662615"/>
              <a:gd name="connsiteY11-21424" fmla="*/ 1341666 h 1583140"/>
              <a:gd name="connsiteX12-21425" fmla="*/ 8537336 w 9662615"/>
              <a:gd name="connsiteY12-21426" fmla="*/ 1341684 h 1583140"/>
              <a:gd name="connsiteX13-21427" fmla="*/ 8416849 w 9662615"/>
              <a:gd name="connsiteY13-21428" fmla="*/ 1367085 h 1583140"/>
              <a:gd name="connsiteX14-21429" fmla="*/ 8278355 w 9662615"/>
              <a:gd name="connsiteY14-21430" fmla="*/ 1386569 h 1583140"/>
              <a:gd name="connsiteX15-21431" fmla="*/ 8197961 w 9662615"/>
              <a:gd name="connsiteY15-21432" fmla="*/ 1392804 h 1583140"/>
              <a:gd name="connsiteX16-21433" fmla="*/ 8171196 w 9662615"/>
              <a:gd name="connsiteY16-21434" fmla="*/ 1397216 h 1583140"/>
              <a:gd name="connsiteX17-21435" fmla="*/ 8087910 w 9662615"/>
              <a:gd name="connsiteY17-21436" fmla="*/ 1386449 h 1583140"/>
              <a:gd name="connsiteX18-21437" fmla="*/ 7974579 w 9662615"/>
              <a:gd name="connsiteY18-21438" fmla="*/ 1383439 h 1583140"/>
              <a:gd name="connsiteX19-21439" fmla="*/ 7768351 w 9662615"/>
              <a:gd name="connsiteY19-21440" fmla="*/ 1395051 h 1583140"/>
              <a:gd name="connsiteX20-21441" fmla="*/ 7635985 w 9662615"/>
              <a:gd name="connsiteY20-21442" fmla="*/ 1386363 h 1583140"/>
              <a:gd name="connsiteX21-21443" fmla="*/ 7466069 w 9662615"/>
              <a:gd name="connsiteY21-21444" fmla="*/ 1377654 h 1583140"/>
              <a:gd name="connsiteX22-21445" fmla="*/ 7355642 w 9662615"/>
              <a:gd name="connsiteY22-21446" fmla="*/ 1407761 h 1583140"/>
              <a:gd name="connsiteX23-21447" fmla="*/ 7215220 w 9662615"/>
              <a:gd name="connsiteY23-21448" fmla="*/ 1397856 h 1583140"/>
              <a:gd name="connsiteX24-21449" fmla="*/ 7082147 w 9662615"/>
              <a:gd name="connsiteY24-21450" fmla="*/ 1406113 h 1583140"/>
              <a:gd name="connsiteX25-21451" fmla="*/ 6987129 w 9662615"/>
              <a:gd name="connsiteY25-21452" fmla="*/ 1404834 h 1583140"/>
              <a:gd name="connsiteX26-21453" fmla="*/ 6907567 w 9662615"/>
              <a:gd name="connsiteY26-21454" fmla="*/ 1419149 h 1583140"/>
              <a:gd name="connsiteX27-21455" fmla="*/ 6748428 w 9662615"/>
              <a:gd name="connsiteY27-21456" fmla="*/ 1420308 h 1583140"/>
              <a:gd name="connsiteX28-21457" fmla="*/ 6654257 w 9662615"/>
              <a:gd name="connsiteY28-21458" fmla="*/ 1424143 h 1583140"/>
              <a:gd name="connsiteX29-21459" fmla="*/ 6620123 w 9662615"/>
              <a:gd name="connsiteY29-21460" fmla="*/ 1430535 h 1583140"/>
              <a:gd name="connsiteX30-21461" fmla="*/ 6571355 w 9662615"/>
              <a:gd name="connsiteY30-21462" fmla="*/ 1436144 h 1583140"/>
              <a:gd name="connsiteX31-21463" fmla="*/ 6486557 w 9662615"/>
              <a:gd name="connsiteY31-21464" fmla="*/ 1449861 h 1583140"/>
              <a:gd name="connsiteX32-21465" fmla="*/ 6370419 w 9662615"/>
              <a:gd name="connsiteY32-21466" fmla="*/ 1461649 h 1583140"/>
              <a:gd name="connsiteX33-21467" fmla="*/ 6278839 w 9662615"/>
              <a:gd name="connsiteY33-21468" fmla="*/ 1449160 h 1583140"/>
              <a:gd name="connsiteX34-21469" fmla="*/ 6272455 w 9662615"/>
              <a:gd name="connsiteY34-21470" fmla="*/ 1453191 h 1583140"/>
              <a:gd name="connsiteX35-21471" fmla="*/ 6212659 w 9662615"/>
              <a:gd name="connsiteY35-21472" fmla="*/ 1454850 h 1583140"/>
              <a:gd name="connsiteX36-21473" fmla="*/ 6069317 w 9662615"/>
              <a:gd name="connsiteY36-21474" fmla="*/ 1445838 h 1583140"/>
              <a:gd name="connsiteX37-21475" fmla="*/ 5878477 w 9662615"/>
              <a:gd name="connsiteY37-21476" fmla="*/ 1439180 h 1583140"/>
              <a:gd name="connsiteX38-21477" fmla="*/ 5838387 w 9662615"/>
              <a:gd name="connsiteY38-21478" fmla="*/ 1444679 h 1583140"/>
              <a:gd name="connsiteX39-21479" fmla="*/ 5771136 w 9662615"/>
              <a:gd name="connsiteY39-21480" fmla="*/ 1453639 h 1583140"/>
              <a:gd name="connsiteX40-21481" fmla="*/ 5724081 w 9662615"/>
              <a:gd name="connsiteY40-21482" fmla="*/ 1470431 h 1583140"/>
              <a:gd name="connsiteX41-21483" fmla="*/ 5666577 w 9662615"/>
              <a:gd name="connsiteY41-21484" fmla="*/ 1473921 h 1583140"/>
              <a:gd name="connsiteX42-21485" fmla="*/ 5649068 w 9662615"/>
              <a:gd name="connsiteY42-21486" fmla="*/ 1461676 h 1583140"/>
              <a:gd name="connsiteX43-21487" fmla="*/ 5588902 w 9662615"/>
              <a:gd name="connsiteY43-21488" fmla="*/ 1469647 h 1583140"/>
              <a:gd name="connsiteX44-21489" fmla="*/ 5498090 w 9662615"/>
              <a:gd name="connsiteY44-21490" fmla="*/ 1483173 h 1583140"/>
              <a:gd name="connsiteX45-21491" fmla="*/ 5444641 w 9662615"/>
              <a:gd name="connsiteY45-21492" fmla="*/ 1487602 h 1583140"/>
              <a:gd name="connsiteX46-21493" fmla="*/ 5299812 w 9662615"/>
              <a:gd name="connsiteY46-21494" fmla="*/ 1503362 h 1583140"/>
              <a:gd name="connsiteX47-21495" fmla="*/ 5245752 w 9662615"/>
              <a:gd name="connsiteY47-21496" fmla="*/ 1520612 h 1583140"/>
              <a:gd name="connsiteX48-21497" fmla="*/ 5177807 w 9662615"/>
              <a:gd name="connsiteY48-21498" fmla="*/ 1526802 h 1583140"/>
              <a:gd name="connsiteX49-21499" fmla="*/ 5113910 w 9662615"/>
              <a:gd name="connsiteY49-21500" fmla="*/ 1533205 h 1583140"/>
              <a:gd name="connsiteX50-21501" fmla="*/ 5059484 w 9662615"/>
              <a:gd name="connsiteY50-21502" fmla="*/ 1546802 h 1583140"/>
              <a:gd name="connsiteX51-21503" fmla="*/ 5038524 w 9662615"/>
              <a:gd name="connsiteY51-21504" fmla="*/ 1545675 h 1583140"/>
              <a:gd name="connsiteX52-21505" fmla="*/ 5026564 w 9662615"/>
              <a:gd name="connsiteY52-21506" fmla="*/ 1545376 h 1583140"/>
              <a:gd name="connsiteX53-21507" fmla="*/ 4969433 w 9662615"/>
              <a:gd name="connsiteY53-21508" fmla="*/ 1550865 h 1583140"/>
              <a:gd name="connsiteX54-21509" fmla="*/ 4929254 w 9662615"/>
              <a:gd name="connsiteY54-21510" fmla="*/ 1563452 h 1583140"/>
              <a:gd name="connsiteX55-21511" fmla="*/ 4871726 w 9662615"/>
              <a:gd name="connsiteY55-21512" fmla="*/ 1570584 h 1583140"/>
              <a:gd name="connsiteX56-21513" fmla="*/ 4843267 w 9662615"/>
              <a:gd name="connsiteY56-21514" fmla="*/ 1561459 h 1583140"/>
              <a:gd name="connsiteX57-21515" fmla="*/ 4821058 w 9662615"/>
              <a:gd name="connsiteY57-21516" fmla="*/ 1553078 h 1583140"/>
              <a:gd name="connsiteX58-21517" fmla="*/ 4791466 w 9662615"/>
              <a:gd name="connsiteY58-21518" fmla="*/ 1561324 h 1583140"/>
              <a:gd name="connsiteX59-21519" fmla="*/ 4784247 w 9662615"/>
              <a:gd name="connsiteY59-21520" fmla="*/ 1562342 h 1583140"/>
              <a:gd name="connsiteX60-21521" fmla="*/ 4739309 w 9662615"/>
              <a:gd name="connsiteY60-21522" fmla="*/ 1553948 h 1583140"/>
              <a:gd name="connsiteX61-21523" fmla="*/ 4697562 w 9662615"/>
              <a:gd name="connsiteY61-21524" fmla="*/ 1551206 h 1583140"/>
              <a:gd name="connsiteX62-21525" fmla="*/ 4650737 w 9662615"/>
              <a:gd name="connsiteY62-21526" fmla="*/ 1537381 h 1583140"/>
              <a:gd name="connsiteX63-21527" fmla="*/ 4583150 w 9662615"/>
              <a:gd name="connsiteY63-21528" fmla="*/ 1529064 h 1583140"/>
              <a:gd name="connsiteX64-21529" fmla="*/ 4521734 w 9662615"/>
              <a:gd name="connsiteY64-21530" fmla="*/ 1529359 h 1583140"/>
              <a:gd name="connsiteX65-21531" fmla="*/ 4382398 w 9662615"/>
              <a:gd name="connsiteY65-21532" fmla="*/ 1534108 h 1583140"/>
              <a:gd name="connsiteX66-21533" fmla="*/ 4221826 w 9662615"/>
              <a:gd name="connsiteY66-21534" fmla="*/ 1500972 h 1583140"/>
              <a:gd name="connsiteX67-21535" fmla="*/ 4096601 w 9662615"/>
              <a:gd name="connsiteY67-21536" fmla="*/ 1521563 h 1583140"/>
              <a:gd name="connsiteX68-21537" fmla="*/ 4002441 w 9662615"/>
              <a:gd name="connsiteY68-21538" fmla="*/ 1528912 h 1583140"/>
              <a:gd name="connsiteX69-21539" fmla="*/ 3833906 w 9662615"/>
              <a:gd name="connsiteY69-21540" fmla="*/ 1516637 h 1583140"/>
              <a:gd name="connsiteX70-21541" fmla="*/ 3763845 w 9662615"/>
              <a:gd name="connsiteY70-21542" fmla="*/ 1501782 h 1583140"/>
              <a:gd name="connsiteX71-21543" fmla="*/ 3641778 w 9662615"/>
              <a:gd name="connsiteY71-21544" fmla="*/ 1505446 h 1583140"/>
              <a:gd name="connsiteX72-21545" fmla="*/ 3565233 w 9662615"/>
              <a:gd name="connsiteY72-21546" fmla="*/ 1515122 h 1583140"/>
              <a:gd name="connsiteX73-21547" fmla="*/ 3560267 w 9662615"/>
              <a:gd name="connsiteY73-21548" fmla="*/ 1516288 h 1583140"/>
              <a:gd name="connsiteX74-21549" fmla="*/ 3540258 w 9662615"/>
              <a:gd name="connsiteY74-21550" fmla="*/ 1516976 h 1583140"/>
              <a:gd name="connsiteX75-21551" fmla="*/ 3534780 w 9662615"/>
              <a:gd name="connsiteY75-21552" fmla="*/ 1522141 h 1583140"/>
              <a:gd name="connsiteX76-21553" fmla="*/ 3504783 w 9662615"/>
              <a:gd name="connsiteY76-21554" fmla="*/ 1526739 h 1583140"/>
              <a:gd name="connsiteX77-21555" fmla="*/ 3430805 w 9662615"/>
              <a:gd name="connsiteY77-21556" fmla="*/ 1542521 h 1583140"/>
              <a:gd name="connsiteX78-21557" fmla="*/ 3292707 w 9662615"/>
              <a:gd name="connsiteY78-21558" fmla="*/ 1520490 h 1583140"/>
              <a:gd name="connsiteX79-21559" fmla="*/ 3187872 w 9662615"/>
              <a:gd name="connsiteY79-21560" fmla="*/ 1519991 h 1583140"/>
              <a:gd name="connsiteX80-21561" fmla="*/ 3148026 w 9662615"/>
              <a:gd name="connsiteY80-21562" fmla="*/ 1524777 h 1583140"/>
              <a:gd name="connsiteX81-21563" fmla="*/ 3092394 w 9662615"/>
              <a:gd name="connsiteY81-21564" fmla="*/ 1528115 h 1583140"/>
              <a:gd name="connsiteX82-21565" fmla="*/ 2994200 w 9662615"/>
              <a:gd name="connsiteY82-21566" fmla="*/ 1537857 h 1583140"/>
              <a:gd name="connsiteX83-21567" fmla="*/ 2862301 w 9662615"/>
              <a:gd name="connsiteY83-21568" fmla="*/ 1544250 h 1583140"/>
              <a:gd name="connsiteX84-21569" fmla="*/ 2766335 w 9662615"/>
              <a:gd name="connsiteY84-21570" fmla="*/ 1527662 h 1583140"/>
              <a:gd name="connsiteX85-21571" fmla="*/ 2757836 w 9662615"/>
              <a:gd name="connsiteY85-21572" fmla="*/ 1531371 h 1583140"/>
              <a:gd name="connsiteX86-21573" fmla="*/ 2691555 w 9662615"/>
              <a:gd name="connsiteY86-21574" fmla="*/ 1530283 h 1583140"/>
              <a:gd name="connsiteX87-21575" fmla="*/ 2491676 w 9662615"/>
              <a:gd name="connsiteY87-21576" fmla="*/ 1500859 h 1583140"/>
              <a:gd name="connsiteX88-21577" fmla="*/ 2378036 w 9662615"/>
              <a:gd name="connsiteY88-21578" fmla="*/ 1520645 h 1583140"/>
              <a:gd name="connsiteX89-21579" fmla="*/ 2284269 w 9662615"/>
              <a:gd name="connsiteY89-21580" fmla="*/ 1503068 h 1583140"/>
              <a:gd name="connsiteX90-21581" fmla="*/ 2207104 w 9662615"/>
              <a:gd name="connsiteY90-21582" fmla="*/ 1508888 h 1583140"/>
              <a:gd name="connsiteX91-21583" fmla="*/ 2149226 w 9662615"/>
              <a:gd name="connsiteY91-21584" fmla="*/ 1523409 h 1583140"/>
              <a:gd name="connsiteX92-21585" fmla="*/ 2084783 w 9662615"/>
              <a:gd name="connsiteY92-21586" fmla="*/ 1524245 h 1583140"/>
              <a:gd name="connsiteX93-21587" fmla="*/ 2070075 w 9662615"/>
              <a:gd name="connsiteY93-21588" fmla="*/ 1511285 h 1583140"/>
              <a:gd name="connsiteX94-21589" fmla="*/ 2001057 w 9662615"/>
              <a:gd name="connsiteY94-21590" fmla="*/ 1516449 h 1583140"/>
              <a:gd name="connsiteX95-21591" fmla="*/ 1896330 w 9662615"/>
              <a:gd name="connsiteY95-21592" fmla="*/ 1525725 h 1583140"/>
              <a:gd name="connsiteX96-21593" fmla="*/ 1835994 w 9662615"/>
              <a:gd name="connsiteY96-21594" fmla="*/ 1527678 h 1583140"/>
              <a:gd name="connsiteX97-21595" fmla="*/ 1671119 w 9662615"/>
              <a:gd name="connsiteY97-21596" fmla="*/ 1536701 h 1583140"/>
              <a:gd name="connsiteX98-21597" fmla="*/ 1601337 w 9662615"/>
              <a:gd name="connsiteY98-21598" fmla="*/ 1548552 h 1583140"/>
              <a:gd name="connsiteX99-21599" fmla="*/ 1407755 w 9662615"/>
              <a:gd name="connsiteY99-21600" fmla="*/ 1571444 h 1583140"/>
              <a:gd name="connsiteX100-21601" fmla="*/ 1271994 w 9662615"/>
              <a:gd name="connsiteY100-21602" fmla="*/ 1579471 h 1583140"/>
              <a:gd name="connsiteX101-21603" fmla="*/ 1249226 w 9662615"/>
              <a:gd name="connsiteY101-21604" fmla="*/ 1583140 h 1583140"/>
              <a:gd name="connsiteX102-21605" fmla="*/ 1217719 w 9662615"/>
              <a:gd name="connsiteY102-21606" fmla="*/ 1580863 h 1583140"/>
              <a:gd name="connsiteX103-21607" fmla="*/ 1091432 w 9662615"/>
              <a:gd name="connsiteY103-21608" fmla="*/ 1571003 h 1583140"/>
              <a:gd name="connsiteX104-21609" fmla="*/ 992039 w 9662615"/>
              <a:gd name="connsiteY104-21610" fmla="*/ 1556662 h 1583140"/>
              <a:gd name="connsiteX105-21611" fmla="*/ 868264 w 9662615"/>
              <a:gd name="connsiteY105-21612" fmla="*/ 1566392 h 1583140"/>
              <a:gd name="connsiteX106-21613" fmla="*/ 792765 w 9662615"/>
              <a:gd name="connsiteY106-21614" fmla="*/ 1563102 h 1583140"/>
              <a:gd name="connsiteX107-21615" fmla="*/ 669055 w 9662615"/>
              <a:gd name="connsiteY107-21616" fmla="*/ 1543638 h 1583140"/>
              <a:gd name="connsiteX108-21617" fmla="*/ 506152 w 9662615"/>
              <a:gd name="connsiteY108-21618" fmla="*/ 1549124 h 1583140"/>
              <a:gd name="connsiteX109-21619" fmla="*/ 472797 w 9662615"/>
              <a:gd name="connsiteY109-21620" fmla="*/ 1568904 h 1583140"/>
              <a:gd name="connsiteX110-21621" fmla="*/ 427864 w 9662615"/>
              <a:gd name="connsiteY110-21622" fmla="*/ 1580848 h 1583140"/>
              <a:gd name="connsiteX111-21623" fmla="*/ 408381 w 9662615"/>
              <a:gd name="connsiteY111-21624" fmla="*/ 1552940 h 1583140"/>
              <a:gd name="connsiteX112-21625" fmla="*/ 267163 w 9662615"/>
              <a:gd name="connsiteY112-21626" fmla="*/ 1531913 h 1583140"/>
              <a:gd name="connsiteX113-21627" fmla="*/ 196644 w 9662615"/>
              <a:gd name="connsiteY113-21628" fmla="*/ 1524565 h 1583140"/>
              <a:gd name="connsiteX114-21629" fmla="*/ 86819 w 9662615"/>
              <a:gd name="connsiteY114-21630" fmla="*/ 1519517 h 1583140"/>
              <a:gd name="connsiteX115-21631" fmla="*/ 53369 w 9662615"/>
              <a:gd name="connsiteY115-21632" fmla="*/ 1516853 h 1583140"/>
              <a:gd name="connsiteX116-21633" fmla="*/ 2359 w 9662615"/>
              <a:gd name="connsiteY116-21634" fmla="*/ 1515247 h 1583140"/>
              <a:gd name="connsiteX117-21635" fmla="*/ 0 w 9662615"/>
              <a:gd name="connsiteY117-21636" fmla="*/ 1514932 h 1583140"/>
              <a:gd name="connsiteX118-21637" fmla="*/ 0 w 9662615"/>
              <a:gd name="connsiteY118-21638" fmla="*/ 0 h 1583140"/>
              <a:gd name="connsiteX0-21639" fmla="*/ 0 w 9662615"/>
              <a:gd name="connsiteY0-21640" fmla="*/ 0 h 1583140"/>
              <a:gd name="connsiteX1-21641" fmla="*/ 9662615 w 9662615"/>
              <a:gd name="connsiteY1-21642" fmla="*/ 0 h 1583140"/>
              <a:gd name="connsiteX2-21643" fmla="*/ 9662615 w 9662615"/>
              <a:gd name="connsiteY2-21644" fmla="*/ 1280346 h 1583140"/>
              <a:gd name="connsiteX3-21645" fmla="*/ 9658420 w 9662615"/>
              <a:gd name="connsiteY3-21646" fmla="*/ 1280106 h 1583140"/>
              <a:gd name="connsiteX4-21647" fmla="*/ 9469546 w 9662615"/>
              <a:gd name="connsiteY4-21648" fmla="*/ 1289837 h 1583140"/>
              <a:gd name="connsiteX5-21649" fmla="*/ 9326260 w 9662615"/>
              <a:gd name="connsiteY5-21650" fmla="*/ 1277155 h 1583140"/>
              <a:gd name="connsiteX6-21651" fmla="*/ 9144767 w 9662615"/>
              <a:gd name="connsiteY6-21652" fmla="*/ 1264120 h 1583140"/>
              <a:gd name="connsiteX7-21653" fmla="*/ 8976400 w 9662615"/>
              <a:gd name="connsiteY7-21654" fmla="*/ 1326661 h 1583140"/>
              <a:gd name="connsiteX8-21655" fmla="*/ 8828711 w 9662615"/>
              <a:gd name="connsiteY8-21656" fmla="*/ 1346394 h 1583140"/>
              <a:gd name="connsiteX9-21657" fmla="*/ 8695953 w 9662615"/>
              <a:gd name="connsiteY9-21658" fmla="*/ 1346784 h 1583140"/>
              <a:gd name="connsiteX10-21659" fmla="*/ 8652191 w 9662615"/>
              <a:gd name="connsiteY10-21660" fmla="*/ 1345903 h 1583140"/>
              <a:gd name="connsiteX11-21661" fmla="*/ 8591582 w 9662615"/>
              <a:gd name="connsiteY11-21662" fmla="*/ 1341666 h 1583140"/>
              <a:gd name="connsiteX12-21663" fmla="*/ 8537336 w 9662615"/>
              <a:gd name="connsiteY12-21664" fmla="*/ 1341684 h 1583140"/>
              <a:gd name="connsiteX13-21665" fmla="*/ 8416849 w 9662615"/>
              <a:gd name="connsiteY13-21666" fmla="*/ 1367085 h 1583140"/>
              <a:gd name="connsiteX14-21667" fmla="*/ 8278355 w 9662615"/>
              <a:gd name="connsiteY14-21668" fmla="*/ 1386569 h 1583140"/>
              <a:gd name="connsiteX15-21669" fmla="*/ 8197961 w 9662615"/>
              <a:gd name="connsiteY15-21670" fmla="*/ 1392804 h 1583140"/>
              <a:gd name="connsiteX16-21671" fmla="*/ 8171196 w 9662615"/>
              <a:gd name="connsiteY16-21672" fmla="*/ 1397216 h 1583140"/>
              <a:gd name="connsiteX17-21673" fmla="*/ 8087910 w 9662615"/>
              <a:gd name="connsiteY17-21674" fmla="*/ 1386449 h 1583140"/>
              <a:gd name="connsiteX18-21675" fmla="*/ 7974579 w 9662615"/>
              <a:gd name="connsiteY18-21676" fmla="*/ 1383439 h 1583140"/>
              <a:gd name="connsiteX19-21677" fmla="*/ 7768351 w 9662615"/>
              <a:gd name="connsiteY19-21678" fmla="*/ 1395051 h 1583140"/>
              <a:gd name="connsiteX20-21679" fmla="*/ 7635985 w 9662615"/>
              <a:gd name="connsiteY20-21680" fmla="*/ 1386363 h 1583140"/>
              <a:gd name="connsiteX21-21681" fmla="*/ 7466069 w 9662615"/>
              <a:gd name="connsiteY21-21682" fmla="*/ 1377654 h 1583140"/>
              <a:gd name="connsiteX22-21683" fmla="*/ 7355642 w 9662615"/>
              <a:gd name="connsiteY22-21684" fmla="*/ 1407761 h 1583140"/>
              <a:gd name="connsiteX23-21685" fmla="*/ 7215220 w 9662615"/>
              <a:gd name="connsiteY23-21686" fmla="*/ 1397856 h 1583140"/>
              <a:gd name="connsiteX24-21687" fmla="*/ 7082147 w 9662615"/>
              <a:gd name="connsiteY24-21688" fmla="*/ 1406113 h 1583140"/>
              <a:gd name="connsiteX25-21689" fmla="*/ 6987129 w 9662615"/>
              <a:gd name="connsiteY25-21690" fmla="*/ 1404834 h 1583140"/>
              <a:gd name="connsiteX26-21691" fmla="*/ 6907567 w 9662615"/>
              <a:gd name="connsiteY26-21692" fmla="*/ 1419149 h 1583140"/>
              <a:gd name="connsiteX27-21693" fmla="*/ 6748428 w 9662615"/>
              <a:gd name="connsiteY27-21694" fmla="*/ 1420308 h 1583140"/>
              <a:gd name="connsiteX28-21695" fmla="*/ 6654257 w 9662615"/>
              <a:gd name="connsiteY28-21696" fmla="*/ 1424143 h 1583140"/>
              <a:gd name="connsiteX29-21697" fmla="*/ 6620123 w 9662615"/>
              <a:gd name="connsiteY29-21698" fmla="*/ 1430535 h 1583140"/>
              <a:gd name="connsiteX30-21699" fmla="*/ 6571355 w 9662615"/>
              <a:gd name="connsiteY30-21700" fmla="*/ 1436144 h 1583140"/>
              <a:gd name="connsiteX31-21701" fmla="*/ 6486557 w 9662615"/>
              <a:gd name="connsiteY31-21702" fmla="*/ 1449861 h 1583140"/>
              <a:gd name="connsiteX32-21703" fmla="*/ 6370419 w 9662615"/>
              <a:gd name="connsiteY32-21704" fmla="*/ 1461649 h 1583140"/>
              <a:gd name="connsiteX33-21705" fmla="*/ 6278839 w 9662615"/>
              <a:gd name="connsiteY33-21706" fmla="*/ 1449160 h 1583140"/>
              <a:gd name="connsiteX34-21707" fmla="*/ 6272455 w 9662615"/>
              <a:gd name="connsiteY34-21708" fmla="*/ 1453191 h 1583140"/>
              <a:gd name="connsiteX35-21709" fmla="*/ 6212659 w 9662615"/>
              <a:gd name="connsiteY35-21710" fmla="*/ 1454850 h 1583140"/>
              <a:gd name="connsiteX36-21711" fmla="*/ 6069317 w 9662615"/>
              <a:gd name="connsiteY36-21712" fmla="*/ 1445838 h 1583140"/>
              <a:gd name="connsiteX37-21713" fmla="*/ 5878477 w 9662615"/>
              <a:gd name="connsiteY37-21714" fmla="*/ 1439180 h 1583140"/>
              <a:gd name="connsiteX38-21715" fmla="*/ 5838387 w 9662615"/>
              <a:gd name="connsiteY38-21716" fmla="*/ 1444679 h 1583140"/>
              <a:gd name="connsiteX39-21717" fmla="*/ 5771136 w 9662615"/>
              <a:gd name="connsiteY39-21718" fmla="*/ 1453639 h 1583140"/>
              <a:gd name="connsiteX40-21719" fmla="*/ 5724081 w 9662615"/>
              <a:gd name="connsiteY40-21720" fmla="*/ 1470431 h 1583140"/>
              <a:gd name="connsiteX41-21721" fmla="*/ 5666577 w 9662615"/>
              <a:gd name="connsiteY41-21722" fmla="*/ 1473921 h 1583140"/>
              <a:gd name="connsiteX42-21723" fmla="*/ 5649068 w 9662615"/>
              <a:gd name="connsiteY42-21724" fmla="*/ 1461676 h 1583140"/>
              <a:gd name="connsiteX43-21725" fmla="*/ 5588902 w 9662615"/>
              <a:gd name="connsiteY43-21726" fmla="*/ 1469647 h 1583140"/>
              <a:gd name="connsiteX44-21727" fmla="*/ 5498090 w 9662615"/>
              <a:gd name="connsiteY44-21728" fmla="*/ 1483173 h 1583140"/>
              <a:gd name="connsiteX45-21729" fmla="*/ 5444641 w 9662615"/>
              <a:gd name="connsiteY45-21730" fmla="*/ 1487602 h 1583140"/>
              <a:gd name="connsiteX46-21731" fmla="*/ 5299812 w 9662615"/>
              <a:gd name="connsiteY46-21732" fmla="*/ 1503362 h 1583140"/>
              <a:gd name="connsiteX47-21733" fmla="*/ 5245752 w 9662615"/>
              <a:gd name="connsiteY47-21734" fmla="*/ 1520612 h 1583140"/>
              <a:gd name="connsiteX48-21735" fmla="*/ 5177807 w 9662615"/>
              <a:gd name="connsiteY48-21736" fmla="*/ 1526802 h 1583140"/>
              <a:gd name="connsiteX49-21737" fmla="*/ 5113910 w 9662615"/>
              <a:gd name="connsiteY49-21738" fmla="*/ 1533205 h 1583140"/>
              <a:gd name="connsiteX50-21739" fmla="*/ 5059484 w 9662615"/>
              <a:gd name="connsiteY50-21740" fmla="*/ 1546802 h 1583140"/>
              <a:gd name="connsiteX51-21741" fmla="*/ 5038524 w 9662615"/>
              <a:gd name="connsiteY51-21742" fmla="*/ 1545675 h 1583140"/>
              <a:gd name="connsiteX52-21743" fmla="*/ 5026564 w 9662615"/>
              <a:gd name="connsiteY52-21744" fmla="*/ 1545376 h 1583140"/>
              <a:gd name="connsiteX53-21745" fmla="*/ 4969433 w 9662615"/>
              <a:gd name="connsiteY53-21746" fmla="*/ 1550865 h 1583140"/>
              <a:gd name="connsiteX54-21747" fmla="*/ 4929254 w 9662615"/>
              <a:gd name="connsiteY54-21748" fmla="*/ 1563452 h 1583140"/>
              <a:gd name="connsiteX55-21749" fmla="*/ 4871726 w 9662615"/>
              <a:gd name="connsiteY55-21750" fmla="*/ 1570584 h 1583140"/>
              <a:gd name="connsiteX56-21751" fmla="*/ 4843267 w 9662615"/>
              <a:gd name="connsiteY56-21752" fmla="*/ 1561459 h 1583140"/>
              <a:gd name="connsiteX57-21753" fmla="*/ 4821058 w 9662615"/>
              <a:gd name="connsiteY57-21754" fmla="*/ 1553078 h 1583140"/>
              <a:gd name="connsiteX58-21755" fmla="*/ 4791466 w 9662615"/>
              <a:gd name="connsiteY58-21756" fmla="*/ 1561324 h 1583140"/>
              <a:gd name="connsiteX59-21757" fmla="*/ 4784247 w 9662615"/>
              <a:gd name="connsiteY59-21758" fmla="*/ 1562342 h 1583140"/>
              <a:gd name="connsiteX60-21759" fmla="*/ 4739309 w 9662615"/>
              <a:gd name="connsiteY60-21760" fmla="*/ 1553948 h 1583140"/>
              <a:gd name="connsiteX61-21761" fmla="*/ 4697562 w 9662615"/>
              <a:gd name="connsiteY61-21762" fmla="*/ 1551206 h 1583140"/>
              <a:gd name="connsiteX62-21763" fmla="*/ 4650737 w 9662615"/>
              <a:gd name="connsiteY62-21764" fmla="*/ 1537381 h 1583140"/>
              <a:gd name="connsiteX63-21765" fmla="*/ 4583150 w 9662615"/>
              <a:gd name="connsiteY63-21766" fmla="*/ 1529064 h 1583140"/>
              <a:gd name="connsiteX64-21767" fmla="*/ 4521734 w 9662615"/>
              <a:gd name="connsiteY64-21768" fmla="*/ 1529359 h 1583140"/>
              <a:gd name="connsiteX65-21769" fmla="*/ 4382398 w 9662615"/>
              <a:gd name="connsiteY65-21770" fmla="*/ 1534108 h 1583140"/>
              <a:gd name="connsiteX66-21771" fmla="*/ 4221826 w 9662615"/>
              <a:gd name="connsiteY66-21772" fmla="*/ 1500972 h 1583140"/>
              <a:gd name="connsiteX67-21773" fmla="*/ 4096601 w 9662615"/>
              <a:gd name="connsiteY67-21774" fmla="*/ 1521563 h 1583140"/>
              <a:gd name="connsiteX68-21775" fmla="*/ 4002441 w 9662615"/>
              <a:gd name="connsiteY68-21776" fmla="*/ 1528912 h 1583140"/>
              <a:gd name="connsiteX69-21777" fmla="*/ 3833906 w 9662615"/>
              <a:gd name="connsiteY69-21778" fmla="*/ 1516637 h 1583140"/>
              <a:gd name="connsiteX70-21779" fmla="*/ 3763845 w 9662615"/>
              <a:gd name="connsiteY70-21780" fmla="*/ 1501782 h 1583140"/>
              <a:gd name="connsiteX71-21781" fmla="*/ 3641778 w 9662615"/>
              <a:gd name="connsiteY71-21782" fmla="*/ 1505446 h 1583140"/>
              <a:gd name="connsiteX72-21783" fmla="*/ 3565233 w 9662615"/>
              <a:gd name="connsiteY72-21784" fmla="*/ 1515122 h 1583140"/>
              <a:gd name="connsiteX73-21785" fmla="*/ 3560267 w 9662615"/>
              <a:gd name="connsiteY73-21786" fmla="*/ 1516288 h 1583140"/>
              <a:gd name="connsiteX74-21787" fmla="*/ 3540258 w 9662615"/>
              <a:gd name="connsiteY74-21788" fmla="*/ 1516976 h 1583140"/>
              <a:gd name="connsiteX75-21789" fmla="*/ 3534780 w 9662615"/>
              <a:gd name="connsiteY75-21790" fmla="*/ 1522141 h 1583140"/>
              <a:gd name="connsiteX76-21791" fmla="*/ 3504783 w 9662615"/>
              <a:gd name="connsiteY76-21792" fmla="*/ 1526739 h 1583140"/>
              <a:gd name="connsiteX77-21793" fmla="*/ 3430805 w 9662615"/>
              <a:gd name="connsiteY77-21794" fmla="*/ 1542521 h 1583140"/>
              <a:gd name="connsiteX78-21795" fmla="*/ 3292707 w 9662615"/>
              <a:gd name="connsiteY78-21796" fmla="*/ 1520490 h 1583140"/>
              <a:gd name="connsiteX79-21797" fmla="*/ 3187872 w 9662615"/>
              <a:gd name="connsiteY79-21798" fmla="*/ 1519991 h 1583140"/>
              <a:gd name="connsiteX80-21799" fmla="*/ 3148026 w 9662615"/>
              <a:gd name="connsiteY80-21800" fmla="*/ 1524777 h 1583140"/>
              <a:gd name="connsiteX81-21801" fmla="*/ 3092394 w 9662615"/>
              <a:gd name="connsiteY81-21802" fmla="*/ 1528115 h 1583140"/>
              <a:gd name="connsiteX82-21803" fmla="*/ 2994200 w 9662615"/>
              <a:gd name="connsiteY82-21804" fmla="*/ 1537857 h 1583140"/>
              <a:gd name="connsiteX83-21805" fmla="*/ 2862301 w 9662615"/>
              <a:gd name="connsiteY83-21806" fmla="*/ 1544250 h 1583140"/>
              <a:gd name="connsiteX84-21807" fmla="*/ 2766335 w 9662615"/>
              <a:gd name="connsiteY84-21808" fmla="*/ 1527662 h 1583140"/>
              <a:gd name="connsiteX85-21809" fmla="*/ 2757836 w 9662615"/>
              <a:gd name="connsiteY85-21810" fmla="*/ 1531371 h 1583140"/>
              <a:gd name="connsiteX86-21811" fmla="*/ 2691555 w 9662615"/>
              <a:gd name="connsiteY86-21812" fmla="*/ 1530283 h 1583140"/>
              <a:gd name="connsiteX87-21813" fmla="*/ 2491676 w 9662615"/>
              <a:gd name="connsiteY87-21814" fmla="*/ 1500859 h 1583140"/>
              <a:gd name="connsiteX88-21815" fmla="*/ 2378036 w 9662615"/>
              <a:gd name="connsiteY88-21816" fmla="*/ 1520645 h 1583140"/>
              <a:gd name="connsiteX89-21817" fmla="*/ 2284269 w 9662615"/>
              <a:gd name="connsiteY89-21818" fmla="*/ 1503068 h 1583140"/>
              <a:gd name="connsiteX90-21819" fmla="*/ 2207104 w 9662615"/>
              <a:gd name="connsiteY90-21820" fmla="*/ 1508888 h 1583140"/>
              <a:gd name="connsiteX91-21821" fmla="*/ 2149226 w 9662615"/>
              <a:gd name="connsiteY91-21822" fmla="*/ 1523409 h 1583140"/>
              <a:gd name="connsiteX92-21823" fmla="*/ 2084783 w 9662615"/>
              <a:gd name="connsiteY92-21824" fmla="*/ 1524245 h 1583140"/>
              <a:gd name="connsiteX93-21825" fmla="*/ 2070075 w 9662615"/>
              <a:gd name="connsiteY93-21826" fmla="*/ 1511285 h 1583140"/>
              <a:gd name="connsiteX94-21827" fmla="*/ 2001057 w 9662615"/>
              <a:gd name="connsiteY94-21828" fmla="*/ 1516449 h 1583140"/>
              <a:gd name="connsiteX95-21829" fmla="*/ 1896330 w 9662615"/>
              <a:gd name="connsiteY95-21830" fmla="*/ 1525725 h 1583140"/>
              <a:gd name="connsiteX96-21831" fmla="*/ 1835994 w 9662615"/>
              <a:gd name="connsiteY96-21832" fmla="*/ 1527678 h 1583140"/>
              <a:gd name="connsiteX97-21833" fmla="*/ 1671119 w 9662615"/>
              <a:gd name="connsiteY97-21834" fmla="*/ 1536701 h 1583140"/>
              <a:gd name="connsiteX98-21835" fmla="*/ 1601337 w 9662615"/>
              <a:gd name="connsiteY98-21836" fmla="*/ 1548552 h 1583140"/>
              <a:gd name="connsiteX99-21837" fmla="*/ 1407755 w 9662615"/>
              <a:gd name="connsiteY99-21838" fmla="*/ 1571444 h 1583140"/>
              <a:gd name="connsiteX100-21839" fmla="*/ 1271994 w 9662615"/>
              <a:gd name="connsiteY100-21840" fmla="*/ 1579471 h 1583140"/>
              <a:gd name="connsiteX101-21841" fmla="*/ 1249226 w 9662615"/>
              <a:gd name="connsiteY101-21842" fmla="*/ 1583140 h 1583140"/>
              <a:gd name="connsiteX102-21843" fmla="*/ 1217719 w 9662615"/>
              <a:gd name="connsiteY102-21844" fmla="*/ 1580863 h 1583140"/>
              <a:gd name="connsiteX103-21845" fmla="*/ 1091432 w 9662615"/>
              <a:gd name="connsiteY103-21846" fmla="*/ 1571003 h 1583140"/>
              <a:gd name="connsiteX104-21847" fmla="*/ 992039 w 9662615"/>
              <a:gd name="connsiteY104-21848" fmla="*/ 1556662 h 1583140"/>
              <a:gd name="connsiteX105-21849" fmla="*/ 868264 w 9662615"/>
              <a:gd name="connsiteY105-21850" fmla="*/ 1566392 h 1583140"/>
              <a:gd name="connsiteX106-21851" fmla="*/ 792765 w 9662615"/>
              <a:gd name="connsiteY106-21852" fmla="*/ 1563102 h 1583140"/>
              <a:gd name="connsiteX107-21853" fmla="*/ 669055 w 9662615"/>
              <a:gd name="connsiteY107-21854" fmla="*/ 1543638 h 1583140"/>
              <a:gd name="connsiteX108-21855" fmla="*/ 506152 w 9662615"/>
              <a:gd name="connsiteY108-21856" fmla="*/ 1549124 h 1583140"/>
              <a:gd name="connsiteX109-21857" fmla="*/ 472797 w 9662615"/>
              <a:gd name="connsiteY109-21858" fmla="*/ 1568904 h 1583140"/>
              <a:gd name="connsiteX110-21859" fmla="*/ 427864 w 9662615"/>
              <a:gd name="connsiteY110-21860" fmla="*/ 1580848 h 1583140"/>
              <a:gd name="connsiteX111-21861" fmla="*/ 408381 w 9662615"/>
              <a:gd name="connsiteY111-21862" fmla="*/ 1552940 h 1583140"/>
              <a:gd name="connsiteX112-21863" fmla="*/ 267163 w 9662615"/>
              <a:gd name="connsiteY112-21864" fmla="*/ 1531913 h 1583140"/>
              <a:gd name="connsiteX113-21865" fmla="*/ 196644 w 9662615"/>
              <a:gd name="connsiteY113-21866" fmla="*/ 1524565 h 1583140"/>
              <a:gd name="connsiteX114-21867" fmla="*/ 86819 w 9662615"/>
              <a:gd name="connsiteY114-21868" fmla="*/ 1519517 h 1583140"/>
              <a:gd name="connsiteX115-21869" fmla="*/ 53369 w 9662615"/>
              <a:gd name="connsiteY115-21870" fmla="*/ 1516853 h 1583140"/>
              <a:gd name="connsiteX116-21871" fmla="*/ 2359 w 9662615"/>
              <a:gd name="connsiteY116-21872" fmla="*/ 1515247 h 1583140"/>
              <a:gd name="connsiteX117-21873" fmla="*/ 0 w 9662615"/>
              <a:gd name="connsiteY117-21874" fmla="*/ 1514932 h 1583140"/>
              <a:gd name="connsiteX118-21875" fmla="*/ 0 w 9662615"/>
              <a:gd name="connsiteY118-21876" fmla="*/ 0 h 1583140"/>
              <a:gd name="connsiteX0-21877" fmla="*/ 0 w 9662615"/>
              <a:gd name="connsiteY0-21878" fmla="*/ 0 h 1583140"/>
              <a:gd name="connsiteX1-21879" fmla="*/ 9662615 w 9662615"/>
              <a:gd name="connsiteY1-21880" fmla="*/ 0 h 1583140"/>
              <a:gd name="connsiteX2-21881" fmla="*/ 9662615 w 9662615"/>
              <a:gd name="connsiteY2-21882" fmla="*/ 1280346 h 1583140"/>
              <a:gd name="connsiteX3-21883" fmla="*/ 9658420 w 9662615"/>
              <a:gd name="connsiteY3-21884" fmla="*/ 1280106 h 1583140"/>
              <a:gd name="connsiteX4-21885" fmla="*/ 9469546 w 9662615"/>
              <a:gd name="connsiteY4-21886" fmla="*/ 1289837 h 1583140"/>
              <a:gd name="connsiteX5-21887" fmla="*/ 9326260 w 9662615"/>
              <a:gd name="connsiteY5-21888" fmla="*/ 1277155 h 1583140"/>
              <a:gd name="connsiteX6-21889" fmla="*/ 9144767 w 9662615"/>
              <a:gd name="connsiteY6-21890" fmla="*/ 1264120 h 1583140"/>
              <a:gd name="connsiteX7-21891" fmla="*/ 8976400 w 9662615"/>
              <a:gd name="connsiteY7-21892" fmla="*/ 1326661 h 1583140"/>
              <a:gd name="connsiteX8-21893" fmla="*/ 8828711 w 9662615"/>
              <a:gd name="connsiteY8-21894" fmla="*/ 1346394 h 1583140"/>
              <a:gd name="connsiteX9-21895" fmla="*/ 8695953 w 9662615"/>
              <a:gd name="connsiteY9-21896" fmla="*/ 1346784 h 1583140"/>
              <a:gd name="connsiteX10-21897" fmla="*/ 8652191 w 9662615"/>
              <a:gd name="connsiteY10-21898" fmla="*/ 1345903 h 1583140"/>
              <a:gd name="connsiteX11-21899" fmla="*/ 8591582 w 9662615"/>
              <a:gd name="connsiteY11-21900" fmla="*/ 1341666 h 1583140"/>
              <a:gd name="connsiteX12-21901" fmla="*/ 8537336 w 9662615"/>
              <a:gd name="connsiteY12-21902" fmla="*/ 1341684 h 1583140"/>
              <a:gd name="connsiteX13-21903" fmla="*/ 8416849 w 9662615"/>
              <a:gd name="connsiteY13-21904" fmla="*/ 1367085 h 1583140"/>
              <a:gd name="connsiteX14-21905" fmla="*/ 8278355 w 9662615"/>
              <a:gd name="connsiteY14-21906" fmla="*/ 1386569 h 1583140"/>
              <a:gd name="connsiteX15-21907" fmla="*/ 8197961 w 9662615"/>
              <a:gd name="connsiteY15-21908" fmla="*/ 1392804 h 1583140"/>
              <a:gd name="connsiteX16-21909" fmla="*/ 8171196 w 9662615"/>
              <a:gd name="connsiteY16-21910" fmla="*/ 1397216 h 1583140"/>
              <a:gd name="connsiteX17-21911" fmla="*/ 8087910 w 9662615"/>
              <a:gd name="connsiteY17-21912" fmla="*/ 1386449 h 1583140"/>
              <a:gd name="connsiteX18-21913" fmla="*/ 7974579 w 9662615"/>
              <a:gd name="connsiteY18-21914" fmla="*/ 1383439 h 1583140"/>
              <a:gd name="connsiteX19-21915" fmla="*/ 7768351 w 9662615"/>
              <a:gd name="connsiteY19-21916" fmla="*/ 1395051 h 1583140"/>
              <a:gd name="connsiteX20-21917" fmla="*/ 7635985 w 9662615"/>
              <a:gd name="connsiteY20-21918" fmla="*/ 1386363 h 1583140"/>
              <a:gd name="connsiteX21-21919" fmla="*/ 7466069 w 9662615"/>
              <a:gd name="connsiteY21-21920" fmla="*/ 1377654 h 1583140"/>
              <a:gd name="connsiteX22-21921" fmla="*/ 7355642 w 9662615"/>
              <a:gd name="connsiteY22-21922" fmla="*/ 1407761 h 1583140"/>
              <a:gd name="connsiteX23-21923" fmla="*/ 7215220 w 9662615"/>
              <a:gd name="connsiteY23-21924" fmla="*/ 1397856 h 1583140"/>
              <a:gd name="connsiteX24-21925" fmla="*/ 7082147 w 9662615"/>
              <a:gd name="connsiteY24-21926" fmla="*/ 1406113 h 1583140"/>
              <a:gd name="connsiteX25-21927" fmla="*/ 6987129 w 9662615"/>
              <a:gd name="connsiteY25-21928" fmla="*/ 1404834 h 1583140"/>
              <a:gd name="connsiteX26-21929" fmla="*/ 6907567 w 9662615"/>
              <a:gd name="connsiteY26-21930" fmla="*/ 1419149 h 1583140"/>
              <a:gd name="connsiteX27-21931" fmla="*/ 6748428 w 9662615"/>
              <a:gd name="connsiteY27-21932" fmla="*/ 1420308 h 1583140"/>
              <a:gd name="connsiteX28-21933" fmla="*/ 6654257 w 9662615"/>
              <a:gd name="connsiteY28-21934" fmla="*/ 1424143 h 1583140"/>
              <a:gd name="connsiteX29-21935" fmla="*/ 6620123 w 9662615"/>
              <a:gd name="connsiteY29-21936" fmla="*/ 1430535 h 1583140"/>
              <a:gd name="connsiteX30-21937" fmla="*/ 6571355 w 9662615"/>
              <a:gd name="connsiteY30-21938" fmla="*/ 1436144 h 1583140"/>
              <a:gd name="connsiteX31-21939" fmla="*/ 6486557 w 9662615"/>
              <a:gd name="connsiteY31-21940" fmla="*/ 1449861 h 1583140"/>
              <a:gd name="connsiteX32-21941" fmla="*/ 6370419 w 9662615"/>
              <a:gd name="connsiteY32-21942" fmla="*/ 1461649 h 1583140"/>
              <a:gd name="connsiteX33-21943" fmla="*/ 6278839 w 9662615"/>
              <a:gd name="connsiteY33-21944" fmla="*/ 1449160 h 1583140"/>
              <a:gd name="connsiteX34-21945" fmla="*/ 6272455 w 9662615"/>
              <a:gd name="connsiteY34-21946" fmla="*/ 1453191 h 1583140"/>
              <a:gd name="connsiteX35-21947" fmla="*/ 6212659 w 9662615"/>
              <a:gd name="connsiteY35-21948" fmla="*/ 1454850 h 1583140"/>
              <a:gd name="connsiteX36-21949" fmla="*/ 6069317 w 9662615"/>
              <a:gd name="connsiteY36-21950" fmla="*/ 1445838 h 1583140"/>
              <a:gd name="connsiteX37-21951" fmla="*/ 5878477 w 9662615"/>
              <a:gd name="connsiteY37-21952" fmla="*/ 1439180 h 1583140"/>
              <a:gd name="connsiteX38-21953" fmla="*/ 5838387 w 9662615"/>
              <a:gd name="connsiteY38-21954" fmla="*/ 1444679 h 1583140"/>
              <a:gd name="connsiteX39-21955" fmla="*/ 5771136 w 9662615"/>
              <a:gd name="connsiteY39-21956" fmla="*/ 1453639 h 1583140"/>
              <a:gd name="connsiteX40-21957" fmla="*/ 5724081 w 9662615"/>
              <a:gd name="connsiteY40-21958" fmla="*/ 1470431 h 1583140"/>
              <a:gd name="connsiteX41-21959" fmla="*/ 5666577 w 9662615"/>
              <a:gd name="connsiteY41-21960" fmla="*/ 1473921 h 1583140"/>
              <a:gd name="connsiteX42-21961" fmla="*/ 5649068 w 9662615"/>
              <a:gd name="connsiteY42-21962" fmla="*/ 1461676 h 1583140"/>
              <a:gd name="connsiteX43-21963" fmla="*/ 5588902 w 9662615"/>
              <a:gd name="connsiteY43-21964" fmla="*/ 1469647 h 1583140"/>
              <a:gd name="connsiteX44-21965" fmla="*/ 5498090 w 9662615"/>
              <a:gd name="connsiteY44-21966" fmla="*/ 1483173 h 1583140"/>
              <a:gd name="connsiteX45-21967" fmla="*/ 5444641 w 9662615"/>
              <a:gd name="connsiteY45-21968" fmla="*/ 1487602 h 1583140"/>
              <a:gd name="connsiteX46-21969" fmla="*/ 5299812 w 9662615"/>
              <a:gd name="connsiteY46-21970" fmla="*/ 1503362 h 1583140"/>
              <a:gd name="connsiteX47-21971" fmla="*/ 5245752 w 9662615"/>
              <a:gd name="connsiteY47-21972" fmla="*/ 1520612 h 1583140"/>
              <a:gd name="connsiteX48-21973" fmla="*/ 5177807 w 9662615"/>
              <a:gd name="connsiteY48-21974" fmla="*/ 1526802 h 1583140"/>
              <a:gd name="connsiteX49-21975" fmla="*/ 5113910 w 9662615"/>
              <a:gd name="connsiteY49-21976" fmla="*/ 1533205 h 1583140"/>
              <a:gd name="connsiteX50-21977" fmla="*/ 5059484 w 9662615"/>
              <a:gd name="connsiteY50-21978" fmla="*/ 1546802 h 1583140"/>
              <a:gd name="connsiteX51-21979" fmla="*/ 5038524 w 9662615"/>
              <a:gd name="connsiteY51-21980" fmla="*/ 1545675 h 1583140"/>
              <a:gd name="connsiteX52-21981" fmla="*/ 5026564 w 9662615"/>
              <a:gd name="connsiteY52-21982" fmla="*/ 1545376 h 1583140"/>
              <a:gd name="connsiteX53-21983" fmla="*/ 4969433 w 9662615"/>
              <a:gd name="connsiteY53-21984" fmla="*/ 1550865 h 1583140"/>
              <a:gd name="connsiteX54-21985" fmla="*/ 4929254 w 9662615"/>
              <a:gd name="connsiteY54-21986" fmla="*/ 1563452 h 1583140"/>
              <a:gd name="connsiteX55-21987" fmla="*/ 4871726 w 9662615"/>
              <a:gd name="connsiteY55-21988" fmla="*/ 1570584 h 1583140"/>
              <a:gd name="connsiteX56-21989" fmla="*/ 4843267 w 9662615"/>
              <a:gd name="connsiteY56-21990" fmla="*/ 1561459 h 1583140"/>
              <a:gd name="connsiteX57-21991" fmla="*/ 4821058 w 9662615"/>
              <a:gd name="connsiteY57-21992" fmla="*/ 1553078 h 1583140"/>
              <a:gd name="connsiteX58-21993" fmla="*/ 4791466 w 9662615"/>
              <a:gd name="connsiteY58-21994" fmla="*/ 1561324 h 1583140"/>
              <a:gd name="connsiteX59-21995" fmla="*/ 4784247 w 9662615"/>
              <a:gd name="connsiteY59-21996" fmla="*/ 1562342 h 1583140"/>
              <a:gd name="connsiteX60-21997" fmla="*/ 4739309 w 9662615"/>
              <a:gd name="connsiteY60-21998" fmla="*/ 1553948 h 1583140"/>
              <a:gd name="connsiteX61-21999" fmla="*/ 4697562 w 9662615"/>
              <a:gd name="connsiteY61-22000" fmla="*/ 1551206 h 1583140"/>
              <a:gd name="connsiteX62-22001" fmla="*/ 4650737 w 9662615"/>
              <a:gd name="connsiteY62-22002" fmla="*/ 1537381 h 1583140"/>
              <a:gd name="connsiteX63-22003" fmla="*/ 4583150 w 9662615"/>
              <a:gd name="connsiteY63-22004" fmla="*/ 1529064 h 1583140"/>
              <a:gd name="connsiteX64-22005" fmla="*/ 4521734 w 9662615"/>
              <a:gd name="connsiteY64-22006" fmla="*/ 1529359 h 1583140"/>
              <a:gd name="connsiteX65-22007" fmla="*/ 4382398 w 9662615"/>
              <a:gd name="connsiteY65-22008" fmla="*/ 1534108 h 1583140"/>
              <a:gd name="connsiteX66-22009" fmla="*/ 4221826 w 9662615"/>
              <a:gd name="connsiteY66-22010" fmla="*/ 1500972 h 1583140"/>
              <a:gd name="connsiteX67-22011" fmla="*/ 4096601 w 9662615"/>
              <a:gd name="connsiteY67-22012" fmla="*/ 1521563 h 1583140"/>
              <a:gd name="connsiteX68-22013" fmla="*/ 4002441 w 9662615"/>
              <a:gd name="connsiteY68-22014" fmla="*/ 1528912 h 1583140"/>
              <a:gd name="connsiteX69-22015" fmla="*/ 3833906 w 9662615"/>
              <a:gd name="connsiteY69-22016" fmla="*/ 1516637 h 1583140"/>
              <a:gd name="connsiteX70-22017" fmla="*/ 3763845 w 9662615"/>
              <a:gd name="connsiteY70-22018" fmla="*/ 1501782 h 1583140"/>
              <a:gd name="connsiteX71-22019" fmla="*/ 3641778 w 9662615"/>
              <a:gd name="connsiteY71-22020" fmla="*/ 1505446 h 1583140"/>
              <a:gd name="connsiteX72-22021" fmla="*/ 3565233 w 9662615"/>
              <a:gd name="connsiteY72-22022" fmla="*/ 1515122 h 1583140"/>
              <a:gd name="connsiteX73-22023" fmla="*/ 3560267 w 9662615"/>
              <a:gd name="connsiteY73-22024" fmla="*/ 1516288 h 1583140"/>
              <a:gd name="connsiteX74-22025" fmla="*/ 3540258 w 9662615"/>
              <a:gd name="connsiteY74-22026" fmla="*/ 1516976 h 1583140"/>
              <a:gd name="connsiteX75-22027" fmla="*/ 3534780 w 9662615"/>
              <a:gd name="connsiteY75-22028" fmla="*/ 1522141 h 1583140"/>
              <a:gd name="connsiteX76-22029" fmla="*/ 3504783 w 9662615"/>
              <a:gd name="connsiteY76-22030" fmla="*/ 1526739 h 1583140"/>
              <a:gd name="connsiteX77-22031" fmla="*/ 3430805 w 9662615"/>
              <a:gd name="connsiteY77-22032" fmla="*/ 1542521 h 1583140"/>
              <a:gd name="connsiteX78-22033" fmla="*/ 3292707 w 9662615"/>
              <a:gd name="connsiteY78-22034" fmla="*/ 1520490 h 1583140"/>
              <a:gd name="connsiteX79-22035" fmla="*/ 3187872 w 9662615"/>
              <a:gd name="connsiteY79-22036" fmla="*/ 1519991 h 1583140"/>
              <a:gd name="connsiteX80-22037" fmla="*/ 3148026 w 9662615"/>
              <a:gd name="connsiteY80-22038" fmla="*/ 1524777 h 1583140"/>
              <a:gd name="connsiteX81-22039" fmla="*/ 3092394 w 9662615"/>
              <a:gd name="connsiteY81-22040" fmla="*/ 1528115 h 1583140"/>
              <a:gd name="connsiteX82-22041" fmla="*/ 2994200 w 9662615"/>
              <a:gd name="connsiteY82-22042" fmla="*/ 1537857 h 1583140"/>
              <a:gd name="connsiteX83-22043" fmla="*/ 2862301 w 9662615"/>
              <a:gd name="connsiteY83-22044" fmla="*/ 1544250 h 1583140"/>
              <a:gd name="connsiteX84-22045" fmla="*/ 2766335 w 9662615"/>
              <a:gd name="connsiteY84-22046" fmla="*/ 1527662 h 1583140"/>
              <a:gd name="connsiteX85-22047" fmla="*/ 2757836 w 9662615"/>
              <a:gd name="connsiteY85-22048" fmla="*/ 1531371 h 1583140"/>
              <a:gd name="connsiteX86-22049" fmla="*/ 2691555 w 9662615"/>
              <a:gd name="connsiteY86-22050" fmla="*/ 1530283 h 1583140"/>
              <a:gd name="connsiteX87-22051" fmla="*/ 2491676 w 9662615"/>
              <a:gd name="connsiteY87-22052" fmla="*/ 1500859 h 1583140"/>
              <a:gd name="connsiteX88-22053" fmla="*/ 2378036 w 9662615"/>
              <a:gd name="connsiteY88-22054" fmla="*/ 1520645 h 1583140"/>
              <a:gd name="connsiteX89-22055" fmla="*/ 2284269 w 9662615"/>
              <a:gd name="connsiteY89-22056" fmla="*/ 1503068 h 1583140"/>
              <a:gd name="connsiteX90-22057" fmla="*/ 2207104 w 9662615"/>
              <a:gd name="connsiteY90-22058" fmla="*/ 1508888 h 1583140"/>
              <a:gd name="connsiteX91-22059" fmla="*/ 2149226 w 9662615"/>
              <a:gd name="connsiteY91-22060" fmla="*/ 1523409 h 1583140"/>
              <a:gd name="connsiteX92-22061" fmla="*/ 2084783 w 9662615"/>
              <a:gd name="connsiteY92-22062" fmla="*/ 1524245 h 1583140"/>
              <a:gd name="connsiteX93-22063" fmla="*/ 2070075 w 9662615"/>
              <a:gd name="connsiteY93-22064" fmla="*/ 1511285 h 1583140"/>
              <a:gd name="connsiteX94-22065" fmla="*/ 2001057 w 9662615"/>
              <a:gd name="connsiteY94-22066" fmla="*/ 1516449 h 1583140"/>
              <a:gd name="connsiteX95-22067" fmla="*/ 1896330 w 9662615"/>
              <a:gd name="connsiteY95-22068" fmla="*/ 1525725 h 1583140"/>
              <a:gd name="connsiteX96-22069" fmla="*/ 1835994 w 9662615"/>
              <a:gd name="connsiteY96-22070" fmla="*/ 1527678 h 1583140"/>
              <a:gd name="connsiteX97-22071" fmla="*/ 1671119 w 9662615"/>
              <a:gd name="connsiteY97-22072" fmla="*/ 1536701 h 1583140"/>
              <a:gd name="connsiteX98-22073" fmla="*/ 1601337 w 9662615"/>
              <a:gd name="connsiteY98-22074" fmla="*/ 1548552 h 1583140"/>
              <a:gd name="connsiteX99-22075" fmla="*/ 1407755 w 9662615"/>
              <a:gd name="connsiteY99-22076" fmla="*/ 1571444 h 1583140"/>
              <a:gd name="connsiteX100-22077" fmla="*/ 1271994 w 9662615"/>
              <a:gd name="connsiteY100-22078" fmla="*/ 1579471 h 1583140"/>
              <a:gd name="connsiteX101-22079" fmla="*/ 1249226 w 9662615"/>
              <a:gd name="connsiteY101-22080" fmla="*/ 1583140 h 1583140"/>
              <a:gd name="connsiteX102-22081" fmla="*/ 1217719 w 9662615"/>
              <a:gd name="connsiteY102-22082" fmla="*/ 1580863 h 1583140"/>
              <a:gd name="connsiteX103-22083" fmla="*/ 1091432 w 9662615"/>
              <a:gd name="connsiteY103-22084" fmla="*/ 1571003 h 1583140"/>
              <a:gd name="connsiteX104-22085" fmla="*/ 992039 w 9662615"/>
              <a:gd name="connsiteY104-22086" fmla="*/ 1556662 h 1583140"/>
              <a:gd name="connsiteX105-22087" fmla="*/ 868264 w 9662615"/>
              <a:gd name="connsiteY105-22088" fmla="*/ 1566392 h 1583140"/>
              <a:gd name="connsiteX106-22089" fmla="*/ 792765 w 9662615"/>
              <a:gd name="connsiteY106-22090" fmla="*/ 1563102 h 1583140"/>
              <a:gd name="connsiteX107-22091" fmla="*/ 669055 w 9662615"/>
              <a:gd name="connsiteY107-22092" fmla="*/ 1543638 h 1583140"/>
              <a:gd name="connsiteX108-22093" fmla="*/ 506152 w 9662615"/>
              <a:gd name="connsiteY108-22094" fmla="*/ 1549124 h 1583140"/>
              <a:gd name="connsiteX109-22095" fmla="*/ 472797 w 9662615"/>
              <a:gd name="connsiteY109-22096" fmla="*/ 1568904 h 1583140"/>
              <a:gd name="connsiteX110-22097" fmla="*/ 427864 w 9662615"/>
              <a:gd name="connsiteY110-22098" fmla="*/ 1580848 h 1583140"/>
              <a:gd name="connsiteX111-22099" fmla="*/ 408381 w 9662615"/>
              <a:gd name="connsiteY111-22100" fmla="*/ 1552940 h 1583140"/>
              <a:gd name="connsiteX112-22101" fmla="*/ 267163 w 9662615"/>
              <a:gd name="connsiteY112-22102" fmla="*/ 1531913 h 1583140"/>
              <a:gd name="connsiteX113-22103" fmla="*/ 196644 w 9662615"/>
              <a:gd name="connsiteY113-22104" fmla="*/ 1524565 h 1583140"/>
              <a:gd name="connsiteX114-22105" fmla="*/ 86819 w 9662615"/>
              <a:gd name="connsiteY114-22106" fmla="*/ 1519517 h 1583140"/>
              <a:gd name="connsiteX115-22107" fmla="*/ 53369 w 9662615"/>
              <a:gd name="connsiteY115-22108" fmla="*/ 1516853 h 1583140"/>
              <a:gd name="connsiteX116-22109" fmla="*/ 2359 w 9662615"/>
              <a:gd name="connsiteY116-22110" fmla="*/ 1515247 h 1583140"/>
              <a:gd name="connsiteX117-22111" fmla="*/ 0 w 9662615"/>
              <a:gd name="connsiteY117-22112" fmla="*/ 1514932 h 1583140"/>
              <a:gd name="connsiteX118-22113" fmla="*/ 0 w 9662615"/>
              <a:gd name="connsiteY118-22114" fmla="*/ 0 h 1583140"/>
              <a:gd name="connsiteX0-22115" fmla="*/ 0 w 9662615"/>
              <a:gd name="connsiteY0-22116" fmla="*/ 0 h 1583140"/>
              <a:gd name="connsiteX1-22117" fmla="*/ 9662615 w 9662615"/>
              <a:gd name="connsiteY1-22118" fmla="*/ 0 h 1583140"/>
              <a:gd name="connsiteX2-22119" fmla="*/ 9662615 w 9662615"/>
              <a:gd name="connsiteY2-22120" fmla="*/ 1280346 h 1583140"/>
              <a:gd name="connsiteX3-22121" fmla="*/ 9618664 w 9662615"/>
              <a:gd name="connsiteY3-22122" fmla="*/ 1331789 h 1583140"/>
              <a:gd name="connsiteX4-22123" fmla="*/ 9469546 w 9662615"/>
              <a:gd name="connsiteY4-22124" fmla="*/ 1289837 h 1583140"/>
              <a:gd name="connsiteX5-22125" fmla="*/ 9326260 w 9662615"/>
              <a:gd name="connsiteY5-22126" fmla="*/ 1277155 h 1583140"/>
              <a:gd name="connsiteX6-22127" fmla="*/ 9144767 w 9662615"/>
              <a:gd name="connsiteY6-22128" fmla="*/ 1264120 h 1583140"/>
              <a:gd name="connsiteX7-22129" fmla="*/ 8976400 w 9662615"/>
              <a:gd name="connsiteY7-22130" fmla="*/ 1326661 h 1583140"/>
              <a:gd name="connsiteX8-22131" fmla="*/ 8828711 w 9662615"/>
              <a:gd name="connsiteY8-22132" fmla="*/ 1346394 h 1583140"/>
              <a:gd name="connsiteX9-22133" fmla="*/ 8695953 w 9662615"/>
              <a:gd name="connsiteY9-22134" fmla="*/ 1346784 h 1583140"/>
              <a:gd name="connsiteX10-22135" fmla="*/ 8652191 w 9662615"/>
              <a:gd name="connsiteY10-22136" fmla="*/ 1345903 h 1583140"/>
              <a:gd name="connsiteX11-22137" fmla="*/ 8591582 w 9662615"/>
              <a:gd name="connsiteY11-22138" fmla="*/ 1341666 h 1583140"/>
              <a:gd name="connsiteX12-22139" fmla="*/ 8537336 w 9662615"/>
              <a:gd name="connsiteY12-22140" fmla="*/ 1341684 h 1583140"/>
              <a:gd name="connsiteX13-22141" fmla="*/ 8416849 w 9662615"/>
              <a:gd name="connsiteY13-22142" fmla="*/ 1367085 h 1583140"/>
              <a:gd name="connsiteX14-22143" fmla="*/ 8278355 w 9662615"/>
              <a:gd name="connsiteY14-22144" fmla="*/ 1386569 h 1583140"/>
              <a:gd name="connsiteX15-22145" fmla="*/ 8197961 w 9662615"/>
              <a:gd name="connsiteY15-22146" fmla="*/ 1392804 h 1583140"/>
              <a:gd name="connsiteX16-22147" fmla="*/ 8171196 w 9662615"/>
              <a:gd name="connsiteY16-22148" fmla="*/ 1397216 h 1583140"/>
              <a:gd name="connsiteX17-22149" fmla="*/ 8087910 w 9662615"/>
              <a:gd name="connsiteY17-22150" fmla="*/ 1386449 h 1583140"/>
              <a:gd name="connsiteX18-22151" fmla="*/ 7974579 w 9662615"/>
              <a:gd name="connsiteY18-22152" fmla="*/ 1383439 h 1583140"/>
              <a:gd name="connsiteX19-22153" fmla="*/ 7768351 w 9662615"/>
              <a:gd name="connsiteY19-22154" fmla="*/ 1395051 h 1583140"/>
              <a:gd name="connsiteX20-22155" fmla="*/ 7635985 w 9662615"/>
              <a:gd name="connsiteY20-22156" fmla="*/ 1386363 h 1583140"/>
              <a:gd name="connsiteX21-22157" fmla="*/ 7466069 w 9662615"/>
              <a:gd name="connsiteY21-22158" fmla="*/ 1377654 h 1583140"/>
              <a:gd name="connsiteX22-22159" fmla="*/ 7355642 w 9662615"/>
              <a:gd name="connsiteY22-22160" fmla="*/ 1407761 h 1583140"/>
              <a:gd name="connsiteX23-22161" fmla="*/ 7215220 w 9662615"/>
              <a:gd name="connsiteY23-22162" fmla="*/ 1397856 h 1583140"/>
              <a:gd name="connsiteX24-22163" fmla="*/ 7082147 w 9662615"/>
              <a:gd name="connsiteY24-22164" fmla="*/ 1406113 h 1583140"/>
              <a:gd name="connsiteX25-22165" fmla="*/ 6987129 w 9662615"/>
              <a:gd name="connsiteY25-22166" fmla="*/ 1404834 h 1583140"/>
              <a:gd name="connsiteX26-22167" fmla="*/ 6907567 w 9662615"/>
              <a:gd name="connsiteY26-22168" fmla="*/ 1419149 h 1583140"/>
              <a:gd name="connsiteX27-22169" fmla="*/ 6748428 w 9662615"/>
              <a:gd name="connsiteY27-22170" fmla="*/ 1420308 h 1583140"/>
              <a:gd name="connsiteX28-22171" fmla="*/ 6654257 w 9662615"/>
              <a:gd name="connsiteY28-22172" fmla="*/ 1424143 h 1583140"/>
              <a:gd name="connsiteX29-22173" fmla="*/ 6620123 w 9662615"/>
              <a:gd name="connsiteY29-22174" fmla="*/ 1430535 h 1583140"/>
              <a:gd name="connsiteX30-22175" fmla="*/ 6571355 w 9662615"/>
              <a:gd name="connsiteY30-22176" fmla="*/ 1436144 h 1583140"/>
              <a:gd name="connsiteX31-22177" fmla="*/ 6486557 w 9662615"/>
              <a:gd name="connsiteY31-22178" fmla="*/ 1449861 h 1583140"/>
              <a:gd name="connsiteX32-22179" fmla="*/ 6370419 w 9662615"/>
              <a:gd name="connsiteY32-22180" fmla="*/ 1461649 h 1583140"/>
              <a:gd name="connsiteX33-22181" fmla="*/ 6278839 w 9662615"/>
              <a:gd name="connsiteY33-22182" fmla="*/ 1449160 h 1583140"/>
              <a:gd name="connsiteX34-22183" fmla="*/ 6272455 w 9662615"/>
              <a:gd name="connsiteY34-22184" fmla="*/ 1453191 h 1583140"/>
              <a:gd name="connsiteX35-22185" fmla="*/ 6212659 w 9662615"/>
              <a:gd name="connsiteY35-22186" fmla="*/ 1454850 h 1583140"/>
              <a:gd name="connsiteX36-22187" fmla="*/ 6069317 w 9662615"/>
              <a:gd name="connsiteY36-22188" fmla="*/ 1445838 h 1583140"/>
              <a:gd name="connsiteX37-22189" fmla="*/ 5878477 w 9662615"/>
              <a:gd name="connsiteY37-22190" fmla="*/ 1439180 h 1583140"/>
              <a:gd name="connsiteX38-22191" fmla="*/ 5838387 w 9662615"/>
              <a:gd name="connsiteY38-22192" fmla="*/ 1444679 h 1583140"/>
              <a:gd name="connsiteX39-22193" fmla="*/ 5771136 w 9662615"/>
              <a:gd name="connsiteY39-22194" fmla="*/ 1453639 h 1583140"/>
              <a:gd name="connsiteX40-22195" fmla="*/ 5724081 w 9662615"/>
              <a:gd name="connsiteY40-22196" fmla="*/ 1470431 h 1583140"/>
              <a:gd name="connsiteX41-22197" fmla="*/ 5666577 w 9662615"/>
              <a:gd name="connsiteY41-22198" fmla="*/ 1473921 h 1583140"/>
              <a:gd name="connsiteX42-22199" fmla="*/ 5649068 w 9662615"/>
              <a:gd name="connsiteY42-22200" fmla="*/ 1461676 h 1583140"/>
              <a:gd name="connsiteX43-22201" fmla="*/ 5588902 w 9662615"/>
              <a:gd name="connsiteY43-22202" fmla="*/ 1469647 h 1583140"/>
              <a:gd name="connsiteX44-22203" fmla="*/ 5498090 w 9662615"/>
              <a:gd name="connsiteY44-22204" fmla="*/ 1483173 h 1583140"/>
              <a:gd name="connsiteX45-22205" fmla="*/ 5444641 w 9662615"/>
              <a:gd name="connsiteY45-22206" fmla="*/ 1487602 h 1583140"/>
              <a:gd name="connsiteX46-22207" fmla="*/ 5299812 w 9662615"/>
              <a:gd name="connsiteY46-22208" fmla="*/ 1503362 h 1583140"/>
              <a:gd name="connsiteX47-22209" fmla="*/ 5245752 w 9662615"/>
              <a:gd name="connsiteY47-22210" fmla="*/ 1520612 h 1583140"/>
              <a:gd name="connsiteX48-22211" fmla="*/ 5177807 w 9662615"/>
              <a:gd name="connsiteY48-22212" fmla="*/ 1526802 h 1583140"/>
              <a:gd name="connsiteX49-22213" fmla="*/ 5113910 w 9662615"/>
              <a:gd name="connsiteY49-22214" fmla="*/ 1533205 h 1583140"/>
              <a:gd name="connsiteX50-22215" fmla="*/ 5059484 w 9662615"/>
              <a:gd name="connsiteY50-22216" fmla="*/ 1546802 h 1583140"/>
              <a:gd name="connsiteX51-22217" fmla="*/ 5038524 w 9662615"/>
              <a:gd name="connsiteY51-22218" fmla="*/ 1545675 h 1583140"/>
              <a:gd name="connsiteX52-22219" fmla="*/ 5026564 w 9662615"/>
              <a:gd name="connsiteY52-22220" fmla="*/ 1545376 h 1583140"/>
              <a:gd name="connsiteX53-22221" fmla="*/ 4969433 w 9662615"/>
              <a:gd name="connsiteY53-22222" fmla="*/ 1550865 h 1583140"/>
              <a:gd name="connsiteX54-22223" fmla="*/ 4929254 w 9662615"/>
              <a:gd name="connsiteY54-22224" fmla="*/ 1563452 h 1583140"/>
              <a:gd name="connsiteX55-22225" fmla="*/ 4871726 w 9662615"/>
              <a:gd name="connsiteY55-22226" fmla="*/ 1570584 h 1583140"/>
              <a:gd name="connsiteX56-22227" fmla="*/ 4843267 w 9662615"/>
              <a:gd name="connsiteY56-22228" fmla="*/ 1561459 h 1583140"/>
              <a:gd name="connsiteX57-22229" fmla="*/ 4821058 w 9662615"/>
              <a:gd name="connsiteY57-22230" fmla="*/ 1553078 h 1583140"/>
              <a:gd name="connsiteX58-22231" fmla="*/ 4791466 w 9662615"/>
              <a:gd name="connsiteY58-22232" fmla="*/ 1561324 h 1583140"/>
              <a:gd name="connsiteX59-22233" fmla="*/ 4784247 w 9662615"/>
              <a:gd name="connsiteY59-22234" fmla="*/ 1562342 h 1583140"/>
              <a:gd name="connsiteX60-22235" fmla="*/ 4739309 w 9662615"/>
              <a:gd name="connsiteY60-22236" fmla="*/ 1553948 h 1583140"/>
              <a:gd name="connsiteX61-22237" fmla="*/ 4697562 w 9662615"/>
              <a:gd name="connsiteY61-22238" fmla="*/ 1551206 h 1583140"/>
              <a:gd name="connsiteX62-22239" fmla="*/ 4650737 w 9662615"/>
              <a:gd name="connsiteY62-22240" fmla="*/ 1537381 h 1583140"/>
              <a:gd name="connsiteX63-22241" fmla="*/ 4583150 w 9662615"/>
              <a:gd name="connsiteY63-22242" fmla="*/ 1529064 h 1583140"/>
              <a:gd name="connsiteX64-22243" fmla="*/ 4521734 w 9662615"/>
              <a:gd name="connsiteY64-22244" fmla="*/ 1529359 h 1583140"/>
              <a:gd name="connsiteX65-22245" fmla="*/ 4382398 w 9662615"/>
              <a:gd name="connsiteY65-22246" fmla="*/ 1534108 h 1583140"/>
              <a:gd name="connsiteX66-22247" fmla="*/ 4221826 w 9662615"/>
              <a:gd name="connsiteY66-22248" fmla="*/ 1500972 h 1583140"/>
              <a:gd name="connsiteX67-22249" fmla="*/ 4096601 w 9662615"/>
              <a:gd name="connsiteY67-22250" fmla="*/ 1521563 h 1583140"/>
              <a:gd name="connsiteX68-22251" fmla="*/ 4002441 w 9662615"/>
              <a:gd name="connsiteY68-22252" fmla="*/ 1528912 h 1583140"/>
              <a:gd name="connsiteX69-22253" fmla="*/ 3833906 w 9662615"/>
              <a:gd name="connsiteY69-22254" fmla="*/ 1516637 h 1583140"/>
              <a:gd name="connsiteX70-22255" fmla="*/ 3763845 w 9662615"/>
              <a:gd name="connsiteY70-22256" fmla="*/ 1501782 h 1583140"/>
              <a:gd name="connsiteX71-22257" fmla="*/ 3641778 w 9662615"/>
              <a:gd name="connsiteY71-22258" fmla="*/ 1505446 h 1583140"/>
              <a:gd name="connsiteX72-22259" fmla="*/ 3565233 w 9662615"/>
              <a:gd name="connsiteY72-22260" fmla="*/ 1515122 h 1583140"/>
              <a:gd name="connsiteX73-22261" fmla="*/ 3560267 w 9662615"/>
              <a:gd name="connsiteY73-22262" fmla="*/ 1516288 h 1583140"/>
              <a:gd name="connsiteX74-22263" fmla="*/ 3540258 w 9662615"/>
              <a:gd name="connsiteY74-22264" fmla="*/ 1516976 h 1583140"/>
              <a:gd name="connsiteX75-22265" fmla="*/ 3534780 w 9662615"/>
              <a:gd name="connsiteY75-22266" fmla="*/ 1522141 h 1583140"/>
              <a:gd name="connsiteX76-22267" fmla="*/ 3504783 w 9662615"/>
              <a:gd name="connsiteY76-22268" fmla="*/ 1526739 h 1583140"/>
              <a:gd name="connsiteX77-22269" fmla="*/ 3430805 w 9662615"/>
              <a:gd name="connsiteY77-22270" fmla="*/ 1542521 h 1583140"/>
              <a:gd name="connsiteX78-22271" fmla="*/ 3292707 w 9662615"/>
              <a:gd name="connsiteY78-22272" fmla="*/ 1520490 h 1583140"/>
              <a:gd name="connsiteX79-22273" fmla="*/ 3187872 w 9662615"/>
              <a:gd name="connsiteY79-22274" fmla="*/ 1519991 h 1583140"/>
              <a:gd name="connsiteX80-22275" fmla="*/ 3148026 w 9662615"/>
              <a:gd name="connsiteY80-22276" fmla="*/ 1524777 h 1583140"/>
              <a:gd name="connsiteX81-22277" fmla="*/ 3092394 w 9662615"/>
              <a:gd name="connsiteY81-22278" fmla="*/ 1528115 h 1583140"/>
              <a:gd name="connsiteX82-22279" fmla="*/ 2994200 w 9662615"/>
              <a:gd name="connsiteY82-22280" fmla="*/ 1537857 h 1583140"/>
              <a:gd name="connsiteX83-22281" fmla="*/ 2862301 w 9662615"/>
              <a:gd name="connsiteY83-22282" fmla="*/ 1544250 h 1583140"/>
              <a:gd name="connsiteX84-22283" fmla="*/ 2766335 w 9662615"/>
              <a:gd name="connsiteY84-22284" fmla="*/ 1527662 h 1583140"/>
              <a:gd name="connsiteX85-22285" fmla="*/ 2757836 w 9662615"/>
              <a:gd name="connsiteY85-22286" fmla="*/ 1531371 h 1583140"/>
              <a:gd name="connsiteX86-22287" fmla="*/ 2691555 w 9662615"/>
              <a:gd name="connsiteY86-22288" fmla="*/ 1530283 h 1583140"/>
              <a:gd name="connsiteX87-22289" fmla="*/ 2491676 w 9662615"/>
              <a:gd name="connsiteY87-22290" fmla="*/ 1500859 h 1583140"/>
              <a:gd name="connsiteX88-22291" fmla="*/ 2378036 w 9662615"/>
              <a:gd name="connsiteY88-22292" fmla="*/ 1520645 h 1583140"/>
              <a:gd name="connsiteX89-22293" fmla="*/ 2284269 w 9662615"/>
              <a:gd name="connsiteY89-22294" fmla="*/ 1503068 h 1583140"/>
              <a:gd name="connsiteX90-22295" fmla="*/ 2207104 w 9662615"/>
              <a:gd name="connsiteY90-22296" fmla="*/ 1508888 h 1583140"/>
              <a:gd name="connsiteX91-22297" fmla="*/ 2149226 w 9662615"/>
              <a:gd name="connsiteY91-22298" fmla="*/ 1523409 h 1583140"/>
              <a:gd name="connsiteX92-22299" fmla="*/ 2084783 w 9662615"/>
              <a:gd name="connsiteY92-22300" fmla="*/ 1524245 h 1583140"/>
              <a:gd name="connsiteX93-22301" fmla="*/ 2070075 w 9662615"/>
              <a:gd name="connsiteY93-22302" fmla="*/ 1511285 h 1583140"/>
              <a:gd name="connsiteX94-22303" fmla="*/ 2001057 w 9662615"/>
              <a:gd name="connsiteY94-22304" fmla="*/ 1516449 h 1583140"/>
              <a:gd name="connsiteX95-22305" fmla="*/ 1896330 w 9662615"/>
              <a:gd name="connsiteY95-22306" fmla="*/ 1525725 h 1583140"/>
              <a:gd name="connsiteX96-22307" fmla="*/ 1835994 w 9662615"/>
              <a:gd name="connsiteY96-22308" fmla="*/ 1527678 h 1583140"/>
              <a:gd name="connsiteX97-22309" fmla="*/ 1671119 w 9662615"/>
              <a:gd name="connsiteY97-22310" fmla="*/ 1536701 h 1583140"/>
              <a:gd name="connsiteX98-22311" fmla="*/ 1601337 w 9662615"/>
              <a:gd name="connsiteY98-22312" fmla="*/ 1548552 h 1583140"/>
              <a:gd name="connsiteX99-22313" fmla="*/ 1407755 w 9662615"/>
              <a:gd name="connsiteY99-22314" fmla="*/ 1571444 h 1583140"/>
              <a:gd name="connsiteX100-22315" fmla="*/ 1271994 w 9662615"/>
              <a:gd name="connsiteY100-22316" fmla="*/ 1579471 h 1583140"/>
              <a:gd name="connsiteX101-22317" fmla="*/ 1249226 w 9662615"/>
              <a:gd name="connsiteY101-22318" fmla="*/ 1583140 h 1583140"/>
              <a:gd name="connsiteX102-22319" fmla="*/ 1217719 w 9662615"/>
              <a:gd name="connsiteY102-22320" fmla="*/ 1580863 h 1583140"/>
              <a:gd name="connsiteX103-22321" fmla="*/ 1091432 w 9662615"/>
              <a:gd name="connsiteY103-22322" fmla="*/ 1571003 h 1583140"/>
              <a:gd name="connsiteX104-22323" fmla="*/ 992039 w 9662615"/>
              <a:gd name="connsiteY104-22324" fmla="*/ 1556662 h 1583140"/>
              <a:gd name="connsiteX105-22325" fmla="*/ 868264 w 9662615"/>
              <a:gd name="connsiteY105-22326" fmla="*/ 1566392 h 1583140"/>
              <a:gd name="connsiteX106-22327" fmla="*/ 792765 w 9662615"/>
              <a:gd name="connsiteY106-22328" fmla="*/ 1563102 h 1583140"/>
              <a:gd name="connsiteX107-22329" fmla="*/ 669055 w 9662615"/>
              <a:gd name="connsiteY107-22330" fmla="*/ 1543638 h 1583140"/>
              <a:gd name="connsiteX108-22331" fmla="*/ 506152 w 9662615"/>
              <a:gd name="connsiteY108-22332" fmla="*/ 1549124 h 1583140"/>
              <a:gd name="connsiteX109-22333" fmla="*/ 472797 w 9662615"/>
              <a:gd name="connsiteY109-22334" fmla="*/ 1568904 h 1583140"/>
              <a:gd name="connsiteX110-22335" fmla="*/ 427864 w 9662615"/>
              <a:gd name="connsiteY110-22336" fmla="*/ 1580848 h 1583140"/>
              <a:gd name="connsiteX111-22337" fmla="*/ 408381 w 9662615"/>
              <a:gd name="connsiteY111-22338" fmla="*/ 1552940 h 1583140"/>
              <a:gd name="connsiteX112-22339" fmla="*/ 267163 w 9662615"/>
              <a:gd name="connsiteY112-22340" fmla="*/ 1531913 h 1583140"/>
              <a:gd name="connsiteX113-22341" fmla="*/ 196644 w 9662615"/>
              <a:gd name="connsiteY113-22342" fmla="*/ 1524565 h 1583140"/>
              <a:gd name="connsiteX114-22343" fmla="*/ 86819 w 9662615"/>
              <a:gd name="connsiteY114-22344" fmla="*/ 1519517 h 1583140"/>
              <a:gd name="connsiteX115-22345" fmla="*/ 53369 w 9662615"/>
              <a:gd name="connsiteY115-22346" fmla="*/ 1516853 h 1583140"/>
              <a:gd name="connsiteX116-22347" fmla="*/ 2359 w 9662615"/>
              <a:gd name="connsiteY116-22348" fmla="*/ 1515247 h 1583140"/>
              <a:gd name="connsiteX117-22349" fmla="*/ 0 w 9662615"/>
              <a:gd name="connsiteY117-22350" fmla="*/ 1514932 h 1583140"/>
              <a:gd name="connsiteX118-22351" fmla="*/ 0 w 9662615"/>
              <a:gd name="connsiteY118-22352" fmla="*/ 0 h 1583140"/>
              <a:gd name="connsiteX0-22353" fmla="*/ 0 w 9662615"/>
              <a:gd name="connsiteY0-22354" fmla="*/ 0 h 1583140"/>
              <a:gd name="connsiteX1-22355" fmla="*/ 9662615 w 9662615"/>
              <a:gd name="connsiteY1-22356" fmla="*/ 0 h 1583140"/>
              <a:gd name="connsiteX2-22357" fmla="*/ 9662615 w 9662615"/>
              <a:gd name="connsiteY2-22358" fmla="*/ 1280346 h 1583140"/>
              <a:gd name="connsiteX3-22359" fmla="*/ 9551077 w 9662615"/>
              <a:gd name="connsiteY3-22360" fmla="*/ 1292033 h 1583140"/>
              <a:gd name="connsiteX4-22361" fmla="*/ 9469546 w 9662615"/>
              <a:gd name="connsiteY4-22362" fmla="*/ 1289837 h 1583140"/>
              <a:gd name="connsiteX5-22363" fmla="*/ 9326260 w 9662615"/>
              <a:gd name="connsiteY5-22364" fmla="*/ 1277155 h 1583140"/>
              <a:gd name="connsiteX6-22365" fmla="*/ 9144767 w 9662615"/>
              <a:gd name="connsiteY6-22366" fmla="*/ 1264120 h 1583140"/>
              <a:gd name="connsiteX7-22367" fmla="*/ 8976400 w 9662615"/>
              <a:gd name="connsiteY7-22368" fmla="*/ 1326661 h 1583140"/>
              <a:gd name="connsiteX8-22369" fmla="*/ 8828711 w 9662615"/>
              <a:gd name="connsiteY8-22370" fmla="*/ 1346394 h 1583140"/>
              <a:gd name="connsiteX9-22371" fmla="*/ 8695953 w 9662615"/>
              <a:gd name="connsiteY9-22372" fmla="*/ 1346784 h 1583140"/>
              <a:gd name="connsiteX10-22373" fmla="*/ 8652191 w 9662615"/>
              <a:gd name="connsiteY10-22374" fmla="*/ 1345903 h 1583140"/>
              <a:gd name="connsiteX11-22375" fmla="*/ 8591582 w 9662615"/>
              <a:gd name="connsiteY11-22376" fmla="*/ 1341666 h 1583140"/>
              <a:gd name="connsiteX12-22377" fmla="*/ 8537336 w 9662615"/>
              <a:gd name="connsiteY12-22378" fmla="*/ 1341684 h 1583140"/>
              <a:gd name="connsiteX13-22379" fmla="*/ 8416849 w 9662615"/>
              <a:gd name="connsiteY13-22380" fmla="*/ 1367085 h 1583140"/>
              <a:gd name="connsiteX14-22381" fmla="*/ 8278355 w 9662615"/>
              <a:gd name="connsiteY14-22382" fmla="*/ 1386569 h 1583140"/>
              <a:gd name="connsiteX15-22383" fmla="*/ 8197961 w 9662615"/>
              <a:gd name="connsiteY15-22384" fmla="*/ 1392804 h 1583140"/>
              <a:gd name="connsiteX16-22385" fmla="*/ 8171196 w 9662615"/>
              <a:gd name="connsiteY16-22386" fmla="*/ 1397216 h 1583140"/>
              <a:gd name="connsiteX17-22387" fmla="*/ 8087910 w 9662615"/>
              <a:gd name="connsiteY17-22388" fmla="*/ 1386449 h 1583140"/>
              <a:gd name="connsiteX18-22389" fmla="*/ 7974579 w 9662615"/>
              <a:gd name="connsiteY18-22390" fmla="*/ 1383439 h 1583140"/>
              <a:gd name="connsiteX19-22391" fmla="*/ 7768351 w 9662615"/>
              <a:gd name="connsiteY19-22392" fmla="*/ 1395051 h 1583140"/>
              <a:gd name="connsiteX20-22393" fmla="*/ 7635985 w 9662615"/>
              <a:gd name="connsiteY20-22394" fmla="*/ 1386363 h 1583140"/>
              <a:gd name="connsiteX21-22395" fmla="*/ 7466069 w 9662615"/>
              <a:gd name="connsiteY21-22396" fmla="*/ 1377654 h 1583140"/>
              <a:gd name="connsiteX22-22397" fmla="*/ 7355642 w 9662615"/>
              <a:gd name="connsiteY22-22398" fmla="*/ 1407761 h 1583140"/>
              <a:gd name="connsiteX23-22399" fmla="*/ 7215220 w 9662615"/>
              <a:gd name="connsiteY23-22400" fmla="*/ 1397856 h 1583140"/>
              <a:gd name="connsiteX24-22401" fmla="*/ 7082147 w 9662615"/>
              <a:gd name="connsiteY24-22402" fmla="*/ 1406113 h 1583140"/>
              <a:gd name="connsiteX25-22403" fmla="*/ 6987129 w 9662615"/>
              <a:gd name="connsiteY25-22404" fmla="*/ 1404834 h 1583140"/>
              <a:gd name="connsiteX26-22405" fmla="*/ 6907567 w 9662615"/>
              <a:gd name="connsiteY26-22406" fmla="*/ 1419149 h 1583140"/>
              <a:gd name="connsiteX27-22407" fmla="*/ 6748428 w 9662615"/>
              <a:gd name="connsiteY27-22408" fmla="*/ 1420308 h 1583140"/>
              <a:gd name="connsiteX28-22409" fmla="*/ 6654257 w 9662615"/>
              <a:gd name="connsiteY28-22410" fmla="*/ 1424143 h 1583140"/>
              <a:gd name="connsiteX29-22411" fmla="*/ 6620123 w 9662615"/>
              <a:gd name="connsiteY29-22412" fmla="*/ 1430535 h 1583140"/>
              <a:gd name="connsiteX30-22413" fmla="*/ 6571355 w 9662615"/>
              <a:gd name="connsiteY30-22414" fmla="*/ 1436144 h 1583140"/>
              <a:gd name="connsiteX31-22415" fmla="*/ 6486557 w 9662615"/>
              <a:gd name="connsiteY31-22416" fmla="*/ 1449861 h 1583140"/>
              <a:gd name="connsiteX32-22417" fmla="*/ 6370419 w 9662615"/>
              <a:gd name="connsiteY32-22418" fmla="*/ 1461649 h 1583140"/>
              <a:gd name="connsiteX33-22419" fmla="*/ 6278839 w 9662615"/>
              <a:gd name="connsiteY33-22420" fmla="*/ 1449160 h 1583140"/>
              <a:gd name="connsiteX34-22421" fmla="*/ 6272455 w 9662615"/>
              <a:gd name="connsiteY34-22422" fmla="*/ 1453191 h 1583140"/>
              <a:gd name="connsiteX35-22423" fmla="*/ 6212659 w 9662615"/>
              <a:gd name="connsiteY35-22424" fmla="*/ 1454850 h 1583140"/>
              <a:gd name="connsiteX36-22425" fmla="*/ 6069317 w 9662615"/>
              <a:gd name="connsiteY36-22426" fmla="*/ 1445838 h 1583140"/>
              <a:gd name="connsiteX37-22427" fmla="*/ 5878477 w 9662615"/>
              <a:gd name="connsiteY37-22428" fmla="*/ 1439180 h 1583140"/>
              <a:gd name="connsiteX38-22429" fmla="*/ 5838387 w 9662615"/>
              <a:gd name="connsiteY38-22430" fmla="*/ 1444679 h 1583140"/>
              <a:gd name="connsiteX39-22431" fmla="*/ 5771136 w 9662615"/>
              <a:gd name="connsiteY39-22432" fmla="*/ 1453639 h 1583140"/>
              <a:gd name="connsiteX40-22433" fmla="*/ 5724081 w 9662615"/>
              <a:gd name="connsiteY40-22434" fmla="*/ 1470431 h 1583140"/>
              <a:gd name="connsiteX41-22435" fmla="*/ 5666577 w 9662615"/>
              <a:gd name="connsiteY41-22436" fmla="*/ 1473921 h 1583140"/>
              <a:gd name="connsiteX42-22437" fmla="*/ 5649068 w 9662615"/>
              <a:gd name="connsiteY42-22438" fmla="*/ 1461676 h 1583140"/>
              <a:gd name="connsiteX43-22439" fmla="*/ 5588902 w 9662615"/>
              <a:gd name="connsiteY43-22440" fmla="*/ 1469647 h 1583140"/>
              <a:gd name="connsiteX44-22441" fmla="*/ 5498090 w 9662615"/>
              <a:gd name="connsiteY44-22442" fmla="*/ 1483173 h 1583140"/>
              <a:gd name="connsiteX45-22443" fmla="*/ 5444641 w 9662615"/>
              <a:gd name="connsiteY45-22444" fmla="*/ 1487602 h 1583140"/>
              <a:gd name="connsiteX46-22445" fmla="*/ 5299812 w 9662615"/>
              <a:gd name="connsiteY46-22446" fmla="*/ 1503362 h 1583140"/>
              <a:gd name="connsiteX47-22447" fmla="*/ 5245752 w 9662615"/>
              <a:gd name="connsiteY47-22448" fmla="*/ 1520612 h 1583140"/>
              <a:gd name="connsiteX48-22449" fmla="*/ 5177807 w 9662615"/>
              <a:gd name="connsiteY48-22450" fmla="*/ 1526802 h 1583140"/>
              <a:gd name="connsiteX49-22451" fmla="*/ 5113910 w 9662615"/>
              <a:gd name="connsiteY49-22452" fmla="*/ 1533205 h 1583140"/>
              <a:gd name="connsiteX50-22453" fmla="*/ 5059484 w 9662615"/>
              <a:gd name="connsiteY50-22454" fmla="*/ 1546802 h 1583140"/>
              <a:gd name="connsiteX51-22455" fmla="*/ 5038524 w 9662615"/>
              <a:gd name="connsiteY51-22456" fmla="*/ 1545675 h 1583140"/>
              <a:gd name="connsiteX52-22457" fmla="*/ 5026564 w 9662615"/>
              <a:gd name="connsiteY52-22458" fmla="*/ 1545376 h 1583140"/>
              <a:gd name="connsiteX53-22459" fmla="*/ 4969433 w 9662615"/>
              <a:gd name="connsiteY53-22460" fmla="*/ 1550865 h 1583140"/>
              <a:gd name="connsiteX54-22461" fmla="*/ 4929254 w 9662615"/>
              <a:gd name="connsiteY54-22462" fmla="*/ 1563452 h 1583140"/>
              <a:gd name="connsiteX55-22463" fmla="*/ 4871726 w 9662615"/>
              <a:gd name="connsiteY55-22464" fmla="*/ 1570584 h 1583140"/>
              <a:gd name="connsiteX56-22465" fmla="*/ 4843267 w 9662615"/>
              <a:gd name="connsiteY56-22466" fmla="*/ 1561459 h 1583140"/>
              <a:gd name="connsiteX57-22467" fmla="*/ 4821058 w 9662615"/>
              <a:gd name="connsiteY57-22468" fmla="*/ 1553078 h 1583140"/>
              <a:gd name="connsiteX58-22469" fmla="*/ 4791466 w 9662615"/>
              <a:gd name="connsiteY58-22470" fmla="*/ 1561324 h 1583140"/>
              <a:gd name="connsiteX59-22471" fmla="*/ 4784247 w 9662615"/>
              <a:gd name="connsiteY59-22472" fmla="*/ 1562342 h 1583140"/>
              <a:gd name="connsiteX60-22473" fmla="*/ 4739309 w 9662615"/>
              <a:gd name="connsiteY60-22474" fmla="*/ 1553948 h 1583140"/>
              <a:gd name="connsiteX61-22475" fmla="*/ 4697562 w 9662615"/>
              <a:gd name="connsiteY61-22476" fmla="*/ 1551206 h 1583140"/>
              <a:gd name="connsiteX62-22477" fmla="*/ 4650737 w 9662615"/>
              <a:gd name="connsiteY62-22478" fmla="*/ 1537381 h 1583140"/>
              <a:gd name="connsiteX63-22479" fmla="*/ 4583150 w 9662615"/>
              <a:gd name="connsiteY63-22480" fmla="*/ 1529064 h 1583140"/>
              <a:gd name="connsiteX64-22481" fmla="*/ 4521734 w 9662615"/>
              <a:gd name="connsiteY64-22482" fmla="*/ 1529359 h 1583140"/>
              <a:gd name="connsiteX65-22483" fmla="*/ 4382398 w 9662615"/>
              <a:gd name="connsiteY65-22484" fmla="*/ 1534108 h 1583140"/>
              <a:gd name="connsiteX66-22485" fmla="*/ 4221826 w 9662615"/>
              <a:gd name="connsiteY66-22486" fmla="*/ 1500972 h 1583140"/>
              <a:gd name="connsiteX67-22487" fmla="*/ 4096601 w 9662615"/>
              <a:gd name="connsiteY67-22488" fmla="*/ 1521563 h 1583140"/>
              <a:gd name="connsiteX68-22489" fmla="*/ 4002441 w 9662615"/>
              <a:gd name="connsiteY68-22490" fmla="*/ 1528912 h 1583140"/>
              <a:gd name="connsiteX69-22491" fmla="*/ 3833906 w 9662615"/>
              <a:gd name="connsiteY69-22492" fmla="*/ 1516637 h 1583140"/>
              <a:gd name="connsiteX70-22493" fmla="*/ 3763845 w 9662615"/>
              <a:gd name="connsiteY70-22494" fmla="*/ 1501782 h 1583140"/>
              <a:gd name="connsiteX71-22495" fmla="*/ 3641778 w 9662615"/>
              <a:gd name="connsiteY71-22496" fmla="*/ 1505446 h 1583140"/>
              <a:gd name="connsiteX72-22497" fmla="*/ 3565233 w 9662615"/>
              <a:gd name="connsiteY72-22498" fmla="*/ 1515122 h 1583140"/>
              <a:gd name="connsiteX73-22499" fmla="*/ 3560267 w 9662615"/>
              <a:gd name="connsiteY73-22500" fmla="*/ 1516288 h 1583140"/>
              <a:gd name="connsiteX74-22501" fmla="*/ 3540258 w 9662615"/>
              <a:gd name="connsiteY74-22502" fmla="*/ 1516976 h 1583140"/>
              <a:gd name="connsiteX75-22503" fmla="*/ 3534780 w 9662615"/>
              <a:gd name="connsiteY75-22504" fmla="*/ 1522141 h 1583140"/>
              <a:gd name="connsiteX76-22505" fmla="*/ 3504783 w 9662615"/>
              <a:gd name="connsiteY76-22506" fmla="*/ 1526739 h 1583140"/>
              <a:gd name="connsiteX77-22507" fmla="*/ 3430805 w 9662615"/>
              <a:gd name="connsiteY77-22508" fmla="*/ 1542521 h 1583140"/>
              <a:gd name="connsiteX78-22509" fmla="*/ 3292707 w 9662615"/>
              <a:gd name="connsiteY78-22510" fmla="*/ 1520490 h 1583140"/>
              <a:gd name="connsiteX79-22511" fmla="*/ 3187872 w 9662615"/>
              <a:gd name="connsiteY79-22512" fmla="*/ 1519991 h 1583140"/>
              <a:gd name="connsiteX80-22513" fmla="*/ 3148026 w 9662615"/>
              <a:gd name="connsiteY80-22514" fmla="*/ 1524777 h 1583140"/>
              <a:gd name="connsiteX81-22515" fmla="*/ 3092394 w 9662615"/>
              <a:gd name="connsiteY81-22516" fmla="*/ 1528115 h 1583140"/>
              <a:gd name="connsiteX82-22517" fmla="*/ 2994200 w 9662615"/>
              <a:gd name="connsiteY82-22518" fmla="*/ 1537857 h 1583140"/>
              <a:gd name="connsiteX83-22519" fmla="*/ 2862301 w 9662615"/>
              <a:gd name="connsiteY83-22520" fmla="*/ 1544250 h 1583140"/>
              <a:gd name="connsiteX84-22521" fmla="*/ 2766335 w 9662615"/>
              <a:gd name="connsiteY84-22522" fmla="*/ 1527662 h 1583140"/>
              <a:gd name="connsiteX85-22523" fmla="*/ 2757836 w 9662615"/>
              <a:gd name="connsiteY85-22524" fmla="*/ 1531371 h 1583140"/>
              <a:gd name="connsiteX86-22525" fmla="*/ 2691555 w 9662615"/>
              <a:gd name="connsiteY86-22526" fmla="*/ 1530283 h 1583140"/>
              <a:gd name="connsiteX87-22527" fmla="*/ 2491676 w 9662615"/>
              <a:gd name="connsiteY87-22528" fmla="*/ 1500859 h 1583140"/>
              <a:gd name="connsiteX88-22529" fmla="*/ 2378036 w 9662615"/>
              <a:gd name="connsiteY88-22530" fmla="*/ 1520645 h 1583140"/>
              <a:gd name="connsiteX89-22531" fmla="*/ 2284269 w 9662615"/>
              <a:gd name="connsiteY89-22532" fmla="*/ 1503068 h 1583140"/>
              <a:gd name="connsiteX90-22533" fmla="*/ 2207104 w 9662615"/>
              <a:gd name="connsiteY90-22534" fmla="*/ 1508888 h 1583140"/>
              <a:gd name="connsiteX91-22535" fmla="*/ 2149226 w 9662615"/>
              <a:gd name="connsiteY91-22536" fmla="*/ 1523409 h 1583140"/>
              <a:gd name="connsiteX92-22537" fmla="*/ 2084783 w 9662615"/>
              <a:gd name="connsiteY92-22538" fmla="*/ 1524245 h 1583140"/>
              <a:gd name="connsiteX93-22539" fmla="*/ 2070075 w 9662615"/>
              <a:gd name="connsiteY93-22540" fmla="*/ 1511285 h 1583140"/>
              <a:gd name="connsiteX94-22541" fmla="*/ 2001057 w 9662615"/>
              <a:gd name="connsiteY94-22542" fmla="*/ 1516449 h 1583140"/>
              <a:gd name="connsiteX95-22543" fmla="*/ 1896330 w 9662615"/>
              <a:gd name="connsiteY95-22544" fmla="*/ 1525725 h 1583140"/>
              <a:gd name="connsiteX96-22545" fmla="*/ 1835994 w 9662615"/>
              <a:gd name="connsiteY96-22546" fmla="*/ 1527678 h 1583140"/>
              <a:gd name="connsiteX97-22547" fmla="*/ 1671119 w 9662615"/>
              <a:gd name="connsiteY97-22548" fmla="*/ 1536701 h 1583140"/>
              <a:gd name="connsiteX98-22549" fmla="*/ 1601337 w 9662615"/>
              <a:gd name="connsiteY98-22550" fmla="*/ 1548552 h 1583140"/>
              <a:gd name="connsiteX99-22551" fmla="*/ 1407755 w 9662615"/>
              <a:gd name="connsiteY99-22552" fmla="*/ 1571444 h 1583140"/>
              <a:gd name="connsiteX100-22553" fmla="*/ 1271994 w 9662615"/>
              <a:gd name="connsiteY100-22554" fmla="*/ 1579471 h 1583140"/>
              <a:gd name="connsiteX101-22555" fmla="*/ 1249226 w 9662615"/>
              <a:gd name="connsiteY101-22556" fmla="*/ 1583140 h 1583140"/>
              <a:gd name="connsiteX102-22557" fmla="*/ 1217719 w 9662615"/>
              <a:gd name="connsiteY102-22558" fmla="*/ 1580863 h 1583140"/>
              <a:gd name="connsiteX103-22559" fmla="*/ 1091432 w 9662615"/>
              <a:gd name="connsiteY103-22560" fmla="*/ 1571003 h 1583140"/>
              <a:gd name="connsiteX104-22561" fmla="*/ 992039 w 9662615"/>
              <a:gd name="connsiteY104-22562" fmla="*/ 1556662 h 1583140"/>
              <a:gd name="connsiteX105-22563" fmla="*/ 868264 w 9662615"/>
              <a:gd name="connsiteY105-22564" fmla="*/ 1566392 h 1583140"/>
              <a:gd name="connsiteX106-22565" fmla="*/ 792765 w 9662615"/>
              <a:gd name="connsiteY106-22566" fmla="*/ 1563102 h 1583140"/>
              <a:gd name="connsiteX107-22567" fmla="*/ 669055 w 9662615"/>
              <a:gd name="connsiteY107-22568" fmla="*/ 1543638 h 1583140"/>
              <a:gd name="connsiteX108-22569" fmla="*/ 506152 w 9662615"/>
              <a:gd name="connsiteY108-22570" fmla="*/ 1549124 h 1583140"/>
              <a:gd name="connsiteX109-22571" fmla="*/ 472797 w 9662615"/>
              <a:gd name="connsiteY109-22572" fmla="*/ 1568904 h 1583140"/>
              <a:gd name="connsiteX110-22573" fmla="*/ 427864 w 9662615"/>
              <a:gd name="connsiteY110-22574" fmla="*/ 1580848 h 1583140"/>
              <a:gd name="connsiteX111-22575" fmla="*/ 408381 w 9662615"/>
              <a:gd name="connsiteY111-22576" fmla="*/ 1552940 h 1583140"/>
              <a:gd name="connsiteX112-22577" fmla="*/ 267163 w 9662615"/>
              <a:gd name="connsiteY112-22578" fmla="*/ 1531913 h 1583140"/>
              <a:gd name="connsiteX113-22579" fmla="*/ 196644 w 9662615"/>
              <a:gd name="connsiteY113-22580" fmla="*/ 1524565 h 1583140"/>
              <a:gd name="connsiteX114-22581" fmla="*/ 86819 w 9662615"/>
              <a:gd name="connsiteY114-22582" fmla="*/ 1519517 h 1583140"/>
              <a:gd name="connsiteX115-22583" fmla="*/ 53369 w 9662615"/>
              <a:gd name="connsiteY115-22584" fmla="*/ 1516853 h 1583140"/>
              <a:gd name="connsiteX116-22585" fmla="*/ 2359 w 9662615"/>
              <a:gd name="connsiteY116-22586" fmla="*/ 1515247 h 1583140"/>
              <a:gd name="connsiteX117-22587" fmla="*/ 0 w 9662615"/>
              <a:gd name="connsiteY117-22588" fmla="*/ 1514932 h 1583140"/>
              <a:gd name="connsiteX118-22589" fmla="*/ 0 w 9662615"/>
              <a:gd name="connsiteY118-22590" fmla="*/ 0 h 1583140"/>
              <a:gd name="connsiteX0-22591" fmla="*/ 0 w 9662615"/>
              <a:gd name="connsiteY0-22592" fmla="*/ 0 h 1583140"/>
              <a:gd name="connsiteX1-22593" fmla="*/ 9662615 w 9662615"/>
              <a:gd name="connsiteY1-22594" fmla="*/ 0 h 1583140"/>
              <a:gd name="connsiteX2-22595" fmla="*/ 9662615 w 9662615"/>
              <a:gd name="connsiteY2-22596" fmla="*/ 1280346 h 1583140"/>
              <a:gd name="connsiteX3-22597" fmla="*/ 9551077 w 9662615"/>
              <a:gd name="connsiteY3-22598" fmla="*/ 1292033 h 1583140"/>
              <a:gd name="connsiteX4-22599" fmla="*/ 9469546 w 9662615"/>
              <a:gd name="connsiteY4-22600" fmla="*/ 1289837 h 1583140"/>
              <a:gd name="connsiteX5-22601" fmla="*/ 9326260 w 9662615"/>
              <a:gd name="connsiteY5-22602" fmla="*/ 1277155 h 1583140"/>
              <a:gd name="connsiteX6-22603" fmla="*/ 9144767 w 9662615"/>
              <a:gd name="connsiteY6-22604" fmla="*/ 1264120 h 1583140"/>
              <a:gd name="connsiteX7-22605" fmla="*/ 8976400 w 9662615"/>
              <a:gd name="connsiteY7-22606" fmla="*/ 1326661 h 1583140"/>
              <a:gd name="connsiteX8-22607" fmla="*/ 8828711 w 9662615"/>
              <a:gd name="connsiteY8-22608" fmla="*/ 1346394 h 1583140"/>
              <a:gd name="connsiteX9-22609" fmla="*/ 8695953 w 9662615"/>
              <a:gd name="connsiteY9-22610" fmla="*/ 1346784 h 1583140"/>
              <a:gd name="connsiteX10-22611" fmla="*/ 8652191 w 9662615"/>
              <a:gd name="connsiteY10-22612" fmla="*/ 1345903 h 1583140"/>
              <a:gd name="connsiteX11-22613" fmla="*/ 8591582 w 9662615"/>
              <a:gd name="connsiteY11-22614" fmla="*/ 1341666 h 1583140"/>
              <a:gd name="connsiteX12-22615" fmla="*/ 8537336 w 9662615"/>
              <a:gd name="connsiteY12-22616" fmla="*/ 1341684 h 1583140"/>
              <a:gd name="connsiteX13-22617" fmla="*/ 8416849 w 9662615"/>
              <a:gd name="connsiteY13-22618" fmla="*/ 1367085 h 1583140"/>
              <a:gd name="connsiteX14-22619" fmla="*/ 8278355 w 9662615"/>
              <a:gd name="connsiteY14-22620" fmla="*/ 1386569 h 1583140"/>
              <a:gd name="connsiteX15-22621" fmla="*/ 8197961 w 9662615"/>
              <a:gd name="connsiteY15-22622" fmla="*/ 1392804 h 1583140"/>
              <a:gd name="connsiteX16-22623" fmla="*/ 8171196 w 9662615"/>
              <a:gd name="connsiteY16-22624" fmla="*/ 1397216 h 1583140"/>
              <a:gd name="connsiteX17-22625" fmla="*/ 8087910 w 9662615"/>
              <a:gd name="connsiteY17-22626" fmla="*/ 1386449 h 1583140"/>
              <a:gd name="connsiteX18-22627" fmla="*/ 7974579 w 9662615"/>
              <a:gd name="connsiteY18-22628" fmla="*/ 1383439 h 1583140"/>
              <a:gd name="connsiteX19-22629" fmla="*/ 7768351 w 9662615"/>
              <a:gd name="connsiteY19-22630" fmla="*/ 1395051 h 1583140"/>
              <a:gd name="connsiteX20-22631" fmla="*/ 7635985 w 9662615"/>
              <a:gd name="connsiteY20-22632" fmla="*/ 1386363 h 1583140"/>
              <a:gd name="connsiteX21-22633" fmla="*/ 7466069 w 9662615"/>
              <a:gd name="connsiteY21-22634" fmla="*/ 1377654 h 1583140"/>
              <a:gd name="connsiteX22-22635" fmla="*/ 7355642 w 9662615"/>
              <a:gd name="connsiteY22-22636" fmla="*/ 1407761 h 1583140"/>
              <a:gd name="connsiteX23-22637" fmla="*/ 7215220 w 9662615"/>
              <a:gd name="connsiteY23-22638" fmla="*/ 1397856 h 1583140"/>
              <a:gd name="connsiteX24-22639" fmla="*/ 7082147 w 9662615"/>
              <a:gd name="connsiteY24-22640" fmla="*/ 1406113 h 1583140"/>
              <a:gd name="connsiteX25-22641" fmla="*/ 6987129 w 9662615"/>
              <a:gd name="connsiteY25-22642" fmla="*/ 1404834 h 1583140"/>
              <a:gd name="connsiteX26-22643" fmla="*/ 6907567 w 9662615"/>
              <a:gd name="connsiteY26-22644" fmla="*/ 1419149 h 1583140"/>
              <a:gd name="connsiteX27-22645" fmla="*/ 6748428 w 9662615"/>
              <a:gd name="connsiteY27-22646" fmla="*/ 1420308 h 1583140"/>
              <a:gd name="connsiteX28-22647" fmla="*/ 6654257 w 9662615"/>
              <a:gd name="connsiteY28-22648" fmla="*/ 1424143 h 1583140"/>
              <a:gd name="connsiteX29-22649" fmla="*/ 6620123 w 9662615"/>
              <a:gd name="connsiteY29-22650" fmla="*/ 1430535 h 1583140"/>
              <a:gd name="connsiteX30-22651" fmla="*/ 6571355 w 9662615"/>
              <a:gd name="connsiteY30-22652" fmla="*/ 1436144 h 1583140"/>
              <a:gd name="connsiteX31-22653" fmla="*/ 6486557 w 9662615"/>
              <a:gd name="connsiteY31-22654" fmla="*/ 1449861 h 1583140"/>
              <a:gd name="connsiteX32-22655" fmla="*/ 6370419 w 9662615"/>
              <a:gd name="connsiteY32-22656" fmla="*/ 1461649 h 1583140"/>
              <a:gd name="connsiteX33-22657" fmla="*/ 6278839 w 9662615"/>
              <a:gd name="connsiteY33-22658" fmla="*/ 1449160 h 1583140"/>
              <a:gd name="connsiteX34-22659" fmla="*/ 6272455 w 9662615"/>
              <a:gd name="connsiteY34-22660" fmla="*/ 1453191 h 1583140"/>
              <a:gd name="connsiteX35-22661" fmla="*/ 6212659 w 9662615"/>
              <a:gd name="connsiteY35-22662" fmla="*/ 1454850 h 1583140"/>
              <a:gd name="connsiteX36-22663" fmla="*/ 6069317 w 9662615"/>
              <a:gd name="connsiteY36-22664" fmla="*/ 1445838 h 1583140"/>
              <a:gd name="connsiteX37-22665" fmla="*/ 5878477 w 9662615"/>
              <a:gd name="connsiteY37-22666" fmla="*/ 1439180 h 1583140"/>
              <a:gd name="connsiteX38-22667" fmla="*/ 5838387 w 9662615"/>
              <a:gd name="connsiteY38-22668" fmla="*/ 1444679 h 1583140"/>
              <a:gd name="connsiteX39-22669" fmla="*/ 5771136 w 9662615"/>
              <a:gd name="connsiteY39-22670" fmla="*/ 1453639 h 1583140"/>
              <a:gd name="connsiteX40-22671" fmla="*/ 5724081 w 9662615"/>
              <a:gd name="connsiteY40-22672" fmla="*/ 1470431 h 1583140"/>
              <a:gd name="connsiteX41-22673" fmla="*/ 5666577 w 9662615"/>
              <a:gd name="connsiteY41-22674" fmla="*/ 1473921 h 1583140"/>
              <a:gd name="connsiteX42-22675" fmla="*/ 5649068 w 9662615"/>
              <a:gd name="connsiteY42-22676" fmla="*/ 1461676 h 1583140"/>
              <a:gd name="connsiteX43-22677" fmla="*/ 5588902 w 9662615"/>
              <a:gd name="connsiteY43-22678" fmla="*/ 1469647 h 1583140"/>
              <a:gd name="connsiteX44-22679" fmla="*/ 5498090 w 9662615"/>
              <a:gd name="connsiteY44-22680" fmla="*/ 1483173 h 1583140"/>
              <a:gd name="connsiteX45-22681" fmla="*/ 5444641 w 9662615"/>
              <a:gd name="connsiteY45-22682" fmla="*/ 1487602 h 1583140"/>
              <a:gd name="connsiteX46-22683" fmla="*/ 5299812 w 9662615"/>
              <a:gd name="connsiteY46-22684" fmla="*/ 1503362 h 1583140"/>
              <a:gd name="connsiteX47-22685" fmla="*/ 5245752 w 9662615"/>
              <a:gd name="connsiteY47-22686" fmla="*/ 1520612 h 1583140"/>
              <a:gd name="connsiteX48-22687" fmla="*/ 5177807 w 9662615"/>
              <a:gd name="connsiteY48-22688" fmla="*/ 1526802 h 1583140"/>
              <a:gd name="connsiteX49-22689" fmla="*/ 5113910 w 9662615"/>
              <a:gd name="connsiteY49-22690" fmla="*/ 1533205 h 1583140"/>
              <a:gd name="connsiteX50-22691" fmla="*/ 5059484 w 9662615"/>
              <a:gd name="connsiteY50-22692" fmla="*/ 1546802 h 1583140"/>
              <a:gd name="connsiteX51-22693" fmla="*/ 5038524 w 9662615"/>
              <a:gd name="connsiteY51-22694" fmla="*/ 1545675 h 1583140"/>
              <a:gd name="connsiteX52-22695" fmla="*/ 5026564 w 9662615"/>
              <a:gd name="connsiteY52-22696" fmla="*/ 1545376 h 1583140"/>
              <a:gd name="connsiteX53-22697" fmla="*/ 4969433 w 9662615"/>
              <a:gd name="connsiteY53-22698" fmla="*/ 1550865 h 1583140"/>
              <a:gd name="connsiteX54-22699" fmla="*/ 4871726 w 9662615"/>
              <a:gd name="connsiteY54-22700" fmla="*/ 1570584 h 1583140"/>
              <a:gd name="connsiteX55-22701" fmla="*/ 4843267 w 9662615"/>
              <a:gd name="connsiteY55-22702" fmla="*/ 1561459 h 1583140"/>
              <a:gd name="connsiteX56-22703" fmla="*/ 4821058 w 9662615"/>
              <a:gd name="connsiteY56-22704" fmla="*/ 1553078 h 1583140"/>
              <a:gd name="connsiteX57-22705" fmla="*/ 4791466 w 9662615"/>
              <a:gd name="connsiteY57-22706" fmla="*/ 1561324 h 1583140"/>
              <a:gd name="connsiteX58-22707" fmla="*/ 4784247 w 9662615"/>
              <a:gd name="connsiteY58-22708" fmla="*/ 1562342 h 1583140"/>
              <a:gd name="connsiteX59-22709" fmla="*/ 4739309 w 9662615"/>
              <a:gd name="connsiteY59-22710" fmla="*/ 1553948 h 1583140"/>
              <a:gd name="connsiteX60-22711" fmla="*/ 4697562 w 9662615"/>
              <a:gd name="connsiteY60-22712" fmla="*/ 1551206 h 1583140"/>
              <a:gd name="connsiteX61-22713" fmla="*/ 4650737 w 9662615"/>
              <a:gd name="connsiteY61-22714" fmla="*/ 1537381 h 1583140"/>
              <a:gd name="connsiteX62-22715" fmla="*/ 4583150 w 9662615"/>
              <a:gd name="connsiteY62-22716" fmla="*/ 1529064 h 1583140"/>
              <a:gd name="connsiteX63-22717" fmla="*/ 4521734 w 9662615"/>
              <a:gd name="connsiteY63-22718" fmla="*/ 1529359 h 1583140"/>
              <a:gd name="connsiteX64-22719" fmla="*/ 4382398 w 9662615"/>
              <a:gd name="connsiteY64-22720" fmla="*/ 1534108 h 1583140"/>
              <a:gd name="connsiteX65-22721" fmla="*/ 4221826 w 9662615"/>
              <a:gd name="connsiteY65-22722" fmla="*/ 1500972 h 1583140"/>
              <a:gd name="connsiteX66-22723" fmla="*/ 4096601 w 9662615"/>
              <a:gd name="connsiteY66-22724" fmla="*/ 1521563 h 1583140"/>
              <a:gd name="connsiteX67-22725" fmla="*/ 4002441 w 9662615"/>
              <a:gd name="connsiteY67-22726" fmla="*/ 1528912 h 1583140"/>
              <a:gd name="connsiteX68-22727" fmla="*/ 3833906 w 9662615"/>
              <a:gd name="connsiteY68-22728" fmla="*/ 1516637 h 1583140"/>
              <a:gd name="connsiteX69-22729" fmla="*/ 3763845 w 9662615"/>
              <a:gd name="connsiteY69-22730" fmla="*/ 1501782 h 1583140"/>
              <a:gd name="connsiteX70-22731" fmla="*/ 3641778 w 9662615"/>
              <a:gd name="connsiteY70-22732" fmla="*/ 1505446 h 1583140"/>
              <a:gd name="connsiteX71-22733" fmla="*/ 3565233 w 9662615"/>
              <a:gd name="connsiteY71-22734" fmla="*/ 1515122 h 1583140"/>
              <a:gd name="connsiteX72-22735" fmla="*/ 3560267 w 9662615"/>
              <a:gd name="connsiteY72-22736" fmla="*/ 1516288 h 1583140"/>
              <a:gd name="connsiteX73-22737" fmla="*/ 3540258 w 9662615"/>
              <a:gd name="connsiteY73-22738" fmla="*/ 1516976 h 1583140"/>
              <a:gd name="connsiteX74-22739" fmla="*/ 3534780 w 9662615"/>
              <a:gd name="connsiteY74-22740" fmla="*/ 1522141 h 1583140"/>
              <a:gd name="connsiteX75-22741" fmla="*/ 3504783 w 9662615"/>
              <a:gd name="connsiteY75-22742" fmla="*/ 1526739 h 1583140"/>
              <a:gd name="connsiteX76-22743" fmla="*/ 3430805 w 9662615"/>
              <a:gd name="connsiteY76-22744" fmla="*/ 1542521 h 1583140"/>
              <a:gd name="connsiteX77-22745" fmla="*/ 3292707 w 9662615"/>
              <a:gd name="connsiteY77-22746" fmla="*/ 1520490 h 1583140"/>
              <a:gd name="connsiteX78-22747" fmla="*/ 3187872 w 9662615"/>
              <a:gd name="connsiteY78-22748" fmla="*/ 1519991 h 1583140"/>
              <a:gd name="connsiteX79-22749" fmla="*/ 3148026 w 9662615"/>
              <a:gd name="connsiteY79-22750" fmla="*/ 1524777 h 1583140"/>
              <a:gd name="connsiteX80-22751" fmla="*/ 3092394 w 9662615"/>
              <a:gd name="connsiteY80-22752" fmla="*/ 1528115 h 1583140"/>
              <a:gd name="connsiteX81-22753" fmla="*/ 2994200 w 9662615"/>
              <a:gd name="connsiteY81-22754" fmla="*/ 1537857 h 1583140"/>
              <a:gd name="connsiteX82-22755" fmla="*/ 2862301 w 9662615"/>
              <a:gd name="connsiteY82-22756" fmla="*/ 1544250 h 1583140"/>
              <a:gd name="connsiteX83-22757" fmla="*/ 2766335 w 9662615"/>
              <a:gd name="connsiteY83-22758" fmla="*/ 1527662 h 1583140"/>
              <a:gd name="connsiteX84-22759" fmla="*/ 2757836 w 9662615"/>
              <a:gd name="connsiteY84-22760" fmla="*/ 1531371 h 1583140"/>
              <a:gd name="connsiteX85-22761" fmla="*/ 2691555 w 9662615"/>
              <a:gd name="connsiteY85-22762" fmla="*/ 1530283 h 1583140"/>
              <a:gd name="connsiteX86-22763" fmla="*/ 2491676 w 9662615"/>
              <a:gd name="connsiteY86-22764" fmla="*/ 1500859 h 1583140"/>
              <a:gd name="connsiteX87-22765" fmla="*/ 2378036 w 9662615"/>
              <a:gd name="connsiteY87-22766" fmla="*/ 1520645 h 1583140"/>
              <a:gd name="connsiteX88-22767" fmla="*/ 2284269 w 9662615"/>
              <a:gd name="connsiteY88-22768" fmla="*/ 1503068 h 1583140"/>
              <a:gd name="connsiteX89-22769" fmla="*/ 2207104 w 9662615"/>
              <a:gd name="connsiteY89-22770" fmla="*/ 1508888 h 1583140"/>
              <a:gd name="connsiteX90-22771" fmla="*/ 2149226 w 9662615"/>
              <a:gd name="connsiteY90-22772" fmla="*/ 1523409 h 1583140"/>
              <a:gd name="connsiteX91-22773" fmla="*/ 2084783 w 9662615"/>
              <a:gd name="connsiteY91-22774" fmla="*/ 1524245 h 1583140"/>
              <a:gd name="connsiteX92-22775" fmla="*/ 2070075 w 9662615"/>
              <a:gd name="connsiteY92-22776" fmla="*/ 1511285 h 1583140"/>
              <a:gd name="connsiteX93-22777" fmla="*/ 2001057 w 9662615"/>
              <a:gd name="connsiteY93-22778" fmla="*/ 1516449 h 1583140"/>
              <a:gd name="connsiteX94-22779" fmla="*/ 1896330 w 9662615"/>
              <a:gd name="connsiteY94-22780" fmla="*/ 1525725 h 1583140"/>
              <a:gd name="connsiteX95-22781" fmla="*/ 1835994 w 9662615"/>
              <a:gd name="connsiteY95-22782" fmla="*/ 1527678 h 1583140"/>
              <a:gd name="connsiteX96-22783" fmla="*/ 1671119 w 9662615"/>
              <a:gd name="connsiteY96-22784" fmla="*/ 1536701 h 1583140"/>
              <a:gd name="connsiteX97-22785" fmla="*/ 1601337 w 9662615"/>
              <a:gd name="connsiteY97-22786" fmla="*/ 1548552 h 1583140"/>
              <a:gd name="connsiteX98-22787" fmla="*/ 1407755 w 9662615"/>
              <a:gd name="connsiteY98-22788" fmla="*/ 1571444 h 1583140"/>
              <a:gd name="connsiteX99-22789" fmla="*/ 1271994 w 9662615"/>
              <a:gd name="connsiteY99-22790" fmla="*/ 1579471 h 1583140"/>
              <a:gd name="connsiteX100-22791" fmla="*/ 1249226 w 9662615"/>
              <a:gd name="connsiteY100-22792" fmla="*/ 1583140 h 1583140"/>
              <a:gd name="connsiteX101-22793" fmla="*/ 1217719 w 9662615"/>
              <a:gd name="connsiteY101-22794" fmla="*/ 1580863 h 1583140"/>
              <a:gd name="connsiteX102-22795" fmla="*/ 1091432 w 9662615"/>
              <a:gd name="connsiteY102-22796" fmla="*/ 1571003 h 1583140"/>
              <a:gd name="connsiteX103-22797" fmla="*/ 992039 w 9662615"/>
              <a:gd name="connsiteY103-22798" fmla="*/ 1556662 h 1583140"/>
              <a:gd name="connsiteX104-22799" fmla="*/ 868264 w 9662615"/>
              <a:gd name="connsiteY104-22800" fmla="*/ 1566392 h 1583140"/>
              <a:gd name="connsiteX105-22801" fmla="*/ 792765 w 9662615"/>
              <a:gd name="connsiteY105-22802" fmla="*/ 1563102 h 1583140"/>
              <a:gd name="connsiteX106-22803" fmla="*/ 669055 w 9662615"/>
              <a:gd name="connsiteY106-22804" fmla="*/ 1543638 h 1583140"/>
              <a:gd name="connsiteX107-22805" fmla="*/ 506152 w 9662615"/>
              <a:gd name="connsiteY107-22806" fmla="*/ 1549124 h 1583140"/>
              <a:gd name="connsiteX108-22807" fmla="*/ 472797 w 9662615"/>
              <a:gd name="connsiteY108-22808" fmla="*/ 1568904 h 1583140"/>
              <a:gd name="connsiteX109-22809" fmla="*/ 427864 w 9662615"/>
              <a:gd name="connsiteY109-22810" fmla="*/ 1580848 h 1583140"/>
              <a:gd name="connsiteX110-22811" fmla="*/ 408381 w 9662615"/>
              <a:gd name="connsiteY110-22812" fmla="*/ 1552940 h 1583140"/>
              <a:gd name="connsiteX111-22813" fmla="*/ 267163 w 9662615"/>
              <a:gd name="connsiteY111-22814" fmla="*/ 1531913 h 1583140"/>
              <a:gd name="connsiteX112-22815" fmla="*/ 196644 w 9662615"/>
              <a:gd name="connsiteY112-22816" fmla="*/ 1524565 h 1583140"/>
              <a:gd name="connsiteX113-22817" fmla="*/ 86819 w 9662615"/>
              <a:gd name="connsiteY113-22818" fmla="*/ 1519517 h 1583140"/>
              <a:gd name="connsiteX114-22819" fmla="*/ 53369 w 9662615"/>
              <a:gd name="connsiteY114-22820" fmla="*/ 1516853 h 1583140"/>
              <a:gd name="connsiteX115-22821" fmla="*/ 2359 w 9662615"/>
              <a:gd name="connsiteY115-22822" fmla="*/ 1515247 h 1583140"/>
              <a:gd name="connsiteX116-22823" fmla="*/ 0 w 9662615"/>
              <a:gd name="connsiteY116-22824" fmla="*/ 1514932 h 1583140"/>
              <a:gd name="connsiteX117-22825" fmla="*/ 0 w 9662615"/>
              <a:gd name="connsiteY117-22826" fmla="*/ 0 h 1583140"/>
              <a:gd name="connsiteX0-22827" fmla="*/ 0 w 9662615"/>
              <a:gd name="connsiteY0-22828" fmla="*/ 0 h 1583140"/>
              <a:gd name="connsiteX1-22829" fmla="*/ 9662615 w 9662615"/>
              <a:gd name="connsiteY1-22830" fmla="*/ 0 h 1583140"/>
              <a:gd name="connsiteX2-22831" fmla="*/ 9662615 w 9662615"/>
              <a:gd name="connsiteY2-22832" fmla="*/ 1280346 h 1583140"/>
              <a:gd name="connsiteX3-22833" fmla="*/ 9551077 w 9662615"/>
              <a:gd name="connsiteY3-22834" fmla="*/ 1292033 h 1583140"/>
              <a:gd name="connsiteX4-22835" fmla="*/ 9469546 w 9662615"/>
              <a:gd name="connsiteY4-22836" fmla="*/ 1289837 h 1583140"/>
              <a:gd name="connsiteX5-22837" fmla="*/ 9326260 w 9662615"/>
              <a:gd name="connsiteY5-22838" fmla="*/ 1277155 h 1583140"/>
              <a:gd name="connsiteX6-22839" fmla="*/ 9144767 w 9662615"/>
              <a:gd name="connsiteY6-22840" fmla="*/ 1264120 h 1583140"/>
              <a:gd name="connsiteX7-22841" fmla="*/ 8976400 w 9662615"/>
              <a:gd name="connsiteY7-22842" fmla="*/ 1326661 h 1583140"/>
              <a:gd name="connsiteX8-22843" fmla="*/ 8828711 w 9662615"/>
              <a:gd name="connsiteY8-22844" fmla="*/ 1346394 h 1583140"/>
              <a:gd name="connsiteX9-22845" fmla="*/ 8695953 w 9662615"/>
              <a:gd name="connsiteY9-22846" fmla="*/ 1346784 h 1583140"/>
              <a:gd name="connsiteX10-22847" fmla="*/ 8652191 w 9662615"/>
              <a:gd name="connsiteY10-22848" fmla="*/ 1345903 h 1583140"/>
              <a:gd name="connsiteX11-22849" fmla="*/ 8591582 w 9662615"/>
              <a:gd name="connsiteY11-22850" fmla="*/ 1341666 h 1583140"/>
              <a:gd name="connsiteX12-22851" fmla="*/ 8537336 w 9662615"/>
              <a:gd name="connsiteY12-22852" fmla="*/ 1341684 h 1583140"/>
              <a:gd name="connsiteX13-22853" fmla="*/ 8416849 w 9662615"/>
              <a:gd name="connsiteY13-22854" fmla="*/ 1367085 h 1583140"/>
              <a:gd name="connsiteX14-22855" fmla="*/ 8278355 w 9662615"/>
              <a:gd name="connsiteY14-22856" fmla="*/ 1386569 h 1583140"/>
              <a:gd name="connsiteX15-22857" fmla="*/ 8197961 w 9662615"/>
              <a:gd name="connsiteY15-22858" fmla="*/ 1392804 h 1583140"/>
              <a:gd name="connsiteX16-22859" fmla="*/ 8171196 w 9662615"/>
              <a:gd name="connsiteY16-22860" fmla="*/ 1397216 h 1583140"/>
              <a:gd name="connsiteX17-22861" fmla="*/ 8087910 w 9662615"/>
              <a:gd name="connsiteY17-22862" fmla="*/ 1386449 h 1583140"/>
              <a:gd name="connsiteX18-22863" fmla="*/ 7974579 w 9662615"/>
              <a:gd name="connsiteY18-22864" fmla="*/ 1383439 h 1583140"/>
              <a:gd name="connsiteX19-22865" fmla="*/ 7768351 w 9662615"/>
              <a:gd name="connsiteY19-22866" fmla="*/ 1395051 h 1583140"/>
              <a:gd name="connsiteX20-22867" fmla="*/ 7635985 w 9662615"/>
              <a:gd name="connsiteY20-22868" fmla="*/ 1386363 h 1583140"/>
              <a:gd name="connsiteX21-22869" fmla="*/ 7466069 w 9662615"/>
              <a:gd name="connsiteY21-22870" fmla="*/ 1377654 h 1583140"/>
              <a:gd name="connsiteX22-22871" fmla="*/ 7355642 w 9662615"/>
              <a:gd name="connsiteY22-22872" fmla="*/ 1407761 h 1583140"/>
              <a:gd name="connsiteX23-22873" fmla="*/ 7215220 w 9662615"/>
              <a:gd name="connsiteY23-22874" fmla="*/ 1397856 h 1583140"/>
              <a:gd name="connsiteX24-22875" fmla="*/ 7082147 w 9662615"/>
              <a:gd name="connsiteY24-22876" fmla="*/ 1406113 h 1583140"/>
              <a:gd name="connsiteX25-22877" fmla="*/ 6987129 w 9662615"/>
              <a:gd name="connsiteY25-22878" fmla="*/ 1404834 h 1583140"/>
              <a:gd name="connsiteX26-22879" fmla="*/ 6907567 w 9662615"/>
              <a:gd name="connsiteY26-22880" fmla="*/ 1419149 h 1583140"/>
              <a:gd name="connsiteX27-22881" fmla="*/ 6748428 w 9662615"/>
              <a:gd name="connsiteY27-22882" fmla="*/ 1420308 h 1583140"/>
              <a:gd name="connsiteX28-22883" fmla="*/ 6654257 w 9662615"/>
              <a:gd name="connsiteY28-22884" fmla="*/ 1424143 h 1583140"/>
              <a:gd name="connsiteX29-22885" fmla="*/ 6620123 w 9662615"/>
              <a:gd name="connsiteY29-22886" fmla="*/ 1430535 h 1583140"/>
              <a:gd name="connsiteX30-22887" fmla="*/ 6571355 w 9662615"/>
              <a:gd name="connsiteY30-22888" fmla="*/ 1436144 h 1583140"/>
              <a:gd name="connsiteX31-22889" fmla="*/ 6486557 w 9662615"/>
              <a:gd name="connsiteY31-22890" fmla="*/ 1449861 h 1583140"/>
              <a:gd name="connsiteX32-22891" fmla="*/ 6370419 w 9662615"/>
              <a:gd name="connsiteY32-22892" fmla="*/ 1461649 h 1583140"/>
              <a:gd name="connsiteX33-22893" fmla="*/ 6278839 w 9662615"/>
              <a:gd name="connsiteY33-22894" fmla="*/ 1449160 h 1583140"/>
              <a:gd name="connsiteX34-22895" fmla="*/ 6272455 w 9662615"/>
              <a:gd name="connsiteY34-22896" fmla="*/ 1453191 h 1583140"/>
              <a:gd name="connsiteX35-22897" fmla="*/ 6212659 w 9662615"/>
              <a:gd name="connsiteY35-22898" fmla="*/ 1454850 h 1583140"/>
              <a:gd name="connsiteX36-22899" fmla="*/ 6069317 w 9662615"/>
              <a:gd name="connsiteY36-22900" fmla="*/ 1445838 h 1583140"/>
              <a:gd name="connsiteX37-22901" fmla="*/ 5878477 w 9662615"/>
              <a:gd name="connsiteY37-22902" fmla="*/ 1439180 h 1583140"/>
              <a:gd name="connsiteX38-22903" fmla="*/ 5838387 w 9662615"/>
              <a:gd name="connsiteY38-22904" fmla="*/ 1444679 h 1583140"/>
              <a:gd name="connsiteX39-22905" fmla="*/ 5771136 w 9662615"/>
              <a:gd name="connsiteY39-22906" fmla="*/ 1453639 h 1583140"/>
              <a:gd name="connsiteX40-22907" fmla="*/ 5724081 w 9662615"/>
              <a:gd name="connsiteY40-22908" fmla="*/ 1470431 h 1583140"/>
              <a:gd name="connsiteX41-22909" fmla="*/ 5666577 w 9662615"/>
              <a:gd name="connsiteY41-22910" fmla="*/ 1473921 h 1583140"/>
              <a:gd name="connsiteX42-22911" fmla="*/ 5649068 w 9662615"/>
              <a:gd name="connsiteY42-22912" fmla="*/ 1461676 h 1583140"/>
              <a:gd name="connsiteX43-22913" fmla="*/ 5588902 w 9662615"/>
              <a:gd name="connsiteY43-22914" fmla="*/ 1469647 h 1583140"/>
              <a:gd name="connsiteX44-22915" fmla="*/ 5498090 w 9662615"/>
              <a:gd name="connsiteY44-22916" fmla="*/ 1483173 h 1583140"/>
              <a:gd name="connsiteX45-22917" fmla="*/ 5444641 w 9662615"/>
              <a:gd name="connsiteY45-22918" fmla="*/ 1487602 h 1583140"/>
              <a:gd name="connsiteX46-22919" fmla="*/ 5299812 w 9662615"/>
              <a:gd name="connsiteY46-22920" fmla="*/ 1503362 h 1583140"/>
              <a:gd name="connsiteX47-22921" fmla="*/ 5245752 w 9662615"/>
              <a:gd name="connsiteY47-22922" fmla="*/ 1520612 h 1583140"/>
              <a:gd name="connsiteX48-22923" fmla="*/ 5177807 w 9662615"/>
              <a:gd name="connsiteY48-22924" fmla="*/ 1526802 h 1583140"/>
              <a:gd name="connsiteX49-22925" fmla="*/ 5113910 w 9662615"/>
              <a:gd name="connsiteY49-22926" fmla="*/ 1533205 h 1583140"/>
              <a:gd name="connsiteX50-22927" fmla="*/ 5059484 w 9662615"/>
              <a:gd name="connsiteY50-22928" fmla="*/ 1546802 h 1583140"/>
              <a:gd name="connsiteX51-22929" fmla="*/ 5038524 w 9662615"/>
              <a:gd name="connsiteY51-22930" fmla="*/ 1545675 h 1583140"/>
              <a:gd name="connsiteX52-22931" fmla="*/ 5026564 w 9662615"/>
              <a:gd name="connsiteY52-22932" fmla="*/ 1545376 h 1583140"/>
              <a:gd name="connsiteX53-22933" fmla="*/ 4969433 w 9662615"/>
              <a:gd name="connsiteY53-22934" fmla="*/ 1550865 h 1583140"/>
              <a:gd name="connsiteX54-22935" fmla="*/ 4871726 w 9662615"/>
              <a:gd name="connsiteY54-22936" fmla="*/ 1570584 h 1583140"/>
              <a:gd name="connsiteX55-22937" fmla="*/ 4843267 w 9662615"/>
              <a:gd name="connsiteY55-22938" fmla="*/ 1561459 h 1583140"/>
              <a:gd name="connsiteX56-22939" fmla="*/ 4821058 w 9662615"/>
              <a:gd name="connsiteY56-22940" fmla="*/ 1553078 h 1583140"/>
              <a:gd name="connsiteX57-22941" fmla="*/ 4791466 w 9662615"/>
              <a:gd name="connsiteY57-22942" fmla="*/ 1561324 h 1583140"/>
              <a:gd name="connsiteX58-22943" fmla="*/ 4784247 w 9662615"/>
              <a:gd name="connsiteY58-22944" fmla="*/ 1562342 h 1583140"/>
              <a:gd name="connsiteX59-22945" fmla="*/ 4739309 w 9662615"/>
              <a:gd name="connsiteY59-22946" fmla="*/ 1553948 h 1583140"/>
              <a:gd name="connsiteX60-22947" fmla="*/ 4697562 w 9662615"/>
              <a:gd name="connsiteY60-22948" fmla="*/ 1551206 h 1583140"/>
              <a:gd name="connsiteX61-22949" fmla="*/ 4650737 w 9662615"/>
              <a:gd name="connsiteY61-22950" fmla="*/ 1537381 h 1583140"/>
              <a:gd name="connsiteX62-22951" fmla="*/ 4583150 w 9662615"/>
              <a:gd name="connsiteY62-22952" fmla="*/ 1529064 h 1583140"/>
              <a:gd name="connsiteX63-22953" fmla="*/ 4521734 w 9662615"/>
              <a:gd name="connsiteY63-22954" fmla="*/ 1529359 h 1583140"/>
              <a:gd name="connsiteX64-22955" fmla="*/ 4382398 w 9662615"/>
              <a:gd name="connsiteY64-22956" fmla="*/ 1534108 h 1583140"/>
              <a:gd name="connsiteX65-22957" fmla="*/ 4221826 w 9662615"/>
              <a:gd name="connsiteY65-22958" fmla="*/ 1500972 h 1583140"/>
              <a:gd name="connsiteX66-22959" fmla="*/ 4096601 w 9662615"/>
              <a:gd name="connsiteY66-22960" fmla="*/ 1521563 h 1583140"/>
              <a:gd name="connsiteX67-22961" fmla="*/ 4002441 w 9662615"/>
              <a:gd name="connsiteY67-22962" fmla="*/ 1528912 h 1583140"/>
              <a:gd name="connsiteX68-22963" fmla="*/ 3833906 w 9662615"/>
              <a:gd name="connsiteY68-22964" fmla="*/ 1516637 h 1583140"/>
              <a:gd name="connsiteX69-22965" fmla="*/ 3763845 w 9662615"/>
              <a:gd name="connsiteY69-22966" fmla="*/ 1501782 h 1583140"/>
              <a:gd name="connsiteX70-22967" fmla="*/ 3641778 w 9662615"/>
              <a:gd name="connsiteY70-22968" fmla="*/ 1505446 h 1583140"/>
              <a:gd name="connsiteX71-22969" fmla="*/ 3565233 w 9662615"/>
              <a:gd name="connsiteY71-22970" fmla="*/ 1515122 h 1583140"/>
              <a:gd name="connsiteX72-22971" fmla="*/ 3560267 w 9662615"/>
              <a:gd name="connsiteY72-22972" fmla="*/ 1516288 h 1583140"/>
              <a:gd name="connsiteX73-22973" fmla="*/ 3540258 w 9662615"/>
              <a:gd name="connsiteY73-22974" fmla="*/ 1516976 h 1583140"/>
              <a:gd name="connsiteX74-22975" fmla="*/ 3534780 w 9662615"/>
              <a:gd name="connsiteY74-22976" fmla="*/ 1522141 h 1583140"/>
              <a:gd name="connsiteX75-22977" fmla="*/ 3504783 w 9662615"/>
              <a:gd name="connsiteY75-22978" fmla="*/ 1526739 h 1583140"/>
              <a:gd name="connsiteX76-22979" fmla="*/ 3430805 w 9662615"/>
              <a:gd name="connsiteY76-22980" fmla="*/ 1542521 h 1583140"/>
              <a:gd name="connsiteX77-22981" fmla="*/ 3292707 w 9662615"/>
              <a:gd name="connsiteY77-22982" fmla="*/ 1520490 h 1583140"/>
              <a:gd name="connsiteX78-22983" fmla="*/ 3187872 w 9662615"/>
              <a:gd name="connsiteY78-22984" fmla="*/ 1519991 h 1583140"/>
              <a:gd name="connsiteX79-22985" fmla="*/ 3148026 w 9662615"/>
              <a:gd name="connsiteY79-22986" fmla="*/ 1524777 h 1583140"/>
              <a:gd name="connsiteX80-22987" fmla="*/ 3092394 w 9662615"/>
              <a:gd name="connsiteY80-22988" fmla="*/ 1528115 h 1583140"/>
              <a:gd name="connsiteX81-22989" fmla="*/ 2994200 w 9662615"/>
              <a:gd name="connsiteY81-22990" fmla="*/ 1537857 h 1583140"/>
              <a:gd name="connsiteX82-22991" fmla="*/ 2862301 w 9662615"/>
              <a:gd name="connsiteY82-22992" fmla="*/ 1544250 h 1583140"/>
              <a:gd name="connsiteX83-22993" fmla="*/ 2766335 w 9662615"/>
              <a:gd name="connsiteY83-22994" fmla="*/ 1527662 h 1583140"/>
              <a:gd name="connsiteX84-22995" fmla="*/ 2757836 w 9662615"/>
              <a:gd name="connsiteY84-22996" fmla="*/ 1531371 h 1583140"/>
              <a:gd name="connsiteX85-22997" fmla="*/ 2691555 w 9662615"/>
              <a:gd name="connsiteY85-22998" fmla="*/ 1530283 h 1583140"/>
              <a:gd name="connsiteX86-22999" fmla="*/ 2491676 w 9662615"/>
              <a:gd name="connsiteY86-23000" fmla="*/ 1500859 h 1583140"/>
              <a:gd name="connsiteX87-23001" fmla="*/ 2378036 w 9662615"/>
              <a:gd name="connsiteY87-23002" fmla="*/ 1520645 h 1583140"/>
              <a:gd name="connsiteX88-23003" fmla="*/ 2284269 w 9662615"/>
              <a:gd name="connsiteY88-23004" fmla="*/ 1503068 h 1583140"/>
              <a:gd name="connsiteX89-23005" fmla="*/ 2207104 w 9662615"/>
              <a:gd name="connsiteY89-23006" fmla="*/ 1508888 h 1583140"/>
              <a:gd name="connsiteX90-23007" fmla="*/ 2149226 w 9662615"/>
              <a:gd name="connsiteY90-23008" fmla="*/ 1523409 h 1583140"/>
              <a:gd name="connsiteX91-23009" fmla="*/ 2084783 w 9662615"/>
              <a:gd name="connsiteY91-23010" fmla="*/ 1524245 h 1583140"/>
              <a:gd name="connsiteX92-23011" fmla="*/ 2070075 w 9662615"/>
              <a:gd name="connsiteY92-23012" fmla="*/ 1511285 h 1583140"/>
              <a:gd name="connsiteX93-23013" fmla="*/ 2001057 w 9662615"/>
              <a:gd name="connsiteY93-23014" fmla="*/ 1516449 h 1583140"/>
              <a:gd name="connsiteX94-23015" fmla="*/ 1896330 w 9662615"/>
              <a:gd name="connsiteY94-23016" fmla="*/ 1525725 h 1583140"/>
              <a:gd name="connsiteX95-23017" fmla="*/ 1835994 w 9662615"/>
              <a:gd name="connsiteY95-23018" fmla="*/ 1527678 h 1583140"/>
              <a:gd name="connsiteX96-23019" fmla="*/ 1671119 w 9662615"/>
              <a:gd name="connsiteY96-23020" fmla="*/ 1536701 h 1583140"/>
              <a:gd name="connsiteX97-23021" fmla="*/ 1601337 w 9662615"/>
              <a:gd name="connsiteY97-23022" fmla="*/ 1548552 h 1583140"/>
              <a:gd name="connsiteX98-23023" fmla="*/ 1407755 w 9662615"/>
              <a:gd name="connsiteY98-23024" fmla="*/ 1571444 h 1583140"/>
              <a:gd name="connsiteX99-23025" fmla="*/ 1271994 w 9662615"/>
              <a:gd name="connsiteY99-23026" fmla="*/ 1579471 h 1583140"/>
              <a:gd name="connsiteX100-23027" fmla="*/ 1249226 w 9662615"/>
              <a:gd name="connsiteY100-23028" fmla="*/ 1583140 h 1583140"/>
              <a:gd name="connsiteX101-23029" fmla="*/ 1217719 w 9662615"/>
              <a:gd name="connsiteY101-23030" fmla="*/ 1580863 h 1583140"/>
              <a:gd name="connsiteX102-23031" fmla="*/ 1091432 w 9662615"/>
              <a:gd name="connsiteY102-23032" fmla="*/ 1571003 h 1583140"/>
              <a:gd name="connsiteX103-23033" fmla="*/ 992039 w 9662615"/>
              <a:gd name="connsiteY103-23034" fmla="*/ 1556662 h 1583140"/>
              <a:gd name="connsiteX104-23035" fmla="*/ 868264 w 9662615"/>
              <a:gd name="connsiteY104-23036" fmla="*/ 1566392 h 1583140"/>
              <a:gd name="connsiteX105-23037" fmla="*/ 792765 w 9662615"/>
              <a:gd name="connsiteY105-23038" fmla="*/ 1563102 h 1583140"/>
              <a:gd name="connsiteX106-23039" fmla="*/ 669055 w 9662615"/>
              <a:gd name="connsiteY106-23040" fmla="*/ 1543638 h 1583140"/>
              <a:gd name="connsiteX107-23041" fmla="*/ 506152 w 9662615"/>
              <a:gd name="connsiteY107-23042" fmla="*/ 1549124 h 1583140"/>
              <a:gd name="connsiteX108-23043" fmla="*/ 472797 w 9662615"/>
              <a:gd name="connsiteY108-23044" fmla="*/ 1568904 h 1583140"/>
              <a:gd name="connsiteX109-23045" fmla="*/ 427864 w 9662615"/>
              <a:gd name="connsiteY109-23046" fmla="*/ 1580848 h 1583140"/>
              <a:gd name="connsiteX110-23047" fmla="*/ 336819 w 9662615"/>
              <a:gd name="connsiteY110-23048" fmla="*/ 1560892 h 1583140"/>
              <a:gd name="connsiteX111-23049" fmla="*/ 267163 w 9662615"/>
              <a:gd name="connsiteY111-23050" fmla="*/ 1531913 h 1583140"/>
              <a:gd name="connsiteX112-23051" fmla="*/ 196644 w 9662615"/>
              <a:gd name="connsiteY112-23052" fmla="*/ 1524565 h 1583140"/>
              <a:gd name="connsiteX113-23053" fmla="*/ 86819 w 9662615"/>
              <a:gd name="connsiteY113-23054" fmla="*/ 1519517 h 1583140"/>
              <a:gd name="connsiteX114-23055" fmla="*/ 53369 w 9662615"/>
              <a:gd name="connsiteY114-23056" fmla="*/ 1516853 h 1583140"/>
              <a:gd name="connsiteX115-23057" fmla="*/ 2359 w 9662615"/>
              <a:gd name="connsiteY115-23058" fmla="*/ 1515247 h 1583140"/>
              <a:gd name="connsiteX116-23059" fmla="*/ 0 w 9662615"/>
              <a:gd name="connsiteY116-23060" fmla="*/ 1514932 h 1583140"/>
              <a:gd name="connsiteX117-23061" fmla="*/ 0 w 9662615"/>
              <a:gd name="connsiteY117-23062" fmla="*/ 0 h 1583140"/>
              <a:gd name="connsiteX0-23063" fmla="*/ 0 w 9662615"/>
              <a:gd name="connsiteY0-23064" fmla="*/ 0 h 1583140"/>
              <a:gd name="connsiteX1-23065" fmla="*/ 9662615 w 9662615"/>
              <a:gd name="connsiteY1-23066" fmla="*/ 0 h 1583140"/>
              <a:gd name="connsiteX2-23067" fmla="*/ 9662615 w 9662615"/>
              <a:gd name="connsiteY2-23068" fmla="*/ 1280346 h 1583140"/>
              <a:gd name="connsiteX3-23069" fmla="*/ 9551077 w 9662615"/>
              <a:gd name="connsiteY3-23070" fmla="*/ 1292033 h 1583140"/>
              <a:gd name="connsiteX4-23071" fmla="*/ 9469546 w 9662615"/>
              <a:gd name="connsiteY4-23072" fmla="*/ 1289837 h 1583140"/>
              <a:gd name="connsiteX5-23073" fmla="*/ 9326260 w 9662615"/>
              <a:gd name="connsiteY5-23074" fmla="*/ 1277155 h 1583140"/>
              <a:gd name="connsiteX6-23075" fmla="*/ 9144767 w 9662615"/>
              <a:gd name="connsiteY6-23076" fmla="*/ 1264120 h 1583140"/>
              <a:gd name="connsiteX7-23077" fmla="*/ 8976400 w 9662615"/>
              <a:gd name="connsiteY7-23078" fmla="*/ 1326661 h 1583140"/>
              <a:gd name="connsiteX8-23079" fmla="*/ 8828711 w 9662615"/>
              <a:gd name="connsiteY8-23080" fmla="*/ 1346394 h 1583140"/>
              <a:gd name="connsiteX9-23081" fmla="*/ 8695953 w 9662615"/>
              <a:gd name="connsiteY9-23082" fmla="*/ 1346784 h 1583140"/>
              <a:gd name="connsiteX10-23083" fmla="*/ 8652191 w 9662615"/>
              <a:gd name="connsiteY10-23084" fmla="*/ 1345903 h 1583140"/>
              <a:gd name="connsiteX11-23085" fmla="*/ 8591582 w 9662615"/>
              <a:gd name="connsiteY11-23086" fmla="*/ 1341666 h 1583140"/>
              <a:gd name="connsiteX12-23087" fmla="*/ 8537336 w 9662615"/>
              <a:gd name="connsiteY12-23088" fmla="*/ 1341684 h 1583140"/>
              <a:gd name="connsiteX13-23089" fmla="*/ 8416849 w 9662615"/>
              <a:gd name="connsiteY13-23090" fmla="*/ 1367085 h 1583140"/>
              <a:gd name="connsiteX14-23091" fmla="*/ 8278355 w 9662615"/>
              <a:gd name="connsiteY14-23092" fmla="*/ 1386569 h 1583140"/>
              <a:gd name="connsiteX15-23093" fmla="*/ 8197961 w 9662615"/>
              <a:gd name="connsiteY15-23094" fmla="*/ 1392804 h 1583140"/>
              <a:gd name="connsiteX16-23095" fmla="*/ 8171196 w 9662615"/>
              <a:gd name="connsiteY16-23096" fmla="*/ 1397216 h 1583140"/>
              <a:gd name="connsiteX17-23097" fmla="*/ 8087910 w 9662615"/>
              <a:gd name="connsiteY17-23098" fmla="*/ 1386449 h 1583140"/>
              <a:gd name="connsiteX18-23099" fmla="*/ 7974579 w 9662615"/>
              <a:gd name="connsiteY18-23100" fmla="*/ 1383439 h 1583140"/>
              <a:gd name="connsiteX19-23101" fmla="*/ 7768351 w 9662615"/>
              <a:gd name="connsiteY19-23102" fmla="*/ 1395051 h 1583140"/>
              <a:gd name="connsiteX20-23103" fmla="*/ 7635985 w 9662615"/>
              <a:gd name="connsiteY20-23104" fmla="*/ 1386363 h 1583140"/>
              <a:gd name="connsiteX21-23105" fmla="*/ 7466069 w 9662615"/>
              <a:gd name="connsiteY21-23106" fmla="*/ 1377654 h 1583140"/>
              <a:gd name="connsiteX22-23107" fmla="*/ 7355642 w 9662615"/>
              <a:gd name="connsiteY22-23108" fmla="*/ 1407761 h 1583140"/>
              <a:gd name="connsiteX23-23109" fmla="*/ 7215220 w 9662615"/>
              <a:gd name="connsiteY23-23110" fmla="*/ 1397856 h 1583140"/>
              <a:gd name="connsiteX24-23111" fmla="*/ 7082147 w 9662615"/>
              <a:gd name="connsiteY24-23112" fmla="*/ 1406113 h 1583140"/>
              <a:gd name="connsiteX25-23113" fmla="*/ 6987129 w 9662615"/>
              <a:gd name="connsiteY25-23114" fmla="*/ 1404834 h 1583140"/>
              <a:gd name="connsiteX26-23115" fmla="*/ 6907567 w 9662615"/>
              <a:gd name="connsiteY26-23116" fmla="*/ 1419149 h 1583140"/>
              <a:gd name="connsiteX27-23117" fmla="*/ 6748428 w 9662615"/>
              <a:gd name="connsiteY27-23118" fmla="*/ 1420308 h 1583140"/>
              <a:gd name="connsiteX28-23119" fmla="*/ 6654257 w 9662615"/>
              <a:gd name="connsiteY28-23120" fmla="*/ 1424143 h 1583140"/>
              <a:gd name="connsiteX29-23121" fmla="*/ 6620123 w 9662615"/>
              <a:gd name="connsiteY29-23122" fmla="*/ 1430535 h 1583140"/>
              <a:gd name="connsiteX30-23123" fmla="*/ 6571355 w 9662615"/>
              <a:gd name="connsiteY30-23124" fmla="*/ 1436144 h 1583140"/>
              <a:gd name="connsiteX31-23125" fmla="*/ 6486557 w 9662615"/>
              <a:gd name="connsiteY31-23126" fmla="*/ 1449861 h 1583140"/>
              <a:gd name="connsiteX32-23127" fmla="*/ 6370419 w 9662615"/>
              <a:gd name="connsiteY32-23128" fmla="*/ 1461649 h 1583140"/>
              <a:gd name="connsiteX33-23129" fmla="*/ 6278839 w 9662615"/>
              <a:gd name="connsiteY33-23130" fmla="*/ 1449160 h 1583140"/>
              <a:gd name="connsiteX34-23131" fmla="*/ 6272455 w 9662615"/>
              <a:gd name="connsiteY34-23132" fmla="*/ 1453191 h 1583140"/>
              <a:gd name="connsiteX35-23133" fmla="*/ 6212659 w 9662615"/>
              <a:gd name="connsiteY35-23134" fmla="*/ 1454850 h 1583140"/>
              <a:gd name="connsiteX36-23135" fmla="*/ 6069317 w 9662615"/>
              <a:gd name="connsiteY36-23136" fmla="*/ 1445838 h 1583140"/>
              <a:gd name="connsiteX37-23137" fmla="*/ 5878477 w 9662615"/>
              <a:gd name="connsiteY37-23138" fmla="*/ 1439180 h 1583140"/>
              <a:gd name="connsiteX38-23139" fmla="*/ 5838387 w 9662615"/>
              <a:gd name="connsiteY38-23140" fmla="*/ 1444679 h 1583140"/>
              <a:gd name="connsiteX39-23141" fmla="*/ 5771136 w 9662615"/>
              <a:gd name="connsiteY39-23142" fmla="*/ 1453639 h 1583140"/>
              <a:gd name="connsiteX40-23143" fmla="*/ 5724081 w 9662615"/>
              <a:gd name="connsiteY40-23144" fmla="*/ 1470431 h 1583140"/>
              <a:gd name="connsiteX41-23145" fmla="*/ 5666577 w 9662615"/>
              <a:gd name="connsiteY41-23146" fmla="*/ 1473921 h 1583140"/>
              <a:gd name="connsiteX42-23147" fmla="*/ 5649068 w 9662615"/>
              <a:gd name="connsiteY42-23148" fmla="*/ 1461676 h 1583140"/>
              <a:gd name="connsiteX43-23149" fmla="*/ 5588902 w 9662615"/>
              <a:gd name="connsiteY43-23150" fmla="*/ 1469647 h 1583140"/>
              <a:gd name="connsiteX44-23151" fmla="*/ 5498090 w 9662615"/>
              <a:gd name="connsiteY44-23152" fmla="*/ 1483173 h 1583140"/>
              <a:gd name="connsiteX45-23153" fmla="*/ 5444641 w 9662615"/>
              <a:gd name="connsiteY45-23154" fmla="*/ 1487602 h 1583140"/>
              <a:gd name="connsiteX46-23155" fmla="*/ 5299812 w 9662615"/>
              <a:gd name="connsiteY46-23156" fmla="*/ 1503362 h 1583140"/>
              <a:gd name="connsiteX47-23157" fmla="*/ 5245752 w 9662615"/>
              <a:gd name="connsiteY47-23158" fmla="*/ 1520612 h 1583140"/>
              <a:gd name="connsiteX48-23159" fmla="*/ 5177807 w 9662615"/>
              <a:gd name="connsiteY48-23160" fmla="*/ 1526802 h 1583140"/>
              <a:gd name="connsiteX49-23161" fmla="*/ 5113910 w 9662615"/>
              <a:gd name="connsiteY49-23162" fmla="*/ 1533205 h 1583140"/>
              <a:gd name="connsiteX50-23163" fmla="*/ 5059484 w 9662615"/>
              <a:gd name="connsiteY50-23164" fmla="*/ 1546802 h 1583140"/>
              <a:gd name="connsiteX51-23165" fmla="*/ 5038524 w 9662615"/>
              <a:gd name="connsiteY51-23166" fmla="*/ 1545675 h 1583140"/>
              <a:gd name="connsiteX52-23167" fmla="*/ 5026564 w 9662615"/>
              <a:gd name="connsiteY52-23168" fmla="*/ 1545376 h 1583140"/>
              <a:gd name="connsiteX53-23169" fmla="*/ 4969433 w 9662615"/>
              <a:gd name="connsiteY53-23170" fmla="*/ 1550865 h 1583140"/>
              <a:gd name="connsiteX54-23171" fmla="*/ 4871726 w 9662615"/>
              <a:gd name="connsiteY54-23172" fmla="*/ 1570584 h 1583140"/>
              <a:gd name="connsiteX55-23173" fmla="*/ 4843267 w 9662615"/>
              <a:gd name="connsiteY55-23174" fmla="*/ 1561459 h 1583140"/>
              <a:gd name="connsiteX56-23175" fmla="*/ 4821058 w 9662615"/>
              <a:gd name="connsiteY56-23176" fmla="*/ 1553078 h 1583140"/>
              <a:gd name="connsiteX57-23177" fmla="*/ 4791466 w 9662615"/>
              <a:gd name="connsiteY57-23178" fmla="*/ 1561324 h 1583140"/>
              <a:gd name="connsiteX58-23179" fmla="*/ 4784247 w 9662615"/>
              <a:gd name="connsiteY58-23180" fmla="*/ 1562342 h 1583140"/>
              <a:gd name="connsiteX59-23181" fmla="*/ 4739309 w 9662615"/>
              <a:gd name="connsiteY59-23182" fmla="*/ 1553948 h 1583140"/>
              <a:gd name="connsiteX60-23183" fmla="*/ 4697562 w 9662615"/>
              <a:gd name="connsiteY60-23184" fmla="*/ 1551206 h 1583140"/>
              <a:gd name="connsiteX61-23185" fmla="*/ 4650737 w 9662615"/>
              <a:gd name="connsiteY61-23186" fmla="*/ 1537381 h 1583140"/>
              <a:gd name="connsiteX62-23187" fmla="*/ 4583150 w 9662615"/>
              <a:gd name="connsiteY62-23188" fmla="*/ 1529064 h 1583140"/>
              <a:gd name="connsiteX63-23189" fmla="*/ 4521734 w 9662615"/>
              <a:gd name="connsiteY63-23190" fmla="*/ 1529359 h 1583140"/>
              <a:gd name="connsiteX64-23191" fmla="*/ 4382398 w 9662615"/>
              <a:gd name="connsiteY64-23192" fmla="*/ 1534108 h 1583140"/>
              <a:gd name="connsiteX65-23193" fmla="*/ 4221826 w 9662615"/>
              <a:gd name="connsiteY65-23194" fmla="*/ 1500972 h 1583140"/>
              <a:gd name="connsiteX66-23195" fmla="*/ 4096601 w 9662615"/>
              <a:gd name="connsiteY66-23196" fmla="*/ 1521563 h 1583140"/>
              <a:gd name="connsiteX67-23197" fmla="*/ 4002441 w 9662615"/>
              <a:gd name="connsiteY67-23198" fmla="*/ 1528912 h 1583140"/>
              <a:gd name="connsiteX68-23199" fmla="*/ 3833906 w 9662615"/>
              <a:gd name="connsiteY68-23200" fmla="*/ 1516637 h 1583140"/>
              <a:gd name="connsiteX69-23201" fmla="*/ 3763845 w 9662615"/>
              <a:gd name="connsiteY69-23202" fmla="*/ 1501782 h 1583140"/>
              <a:gd name="connsiteX70-23203" fmla="*/ 3641778 w 9662615"/>
              <a:gd name="connsiteY70-23204" fmla="*/ 1505446 h 1583140"/>
              <a:gd name="connsiteX71-23205" fmla="*/ 3565233 w 9662615"/>
              <a:gd name="connsiteY71-23206" fmla="*/ 1515122 h 1583140"/>
              <a:gd name="connsiteX72-23207" fmla="*/ 3560267 w 9662615"/>
              <a:gd name="connsiteY72-23208" fmla="*/ 1516288 h 1583140"/>
              <a:gd name="connsiteX73-23209" fmla="*/ 3540258 w 9662615"/>
              <a:gd name="connsiteY73-23210" fmla="*/ 1516976 h 1583140"/>
              <a:gd name="connsiteX74-23211" fmla="*/ 3534780 w 9662615"/>
              <a:gd name="connsiteY74-23212" fmla="*/ 1522141 h 1583140"/>
              <a:gd name="connsiteX75-23213" fmla="*/ 3504783 w 9662615"/>
              <a:gd name="connsiteY75-23214" fmla="*/ 1526739 h 1583140"/>
              <a:gd name="connsiteX76-23215" fmla="*/ 3430805 w 9662615"/>
              <a:gd name="connsiteY76-23216" fmla="*/ 1542521 h 1583140"/>
              <a:gd name="connsiteX77-23217" fmla="*/ 3292707 w 9662615"/>
              <a:gd name="connsiteY77-23218" fmla="*/ 1520490 h 1583140"/>
              <a:gd name="connsiteX78-23219" fmla="*/ 3187872 w 9662615"/>
              <a:gd name="connsiteY78-23220" fmla="*/ 1519991 h 1583140"/>
              <a:gd name="connsiteX79-23221" fmla="*/ 3148026 w 9662615"/>
              <a:gd name="connsiteY79-23222" fmla="*/ 1524777 h 1583140"/>
              <a:gd name="connsiteX80-23223" fmla="*/ 3092394 w 9662615"/>
              <a:gd name="connsiteY80-23224" fmla="*/ 1528115 h 1583140"/>
              <a:gd name="connsiteX81-23225" fmla="*/ 2994200 w 9662615"/>
              <a:gd name="connsiteY81-23226" fmla="*/ 1537857 h 1583140"/>
              <a:gd name="connsiteX82-23227" fmla="*/ 2862301 w 9662615"/>
              <a:gd name="connsiteY82-23228" fmla="*/ 1544250 h 1583140"/>
              <a:gd name="connsiteX83-23229" fmla="*/ 2766335 w 9662615"/>
              <a:gd name="connsiteY83-23230" fmla="*/ 1527662 h 1583140"/>
              <a:gd name="connsiteX84-23231" fmla="*/ 2757836 w 9662615"/>
              <a:gd name="connsiteY84-23232" fmla="*/ 1531371 h 1583140"/>
              <a:gd name="connsiteX85-23233" fmla="*/ 2691555 w 9662615"/>
              <a:gd name="connsiteY85-23234" fmla="*/ 1530283 h 1583140"/>
              <a:gd name="connsiteX86-23235" fmla="*/ 2491676 w 9662615"/>
              <a:gd name="connsiteY86-23236" fmla="*/ 1500859 h 1583140"/>
              <a:gd name="connsiteX87-23237" fmla="*/ 2378036 w 9662615"/>
              <a:gd name="connsiteY87-23238" fmla="*/ 1520645 h 1583140"/>
              <a:gd name="connsiteX88-23239" fmla="*/ 2284269 w 9662615"/>
              <a:gd name="connsiteY88-23240" fmla="*/ 1503068 h 1583140"/>
              <a:gd name="connsiteX89-23241" fmla="*/ 2207104 w 9662615"/>
              <a:gd name="connsiteY89-23242" fmla="*/ 1508888 h 1583140"/>
              <a:gd name="connsiteX90-23243" fmla="*/ 2149226 w 9662615"/>
              <a:gd name="connsiteY90-23244" fmla="*/ 1523409 h 1583140"/>
              <a:gd name="connsiteX91-23245" fmla="*/ 2084783 w 9662615"/>
              <a:gd name="connsiteY91-23246" fmla="*/ 1524245 h 1583140"/>
              <a:gd name="connsiteX92-23247" fmla="*/ 2070075 w 9662615"/>
              <a:gd name="connsiteY92-23248" fmla="*/ 1511285 h 1583140"/>
              <a:gd name="connsiteX93-23249" fmla="*/ 2001057 w 9662615"/>
              <a:gd name="connsiteY93-23250" fmla="*/ 1516449 h 1583140"/>
              <a:gd name="connsiteX94-23251" fmla="*/ 1896330 w 9662615"/>
              <a:gd name="connsiteY94-23252" fmla="*/ 1525725 h 1583140"/>
              <a:gd name="connsiteX95-23253" fmla="*/ 1835994 w 9662615"/>
              <a:gd name="connsiteY95-23254" fmla="*/ 1527678 h 1583140"/>
              <a:gd name="connsiteX96-23255" fmla="*/ 1671119 w 9662615"/>
              <a:gd name="connsiteY96-23256" fmla="*/ 1536701 h 1583140"/>
              <a:gd name="connsiteX97-23257" fmla="*/ 1601337 w 9662615"/>
              <a:gd name="connsiteY97-23258" fmla="*/ 1548552 h 1583140"/>
              <a:gd name="connsiteX98-23259" fmla="*/ 1407755 w 9662615"/>
              <a:gd name="connsiteY98-23260" fmla="*/ 1571444 h 1583140"/>
              <a:gd name="connsiteX99-23261" fmla="*/ 1271994 w 9662615"/>
              <a:gd name="connsiteY99-23262" fmla="*/ 1579471 h 1583140"/>
              <a:gd name="connsiteX100-23263" fmla="*/ 1249226 w 9662615"/>
              <a:gd name="connsiteY100-23264" fmla="*/ 1583140 h 1583140"/>
              <a:gd name="connsiteX101-23265" fmla="*/ 1217719 w 9662615"/>
              <a:gd name="connsiteY101-23266" fmla="*/ 1580863 h 1583140"/>
              <a:gd name="connsiteX102-23267" fmla="*/ 1091432 w 9662615"/>
              <a:gd name="connsiteY102-23268" fmla="*/ 1571003 h 1583140"/>
              <a:gd name="connsiteX103-23269" fmla="*/ 992039 w 9662615"/>
              <a:gd name="connsiteY103-23270" fmla="*/ 1556662 h 1583140"/>
              <a:gd name="connsiteX104-23271" fmla="*/ 868264 w 9662615"/>
              <a:gd name="connsiteY104-23272" fmla="*/ 1566392 h 1583140"/>
              <a:gd name="connsiteX105-23273" fmla="*/ 792765 w 9662615"/>
              <a:gd name="connsiteY105-23274" fmla="*/ 1563102 h 1583140"/>
              <a:gd name="connsiteX106-23275" fmla="*/ 669055 w 9662615"/>
              <a:gd name="connsiteY106-23276" fmla="*/ 1543638 h 1583140"/>
              <a:gd name="connsiteX107-23277" fmla="*/ 506152 w 9662615"/>
              <a:gd name="connsiteY107-23278" fmla="*/ 1549124 h 1583140"/>
              <a:gd name="connsiteX108-23279" fmla="*/ 472797 w 9662615"/>
              <a:gd name="connsiteY108-23280" fmla="*/ 1568904 h 1583140"/>
              <a:gd name="connsiteX109-23281" fmla="*/ 396059 w 9662615"/>
              <a:gd name="connsiteY109-23282" fmla="*/ 1560970 h 1583140"/>
              <a:gd name="connsiteX110-23283" fmla="*/ 336819 w 9662615"/>
              <a:gd name="connsiteY110-23284" fmla="*/ 1560892 h 1583140"/>
              <a:gd name="connsiteX111-23285" fmla="*/ 267163 w 9662615"/>
              <a:gd name="connsiteY111-23286" fmla="*/ 1531913 h 1583140"/>
              <a:gd name="connsiteX112-23287" fmla="*/ 196644 w 9662615"/>
              <a:gd name="connsiteY112-23288" fmla="*/ 1524565 h 1583140"/>
              <a:gd name="connsiteX113-23289" fmla="*/ 86819 w 9662615"/>
              <a:gd name="connsiteY113-23290" fmla="*/ 1519517 h 1583140"/>
              <a:gd name="connsiteX114-23291" fmla="*/ 53369 w 9662615"/>
              <a:gd name="connsiteY114-23292" fmla="*/ 1516853 h 1583140"/>
              <a:gd name="connsiteX115-23293" fmla="*/ 2359 w 9662615"/>
              <a:gd name="connsiteY115-23294" fmla="*/ 1515247 h 1583140"/>
              <a:gd name="connsiteX116-23295" fmla="*/ 0 w 9662615"/>
              <a:gd name="connsiteY116-23296" fmla="*/ 1514932 h 1583140"/>
              <a:gd name="connsiteX117-23297" fmla="*/ 0 w 9662615"/>
              <a:gd name="connsiteY117-23298" fmla="*/ 0 h 1583140"/>
              <a:gd name="connsiteX0-23299" fmla="*/ 0 w 9662615"/>
              <a:gd name="connsiteY0-23300" fmla="*/ 0 h 1583140"/>
              <a:gd name="connsiteX1-23301" fmla="*/ 9662615 w 9662615"/>
              <a:gd name="connsiteY1-23302" fmla="*/ 0 h 1583140"/>
              <a:gd name="connsiteX2-23303" fmla="*/ 9662615 w 9662615"/>
              <a:gd name="connsiteY2-23304" fmla="*/ 1280346 h 1583140"/>
              <a:gd name="connsiteX3-23305" fmla="*/ 9551077 w 9662615"/>
              <a:gd name="connsiteY3-23306" fmla="*/ 1292033 h 1583140"/>
              <a:gd name="connsiteX4-23307" fmla="*/ 9469546 w 9662615"/>
              <a:gd name="connsiteY4-23308" fmla="*/ 1289837 h 1583140"/>
              <a:gd name="connsiteX5-23309" fmla="*/ 9326260 w 9662615"/>
              <a:gd name="connsiteY5-23310" fmla="*/ 1277155 h 1583140"/>
              <a:gd name="connsiteX6-23311" fmla="*/ 9144767 w 9662615"/>
              <a:gd name="connsiteY6-23312" fmla="*/ 1264120 h 1583140"/>
              <a:gd name="connsiteX7-23313" fmla="*/ 8976400 w 9662615"/>
              <a:gd name="connsiteY7-23314" fmla="*/ 1326661 h 1583140"/>
              <a:gd name="connsiteX8-23315" fmla="*/ 8828711 w 9662615"/>
              <a:gd name="connsiteY8-23316" fmla="*/ 1346394 h 1583140"/>
              <a:gd name="connsiteX9-23317" fmla="*/ 8695953 w 9662615"/>
              <a:gd name="connsiteY9-23318" fmla="*/ 1346784 h 1583140"/>
              <a:gd name="connsiteX10-23319" fmla="*/ 8652191 w 9662615"/>
              <a:gd name="connsiteY10-23320" fmla="*/ 1345903 h 1583140"/>
              <a:gd name="connsiteX11-23321" fmla="*/ 8591582 w 9662615"/>
              <a:gd name="connsiteY11-23322" fmla="*/ 1341666 h 1583140"/>
              <a:gd name="connsiteX12-23323" fmla="*/ 8537336 w 9662615"/>
              <a:gd name="connsiteY12-23324" fmla="*/ 1341684 h 1583140"/>
              <a:gd name="connsiteX13-23325" fmla="*/ 8416849 w 9662615"/>
              <a:gd name="connsiteY13-23326" fmla="*/ 1367085 h 1583140"/>
              <a:gd name="connsiteX14-23327" fmla="*/ 8278355 w 9662615"/>
              <a:gd name="connsiteY14-23328" fmla="*/ 1386569 h 1583140"/>
              <a:gd name="connsiteX15-23329" fmla="*/ 8197961 w 9662615"/>
              <a:gd name="connsiteY15-23330" fmla="*/ 1392804 h 1583140"/>
              <a:gd name="connsiteX16-23331" fmla="*/ 8171196 w 9662615"/>
              <a:gd name="connsiteY16-23332" fmla="*/ 1397216 h 1583140"/>
              <a:gd name="connsiteX17-23333" fmla="*/ 8087910 w 9662615"/>
              <a:gd name="connsiteY17-23334" fmla="*/ 1386449 h 1583140"/>
              <a:gd name="connsiteX18-23335" fmla="*/ 7974579 w 9662615"/>
              <a:gd name="connsiteY18-23336" fmla="*/ 1383439 h 1583140"/>
              <a:gd name="connsiteX19-23337" fmla="*/ 7768351 w 9662615"/>
              <a:gd name="connsiteY19-23338" fmla="*/ 1395051 h 1583140"/>
              <a:gd name="connsiteX20-23339" fmla="*/ 7635985 w 9662615"/>
              <a:gd name="connsiteY20-23340" fmla="*/ 1386363 h 1583140"/>
              <a:gd name="connsiteX21-23341" fmla="*/ 7466069 w 9662615"/>
              <a:gd name="connsiteY21-23342" fmla="*/ 1377654 h 1583140"/>
              <a:gd name="connsiteX22-23343" fmla="*/ 7355642 w 9662615"/>
              <a:gd name="connsiteY22-23344" fmla="*/ 1407761 h 1583140"/>
              <a:gd name="connsiteX23-23345" fmla="*/ 7215220 w 9662615"/>
              <a:gd name="connsiteY23-23346" fmla="*/ 1397856 h 1583140"/>
              <a:gd name="connsiteX24-23347" fmla="*/ 7082147 w 9662615"/>
              <a:gd name="connsiteY24-23348" fmla="*/ 1406113 h 1583140"/>
              <a:gd name="connsiteX25-23349" fmla="*/ 6987129 w 9662615"/>
              <a:gd name="connsiteY25-23350" fmla="*/ 1404834 h 1583140"/>
              <a:gd name="connsiteX26-23351" fmla="*/ 6907567 w 9662615"/>
              <a:gd name="connsiteY26-23352" fmla="*/ 1419149 h 1583140"/>
              <a:gd name="connsiteX27-23353" fmla="*/ 6748428 w 9662615"/>
              <a:gd name="connsiteY27-23354" fmla="*/ 1420308 h 1583140"/>
              <a:gd name="connsiteX28-23355" fmla="*/ 6654257 w 9662615"/>
              <a:gd name="connsiteY28-23356" fmla="*/ 1424143 h 1583140"/>
              <a:gd name="connsiteX29-23357" fmla="*/ 6620123 w 9662615"/>
              <a:gd name="connsiteY29-23358" fmla="*/ 1430535 h 1583140"/>
              <a:gd name="connsiteX30-23359" fmla="*/ 6571355 w 9662615"/>
              <a:gd name="connsiteY30-23360" fmla="*/ 1436144 h 1583140"/>
              <a:gd name="connsiteX31-23361" fmla="*/ 6486557 w 9662615"/>
              <a:gd name="connsiteY31-23362" fmla="*/ 1449861 h 1583140"/>
              <a:gd name="connsiteX32-23363" fmla="*/ 6370419 w 9662615"/>
              <a:gd name="connsiteY32-23364" fmla="*/ 1461649 h 1583140"/>
              <a:gd name="connsiteX33-23365" fmla="*/ 6278839 w 9662615"/>
              <a:gd name="connsiteY33-23366" fmla="*/ 1449160 h 1583140"/>
              <a:gd name="connsiteX34-23367" fmla="*/ 6272455 w 9662615"/>
              <a:gd name="connsiteY34-23368" fmla="*/ 1453191 h 1583140"/>
              <a:gd name="connsiteX35-23369" fmla="*/ 6212659 w 9662615"/>
              <a:gd name="connsiteY35-23370" fmla="*/ 1454850 h 1583140"/>
              <a:gd name="connsiteX36-23371" fmla="*/ 6069317 w 9662615"/>
              <a:gd name="connsiteY36-23372" fmla="*/ 1445838 h 1583140"/>
              <a:gd name="connsiteX37-23373" fmla="*/ 5878477 w 9662615"/>
              <a:gd name="connsiteY37-23374" fmla="*/ 1439180 h 1583140"/>
              <a:gd name="connsiteX38-23375" fmla="*/ 5838387 w 9662615"/>
              <a:gd name="connsiteY38-23376" fmla="*/ 1444679 h 1583140"/>
              <a:gd name="connsiteX39-23377" fmla="*/ 5771136 w 9662615"/>
              <a:gd name="connsiteY39-23378" fmla="*/ 1453639 h 1583140"/>
              <a:gd name="connsiteX40-23379" fmla="*/ 5724081 w 9662615"/>
              <a:gd name="connsiteY40-23380" fmla="*/ 1470431 h 1583140"/>
              <a:gd name="connsiteX41-23381" fmla="*/ 5666577 w 9662615"/>
              <a:gd name="connsiteY41-23382" fmla="*/ 1473921 h 1583140"/>
              <a:gd name="connsiteX42-23383" fmla="*/ 5649068 w 9662615"/>
              <a:gd name="connsiteY42-23384" fmla="*/ 1461676 h 1583140"/>
              <a:gd name="connsiteX43-23385" fmla="*/ 5588902 w 9662615"/>
              <a:gd name="connsiteY43-23386" fmla="*/ 1469647 h 1583140"/>
              <a:gd name="connsiteX44-23387" fmla="*/ 5498090 w 9662615"/>
              <a:gd name="connsiteY44-23388" fmla="*/ 1483173 h 1583140"/>
              <a:gd name="connsiteX45-23389" fmla="*/ 5444641 w 9662615"/>
              <a:gd name="connsiteY45-23390" fmla="*/ 1487602 h 1583140"/>
              <a:gd name="connsiteX46-23391" fmla="*/ 5299812 w 9662615"/>
              <a:gd name="connsiteY46-23392" fmla="*/ 1503362 h 1583140"/>
              <a:gd name="connsiteX47-23393" fmla="*/ 5245752 w 9662615"/>
              <a:gd name="connsiteY47-23394" fmla="*/ 1520612 h 1583140"/>
              <a:gd name="connsiteX48-23395" fmla="*/ 5177807 w 9662615"/>
              <a:gd name="connsiteY48-23396" fmla="*/ 1526802 h 1583140"/>
              <a:gd name="connsiteX49-23397" fmla="*/ 5113910 w 9662615"/>
              <a:gd name="connsiteY49-23398" fmla="*/ 1533205 h 1583140"/>
              <a:gd name="connsiteX50-23399" fmla="*/ 5059484 w 9662615"/>
              <a:gd name="connsiteY50-23400" fmla="*/ 1546802 h 1583140"/>
              <a:gd name="connsiteX51-23401" fmla="*/ 5038524 w 9662615"/>
              <a:gd name="connsiteY51-23402" fmla="*/ 1545675 h 1583140"/>
              <a:gd name="connsiteX52-23403" fmla="*/ 5026564 w 9662615"/>
              <a:gd name="connsiteY52-23404" fmla="*/ 1545376 h 1583140"/>
              <a:gd name="connsiteX53-23405" fmla="*/ 4969433 w 9662615"/>
              <a:gd name="connsiteY53-23406" fmla="*/ 1550865 h 1583140"/>
              <a:gd name="connsiteX54-23407" fmla="*/ 4871726 w 9662615"/>
              <a:gd name="connsiteY54-23408" fmla="*/ 1570584 h 1583140"/>
              <a:gd name="connsiteX55-23409" fmla="*/ 4843267 w 9662615"/>
              <a:gd name="connsiteY55-23410" fmla="*/ 1561459 h 1583140"/>
              <a:gd name="connsiteX56-23411" fmla="*/ 4821058 w 9662615"/>
              <a:gd name="connsiteY56-23412" fmla="*/ 1553078 h 1583140"/>
              <a:gd name="connsiteX57-23413" fmla="*/ 4791466 w 9662615"/>
              <a:gd name="connsiteY57-23414" fmla="*/ 1561324 h 1583140"/>
              <a:gd name="connsiteX58-23415" fmla="*/ 4784247 w 9662615"/>
              <a:gd name="connsiteY58-23416" fmla="*/ 1562342 h 1583140"/>
              <a:gd name="connsiteX59-23417" fmla="*/ 4739309 w 9662615"/>
              <a:gd name="connsiteY59-23418" fmla="*/ 1553948 h 1583140"/>
              <a:gd name="connsiteX60-23419" fmla="*/ 4697562 w 9662615"/>
              <a:gd name="connsiteY60-23420" fmla="*/ 1551206 h 1583140"/>
              <a:gd name="connsiteX61-23421" fmla="*/ 4650737 w 9662615"/>
              <a:gd name="connsiteY61-23422" fmla="*/ 1537381 h 1583140"/>
              <a:gd name="connsiteX62-23423" fmla="*/ 4583150 w 9662615"/>
              <a:gd name="connsiteY62-23424" fmla="*/ 1529064 h 1583140"/>
              <a:gd name="connsiteX63-23425" fmla="*/ 4521734 w 9662615"/>
              <a:gd name="connsiteY63-23426" fmla="*/ 1529359 h 1583140"/>
              <a:gd name="connsiteX64-23427" fmla="*/ 4382398 w 9662615"/>
              <a:gd name="connsiteY64-23428" fmla="*/ 1534108 h 1583140"/>
              <a:gd name="connsiteX65-23429" fmla="*/ 4221826 w 9662615"/>
              <a:gd name="connsiteY65-23430" fmla="*/ 1500972 h 1583140"/>
              <a:gd name="connsiteX66-23431" fmla="*/ 4096601 w 9662615"/>
              <a:gd name="connsiteY66-23432" fmla="*/ 1521563 h 1583140"/>
              <a:gd name="connsiteX67-23433" fmla="*/ 4002441 w 9662615"/>
              <a:gd name="connsiteY67-23434" fmla="*/ 1528912 h 1583140"/>
              <a:gd name="connsiteX68-23435" fmla="*/ 3833906 w 9662615"/>
              <a:gd name="connsiteY68-23436" fmla="*/ 1516637 h 1583140"/>
              <a:gd name="connsiteX69-23437" fmla="*/ 3763845 w 9662615"/>
              <a:gd name="connsiteY69-23438" fmla="*/ 1501782 h 1583140"/>
              <a:gd name="connsiteX70-23439" fmla="*/ 3641778 w 9662615"/>
              <a:gd name="connsiteY70-23440" fmla="*/ 1505446 h 1583140"/>
              <a:gd name="connsiteX71-23441" fmla="*/ 3565233 w 9662615"/>
              <a:gd name="connsiteY71-23442" fmla="*/ 1515122 h 1583140"/>
              <a:gd name="connsiteX72-23443" fmla="*/ 3560267 w 9662615"/>
              <a:gd name="connsiteY72-23444" fmla="*/ 1516288 h 1583140"/>
              <a:gd name="connsiteX73-23445" fmla="*/ 3540258 w 9662615"/>
              <a:gd name="connsiteY73-23446" fmla="*/ 1516976 h 1583140"/>
              <a:gd name="connsiteX74-23447" fmla="*/ 3534780 w 9662615"/>
              <a:gd name="connsiteY74-23448" fmla="*/ 1522141 h 1583140"/>
              <a:gd name="connsiteX75-23449" fmla="*/ 3504783 w 9662615"/>
              <a:gd name="connsiteY75-23450" fmla="*/ 1526739 h 1583140"/>
              <a:gd name="connsiteX76-23451" fmla="*/ 3430805 w 9662615"/>
              <a:gd name="connsiteY76-23452" fmla="*/ 1542521 h 1583140"/>
              <a:gd name="connsiteX77-23453" fmla="*/ 3292707 w 9662615"/>
              <a:gd name="connsiteY77-23454" fmla="*/ 1520490 h 1583140"/>
              <a:gd name="connsiteX78-23455" fmla="*/ 3187872 w 9662615"/>
              <a:gd name="connsiteY78-23456" fmla="*/ 1519991 h 1583140"/>
              <a:gd name="connsiteX79-23457" fmla="*/ 3148026 w 9662615"/>
              <a:gd name="connsiteY79-23458" fmla="*/ 1524777 h 1583140"/>
              <a:gd name="connsiteX80-23459" fmla="*/ 3092394 w 9662615"/>
              <a:gd name="connsiteY80-23460" fmla="*/ 1528115 h 1583140"/>
              <a:gd name="connsiteX81-23461" fmla="*/ 2994200 w 9662615"/>
              <a:gd name="connsiteY81-23462" fmla="*/ 1537857 h 1583140"/>
              <a:gd name="connsiteX82-23463" fmla="*/ 2862301 w 9662615"/>
              <a:gd name="connsiteY82-23464" fmla="*/ 1544250 h 1583140"/>
              <a:gd name="connsiteX83-23465" fmla="*/ 2766335 w 9662615"/>
              <a:gd name="connsiteY83-23466" fmla="*/ 1527662 h 1583140"/>
              <a:gd name="connsiteX84-23467" fmla="*/ 2757836 w 9662615"/>
              <a:gd name="connsiteY84-23468" fmla="*/ 1531371 h 1583140"/>
              <a:gd name="connsiteX85-23469" fmla="*/ 2691555 w 9662615"/>
              <a:gd name="connsiteY85-23470" fmla="*/ 1530283 h 1583140"/>
              <a:gd name="connsiteX86-23471" fmla="*/ 2491676 w 9662615"/>
              <a:gd name="connsiteY86-23472" fmla="*/ 1500859 h 1583140"/>
              <a:gd name="connsiteX87-23473" fmla="*/ 2378036 w 9662615"/>
              <a:gd name="connsiteY87-23474" fmla="*/ 1520645 h 1583140"/>
              <a:gd name="connsiteX88-23475" fmla="*/ 2284269 w 9662615"/>
              <a:gd name="connsiteY88-23476" fmla="*/ 1503068 h 1583140"/>
              <a:gd name="connsiteX89-23477" fmla="*/ 2207104 w 9662615"/>
              <a:gd name="connsiteY89-23478" fmla="*/ 1508888 h 1583140"/>
              <a:gd name="connsiteX90-23479" fmla="*/ 2149226 w 9662615"/>
              <a:gd name="connsiteY90-23480" fmla="*/ 1523409 h 1583140"/>
              <a:gd name="connsiteX91-23481" fmla="*/ 2084783 w 9662615"/>
              <a:gd name="connsiteY91-23482" fmla="*/ 1524245 h 1583140"/>
              <a:gd name="connsiteX92-23483" fmla="*/ 2070075 w 9662615"/>
              <a:gd name="connsiteY92-23484" fmla="*/ 1511285 h 1583140"/>
              <a:gd name="connsiteX93-23485" fmla="*/ 2001057 w 9662615"/>
              <a:gd name="connsiteY93-23486" fmla="*/ 1516449 h 1583140"/>
              <a:gd name="connsiteX94-23487" fmla="*/ 1896330 w 9662615"/>
              <a:gd name="connsiteY94-23488" fmla="*/ 1525725 h 1583140"/>
              <a:gd name="connsiteX95-23489" fmla="*/ 1835994 w 9662615"/>
              <a:gd name="connsiteY95-23490" fmla="*/ 1527678 h 1583140"/>
              <a:gd name="connsiteX96-23491" fmla="*/ 1671119 w 9662615"/>
              <a:gd name="connsiteY96-23492" fmla="*/ 1536701 h 1583140"/>
              <a:gd name="connsiteX97-23493" fmla="*/ 1601337 w 9662615"/>
              <a:gd name="connsiteY97-23494" fmla="*/ 1548552 h 1583140"/>
              <a:gd name="connsiteX98-23495" fmla="*/ 1407755 w 9662615"/>
              <a:gd name="connsiteY98-23496" fmla="*/ 1571444 h 1583140"/>
              <a:gd name="connsiteX99-23497" fmla="*/ 1271994 w 9662615"/>
              <a:gd name="connsiteY99-23498" fmla="*/ 1579471 h 1583140"/>
              <a:gd name="connsiteX100-23499" fmla="*/ 1249226 w 9662615"/>
              <a:gd name="connsiteY100-23500" fmla="*/ 1583140 h 1583140"/>
              <a:gd name="connsiteX101-23501" fmla="*/ 1217719 w 9662615"/>
              <a:gd name="connsiteY101-23502" fmla="*/ 1580863 h 1583140"/>
              <a:gd name="connsiteX102-23503" fmla="*/ 1091432 w 9662615"/>
              <a:gd name="connsiteY102-23504" fmla="*/ 1571003 h 1583140"/>
              <a:gd name="connsiteX103-23505" fmla="*/ 992039 w 9662615"/>
              <a:gd name="connsiteY103-23506" fmla="*/ 1556662 h 1583140"/>
              <a:gd name="connsiteX104-23507" fmla="*/ 868264 w 9662615"/>
              <a:gd name="connsiteY104-23508" fmla="*/ 1566392 h 1583140"/>
              <a:gd name="connsiteX105-23509" fmla="*/ 792765 w 9662615"/>
              <a:gd name="connsiteY105-23510" fmla="*/ 1563102 h 1583140"/>
              <a:gd name="connsiteX106-23511" fmla="*/ 669055 w 9662615"/>
              <a:gd name="connsiteY106-23512" fmla="*/ 1543638 h 1583140"/>
              <a:gd name="connsiteX107-23513" fmla="*/ 541933 w 9662615"/>
              <a:gd name="connsiteY107-23514" fmla="*/ 1561051 h 1583140"/>
              <a:gd name="connsiteX108-23515" fmla="*/ 472797 w 9662615"/>
              <a:gd name="connsiteY108-23516" fmla="*/ 1568904 h 1583140"/>
              <a:gd name="connsiteX109-23517" fmla="*/ 396059 w 9662615"/>
              <a:gd name="connsiteY109-23518" fmla="*/ 1560970 h 1583140"/>
              <a:gd name="connsiteX110-23519" fmla="*/ 336819 w 9662615"/>
              <a:gd name="connsiteY110-23520" fmla="*/ 1560892 h 1583140"/>
              <a:gd name="connsiteX111-23521" fmla="*/ 267163 w 9662615"/>
              <a:gd name="connsiteY111-23522" fmla="*/ 1531913 h 1583140"/>
              <a:gd name="connsiteX112-23523" fmla="*/ 196644 w 9662615"/>
              <a:gd name="connsiteY112-23524" fmla="*/ 1524565 h 1583140"/>
              <a:gd name="connsiteX113-23525" fmla="*/ 86819 w 9662615"/>
              <a:gd name="connsiteY113-23526" fmla="*/ 1519517 h 1583140"/>
              <a:gd name="connsiteX114-23527" fmla="*/ 53369 w 9662615"/>
              <a:gd name="connsiteY114-23528" fmla="*/ 1516853 h 1583140"/>
              <a:gd name="connsiteX115-23529" fmla="*/ 2359 w 9662615"/>
              <a:gd name="connsiteY115-23530" fmla="*/ 1515247 h 1583140"/>
              <a:gd name="connsiteX116-23531" fmla="*/ 0 w 9662615"/>
              <a:gd name="connsiteY116-23532" fmla="*/ 1514932 h 1583140"/>
              <a:gd name="connsiteX117-23533" fmla="*/ 0 w 9662615"/>
              <a:gd name="connsiteY117-23534" fmla="*/ 0 h 1583140"/>
              <a:gd name="connsiteX0-23535" fmla="*/ 0 w 9662615"/>
              <a:gd name="connsiteY0-23536" fmla="*/ 0 h 1583140"/>
              <a:gd name="connsiteX1-23537" fmla="*/ 9662615 w 9662615"/>
              <a:gd name="connsiteY1-23538" fmla="*/ 0 h 1583140"/>
              <a:gd name="connsiteX2-23539" fmla="*/ 9662615 w 9662615"/>
              <a:gd name="connsiteY2-23540" fmla="*/ 1280346 h 1583140"/>
              <a:gd name="connsiteX3-23541" fmla="*/ 9551077 w 9662615"/>
              <a:gd name="connsiteY3-23542" fmla="*/ 1292033 h 1583140"/>
              <a:gd name="connsiteX4-23543" fmla="*/ 9469546 w 9662615"/>
              <a:gd name="connsiteY4-23544" fmla="*/ 1289837 h 1583140"/>
              <a:gd name="connsiteX5-23545" fmla="*/ 9326260 w 9662615"/>
              <a:gd name="connsiteY5-23546" fmla="*/ 1277155 h 1583140"/>
              <a:gd name="connsiteX6-23547" fmla="*/ 9144767 w 9662615"/>
              <a:gd name="connsiteY6-23548" fmla="*/ 1264120 h 1583140"/>
              <a:gd name="connsiteX7-23549" fmla="*/ 8976400 w 9662615"/>
              <a:gd name="connsiteY7-23550" fmla="*/ 1326661 h 1583140"/>
              <a:gd name="connsiteX8-23551" fmla="*/ 8828711 w 9662615"/>
              <a:gd name="connsiteY8-23552" fmla="*/ 1346394 h 1583140"/>
              <a:gd name="connsiteX9-23553" fmla="*/ 8695953 w 9662615"/>
              <a:gd name="connsiteY9-23554" fmla="*/ 1346784 h 1583140"/>
              <a:gd name="connsiteX10-23555" fmla="*/ 8652191 w 9662615"/>
              <a:gd name="connsiteY10-23556" fmla="*/ 1345903 h 1583140"/>
              <a:gd name="connsiteX11-23557" fmla="*/ 8591582 w 9662615"/>
              <a:gd name="connsiteY11-23558" fmla="*/ 1341666 h 1583140"/>
              <a:gd name="connsiteX12-23559" fmla="*/ 8537336 w 9662615"/>
              <a:gd name="connsiteY12-23560" fmla="*/ 1341684 h 1583140"/>
              <a:gd name="connsiteX13-23561" fmla="*/ 8416849 w 9662615"/>
              <a:gd name="connsiteY13-23562" fmla="*/ 1367085 h 1583140"/>
              <a:gd name="connsiteX14-23563" fmla="*/ 8278355 w 9662615"/>
              <a:gd name="connsiteY14-23564" fmla="*/ 1386569 h 1583140"/>
              <a:gd name="connsiteX15-23565" fmla="*/ 8197961 w 9662615"/>
              <a:gd name="connsiteY15-23566" fmla="*/ 1392804 h 1583140"/>
              <a:gd name="connsiteX16-23567" fmla="*/ 8171196 w 9662615"/>
              <a:gd name="connsiteY16-23568" fmla="*/ 1397216 h 1583140"/>
              <a:gd name="connsiteX17-23569" fmla="*/ 8087910 w 9662615"/>
              <a:gd name="connsiteY17-23570" fmla="*/ 1386449 h 1583140"/>
              <a:gd name="connsiteX18-23571" fmla="*/ 7974579 w 9662615"/>
              <a:gd name="connsiteY18-23572" fmla="*/ 1383439 h 1583140"/>
              <a:gd name="connsiteX19-23573" fmla="*/ 7768351 w 9662615"/>
              <a:gd name="connsiteY19-23574" fmla="*/ 1395051 h 1583140"/>
              <a:gd name="connsiteX20-23575" fmla="*/ 7635985 w 9662615"/>
              <a:gd name="connsiteY20-23576" fmla="*/ 1386363 h 1583140"/>
              <a:gd name="connsiteX21-23577" fmla="*/ 7466069 w 9662615"/>
              <a:gd name="connsiteY21-23578" fmla="*/ 1377654 h 1583140"/>
              <a:gd name="connsiteX22-23579" fmla="*/ 7355642 w 9662615"/>
              <a:gd name="connsiteY22-23580" fmla="*/ 1407761 h 1583140"/>
              <a:gd name="connsiteX23-23581" fmla="*/ 7215220 w 9662615"/>
              <a:gd name="connsiteY23-23582" fmla="*/ 1397856 h 1583140"/>
              <a:gd name="connsiteX24-23583" fmla="*/ 7082147 w 9662615"/>
              <a:gd name="connsiteY24-23584" fmla="*/ 1406113 h 1583140"/>
              <a:gd name="connsiteX25-23585" fmla="*/ 6987129 w 9662615"/>
              <a:gd name="connsiteY25-23586" fmla="*/ 1404834 h 1583140"/>
              <a:gd name="connsiteX26-23587" fmla="*/ 6907567 w 9662615"/>
              <a:gd name="connsiteY26-23588" fmla="*/ 1419149 h 1583140"/>
              <a:gd name="connsiteX27-23589" fmla="*/ 6748428 w 9662615"/>
              <a:gd name="connsiteY27-23590" fmla="*/ 1420308 h 1583140"/>
              <a:gd name="connsiteX28-23591" fmla="*/ 6654257 w 9662615"/>
              <a:gd name="connsiteY28-23592" fmla="*/ 1424143 h 1583140"/>
              <a:gd name="connsiteX29-23593" fmla="*/ 6620123 w 9662615"/>
              <a:gd name="connsiteY29-23594" fmla="*/ 1430535 h 1583140"/>
              <a:gd name="connsiteX30-23595" fmla="*/ 6571355 w 9662615"/>
              <a:gd name="connsiteY30-23596" fmla="*/ 1436144 h 1583140"/>
              <a:gd name="connsiteX31-23597" fmla="*/ 6486557 w 9662615"/>
              <a:gd name="connsiteY31-23598" fmla="*/ 1449861 h 1583140"/>
              <a:gd name="connsiteX32-23599" fmla="*/ 6370419 w 9662615"/>
              <a:gd name="connsiteY32-23600" fmla="*/ 1461649 h 1583140"/>
              <a:gd name="connsiteX33-23601" fmla="*/ 6278839 w 9662615"/>
              <a:gd name="connsiteY33-23602" fmla="*/ 1449160 h 1583140"/>
              <a:gd name="connsiteX34-23603" fmla="*/ 6272455 w 9662615"/>
              <a:gd name="connsiteY34-23604" fmla="*/ 1453191 h 1583140"/>
              <a:gd name="connsiteX35-23605" fmla="*/ 6212659 w 9662615"/>
              <a:gd name="connsiteY35-23606" fmla="*/ 1454850 h 1583140"/>
              <a:gd name="connsiteX36-23607" fmla="*/ 6069317 w 9662615"/>
              <a:gd name="connsiteY36-23608" fmla="*/ 1445838 h 1583140"/>
              <a:gd name="connsiteX37-23609" fmla="*/ 5878477 w 9662615"/>
              <a:gd name="connsiteY37-23610" fmla="*/ 1439180 h 1583140"/>
              <a:gd name="connsiteX38-23611" fmla="*/ 5838387 w 9662615"/>
              <a:gd name="connsiteY38-23612" fmla="*/ 1444679 h 1583140"/>
              <a:gd name="connsiteX39-23613" fmla="*/ 5771136 w 9662615"/>
              <a:gd name="connsiteY39-23614" fmla="*/ 1453639 h 1583140"/>
              <a:gd name="connsiteX40-23615" fmla="*/ 5724081 w 9662615"/>
              <a:gd name="connsiteY40-23616" fmla="*/ 1470431 h 1583140"/>
              <a:gd name="connsiteX41-23617" fmla="*/ 5666577 w 9662615"/>
              <a:gd name="connsiteY41-23618" fmla="*/ 1473921 h 1583140"/>
              <a:gd name="connsiteX42-23619" fmla="*/ 5649068 w 9662615"/>
              <a:gd name="connsiteY42-23620" fmla="*/ 1461676 h 1583140"/>
              <a:gd name="connsiteX43-23621" fmla="*/ 5588902 w 9662615"/>
              <a:gd name="connsiteY43-23622" fmla="*/ 1469647 h 1583140"/>
              <a:gd name="connsiteX44-23623" fmla="*/ 5498090 w 9662615"/>
              <a:gd name="connsiteY44-23624" fmla="*/ 1483173 h 1583140"/>
              <a:gd name="connsiteX45-23625" fmla="*/ 5444641 w 9662615"/>
              <a:gd name="connsiteY45-23626" fmla="*/ 1487602 h 1583140"/>
              <a:gd name="connsiteX46-23627" fmla="*/ 5299812 w 9662615"/>
              <a:gd name="connsiteY46-23628" fmla="*/ 1503362 h 1583140"/>
              <a:gd name="connsiteX47-23629" fmla="*/ 5245752 w 9662615"/>
              <a:gd name="connsiteY47-23630" fmla="*/ 1520612 h 1583140"/>
              <a:gd name="connsiteX48-23631" fmla="*/ 5177807 w 9662615"/>
              <a:gd name="connsiteY48-23632" fmla="*/ 1526802 h 1583140"/>
              <a:gd name="connsiteX49-23633" fmla="*/ 5113910 w 9662615"/>
              <a:gd name="connsiteY49-23634" fmla="*/ 1533205 h 1583140"/>
              <a:gd name="connsiteX50-23635" fmla="*/ 5059484 w 9662615"/>
              <a:gd name="connsiteY50-23636" fmla="*/ 1546802 h 1583140"/>
              <a:gd name="connsiteX51-23637" fmla="*/ 5038524 w 9662615"/>
              <a:gd name="connsiteY51-23638" fmla="*/ 1545675 h 1583140"/>
              <a:gd name="connsiteX52-23639" fmla="*/ 5026564 w 9662615"/>
              <a:gd name="connsiteY52-23640" fmla="*/ 1545376 h 1583140"/>
              <a:gd name="connsiteX53-23641" fmla="*/ 4969433 w 9662615"/>
              <a:gd name="connsiteY53-23642" fmla="*/ 1550865 h 1583140"/>
              <a:gd name="connsiteX54-23643" fmla="*/ 4871726 w 9662615"/>
              <a:gd name="connsiteY54-23644" fmla="*/ 1570584 h 1583140"/>
              <a:gd name="connsiteX55-23645" fmla="*/ 4843267 w 9662615"/>
              <a:gd name="connsiteY55-23646" fmla="*/ 1561459 h 1583140"/>
              <a:gd name="connsiteX56-23647" fmla="*/ 4821058 w 9662615"/>
              <a:gd name="connsiteY56-23648" fmla="*/ 1553078 h 1583140"/>
              <a:gd name="connsiteX57-23649" fmla="*/ 4791466 w 9662615"/>
              <a:gd name="connsiteY57-23650" fmla="*/ 1561324 h 1583140"/>
              <a:gd name="connsiteX58-23651" fmla="*/ 4784247 w 9662615"/>
              <a:gd name="connsiteY58-23652" fmla="*/ 1562342 h 1583140"/>
              <a:gd name="connsiteX59-23653" fmla="*/ 4739309 w 9662615"/>
              <a:gd name="connsiteY59-23654" fmla="*/ 1553948 h 1583140"/>
              <a:gd name="connsiteX60-23655" fmla="*/ 4697562 w 9662615"/>
              <a:gd name="connsiteY60-23656" fmla="*/ 1551206 h 1583140"/>
              <a:gd name="connsiteX61-23657" fmla="*/ 4650737 w 9662615"/>
              <a:gd name="connsiteY61-23658" fmla="*/ 1537381 h 1583140"/>
              <a:gd name="connsiteX62-23659" fmla="*/ 4583150 w 9662615"/>
              <a:gd name="connsiteY62-23660" fmla="*/ 1529064 h 1583140"/>
              <a:gd name="connsiteX63-23661" fmla="*/ 4521734 w 9662615"/>
              <a:gd name="connsiteY63-23662" fmla="*/ 1529359 h 1583140"/>
              <a:gd name="connsiteX64-23663" fmla="*/ 4382398 w 9662615"/>
              <a:gd name="connsiteY64-23664" fmla="*/ 1534108 h 1583140"/>
              <a:gd name="connsiteX65-23665" fmla="*/ 4221826 w 9662615"/>
              <a:gd name="connsiteY65-23666" fmla="*/ 1500972 h 1583140"/>
              <a:gd name="connsiteX66-23667" fmla="*/ 4096601 w 9662615"/>
              <a:gd name="connsiteY66-23668" fmla="*/ 1521563 h 1583140"/>
              <a:gd name="connsiteX67-23669" fmla="*/ 4002441 w 9662615"/>
              <a:gd name="connsiteY67-23670" fmla="*/ 1528912 h 1583140"/>
              <a:gd name="connsiteX68-23671" fmla="*/ 3833906 w 9662615"/>
              <a:gd name="connsiteY68-23672" fmla="*/ 1516637 h 1583140"/>
              <a:gd name="connsiteX69-23673" fmla="*/ 3763845 w 9662615"/>
              <a:gd name="connsiteY69-23674" fmla="*/ 1501782 h 1583140"/>
              <a:gd name="connsiteX70-23675" fmla="*/ 3641778 w 9662615"/>
              <a:gd name="connsiteY70-23676" fmla="*/ 1505446 h 1583140"/>
              <a:gd name="connsiteX71-23677" fmla="*/ 3565233 w 9662615"/>
              <a:gd name="connsiteY71-23678" fmla="*/ 1515122 h 1583140"/>
              <a:gd name="connsiteX72-23679" fmla="*/ 3560267 w 9662615"/>
              <a:gd name="connsiteY72-23680" fmla="*/ 1516288 h 1583140"/>
              <a:gd name="connsiteX73-23681" fmla="*/ 3540258 w 9662615"/>
              <a:gd name="connsiteY73-23682" fmla="*/ 1516976 h 1583140"/>
              <a:gd name="connsiteX74-23683" fmla="*/ 3534780 w 9662615"/>
              <a:gd name="connsiteY74-23684" fmla="*/ 1522141 h 1583140"/>
              <a:gd name="connsiteX75-23685" fmla="*/ 3504783 w 9662615"/>
              <a:gd name="connsiteY75-23686" fmla="*/ 1526739 h 1583140"/>
              <a:gd name="connsiteX76-23687" fmla="*/ 3430805 w 9662615"/>
              <a:gd name="connsiteY76-23688" fmla="*/ 1542521 h 1583140"/>
              <a:gd name="connsiteX77-23689" fmla="*/ 3292707 w 9662615"/>
              <a:gd name="connsiteY77-23690" fmla="*/ 1520490 h 1583140"/>
              <a:gd name="connsiteX78-23691" fmla="*/ 3187872 w 9662615"/>
              <a:gd name="connsiteY78-23692" fmla="*/ 1519991 h 1583140"/>
              <a:gd name="connsiteX79-23693" fmla="*/ 3148026 w 9662615"/>
              <a:gd name="connsiteY79-23694" fmla="*/ 1524777 h 1583140"/>
              <a:gd name="connsiteX80-23695" fmla="*/ 3092394 w 9662615"/>
              <a:gd name="connsiteY80-23696" fmla="*/ 1528115 h 1583140"/>
              <a:gd name="connsiteX81-23697" fmla="*/ 2994200 w 9662615"/>
              <a:gd name="connsiteY81-23698" fmla="*/ 1537857 h 1583140"/>
              <a:gd name="connsiteX82-23699" fmla="*/ 2862301 w 9662615"/>
              <a:gd name="connsiteY82-23700" fmla="*/ 1544250 h 1583140"/>
              <a:gd name="connsiteX83-23701" fmla="*/ 2766335 w 9662615"/>
              <a:gd name="connsiteY83-23702" fmla="*/ 1527662 h 1583140"/>
              <a:gd name="connsiteX84-23703" fmla="*/ 2757836 w 9662615"/>
              <a:gd name="connsiteY84-23704" fmla="*/ 1531371 h 1583140"/>
              <a:gd name="connsiteX85-23705" fmla="*/ 2691555 w 9662615"/>
              <a:gd name="connsiteY85-23706" fmla="*/ 1530283 h 1583140"/>
              <a:gd name="connsiteX86-23707" fmla="*/ 2491676 w 9662615"/>
              <a:gd name="connsiteY86-23708" fmla="*/ 1500859 h 1583140"/>
              <a:gd name="connsiteX87-23709" fmla="*/ 2378036 w 9662615"/>
              <a:gd name="connsiteY87-23710" fmla="*/ 1520645 h 1583140"/>
              <a:gd name="connsiteX88-23711" fmla="*/ 2284269 w 9662615"/>
              <a:gd name="connsiteY88-23712" fmla="*/ 1503068 h 1583140"/>
              <a:gd name="connsiteX89-23713" fmla="*/ 2207104 w 9662615"/>
              <a:gd name="connsiteY89-23714" fmla="*/ 1508888 h 1583140"/>
              <a:gd name="connsiteX90-23715" fmla="*/ 2149226 w 9662615"/>
              <a:gd name="connsiteY90-23716" fmla="*/ 1523409 h 1583140"/>
              <a:gd name="connsiteX91-23717" fmla="*/ 2084783 w 9662615"/>
              <a:gd name="connsiteY91-23718" fmla="*/ 1524245 h 1583140"/>
              <a:gd name="connsiteX92-23719" fmla="*/ 2070075 w 9662615"/>
              <a:gd name="connsiteY92-23720" fmla="*/ 1511285 h 1583140"/>
              <a:gd name="connsiteX93-23721" fmla="*/ 2001057 w 9662615"/>
              <a:gd name="connsiteY93-23722" fmla="*/ 1516449 h 1583140"/>
              <a:gd name="connsiteX94-23723" fmla="*/ 1896330 w 9662615"/>
              <a:gd name="connsiteY94-23724" fmla="*/ 1525725 h 1583140"/>
              <a:gd name="connsiteX95-23725" fmla="*/ 1835994 w 9662615"/>
              <a:gd name="connsiteY95-23726" fmla="*/ 1527678 h 1583140"/>
              <a:gd name="connsiteX96-23727" fmla="*/ 1671119 w 9662615"/>
              <a:gd name="connsiteY96-23728" fmla="*/ 1536701 h 1583140"/>
              <a:gd name="connsiteX97-23729" fmla="*/ 1601337 w 9662615"/>
              <a:gd name="connsiteY97-23730" fmla="*/ 1548552 h 1583140"/>
              <a:gd name="connsiteX98-23731" fmla="*/ 1407755 w 9662615"/>
              <a:gd name="connsiteY98-23732" fmla="*/ 1571444 h 1583140"/>
              <a:gd name="connsiteX99-23733" fmla="*/ 1271994 w 9662615"/>
              <a:gd name="connsiteY99-23734" fmla="*/ 1579471 h 1583140"/>
              <a:gd name="connsiteX100-23735" fmla="*/ 1249226 w 9662615"/>
              <a:gd name="connsiteY100-23736" fmla="*/ 1583140 h 1583140"/>
              <a:gd name="connsiteX101-23737" fmla="*/ 1217719 w 9662615"/>
              <a:gd name="connsiteY101-23738" fmla="*/ 1580863 h 1583140"/>
              <a:gd name="connsiteX102-23739" fmla="*/ 1091432 w 9662615"/>
              <a:gd name="connsiteY102-23740" fmla="*/ 1571003 h 1583140"/>
              <a:gd name="connsiteX103-23741" fmla="*/ 992039 w 9662615"/>
              <a:gd name="connsiteY103-23742" fmla="*/ 1556662 h 1583140"/>
              <a:gd name="connsiteX104-23743" fmla="*/ 868264 w 9662615"/>
              <a:gd name="connsiteY104-23744" fmla="*/ 1566392 h 1583140"/>
              <a:gd name="connsiteX105-23745" fmla="*/ 792765 w 9662615"/>
              <a:gd name="connsiteY105-23746" fmla="*/ 1563102 h 1583140"/>
              <a:gd name="connsiteX106-23747" fmla="*/ 653153 w 9662615"/>
              <a:gd name="connsiteY106-23748" fmla="*/ 1563516 h 1583140"/>
              <a:gd name="connsiteX107-23749" fmla="*/ 541933 w 9662615"/>
              <a:gd name="connsiteY107-23750" fmla="*/ 1561051 h 1583140"/>
              <a:gd name="connsiteX108-23751" fmla="*/ 472797 w 9662615"/>
              <a:gd name="connsiteY108-23752" fmla="*/ 1568904 h 1583140"/>
              <a:gd name="connsiteX109-23753" fmla="*/ 396059 w 9662615"/>
              <a:gd name="connsiteY109-23754" fmla="*/ 1560970 h 1583140"/>
              <a:gd name="connsiteX110-23755" fmla="*/ 336819 w 9662615"/>
              <a:gd name="connsiteY110-23756" fmla="*/ 1560892 h 1583140"/>
              <a:gd name="connsiteX111-23757" fmla="*/ 267163 w 9662615"/>
              <a:gd name="connsiteY111-23758" fmla="*/ 1531913 h 1583140"/>
              <a:gd name="connsiteX112-23759" fmla="*/ 196644 w 9662615"/>
              <a:gd name="connsiteY112-23760" fmla="*/ 1524565 h 1583140"/>
              <a:gd name="connsiteX113-23761" fmla="*/ 86819 w 9662615"/>
              <a:gd name="connsiteY113-23762" fmla="*/ 1519517 h 1583140"/>
              <a:gd name="connsiteX114-23763" fmla="*/ 53369 w 9662615"/>
              <a:gd name="connsiteY114-23764" fmla="*/ 1516853 h 1583140"/>
              <a:gd name="connsiteX115-23765" fmla="*/ 2359 w 9662615"/>
              <a:gd name="connsiteY115-23766" fmla="*/ 1515247 h 1583140"/>
              <a:gd name="connsiteX116-23767" fmla="*/ 0 w 9662615"/>
              <a:gd name="connsiteY116-23768" fmla="*/ 1514932 h 1583140"/>
              <a:gd name="connsiteX117-23769" fmla="*/ 0 w 9662615"/>
              <a:gd name="connsiteY117-23770" fmla="*/ 0 h 1583140"/>
              <a:gd name="connsiteX0-23771" fmla="*/ 0 w 9662615"/>
              <a:gd name="connsiteY0-23772" fmla="*/ 0 h 1583140"/>
              <a:gd name="connsiteX1-23773" fmla="*/ 9662615 w 9662615"/>
              <a:gd name="connsiteY1-23774" fmla="*/ 0 h 1583140"/>
              <a:gd name="connsiteX2-23775" fmla="*/ 9662615 w 9662615"/>
              <a:gd name="connsiteY2-23776" fmla="*/ 1280346 h 1583140"/>
              <a:gd name="connsiteX3-23777" fmla="*/ 9551077 w 9662615"/>
              <a:gd name="connsiteY3-23778" fmla="*/ 1292033 h 1583140"/>
              <a:gd name="connsiteX4-23779" fmla="*/ 9469546 w 9662615"/>
              <a:gd name="connsiteY4-23780" fmla="*/ 1289837 h 1583140"/>
              <a:gd name="connsiteX5-23781" fmla="*/ 9326260 w 9662615"/>
              <a:gd name="connsiteY5-23782" fmla="*/ 1277155 h 1583140"/>
              <a:gd name="connsiteX6-23783" fmla="*/ 9144767 w 9662615"/>
              <a:gd name="connsiteY6-23784" fmla="*/ 1264120 h 1583140"/>
              <a:gd name="connsiteX7-23785" fmla="*/ 8976400 w 9662615"/>
              <a:gd name="connsiteY7-23786" fmla="*/ 1326661 h 1583140"/>
              <a:gd name="connsiteX8-23787" fmla="*/ 8828711 w 9662615"/>
              <a:gd name="connsiteY8-23788" fmla="*/ 1346394 h 1583140"/>
              <a:gd name="connsiteX9-23789" fmla="*/ 8695953 w 9662615"/>
              <a:gd name="connsiteY9-23790" fmla="*/ 1346784 h 1583140"/>
              <a:gd name="connsiteX10-23791" fmla="*/ 8652191 w 9662615"/>
              <a:gd name="connsiteY10-23792" fmla="*/ 1345903 h 1583140"/>
              <a:gd name="connsiteX11-23793" fmla="*/ 8591582 w 9662615"/>
              <a:gd name="connsiteY11-23794" fmla="*/ 1341666 h 1583140"/>
              <a:gd name="connsiteX12-23795" fmla="*/ 8537336 w 9662615"/>
              <a:gd name="connsiteY12-23796" fmla="*/ 1341684 h 1583140"/>
              <a:gd name="connsiteX13-23797" fmla="*/ 8416849 w 9662615"/>
              <a:gd name="connsiteY13-23798" fmla="*/ 1367085 h 1583140"/>
              <a:gd name="connsiteX14-23799" fmla="*/ 8278355 w 9662615"/>
              <a:gd name="connsiteY14-23800" fmla="*/ 1386569 h 1583140"/>
              <a:gd name="connsiteX15-23801" fmla="*/ 8197961 w 9662615"/>
              <a:gd name="connsiteY15-23802" fmla="*/ 1392804 h 1583140"/>
              <a:gd name="connsiteX16-23803" fmla="*/ 8171196 w 9662615"/>
              <a:gd name="connsiteY16-23804" fmla="*/ 1397216 h 1583140"/>
              <a:gd name="connsiteX17-23805" fmla="*/ 8087910 w 9662615"/>
              <a:gd name="connsiteY17-23806" fmla="*/ 1386449 h 1583140"/>
              <a:gd name="connsiteX18-23807" fmla="*/ 7974579 w 9662615"/>
              <a:gd name="connsiteY18-23808" fmla="*/ 1383439 h 1583140"/>
              <a:gd name="connsiteX19-23809" fmla="*/ 7768351 w 9662615"/>
              <a:gd name="connsiteY19-23810" fmla="*/ 1395051 h 1583140"/>
              <a:gd name="connsiteX20-23811" fmla="*/ 7635985 w 9662615"/>
              <a:gd name="connsiteY20-23812" fmla="*/ 1386363 h 1583140"/>
              <a:gd name="connsiteX21-23813" fmla="*/ 7466069 w 9662615"/>
              <a:gd name="connsiteY21-23814" fmla="*/ 1377654 h 1583140"/>
              <a:gd name="connsiteX22-23815" fmla="*/ 7355642 w 9662615"/>
              <a:gd name="connsiteY22-23816" fmla="*/ 1407761 h 1583140"/>
              <a:gd name="connsiteX23-23817" fmla="*/ 7215220 w 9662615"/>
              <a:gd name="connsiteY23-23818" fmla="*/ 1397856 h 1583140"/>
              <a:gd name="connsiteX24-23819" fmla="*/ 7082147 w 9662615"/>
              <a:gd name="connsiteY24-23820" fmla="*/ 1406113 h 1583140"/>
              <a:gd name="connsiteX25-23821" fmla="*/ 6987129 w 9662615"/>
              <a:gd name="connsiteY25-23822" fmla="*/ 1404834 h 1583140"/>
              <a:gd name="connsiteX26-23823" fmla="*/ 6907567 w 9662615"/>
              <a:gd name="connsiteY26-23824" fmla="*/ 1419149 h 1583140"/>
              <a:gd name="connsiteX27-23825" fmla="*/ 6748428 w 9662615"/>
              <a:gd name="connsiteY27-23826" fmla="*/ 1420308 h 1583140"/>
              <a:gd name="connsiteX28-23827" fmla="*/ 6654257 w 9662615"/>
              <a:gd name="connsiteY28-23828" fmla="*/ 1424143 h 1583140"/>
              <a:gd name="connsiteX29-23829" fmla="*/ 6620123 w 9662615"/>
              <a:gd name="connsiteY29-23830" fmla="*/ 1430535 h 1583140"/>
              <a:gd name="connsiteX30-23831" fmla="*/ 6571355 w 9662615"/>
              <a:gd name="connsiteY30-23832" fmla="*/ 1436144 h 1583140"/>
              <a:gd name="connsiteX31-23833" fmla="*/ 6486557 w 9662615"/>
              <a:gd name="connsiteY31-23834" fmla="*/ 1449861 h 1583140"/>
              <a:gd name="connsiteX32-23835" fmla="*/ 6370419 w 9662615"/>
              <a:gd name="connsiteY32-23836" fmla="*/ 1461649 h 1583140"/>
              <a:gd name="connsiteX33-23837" fmla="*/ 6278839 w 9662615"/>
              <a:gd name="connsiteY33-23838" fmla="*/ 1449160 h 1583140"/>
              <a:gd name="connsiteX34-23839" fmla="*/ 6272455 w 9662615"/>
              <a:gd name="connsiteY34-23840" fmla="*/ 1453191 h 1583140"/>
              <a:gd name="connsiteX35-23841" fmla="*/ 6212659 w 9662615"/>
              <a:gd name="connsiteY35-23842" fmla="*/ 1454850 h 1583140"/>
              <a:gd name="connsiteX36-23843" fmla="*/ 6069317 w 9662615"/>
              <a:gd name="connsiteY36-23844" fmla="*/ 1445838 h 1583140"/>
              <a:gd name="connsiteX37-23845" fmla="*/ 5878477 w 9662615"/>
              <a:gd name="connsiteY37-23846" fmla="*/ 1439180 h 1583140"/>
              <a:gd name="connsiteX38-23847" fmla="*/ 5838387 w 9662615"/>
              <a:gd name="connsiteY38-23848" fmla="*/ 1444679 h 1583140"/>
              <a:gd name="connsiteX39-23849" fmla="*/ 5771136 w 9662615"/>
              <a:gd name="connsiteY39-23850" fmla="*/ 1453639 h 1583140"/>
              <a:gd name="connsiteX40-23851" fmla="*/ 5724081 w 9662615"/>
              <a:gd name="connsiteY40-23852" fmla="*/ 1470431 h 1583140"/>
              <a:gd name="connsiteX41-23853" fmla="*/ 5666577 w 9662615"/>
              <a:gd name="connsiteY41-23854" fmla="*/ 1473921 h 1583140"/>
              <a:gd name="connsiteX42-23855" fmla="*/ 5649068 w 9662615"/>
              <a:gd name="connsiteY42-23856" fmla="*/ 1461676 h 1583140"/>
              <a:gd name="connsiteX43-23857" fmla="*/ 5588902 w 9662615"/>
              <a:gd name="connsiteY43-23858" fmla="*/ 1469647 h 1583140"/>
              <a:gd name="connsiteX44-23859" fmla="*/ 5498090 w 9662615"/>
              <a:gd name="connsiteY44-23860" fmla="*/ 1483173 h 1583140"/>
              <a:gd name="connsiteX45-23861" fmla="*/ 5444641 w 9662615"/>
              <a:gd name="connsiteY45-23862" fmla="*/ 1487602 h 1583140"/>
              <a:gd name="connsiteX46-23863" fmla="*/ 5299812 w 9662615"/>
              <a:gd name="connsiteY46-23864" fmla="*/ 1503362 h 1583140"/>
              <a:gd name="connsiteX47-23865" fmla="*/ 5245752 w 9662615"/>
              <a:gd name="connsiteY47-23866" fmla="*/ 1520612 h 1583140"/>
              <a:gd name="connsiteX48-23867" fmla="*/ 5177807 w 9662615"/>
              <a:gd name="connsiteY48-23868" fmla="*/ 1526802 h 1583140"/>
              <a:gd name="connsiteX49-23869" fmla="*/ 5113910 w 9662615"/>
              <a:gd name="connsiteY49-23870" fmla="*/ 1533205 h 1583140"/>
              <a:gd name="connsiteX50-23871" fmla="*/ 5059484 w 9662615"/>
              <a:gd name="connsiteY50-23872" fmla="*/ 1546802 h 1583140"/>
              <a:gd name="connsiteX51-23873" fmla="*/ 5038524 w 9662615"/>
              <a:gd name="connsiteY51-23874" fmla="*/ 1545675 h 1583140"/>
              <a:gd name="connsiteX52-23875" fmla="*/ 5026564 w 9662615"/>
              <a:gd name="connsiteY52-23876" fmla="*/ 1545376 h 1583140"/>
              <a:gd name="connsiteX53-23877" fmla="*/ 4969433 w 9662615"/>
              <a:gd name="connsiteY53-23878" fmla="*/ 1550865 h 1583140"/>
              <a:gd name="connsiteX54-23879" fmla="*/ 4871726 w 9662615"/>
              <a:gd name="connsiteY54-23880" fmla="*/ 1570584 h 1583140"/>
              <a:gd name="connsiteX55-23881" fmla="*/ 4843267 w 9662615"/>
              <a:gd name="connsiteY55-23882" fmla="*/ 1561459 h 1583140"/>
              <a:gd name="connsiteX56-23883" fmla="*/ 4821058 w 9662615"/>
              <a:gd name="connsiteY56-23884" fmla="*/ 1553078 h 1583140"/>
              <a:gd name="connsiteX57-23885" fmla="*/ 4791466 w 9662615"/>
              <a:gd name="connsiteY57-23886" fmla="*/ 1561324 h 1583140"/>
              <a:gd name="connsiteX58-23887" fmla="*/ 4784247 w 9662615"/>
              <a:gd name="connsiteY58-23888" fmla="*/ 1562342 h 1583140"/>
              <a:gd name="connsiteX59-23889" fmla="*/ 4739309 w 9662615"/>
              <a:gd name="connsiteY59-23890" fmla="*/ 1553948 h 1583140"/>
              <a:gd name="connsiteX60-23891" fmla="*/ 4697562 w 9662615"/>
              <a:gd name="connsiteY60-23892" fmla="*/ 1551206 h 1583140"/>
              <a:gd name="connsiteX61-23893" fmla="*/ 4650737 w 9662615"/>
              <a:gd name="connsiteY61-23894" fmla="*/ 1537381 h 1583140"/>
              <a:gd name="connsiteX62-23895" fmla="*/ 4583150 w 9662615"/>
              <a:gd name="connsiteY62-23896" fmla="*/ 1529064 h 1583140"/>
              <a:gd name="connsiteX63-23897" fmla="*/ 4521734 w 9662615"/>
              <a:gd name="connsiteY63-23898" fmla="*/ 1529359 h 1583140"/>
              <a:gd name="connsiteX64-23899" fmla="*/ 4382398 w 9662615"/>
              <a:gd name="connsiteY64-23900" fmla="*/ 1534108 h 1583140"/>
              <a:gd name="connsiteX65-23901" fmla="*/ 4221826 w 9662615"/>
              <a:gd name="connsiteY65-23902" fmla="*/ 1500972 h 1583140"/>
              <a:gd name="connsiteX66-23903" fmla="*/ 4096601 w 9662615"/>
              <a:gd name="connsiteY66-23904" fmla="*/ 1521563 h 1583140"/>
              <a:gd name="connsiteX67-23905" fmla="*/ 4002441 w 9662615"/>
              <a:gd name="connsiteY67-23906" fmla="*/ 1528912 h 1583140"/>
              <a:gd name="connsiteX68-23907" fmla="*/ 3833906 w 9662615"/>
              <a:gd name="connsiteY68-23908" fmla="*/ 1516637 h 1583140"/>
              <a:gd name="connsiteX69-23909" fmla="*/ 3763845 w 9662615"/>
              <a:gd name="connsiteY69-23910" fmla="*/ 1501782 h 1583140"/>
              <a:gd name="connsiteX70-23911" fmla="*/ 3641778 w 9662615"/>
              <a:gd name="connsiteY70-23912" fmla="*/ 1505446 h 1583140"/>
              <a:gd name="connsiteX71-23913" fmla="*/ 3565233 w 9662615"/>
              <a:gd name="connsiteY71-23914" fmla="*/ 1515122 h 1583140"/>
              <a:gd name="connsiteX72-23915" fmla="*/ 3560267 w 9662615"/>
              <a:gd name="connsiteY72-23916" fmla="*/ 1516288 h 1583140"/>
              <a:gd name="connsiteX73-23917" fmla="*/ 3540258 w 9662615"/>
              <a:gd name="connsiteY73-23918" fmla="*/ 1516976 h 1583140"/>
              <a:gd name="connsiteX74-23919" fmla="*/ 3534780 w 9662615"/>
              <a:gd name="connsiteY74-23920" fmla="*/ 1522141 h 1583140"/>
              <a:gd name="connsiteX75-23921" fmla="*/ 3504783 w 9662615"/>
              <a:gd name="connsiteY75-23922" fmla="*/ 1526739 h 1583140"/>
              <a:gd name="connsiteX76-23923" fmla="*/ 3430805 w 9662615"/>
              <a:gd name="connsiteY76-23924" fmla="*/ 1542521 h 1583140"/>
              <a:gd name="connsiteX77-23925" fmla="*/ 3292707 w 9662615"/>
              <a:gd name="connsiteY77-23926" fmla="*/ 1520490 h 1583140"/>
              <a:gd name="connsiteX78-23927" fmla="*/ 3187872 w 9662615"/>
              <a:gd name="connsiteY78-23928" fmla="*/ 1519991 h 1583140"/>
              <a:gd name="connsiteX79-23929" fmla="*/ 3148026 w 9662615"/>
              <a:gd name="connsiteY79-23930" fmla="*/ 1524777 h 1583140"/>
              <a:gd name="connsiteX80-23931" fmla="*/ 3092394 w 9662615"/>
              <a:gd name="connsiteY80-23932" fmla="*/ 1528115 h 1583140"/>
              <a:gd name="connsiteX81-23933" fmla="*/ 2994200 w 9662615"/>
              <a:gd name="connsiteY81-23934" fmla="*/ 1537857 h 1583140"/>
              <a:gd name="connsiteX82-23935" fmla="*/ 2862301 w 9662615"/>
              <a:gd name="connsiteY82-23936" fmla="*/ 1544250 h 1583140"/>
              <a:gd name="connsiteX83-23937" fmla="*/ 2766335 w 9662615"/>
              <a:gd name="connsiteY83-23938" fmla="*/ 1527662 h 1583140"/>
              <a:gd name="connsiteX84-23939" fmla="*/ 2757836 w 9662615"/>
              <a:gd name="connsiteY84-23940" fmla="*/ 1531371 h 1583140"/>
              <a:gd name="connsiteX85-23941" fmla="*/ 2691555 w 9662615"/>
              <a:gd name="connsiteY85-23942" fmla="*/ 1530283 h 1583140"/>
              <a:gd name="connsiteX86-23943" fmla="*/ 2491676 w 9662615"/>
              <a:gd name="connsiteY86-23944" fmla="*/ 1500859 h 1583140"/>
              <a:gd name="connsiteX87-23945" fmla="*/ 2378036 w 9662615"/>
              <a:gd name="connsiteY87-23946" fmla="*/ 1520645 h 1583140"/>
              <a:gd name="connsiteX88-23947" fmla="*/ 2284269 w 9662615"/>
              <a:gd name="connsiteY88-23948" fmla="*/ 1503068 h 1583140"/>
              <a:gd name="connsiteX89-23949" fmla="*/ 2207104 w 9662615"/>
              <a:gd name="connsiteY89-23950" fmla="*/ 1508888 h 1583140"/>
              <a:gd name="connsiteX90-23951" fmla="*/ 2149226 w 9662615"/>
              <a:gd name="connsiteY90-23952" fmla="*/ 1523409 h 1583140"/>
              <a:gd name="connsiteX91-23953" fmla="*/ 2084783 w 9662615"/>
              <a:gd name="connsiteY91-23954" fmla="*/ 1524245 h 1583140"/>
              <a:gd name="connsiteX92-23955" fmla="*/ 2070075 w 9662615"/>
              <a:gd name="connsiteY92-23956" fmla="*/ 1511285 h 1583140"/>
              <a:gd name="connsiteX93-23957" fmla="*/ 2001057 w 9662615"/>
              <a:gd name="connsiteY93-23958" fmla="*/ 1516449 h 1583140"/>
              <a:gd name="connsiteX94-23959" fmla="*/ 1896330 w 9662615"/>
              <a:gd name="connsiteY94-23960" fmla="*/ 1525725 h 1583140"/>
              <a:gd name="connsiteX95-23961" fmla="*/ 1835994 w 9662615"/>
              <a:gd name="connsiteY95-23962" fmla="*/ 1527678 h 1583140"/>
              <a:gd name="connsiteX96-23963" fmla="*/ 1671119 w 9662615"/>
              <a:gd name="connsiteY96-23964" fmla="*/ 1536701 h 1583140"/>
              <a:gd name="connsiteX97-23965" fmla="*/ 1601337 w 9662615"/>
              <a:gd name="connsiteY97-23966" fmla="*/ 1548552 h 1583140"/>
              <a:gd name="connsiteX98-23967" fmla="*/ 1407755 w 9662615"/>
              <a:gd name="connsiteY98-23968" fmla="*/ 1571444 h 1583140"/>
              <a:gd name="connsiteX99-23969" fmla="*/ 1271994 w 9662615"/>
              <a:gd name="connsiteY99-23970" fmla="*/ 1579471 h 1583140"/>
              <a:gd name="connsiteX100-23971" fmla="*/ 1249226 w 9662615"/>
              <a:gd name="connsiteY100-23972" fmla="*/ 1583140 h 1583140"/>
              <a:gd name="connsiteX101-23973" fmla="*/ 1217719 w 9662615"/>
              <a:gd name="connsiteY101-23974" fmla="*/ 1580863 h 1583140"/>
              <a:gd name="connsiteX102-23975" fmla="*/ 1091432 w 9662615"/>
              <a:gd name="connsiteY102-23976" fmla="*/ 1571003 h 1583140"/>
              <a:gd name="connsiteX103-23977" fmla="*/ 940355 w 9662615"/>
              <a:gd name="connsiteY103-23978" fmla="*/ 1560638 h 1583140"/>
              <a:gd name="connsiteX104-23979" fmla="*/ 868264 w 9662615"/>
              <a:gd name="connsiteY104-23980" fmla="*/ 1566392 h 1583140"/>
              <a:gd name="connsiteX105-23981" fmla="*/ 792765 w 9662615"/>
              <a:gd name="connsiteY105-23982" fmla="*/ 1563102 h 1583140"/>
              <a:gd name="connsiteX106-23983" fmla="*/ 653153 w 9662615"/>
              <a:gd name="connsiteY106-23984" fmla="*/ 1563516 h 1583140"/>
              <a:gd name="connsiteX107-23985" fmla="*/ 541933 w 9662615"/>
              <a:gd name="connsiteY107-23986" fmla="*/ 1561051 h 1583140"/>
              <a:gd name="connsiteX108-23987" fmla="*/ 472797 w 9662615"/>
              <a:gd name="connsiteY108-23988" fmla="*/ 1568904 h 1583140"/>
              <a:gd name="connsiteX109-23989" fmla="*/ 396059 w 9662615"/>
              <a:gd name="connsiteY109-23990" fmla="*/ 1560970 h 1583140"/>
              <a:gd name="connsiteX110-23991" fmla="*/ 336819 w 9662615"/>
              <a:gd name="connsiteY110-23992" fmla="*/ 1560892 h 1583140"/>
              <a:gd name="connsiteX111-23993" fmla="*/ 267163 w 9662615"/>
              <a:gd name="connsiteY111-23994" fmla="*/ 1531913 h 1583140"/>
              <a:gd name="connsiteX112-23995" fmla="*/ 196644 w 9662615"/>
              <a:gd name="connsiteY112-23996" fmla="*/ 1524565 h 1583140"/>
              <a:gd name="connsiteX113-23997" fmla="*/ 86819 w 9662615"/>
              <a:gd name="connsiteY113-23998" fmla="*/ 1519517 h 1583140"/>
              <a:gd name="connsiteX114-23999" fmla="*/ 53369 w 9662615"/>
              <a:gd name="connsiteY114-24000" fmla="*/ 1516853 h 1583140"/>
              <a:gd name="connsiteX115-24001" fmla="*/ 2359 w 9662615"/>
              <a:gd name="connsiteY115-24002" fmla="*/ 1515247 h 1583140"/>
              <a:gd name="connsiteX116-24003" fmla="*/ 0 w 9662615"/>
              <a:gd name="connsiteY116-24004" fmla="*/ 1514932 h 1583140"/>
              <a:gd name="connsiteX117-24005" fmla="*/ 0 w 9662615"/>
              <a:gd name="connsiteY117-24006" fmla="*/ 0 h 1583140"/>
              <a:gd name="connsiteX0-24007" fmla="*/ 0 w 9662615"/>
              <a:gd name="connsiteY0-24008" fmla="*/ 0 h 1592811"/>
              <a:gd name="connsiteX1-24009" fmla="*/ 9662615 w 9662615"/>
              <a:gd name="connsiteY1-24010" fmla="*/ 0 h 1592811"/>
              <a:gd name="connsiteX2-24011" fmla="*/ 9662615 w 9662615"/>
              <a:gd name="connsiteY2-24012" fmla="*/ 1280346 h 1592811"/>
              <a:gd name="connsiteX3-24013" fmla="*/ 9551077 w 9662615"/>
              <a:gd name="connsiteY3-24014" fmla="*/ 1292033 h 1592811"/>
              <a:gd name="connsiteX4-24015" fmla="*/ 9469546 w 9662615"/>
              <a:gd name="connsiteY4-24016" fmla="*/ 1289837 h 1592811"/>
              <a:gd name="connsiteX5-24017" fmla="*/ 9326260 w 9662615"/>
              <a:gd name="connsiteY5-24018" fmla="*/ 1277155 h 1592811"/>
              <a:gd name="connsiteX6-24019" fmla="*/ 9144767 w 9662615"/>
              <a:gd name="connsiteY6-24020" fmla="*/ 1264120 h 1592811"/>
              <a:gd name="connsiteX7-24021" fmla="*/ 8976400 w 9662615"/>
              <a:gd name="connsiteY7-24022" fmla="*/ 1326661 h 1592811"/>
              <a:gd name="connsiteX8-24023" fmla="*/ 8828711 w 9662615"/>
              <a:gd name="connsiteY8-24024" fmla="*/ 1346394 h 1592811"/>
              <a:gd name="connsiteX9-24025" fmla="*/ 8695953 w 9662615"/>
              <a:gd name="connsiteY9-24026" fmla="*/ 1346784 h 1592811"/>
              <a:gd name="connsiteX10-24027" fmla="*/ 8652191 w 9662615"/>
              <a:gd name="connsiteY10-24028" fmla="*/ 1345903 h 1592811"/>
              <a:gd name="connsiteX11-24029" fmla="*/ 8591582 w 9662615"/>
              <a:gd name="connsiteY11-24030" fmla="*/ 1341666 h 1592811"/>
              <a:gd name="connsiteX12-24031" fmla="*/ 8537336 w 9662615"/>
              <a:gd name="connsiteY12-24032" fmla="*/ 1341684 h 1592811"/>
              <a:gd name="connsiteX13-24033" fmla="*/ 8416849 w 9662615"/>
              <a:gd name="connsiteY13-24034" fmla="*/ 1367085 h 1592811"/>
              <a:gd name="connsiteX14-24035" fmla="*/ 8278355 w 9662615"/>
              <a:gd name="connsiteY14-24036" fmla="*/ 1386569 h 1592811"/>
              <a:gd name="connsiteX15-24037" fmla="*/ 8197961 w 9662615"/>
              <a:gd name="connsiteY15-24038" fmla="*/ 1392804 h 1592811"/>
              <a:gd name="connsiteX16-24039" fmla="*/ 8171196 w 9662615"/>
              <a:gd name="connsiteY16-24040" fmla="*/ 1397216 h 1592811"/>
              <a:gd name="connsiteX17-24041" fmla="*/ 8087910 w 9662615"/>
              <a:gd name="connsiteY17-24042" fmla="*/ 1386449 h 1592811"/>
              <a:gd name="connsiteX18-24043" fmla="*/ 7974579 w 9662615"/>
              <a:gd name="connsiteY18-24044" fmla="*/ 1383439 h 1592811"/>
              <a:gd name="connsiteX19-24045" fmla="*/ 7768351 w 9662615"/>
              <a:gd name="connsiteY19-24046" fmla="*/ 1395051 h 1592811"/>
              <a:gd name="connsiteX20-24047" fmla="*/ 7635985 w 9662615"/>
              <a:gd name="connsiteY20-24048" fmla="*/ 1386363 h 1592811"/>
              <a:gd name="connsiteX21-24049" fmla="*/ 7466069 w 9662615"/>
              <a:gd name="connsiteY21-24050" fmla="*/ 1377654 h 1592811"/>
              <a:gd name="connsiteX22-24051" fmla="*/ 7355642 w 9662615"/>
              <a:gd name="connsiteY22-24052" fmla="*/ 1407761 h 1592811"/>
              <a:gd name="connsiteX23-24053" fmla="*/ 7215220 w 9662615"/>
              <a:gd name="connsiteY23-24054" fmla="*/ 1397856 h 1592811"/>
              <a:gd name="connsiteX24-24055" fmla="*/ 7082147 w 9662615"/>
              <a:gd name="connsiteY24-24056" fmla="*/ 1406113 h 1592811"/>
              <a:gd name="connsiteX25-24057" fmla="*/ 6987129 w 9662615"/>
              <a:gd name="connsiteY25-24058" fmla="*/ 1404834 h 1592811"/>
              <a:gd name="connsiteX26-24059" fmla="*/ 6907567 w 9662615"/>
              <a:gd name="connsiteY26-24060" fmla="*/ 1419149 h 1592811"/>
              <a:gd name="connsiteX27-24061" fmla="*/ 6748428 w 9662615"/>
              <a:gd name="connsiteY27-24062" fmla="*/ 1420308 h 1592811"/>
              <a:gd name="connsiteX28-24063" fmla="*/ 6654257 w 9662615"/>
              <a:gd name="connsiteY28-24064" fmla="*/ 1424143 h 1592811"/>
              <a:gd name="connsiteX29-24065" fmla="*/ 6620123 w 9662615"/>
              <a:gd name="connsiteY29-24066" fmla="*/ 1430535 h 1592811"/>
              <a:gd name="connsiteX30-24067" fmla="*/ 6571355 w 9662615"/>
              <a:gd name="connsiteY30-24068" fmla="*/ 1436144 h 1592811"/>
              <a:gd name="connsiteX31-24069" fmla="*/ 6486557 w 9662615"/>
              <a:gd name="connsiteY31-24070" fmla="*/ 1449861 h 1592811"/>
              <a:gd name="connsiteX32-24071" fmla="*/ 6370419 w 9662615"/>
              <a:gd name="connsiteY32-24072" fmla="*/ 1461649 h 1592811"/>
              <a:gd name="connsiteX33-24073" fmla="*/ 6278839 w 9662615"/>
              <a:gd name="connsiteY33-24074" fmla="*/ 1449160 h 1592811"/>
              <a:gd name="connsiteX34-24075" fmla="*/ 6272455 w 9662615"/>
              <a:gd name="connsiteY34-24076" fmla="*/ 1453191 h 1592811"/>
              <a:gd name="connsiteX35-24077" fmla="*/ 6212659 w 9662615"/>
              <a:gd name="connsiteY35-24078" fmla="*/ 1454850 h 1592811"/>
              <a:gd name="connsiteX36-24079" fmla="*/ 6069317 w 9662615"/>
              <a:gd name="connsiteY36-24080" fmla="*/ 1445838 h 1592811"/>
              <a:gd name="connsiteX37-24081" fmla="*/ 5878477 w 9662615"/>
              <a:gd name="connsiteY37-24082" fmla="*/ 1439180 h 1592811"/>
              <a:gd name="connsiteX38-24083" fmla="*/ 5838387 w 9662615"/>
              <a:gd name="connsiteY38-24084" fmla="*/ 1444679 h 1592811"/>
              <a:gd name="connsiteX39-24085" fmla="*/ 5771136 w 9662615"/>
              <a:gd name="connsiteY39-24086" fmla="*/ 1453639 h 1592811"/>
              <a:gd name="connsiteX40-24087" fmla="*/ 5724081 w 9662615"/>
              <a:gd name="connsiteY40-24088" fmla="*/ 1470431 h 1592811"/>
              <a:gd name="connsiteX41-24089" fmla="*/ 5666577 w 9662615"/>
              <a:gd name="connsiteY41-24090" fmla="*/ 1473921 h 1592811"/>
              <a:gd name="connsiteX42-24091" fmla="*/ 5649068 w 9662615"/>
              <a:gd name="connsiteY42-24092" fmla="*/ 1461676 h 1592811"/>
              <a:gd name="connsiteX43-24093" fmla="*/ 5588902 w 9662615"/>
              <a:gd name="connsiteY43-24094" fmla="*/ 1469647 h 1592811"/>
              <a:gd name="connsiteX44-24095" fmla="*/ 5498090 w 9662615"/>
              <a:gd name="connsiteY44-24096" fmla="*/ 1483173 h 1592811"/>
              <a:gd name="connsiteX45-24097" fmla="*/ 5444641 w 9662615"/>
              <a:gd name="connsiteY45-24098" fmla="*/ 1487602 h 1592811"/>
              <a:gd name="connsiteX46-24099" fmla="*/ 5299812 w 9662615"/>
              <a:gd name="connsiteY46-24100" fmla="*/ 1503362 h 1592811"/>
              <a:gd name="connsiteX47-24101" fmla="*/ 5245752 w 9662615"/>
              <a:gd name="connsiteY47-24102" fmla="*/ 1520612 h 1592811"/>
              <a:gd name="connsiteX48-24103" fmla="*/ 5177807 w 9662615"/>
              <a:gd name="connsiteY48-24104" fmla="*/ 1526802 h 1592811"/>
              <a:gd name="connsiteX49-24105" fmla="*/ 5113910 w 9662615"/>
              <a:gd name="connsiteY49-24106" fmla="*/ 1533205 h 1592811"/>
              <a:gd name="connsiteX50-24107" fmla="*/ 5059484 w 9662615"/>
              <a:gd name="connsiteY50-24108" fmla="*/ 1546802 h 1592811"/>
              <a:gd name="connsiteX51-24109" fmla="*/ 5038524 w 9662615"/>
              <a:gd name="connsiteY51-24110" fmla="*/ 1545675 h 1592811"/>
              <a:gd name="connsiteX52-24111" fmla="*/ 5026564 w 9662615"/>
              <a:gd name="connsiteY52-24112" fmla="*/ 1545376 h 1592811"/>
              <a:gd name="connsiteX53-24113" fmla="*/ 4969433 w 9662615"/>
              <a:gd name="connsiteY53-24114" fmla="*/ 1550865 h 1592811"/>
              <a:gd name="connsiteX54-24115" fmla="*/ 4871726 w 9662615"/>
              <a:gd name="connsiteY54-24116" fmla="*/ 1570584 h 1592811"/>
              <a:gd name="connsiteX55-24117" fmla="*/ 4843267 w 9662615"/>
              <a:gd name="connsiteY55-24118" fmla="*/ 1561459 h 1592811"/>
              <a:gd name="connsiteX56-24119" fmla="*/ 4821058 w 9662615"/>
              <a:gd name="connsiteY56-24120" fmla="*/ 1553078 h 1592811"/>
              <a:gd name="connsiteX57-24121" fmla="*/ 4791466 w 9662615"/>
              <a:gd name="connsiteY57-24122" fmla="*/ 1561324 h 1592811"/>
              <a:gd name="connsiteX58-24123" fmla="*/ 4784247 w 9662615"/>
              <a:gd name="connsiteY58-24124" fmla="*/ 1562342 h 1592811"/>
              <a:gd name="connsiteX59-24125" fmla="*/ 4739309 w 9662615"/>
              <a:gd name="connsiteY59-24126" fmla="*/ 1553948 h 1592811"/>
              <a:gd name="connsiteX60-24127" fmla="*/ 4697562 w 9662615"/>
              <a:gd name="connsiteY60-24128" fmla="*/ 1551206 h 1592811"/>
              <a:gd name="connsiteX61-24129" fmla="*/ 4650737 w 9662615"/>
              <a:gd name="connsiteY61-24130" fmla="*/ 1537381 h 1592811"/>
              <a:gd name="connsiteX62-24131" fmla="*/ 4583150 w 9662615"/>
              <a:gd name="connsiteY62-24132" fmla="*/ 1529064 h 1592811"/>
              <a:gd name="connsiteX63-24133" fmla="*/ 4521734 w 9662615"/>
              <a:gd name="connsiteY63-24134" fmla="*/ 1529359 h 1592811"/>
              <a:gd name="connsiteX64-24135" fmla="*/ 4382398 w 9662615"/>
              <a:gd name="connsiteY64-24136" fmla="*/ 1534108 h 1592811"/>
              <a:gd name="connsiteX65-24137" fmla="*/ 4221826 w 9662615"/>
              <a:gd name="connsiteY65-24138" fmla="*/ 1500972 h 1592811"/>
              <a:gd name="connsiteX66-24139" fmla="*/ 4096601 w 9662615"/>
              <a:gd name="connsiteY66-24140" fmla="*/ 1521563 h 1592811"/>
              <a:gd name="connsiteX67-24141" fmla="*/ 4002441 w 9662615"/>
              <a:gd name="connsiteY67-24142" fmla="*/ 1528912 h 1592811"/>
              <a:gd name="connsiteX68-24143" fmla="*/ 3833906 w 9662615"/>
              <a:gd name="connsiteY68-24144" fmla="*/ 1516637 h 1592811"/>
              <a:gd name="connsiteX69-24145" fmla="*/ 3763845 w 9662615"/>
              <a:gd name="connsiteY69-24146" fmla="*/ 1501782 h 1592811"/>
              <a:gd name="connsiteX70-24147" fmla="*/ 3641778 w 9662615"/>
              <a:gd name="connsiteY70-24148" fmla="*/ 1505446 h 1592811"/>
              <a:gd name="connsiteX71-24149" fmla="*/ 3565233 w 9662615"/>
              <a:gd name="connsiteY71-24150" fmla="*/ 1515122 h 1592811"/>
              <a:gd name="connsiteX72-24151" fmla="*/ 3560267 w 9662615"/>
              <a:gd name="connsiteY72-24152" fmla="*/ 1516288 h 1592811"/>
              <a:gd name="connsiteX73-24153" fmla="*/ 3540258 w 9662615"/>
              <a:gd name="connsiteY73-24154" fmla="*/ 1516976 h 1592811"/>
              <a:gd name="connsiteX74-24155" fmla="*/ 3534780 w 9662615"/>
              <a:gd name="connsiteY74-24156" fmla="*/ 1522141 h 1592811"/>
              <a:gd name="connsiteX75-24157" fmla="*/ 3504783 w 9662615"/>
              <a:gd name="connsiteY75-24158" fmla="*/ 1526739 h 1592811"/>
              <a:gd name="connsiteX76-24159" fmla="*/ 3430805 w 9662615"/>
              <a:gd name="connsiteY76-24160" fmla="*/ 1542521 h 1592811"/>
              <a:gd name="connsiteX77-24161" fmla="*/ 3292707 w 9662615"/>
              <a:gd name="connsiteY77-24162" fmla="*/ 1520490 h 1592811"/>
              <a:gd name="connsiteX78-24163" fmla="*/ 3187872 w 9662615"/>
              <a:gd name="connsiteY78-24164" fmla="*/ 1519991 h 1592811"/>
              <a:gd name="connsiteX79-24165" fmla="*/ 3148026 w 9662615"/>
              <a:gd name="connsiteY79-24166" fmla="*/ 1524777 h 1592811"/>
              <a:gd name="connsiteX80-24167" fmla="*/ 3092394 w 9662615"/>
              <a:gd name="connsiteY80-24168" fmla="*/ 1528115 h 1592811"/>
              <a:gd name="connsiteX81-24169" fmla="*/ 2994200 w 9662615"/>
              <a:gd name="connsiteY81-24170" fmla="*/ 1537857 h 1592811"/>
              <a:gd name="connsiteX82-24171" fmla="*/ 2862301 w 9662615"/>
              <a:gd name="connsiteY82-24172" fmla="*/ 1544250 h 1592811"/>
              <a:gd name="connsiteX83-24173" fmla="*/ 2766335 w 9662615"/>
              <a:gd name="connsiteY83-24174" fmla="*/ 1527662 h 1592811"/>
              <a:gd name="connsiteX84-24175" fmla="*/ 2757836 w 9662615"/>
              <a:gd name="connsiteY84-24176" fmla="*/ 1531371 h 1592811"/>
              <a:gd name="connsiteX85-24177" fmla="*/ 2691555 w 9662615"/>
              <a:gd name="connsiteY85-24178" fmla="*/ 1530283 h 1592811"/>
              <a:gd name="connsiteX86-24179" fmla="*/ 2491676 w 9662615"/>
              <a:gd name="connsiteY86-24180" fmla="*/ 1500859 h 1592811"/>
              <a:gd name="connsiteX87-24181" fmla="*/ 2378036 w 9662615"/>
              <a:gd name="connsiteY87-24182" fmla="*/ 1520645 h 1592811"/>
              <a:gd name="connsiteX88-24183" fmla="*/ 2284269 w 9662615"/>
              <a:gd name="connsiteY88-24184" fmla="*/ 1503068 h 1592811"/>
              <a:gd name="connsiteX89-24185" fmla="*/ 2207104 w 9662615"/>
              <a:gd name="connsiteY89-24186" fmla="*/ 1508888 h 1592811"/>
              <a:gd name="connsiteX90-24187" fmla="*/ 2149226 w 9662615"/>
              <a:gd name="connsiteY90-24188" fmla="*/ 1523409 h 1592811"/>
              <a:gd name="connsiteX91-24189" fmla="*/ 2084783 w 9662615"/>
              <a:gd name="connsiteY91-24190" fmla="*/ 1524245 h 1592811"/>
              <a:gd name="connsiteX92-24191" fmla="*/ 2070075 w 9662615"/>
              <a:gd name="connsiteY92-24192" fmla="*/ 1511285 h 1592811"/>
              <a:gd name="connsiteX93-24193" fmla="*/ 2001057 w 9662615"/>
              <a:gd name="connsiteY93-24194" fmla="*/ 1516449 h 1592811"/>
              <a:gd name="connsiteX94-24195" fmla="*/ 1896330 w 9662615"/>
              <a:gd name="connsiteY94-24196" fmla="*/ 1525725 h 1592811"/>
              <a:gd name="connsiteX95-24197" fmla="*/ 1835994 w 9662615"/>
              <a:gd name="connsiteY95-24198" fmla="*/ 1527678 h 1592811"/>
              <a:gd name="connsiteX96-24199" fmla="*/ 1671119 w 9662615"/>
              <a:gd name="connsiteY96-24200" fmla="*/ 1536701 h 1592811"/>
              <a:gd name="connsiteX97-24201" fmla="*/ 1601337 w 9662615"/>
              <a:gd name="connsiteY97-24202" fmla="*/ 1548552 h 1592811"/>
              <a:gd name="connsiteX98-24203" fmla="*/ 1407755 w 9662615"/>
              <a:gd name="connsiteY98-24204" fmla="*/ 1571444 h 1592811"/>
              <a:gd name="connsiteX99-24205" fmla="*/ 1271994 w 9662615"/>
              <a:gd name="connsiteY99-24206" fmla="*/ 1579471 h 1592811"/>
              <a:gd name="connsiteX100-24207" fmla="*/ 1249226 w 9662615"/>
              <a:gd name="connsiteY100-24208" fmla="*/ 1583140 h 1592811"/>
              <a:gd name="connsiteX101-24209" fmla="*/ 1181938 w 9662615"/>
              <a:gd name="connsiteY101-24210" fmla="*/ 1592789 h 1592811"/>
              <a:gd name="connsiteX102-24211" fmla="*/ 1091432 w 9662615"/>
              <a:gd name="connsiteY102-24212" fmla="*/ 1571003 h 1592811"/>
              <a:gd name="connsiteX103-24213" fmla="*/ 940355 w 9662615"/>
              <a:gd name="connsiteY103-24214" fmla="*/ 1560638 h 1592811"/>
              <a:gd name="connsiteX104-24215" fmla="*/ 868264 w 9662615"/>
              <a:gd name="connsiteY104-24216" fmla="*/ 1566392 h 1592811"/>
              <a:gd name="connsiteX105-24217" fmla="*/ 792765 w 9662615"/>
              <a:gd name="connsiteY105-24218" fmla="*/ 1563102 h 1592811"/>
              <a:gd name="connsiteX106-24219" fmla="*/ 653153 w 9662615"/>
              <a:gd name="connsiteY106-24220" fmla="*/ 1563516 h 1592811"/>
              <a:gd name="connsiteX107-24221" fmla="*/ 541933 w 9662615"/>
              <a:gd name="connsiteY107-24222" fmla="*/ 1561051 h 1592811"/>
              <a:gd name="connsiteX108-24223" fmla="*/ 472797 w 9662615"/>
              <a:gd name="connsiteY108-24224" fmla="*/ 1568904 h 1592811"/>
              <a:gd name="connsiteX109-24225" fmla="*/ 396059 w 9662615"/>
              <a:gd name="connsiteY109-24226" fmla="*/ 1560970 h 1592811"/>
              <a:gd name="connsiteX110-24227" fmla="*/ 336819 w 9662615"/>
              <a:gd name="connsiteY110-24228" fmla="*/ 1560892 h 1592811"/>
              <a:gd name="connsiteX111-24229" fmla="*/ 267163 w 9662615"/>
              <a:gd name="connsiteY111-24230" fmla="*/ 1531913 h 1592811"/>
              <a:gd name="connsiteX112-24231" fmla="*/ 196644 w 9662615"/>
              <a:gd name="connsiteY112-24232" fmla="*/ 1524565 h 1592811"/>
              <a:gd name="connsiteX113-24233" fmla="*/ 86819 w 9662615"/>
              <a:gd name="connsiteY113-24234" fmla="*/ 1519517 h 1592811"/>
              <a:gd name="connsiteX114-24235" fmla="*/ 53369 w 9662615"/>
              <a:gd name="connsiteY114-24236" fmla="*/ 1516853 h 1592811"/>
              <a:gd name="connsiteX115-24237" fmla="*/ 2359 w 9662615"/>
              <a:gd name="connsiteY115-24238" fmla="*/ 1515247 h 1592811"/>
              <a:gd name="connsiteX116-24239" fmla="*/ 0 w 9662615"/>
              <a:gd name="connsiteY116-24240" fmla="*/ 1514932 h 1592811"/>
              <a:gd name="connsiteX117-24241" fmla="*/ 0 w 9662615"/>
              <a:gd name="connsiteY117-24242" fmla="*/ 0 h 1592811"/>
              <a:gd name="connsiteX0-24243" fmla="*/ 0 w 9662615"/>
              <a:gd name="connsiteY0-24244" fmla="*/ 0 h 1592811"/>
              <a:gd name="connsiteX1-24245" fmla="*/ 9662615 w 9662615"/>
              <a:gd name="connsiteY1-24246" fmla="*/ 0 h 1592811"/>
              <a:gd name="connsiteX2-24247" fmla="*/ 9662615 w 9662615"/>
              <a:gd name="connsiteY2-24248" fmla="*/ 1280346 h 1592811"/>
              <a:gd name="connsiteX3-24249" fmla="*/ 9551077 w 9662615"/>
              <a:gd name="connsiteY3-24250" fmla="*/ 1292033 h 1592811"/>
              <a:gd name="connsiteX4-24251" fmla="*/ 9469546 w 9662615"/>
              <a:gd name="connsiteY4-24252" fmla="*/ 1289837 h 1592811"/>
              <a:gd name="connsiteX5-24253" fmla="*/ 9326260 w 9662615"/>
              <a:gd name="connsiteY5-24254" fmla="*/ 1277155 h 1592811"/>
              <a:gd name="connsiteX6-24255" fmla="*/ 9144767 w 9662615"/>
              <a:gd name="connsiteY6-24256" fmla="*/ 1264120 h 1592811"/>
              <a:gd name="connsiteX7-24257" fmla="*/ 8976400 w 9662615"/>
              <a:gd name="connsiteY7-24258" fmla="*/ 1326661 h 1592811"/>
              <a:gd name="connsiteX8-24259" fmla="*/ 8828711 w 9662615"/>
              <a:gd name="connsiteY8-24260" fmla="*/ 1346394 h 1592811"/>
              <a:gd name="connsiteX9-24261" fmla="*/ 8695953 w 9662615"/>
              <a:gd name="connsiteY9-24262" fmla="*/ 1346784 h 1592811"/>
              <a:gd name="connsiteX10-24263" fmla="*/ 8652191 w 9662615"/>
              <a:gd name="connsiteY10-24264" fmla="*/ 1345903 h 1592811"/>
              <a:gd name="connsiteX11-24265" fmla="*/ 8591582 w 9662615"/>
              <a:gd name="connsiteY11-24266" fmla="*/ 1341666 h 1592811"/>
              <a:gd name="connsiteX12-24267" fmla="*/ 8537336 w 9662615"/>
              <a:gd name="connsiteY12-24268" fmla="*/ 1341684 h 1592811"/>
              <a:gd name="connsiteX13-24269" fmla="*/ 8416849 w 9662615"/>
              <a:gd name="connsiteY13-24270" fmla="*/ 1367085 h 1592811"/>
              <a:gd name="connsiteX14-24271" fmla="*/ 8278355 w 9662615"/>
              <a:gd name="connsiteY14-24272" fmla="*/ 1386569 h 1592811"/>
              <a:gd name="connsiteX15-24273" fmla="*/ 8197961 w 9662615"/>
              <a:gd name="connsiteY15-24274" fmla="*/ 1392804 h 1592811"/>
              <a:gd name="connsiteX16-24275" fmla="*/ 8171196 w 9662615"/>
              <a:gd name="connsiteY16-24276" fmla="*/ 1397216 h 1592811"/>
              <a:gd name="connsiteX17-24277" fmla="*/ 8087910 w 9662615"/>
              <a:gd name="connsiteY17-24278" fmla="*/ 1386449 h 1592811"/>
              <a:gd name="connsiteX18-24279" fmla="*/ 7974579 w 9662615"/>
              <a:gd name="connsiteY18-24280" fmla="*/ 1383439 h 1592811"/>
              <a:gd name="connsiteX19-24281" fmla="*/ 7768351 w 9662615"/>
              <a:gd name="connsiteY19-24282" fmla="*/ 1395051 h 1592811"/>
              <a:gd name="connsiteX20-24283" fmla="*/ 7635985 w 9662615"/>
              <a:gd name="connsiteY20-24284" fmla="*/ 1386363 h 1592811"/>
              <a:gd name="connsiteX21-24285" fmla="*/ 7466069 w 9662615"/>
              <a:gd name="connsiteY21-24286" fmla="*/ 1377654 h 1592811"/>
              <a:gd name="connsiteX22-24287" fmla="*/ 7355642 w 9662615"/>
              <a:gd name="connsiteY22-24288" fmla="*/ 1407761 h 1592811"/>
              <a:gd name="connsiteX23-24289" fmla="*/ 7215220 w 9662615"/>
              <a:gd name="connsiteY23-24290" fmla="*/ 1397856 h 1592811"/>
              <a:gd name="connsiteX24-24291" fmla="*/ 7082147 w 9662615"/>
              <a:gd name="connsiteY24-24292" fmla="*/ 1406113 h 1592811"/>
              <a:gd name="connsiteX25-24293" fmla="*/ 6987129 w 9662615"/>
              <a:gd name="connsiteY25-24294" fmla="*/ 1404834 h 1592811"/>
              <a:gd name="connsiteX26-24295" fmla="*/ 6907567 w 9662615"/>
              <a:gd name="connsiteY26-24296" fmla="*/ 1419149 h 1592811"/>
              <a:gd name="connsiteX27-24297" fmla="*/ 6748428 w 9662615"/>
              <a:gd name="connsiteY27-24298" fmla="*/ 1420308 h 1592811"/>
              <a:gd name="connsiteX28-24299" fmla="*/ 6654257 w 9662615"/>
              <a:gd name="connsiteY28-24300" fmla="*/ 1424143 h 1592811"/>
              <a:gd name="connsiteX29-24301" fmla="*/ 6620123 w 9662615"/>
              <a:gd name="connsiteY29-24302" fmla="*/ 1430535 h 1592811"/>
              <a:gd name="connsiteX30-24303" fmla="*/ 6571355 w 9662615"/>
              <a:gd name="connsiteY30-24304" fmla="*/ 1436144 h 1592811"/>
              <a:gd name="connsiteX31-24305" fmla="*/ 6486557 w 9662615"/>
              <a:gd name="connsiteY31-24306" fmla="*/ 1449861 h 1592811"/>
              <a:gd name="connsiteX32-24307" fmla="*/ 6370419 w 9662615"/>
              <a:gd name="connsiteY32-24308" fmla="*/ 1461649 h 1592811"/>
              <a:gd name="connsiteX33-24309" fmla="*/ 6278839 w 9662615"/>
              <a:gd name="connsiteY33-24310" fmla="*/ 1449160 h 1592811"/>
              <a:gd name="connsiteX34-24311" fmla="*/ 6272455 w 9662615"/>
              <a:gd name="connsiteY34-24312" fmla="*/ 1453191 h 1592811"/>
              <a:gd name="connsiteX35-24313" fmla="*/ 6212659 w 9662615"/>
              <a:gd name="connsiteY35-24314" fmla="*/ 1454850 h 1592811"/>
              <a:gd name="connsiteX36-24315" fmla="*/ 6069317 w 9662615"/>
              <a:gd name="connsiteY36-24316" fmla="*/ 1445838 h 1592811"/>
              <a:gd name="connsiteX37-24317" fmla="*/ 5878477 w 9662615"/>
              <a:gd name="connsiteY37-24318" fmla="*/ 1439180 h 1592811"/>
              <a:gd name="connsiteX38-24319" fmla="*/ 5838387 w 9662615"/>
              <a:gd name="connsiteY38-24320" fmla="*/ 1444679 h 1592811"/>
              <a:gd name="connsiteX39-24321" fmla="*/ 5771136 w 9662615"/>
              <a:gd name="connsiteY39-24322" fmla="*/ 1453639 h 1592811"/>
              <a:gd name="connsiteX40-24323" fmla="*/ 5724081 w 9662615"/>
              <a:gd name="connsiteY40-24324" fmla="*/ 1470431 h 1592811"/>
              <a:gd name="connsiteX41-24325" fmla="*/ 5666577 w 9662615"/>
              <a:gd name="connsiteY41-24326" fmla="*/ 1473921 h 1592811"/>
              <a:gd name="connsiteX42-24327" fmla="*/ 5649068 w 9662615"/>
              <a:gd name="connsiteY42-24328" fmla="*/ 1461676 h 1592811"/>
              <a:gd name="connsiteX43-24329" fmla="*/ 5588902 w 9662615"/>
              <a:gd name="connsiteY43-24330" fmla="*/ 1469647 h 1592811"/>
              <a:gd name="connsiteX44-24331" fmla="*/ 5498090 w 9662615"/>
              <a:gd name="connsiteY44-24332" fmla="*/ 1483173 h 1592811"/>
              <a:gd name="connsiteX45-24333" fmla="*/ 5444641 w 9662615"/>
              <a:gd name="connsiteY45-24334" fmla="*/ 1487602 h 1592811"/>
              <a:gd name="connsiteX46-24335" fmla="*/ 5299812 w 9662615"/>
              <a:gd name="connsiteY46-24336" fmla="*/ 1503362 h 1592811"/>
              <a:gd name="connsiteX47-24337" fmla="*/ 5245752 w 9662615"/>
              <a:gd name="connsiteY47-24338" fmla="*/ 1520612 h 1592811"/>
              <a:gd name="connsiteX48-24339" fmla="*/ 5177807 w 9662615"/>
              <a:gd name="connsiteY48-24340" fmla="*/ 1526802 h 1592811"/>
              <a:gd name="connsiteX49-24341" fmla="*/ 5113910 w 9662615"/>
              <a:gd name="connsiteY49-24342" fmla="*/ 1533205 h 1592811"/>
              <a:gd name="connsiteX50-24343" fmla="*/ 5059484 w 9662615"/>
              <a:gd name="connsiteY50-24344" fmla="*/ 1546802 h 1592811"/>
              <a:gd name="connsiteX51-24345" fmla="*/ 5038524 w 9662615"/>
              <a:gd name="connsiteY51-24346" fmla="*/ 1545675 h 1592811"/>
              <a:gd name="connsiteX52-24347" fmla="*/ 5026564 w 9662615"/>
              <a:gd name="connsiteY52-24348" fmla="*/ 1545376 h 1592811"/>
              <a:gd name="connsiteX53-24349" fmla="*/ 4969433 w 9662615"/>
              <a:gd name="connsiteY53-24350" fmla="*/ 1550865 h 1592811"/>
              <a:gd name="connsiteX54-24351" fmla="*/ 4871726 w 9662615"/>
              <a:gd name="connsiteY54-24352" fmla="*/ 1570584 h 1592811"/>
              <a:gd name="connsiteX55-24353" fmla="*/ 4843267 w 9662615"/>
              <a:gd name="connsiteY55-24354" fmla="*/ 1561459 h 1592811"/>
              <a:gd name="connsiteX56-24355" fmla="*/ 4821058 w 9662615"/>
              <a:gd name="connsiteY56-24356" fmla="*/ 1553078 h 1592811"/>
              <a:gd name="connsiteX57-24357" fmla="*/ 4791466 w 9662615"/>
              <a:gd name="connsiteY57-24358" fmla="*/ 1561324 h 1592811"/>
              <a:gd name="connsiteX58-24359" fmla="*/ 4784247 w 9662615"/>
              <a:gd name="connsiteY58-24360" fmla="*/ 1562342 h 1592811"/>
              <a:gd name="connsiteX59-24361" fmla="*/ 4739309 w 9662615"/>
              <a:gd name="connsiteY59-24362" fmla="*/ 1553948 h 1592811"/>
              <a:gd name="connsiteX60-24363" fmla="*/ 4697562 w 9662615"/>
              <a:gd name="connsiteY60-24364" fmla="*/ 1551206 h 1592811"/>
              <a:gd name="connsiteX61-24365" fmla="*/ 4650737 w 9662615"/>
              <a:gd name="connsiteY61-24366" fmla="*/ 1537381 h 1592811"/>
              <a:gd name="connsiteX62-24367" fmla="*/ 4583150 w 9662615"/>
              <a:gd name="connsiteY62-24368" fmla="*/ 1529064 h 1592811"/>
              <a:gd name="connsiteX63-24369" fmla="*/ 4521734 w 9662615"/>
              <a:gd name="connsiteY63-24370" fmla="*/ 1529359 h 1592811"/>
              <a:gd name="connsiteX64-24371" fmla="*/ 4382398 w 9662615"/>
              <a:gd name="connsiteY64-24372" fmla="*/ 1534108 h 1592811"/>
              <a:gd name="connsiteX65-24373" fmla="*/ 4221826 w 9662615"/>
              <a:gd name="connsiteY65-24374" fmla="*/ 1500972 h 1592811"/>
              <a:gd name="connsiteX66-24375" fmla="*/ 4096601 w 9662615"/>
              <a:gd name="connsiteY66-24376" fmla="*/ 1521563 h 1592811"/>
              <a:gd name="connsiteX67-24377" fmla="*/ 4002441 w 9662615"/>
              <a:gd name="connsiteY67-24378" fmla="*/ 1528912 h 1592811"/>
              <a:gd name="connsiteX68-24379" fmla="*/ 3833906 w 9662615"/>
              <a:gd name="connsiteY68-24380" fmla="*/ 1516637 h 1592811"/>
              <a:gd name="connsiteX69-24381" fmla="*/ 3763845 w 9662615"/>
              <a:gd name="connsiteY69-24382" fmla="*/ 1501782 h 1592811"/>
              <a:gd name="connsiteX70-24383" fmla="*/ 3641778 w 9662615"/>
              <a:gd name="connsiteY70-24384" fmla="*/ 1505446 h 1592811"/>
              <a:gd name="connsiteX71-24385" fmla="*/ 3565233 w 9662615"/>
              <a:gd name="connsiteY71-24386" fmla="*/ 1515122 h 1592811"/>
              <a:gd name="connsiteX72-24387" fmla="*/ 3560267 w 9662615"/>
              <a:gd name="connsiteY72-24388" fmla="*/ 1516288 h 1592811"/>
              <a:gd name="connsiteX73-24389" fmla="*/ 3540258 w 9662615"/>
              <a:gd name="connsiteY73-24390" fmla="*/ 1516976 h 1592811"/>
              <a:gd name="connsiteX74-24391" fmla="*/ 3534780 w 9662615"/>
              <a:gd name="connsiteY74-24392" fmla="*/ 1522141 h 1592811"/>
              <a:gd name="connsiteX75-24393" fmla="*/ 3504783 w 9662615"/>
              <a:gd name="connsiteY75-24394" fmla="*/ 1526739 h 1592811"/>
              <a:gd name="connsiteX76-24395" fmla="*/ 3430805 w 9662615"/>
              <a:gd name="connsiteY76-24396" fmla="*/ 1542521 h 1592811"/>
              <a:gd name="connsiteX77-24397" fmla="*/ 3292707 w 9662615"/>
              <a:gd name="connsiteY77-24398" fmla="*/ 1520490 h 1592811"/>
              <a:gd name="connsiteX78-24399" fmla="*/ 3187872 w 9662615"/>
              <a:gd name="connsiteY78-24400" fmla="*/ 1519991 h 1592811"/>
              <a:gd name="connsiteX79-24401" fmla="*/ 3148026 w 9662615"/>
              <a:gd name="connsiteY79-24402" fmla="*/ 1524777 h 1592811"/>
              <a:gd name="connsiteX80-24403" fmla="*/ 3092394 w 9662615"/>
              <a:gd name="connsiteY80-24404" fmla="*/ 1528115 h 1592811"/>
              <a:gd name="connsiteX81-24405" fmla="*/ 2994200 w 9662615"/>
              <a:gd name="connsiteY81-24406" fmla="*/ 1537857 h 1592811"/>
              <a:gd name="connsiteX82-24407" fmla="*/ 2862301 w 9662615"/>
              <a:gd name="connsiteY82-24408" fmla="*/ 1544250 h 1592811"/>
              <a:gd name="connsiteX83-24409" fmla="*/ 2766335 w 9662615"/>
              <a:gd name="connsiteY83-24410" fmla="*/ 1527662 h 1592811"/>
              <a:gd name="connsiteX84-24411" fmla="*/ 2757836 w 9662615"/>
              <a:gd name="connsiteY84-24412" fmla="*/ 1531371 h 1592811"/>
              <a:gd name="connsiteX85-24413" fmla="*/ 2691555 w 9662615"/>
              <a:gd name="connsiteY85-24414" fmla="*/ 1530283 h 1592811"/>
              <a:gd name="connsiteX86-24415" fmla="*/ 2491676 w 9662615"/>
              <a:gd name="connsiteY86-24416" fmla="*/ 1500859 h 1592811"/>
              <a:gd name="connsiteX87-24417" fmla="*/ 2378036 w 9662615"/>
              <a:gd name="connsiteY87-24418" fmla="*/ 1520645 h 1592811"/>
              <a:gd name="connsiteX88-24419" fmla="*/ 2284269 w 9662615"/>
              <a:gd name="connsiteY88-24420" fmla="*/ 1503068 h 1592811"/>
              <a:gd name="connsiteX89-24421" fmla="*/ 2207104 w 9662615"/>
              <a:gd name="connsiteY89-24422" fmla="*/ 1508888 h 1592811"/>
              <a:gd name="connsiteX90-24423" fmla="*/ 2149226 w 9662615"/>
              <a:gd name="connsiteY90-24424" fmla="*/ 1523409 h 1592811"/>
              <a:gd name="connsiteX91-24425" fmla="*/ 2084783 w 9662615"/>
              <a:gd name="connsiteY91-24426" fmla="*/ 1524245 h 1592811"/>
              <a:gd name="connsiteX92-24427" fmla="*/ 2070075 w 9662615"/>
              <a:gd name="connsiteY92-24428" fmla="*/ 1511285 h 1592811"/>
              <a:gd name="connsiteX93-24429" fmla="*/ 2001057 w 9662615"/>
              <a:gd name="connsiteY93-24430" fmla="*/ 1516449 h 1592811"/>
              <a:gd name="connsiteX94-24431" fmla="*/ 1896330 w 9662615"/>
              <a:gd name="connsiteY94-24432" fmla="*/ 1525725 h 1592811"/>
              <a:gd name="connsiteX95-24433" fmla="*/ 1835994 w 9662615"/>
              <a:gd name="connsiteY95-24434" fmla="*/ 1527678 h 1592811"/>
              <a:gd name="connsiteX96-24435" fmla="*/ 1671119 w 9662615"/>
              <a:gd name="connsiteY96-24436" fmla="*/ 1536701 h 1592811"/>
              <a:gd name="connsiteX97-24437" fmla="*/ 1601337 w 9662615"/>
              <a:gd name="connsiteY97-24438" fmla="*/ 1548552 h 1592811"/>
              <a:gd name="connsiteX98-24439" fmla="*/ 1407755 w 9662615"/>
              <a:gd name="connsiteY98-24440" fmla="*/ 1571444 h 1592811"/>
              <a:gd name="connsiteX99-24441" fmla="*/ 1291872 w 9662615"/>
              <a:gd name="connsiteY99-24442" fmla="*/ 1579471 h 1592811"/>
              <a:gd name="connsiteX100-24443" fmla="*/ 1249226 w 9662615"/>
              <a:gd name="connsiteY100-24444" fmla="*/ 1583140 h 1592811"/>
              <a:gd name="connsiteX101-24445" fmla="*/ 1181938 w 9662615"/>
              <a:gd name="connsiteY101-24446" fmla="*/ 1592789 h 1592811"/>
              <a:gd name="connsiteX102-24447" fmla="*/ 1091432 w 9662615"/>
              <a:gd name="connsiteY102-24448" fmla="*/ 1571003 h 1592811"/>
              <a:gd name="connsiteX103-24449" fmla="*/ 940355 w 9662615"/>
              <a:gd name="connsiteY103-24450" fmla="*/ 1560638 h 1592811"/>
              <a:gd name="connsiteX104-24451" fmla="*/ 868264 w 9662615"/>
              <a:gd name="connsiteY104-24452" fmla="*/ 1566392 h 1592811"/>
              <a:gd name="connsiteX105-24453" fmla="*/ 792765 w 9662615"/>
              <a:gd name="connsiteY105-24454" fmla="*/ 1563102 h 1592811"/>
              <a:gd name="connsiteX106-24455" fmla="*/ 653153 w 9662615"/>
              <a:gd name="connsiteY106-24456" fmla="*/ 1563516 h 1592811"/>
              <a:gd name="connsiteX107-24457" fmla="*/ 541933 w 9662615"/>
              <a:gd name="connsiteY107-24458" fmla="*/ 1561051 h 1592811"/>
              <a:gd name="connsiteX108-24459" fmla="*/ 472797 w 9662615"/>
              <a:gd name="connsiteY108-24460" fmla="*/ 1568904 h 1592811"/>
              <a:gd name="connsiteX109-24461" fmla="*/ 396059 w 9662615"/>
              <a:gd name="connsiteY109-24462" fmla="*/ 1560970 h 1592811"/>
              <a:gd name="connsiteX110-24463" fmla="*/ 336819 w 9662615"/>
              <a:gd name="connsiteY110-24464" fmla="*/ 1560892 h 1592811"/>
              <a:gd name="connsiteX111-24465" fmla="*/ 267163 w 9662615"/>
              <a:gd name="connsiteY111-24466" fmla="*/ 1531913 h 1592811"/>
              <a:gd name="connsiteX112-24467" fmla="*/ 196644 w 9662615"/>
              <a:gd name="connsiteY112-24468" fmla="*/ 1524565 h 1592811"/>
              <a:gd name="connsiteX113-24469" fmla="*/ 86819 w 9662615"/>
              <a:gd name="connsiteY113-24470" fmla="*/ 1519517 h 1592811"/>
              <a:gd name="connsiteX114-24471" fmla="*/ 53369 w 9662615"/>
              <a:gd name="connsiteY114-24472" fmla="*/ 1516853 h 1592811"/>
              <a:gd name="connsiteX115-24473" fmla="*/ 2359 w 9662615"/>
              <a:gd name="connsiteY115-24474" fmla="*/ 1515247 h 1592811"/>
              <a:gd name="connsiteX116-24475" fmla="*/ 0 w 9662615"/>
              <a:gd name="connsiteY116-24476" fmla="*/ 1514932 h 1592811"/>
              <a:gd name="connsiteX117-24477" fmla="*/ 0 w 9662615"/>
              <a:gd name="connsiteY117-24478" fmla="*/ 0 h 1592811"/>
              <a:gd name="connsiteX0-24479" fmla="*/ 0 w 9662615"/>
              <a:gd name="connsiteY0-24480" fmla="*/ 0 h 1603018"/>
              <a:gd name="connsiteX1-24481" fmla="*/ 9662615 w 9662615"/>
              <a:gd name="connsiteY1-24482" fmla="*/ 0 h 1603018"/>
              <a:gd name="connsiteX2-24483" fmla="*/ 9662615 w 9662615"/>
              <a:gd name="connsiteY2-24484" fmla="*/ 1280346 h 1603018"/>
              <a:gd name="connsiteX3-24485" fmla="*/ 9551077 w 9662615"/>
              <a:gd name="connsiteY3-24486" fmla="*/ 1292033 h 1603018"/>
              <a:gd name="connsiteX4-24487" fmla="*/ 9469546 w 9662615"/>
              <a:gd name="connsiteY4-24488" fmla="*/ 1289837 h 1603018"/>
              <a:gd name="connsiteX5-24489" fmla="*/ 9326260 w 9662615"/>
              <a:gd name="connsiteY5-24490" fmla="*/ 1277155 h 1603018"/>
              <a:gd name="connsiteX6-24491" fmla="*/ 9144767 w 9662615"/>
              <a:gd name="connsiteY6-24492" fmla="*/ 1264120 h 1603018"/>
              <a:gd name="connsiteX7-24493" fmla="*/ 8976400 w 9662615"/>
              <a:gd name="connsiteY7-24494" fmla="*/ 1326661 h 1603018"/>
              <a:gd name="connsiteX8-24495" fmla="*/ 8828711 w 9662615"/>
              <a:gd name="connsiteY8-24496" fmla="*/ 1346394 h 1603018"/>
              <a:gd name="connsiteX9-24497" fmla="*/ 8695953 w 9662615"/>
              <a:gd name="connsiteY9-24498" fmla="*/ 1346784 h 1603018"/>
              <a:gd name="connsiteX10-24499" fmla="*/ 8652191 w 9662615"/>
              <a:gd name="connsiteY10-24500" fmla="*/ 1345903 h 1603018"/>
              <a:gd name="connsiteX11-24501" fmla="*/ 8591582 w 9662615"/>
              <a:gd name="connsiteY11-24502" fmla="*/ 1341666 h 1603018"/>
              <a:gd name="connsiteX12-24503" fmla="*/ 8537336 w 9662615"/>
              <a:gd name="connsiteY12-24504" fmla="*/ 1341684 h 1603018"/>
              <a:gd name="connsiteX13-24505" fmla="*/ 8416849 w 9662615"/>
              <a:gd name="connsiteY13-24506" fmla="*/ 1367085 h 1603018"/>
              <a:gd name="connsiteX14-24507" fmla="*/ 8278355 w 9662615"/>
              <a:gd name="connsiteY14-24508" fmla="*/ 1386569 h 1603018"/>
              <a:gd name="connsiteX15-24509" fmla="*/ 8197961 w 9662615"/>
              <a:gd name="connsiteY15-24510" fmla="*/ 1392804 h 1603018"/>
              <a:gd name="connsiteX16-24511" fmla="*/ 8171196 w 9662615"/>
              <a:gd name="connsiteY16-24512" fmla="*/ 1397216 h 1603018"/>
              <a:gd name="connsiteX17-24513" fmla="*/ 8087910 w 9662615"/>
              <a:gd name="connsiteY17-24514" fmla="*/ 1386449 h 1603018"/>
              <a:gd name="connsiteX18-24515" fmla="*/ 7974579 w 9662615"/>
              <a:gd name="connsiteY18-24516" fmla="*/ 1383439 h 1603018"/>
              <a:gd name="connsiteX19-24517" fmla="*/ 7768351 w 9662615"/>
              <a:gd name="connsiteY19-24518" fmla="*/ 1395051 h 1603018"/>
              <a:gd name="connsiteX20-24519" fmla="*/ 7635985 w 9662615"/>
              <a:gd name="connsiteY20-24520" fmla="*/ 1386363 h 1603018"/>
              <a:gd name="connsiteX21-24521" fmla="*/ 7466069 w 9662615"/>
              <a:gd name="connsiteY21-24522" fmla="*/ 1377654 h 1603018"/>
              <a:gd name="connsiteX22-24523" fmla="*/ 7355642 w 9662615"/>
              <a:gd name="connsiteY22-24524" fmla="*/ 1407761 h 1603018"/>
              <a:gd name="connsiteX23-24525" fmla="*/ 7215220 w 9662615"/>
              <a:gd name="connsiteY23-24526" fmla="*/ 1397856 h 1603018"/>
              <a:gd name="connsiteX24-24527" fmla="*/ 7082147 w 9662615"/>
              <a:gd name="connsiteY24-24528" fmla="*/ 1406113 h 1603018"/>
              <a:gd name="connsiteX25-24529" fmla="*/ 6987129 w 9662615"/>
              <a:gd name="connsiteY25-24530" fmla="*/ 1404834 h 1603018"/>
              <a:gd name="connsiteX26-24531" fmla="*/ 6907567 w 9662615"/>
              <a:gd name="connsiteY26-24532" fmla="*/ 1419149 h 1603018"/>
              <a:gd name="connsiteX27-24533" fmla="*/ 6748428 w 9662615"/>
              <a:gd name="connsiteY27-24534" fmla="*/ 1420308 h 1603018"/>
              <a:gd name="connsiteX28-24535" fmla="*/ 6654257 w 9662615"/>
              <a:gd name="connsiteY28-24536" fmla="*/ 1424143 h 1603018"/>
              <a:gd name="connsiteX29-24537" fmla="*/ 6620123 w 9662615"/>
              <a:gd name="connsiteY29-24538" fmla="*/ 1430535 h 1603018"/>
              <a:gd name="connsiteX30-24539" fmla="*/ 6571355 w 9662615"/>
              <a:gd name="connsiteY30-24540" fmla="*/ 1436144 h 1603018"/>
              <a:gd name="connsiteX31-24541" fmla="*/ 6486557 w 9662615"/>
              <a:gd name="connsiteY31-24542" fmla="*/ 1449861 h 1603018"/>
              <a:gd name="connsiteX32-24543" fmla="*/ 6370419 w 9662615"/>
              <a:gd name="connsiteY32-24544" fmla="*/ 1461649 h 1603018"/>
              <a:gd name="connsiteX33-24545" fmla="*/ 6278839 w 9662615"/>
              <a:gd name="connsiteY33-24546" fmla="*/ 1449160 h 1603018"/>
              <a:gd name="connsiteX34-24547" fmla="*/ 6272455 w 9662615"/>
              <a:gd name="connsiteY34-24548" fmla="*/ 1453191 h 1603018"/>
              <a:gd name="connsiteX35-24549" fmla="*/ 6212659 w 9662615"/>
              <a:gd name="connsiteY35-24550" fmla="*/ 1454850 h 1603018"/>
              <a:gd name="connsiteX36-24551" fmla="*/ 6069317 w 9662615"/>
              <a:gd name="connsiteY36-24552" fmla="*/ 1445838 h 1603018"/>
              <a:gd name="connsiteX37-24553" fmla="*/ 5878477 w 9662615"/>
              <a:gd name="connsiteY37-24554" fmla="*/ 1439180 h 1603018"/>
              <a:gd name="connsiteX38-24555" fmla="*/ 5838387 w 9662615"/>
              <a:gd name="connsiteY38-24556" fmla="*/ 1444679 h 1603018"/>
              <a:gd name="connsiteX39-24557" fmla="*/ 5771136 w 9662615"/>
              <a:gd name="connsiteY39-24558" fmla="*/ 1453639 h 1603018"/>
              <a:gd name="connsiteX40-24559" fmla="*/ 5724081 w 9662615"/>
              <a:gd name="connsiteY40-24560" fmla="*/ 1470431 h 1603018"/>
              <a:gd name="connsiteX41-24561" fmla="*/ 5666577 w 9662615"/>
              <a:gd name="connsiteY41-24562" fmla="*/ 1473921 h 1603018"/>
              <a:gd name="connsiteX42-24563" fmla="*/ 5649068 w 9662615"/>
              <a:gd name="connsiteY42-24564" fmla="*/ 1461676 h 1603018"/>
              <a:gd name="connsiteX43-24565" fmla="*/ 5588902 w 9662615"/>
              <a:gd name="connsiteY43-24566" fmla="*/ 1469647 h 1603018"/>
              <a:gd name="connsiteX44-24567" fmla="*/ 5498090 w 9662615"/>
              <a:gd name="connsiteY44-24568" fmla="*/ 1483173 h 1603018"/>
              <a:gd name="connsiteX45-24569" fmla="*/ 5444641 w 9662615"/>
              <a:gd name="connsiteY45-24570" fmla="*/ 1487602 h 1603018"/>
              <a:gd name="connsiteX46-24571" fmla="*/ 5299812 w 9662615"/>
              <a:gd name="connsiteY46-24572" fmla="*/ 1503362 h 1603018"/>
              <a:gd name="connsiteX47-24573" fmla="*/ 5245752 w 9662615"/>
              <a:gd name="connsiteY47-24574" fmla="*/ 1520612 h 1603018"/>
              <a:gd name="connsiteX48-24575" fmla="*/ 5177807 w 9662615"/>
              <a:gd name="connsiteY48-24576" fmla="*/ 1526802 h 1603018"/>
              <a:gd name="connsiteX49-24577" fmla="*/ 5113910 w 9662615"/>
              <a:gd name="connsiteY49-24578" fmla="*/ 1533205 h 1603018"/>
              <a:gd name="connsiteX50-24579" fmla="*/ 5059484 w 9662615"/>
              <a:gd name="connsiteY50-24580" fmla="*/ 1546802 h 1603018"/>
              <a:gd name="connsiteX51-24581" fmla="*/ 5038524 w 9662615"/>
              <a:gd name="connsiteY51-24582" fmla="*/ 1545675 h 1603018"/>
              <a:gd name="connsiteX52-24583" fmla="*/ 5026564 w 9662615"/>
              <a:gd name="connsiteY52-24584" fmla="*/ 1545376 h 1603018"/>
              <a:gd name="connsiteX53-24585" fmla="*/ 4969433 w 9662615"/>
              <a:gd name="connsiteY53-24586" fmla="*/ 1550865 h 1603018"/>
              <a:gd name="connsiteX54-24587" fmla="*/ 4871726 w 9662615"/>
              <a:gd name="connsiteY54-24588" fmla="*/ 1570584 h 1603018"/>
              <a:gd name="connsiteX55-24589" fmla="*/ 4843267 w 9662615"/>
              <a:gd name="connsiteY55-24590" fmla="*/ 1561459 h 1603018"/>
              <a:gd name="connsiteX56-24591" fmla="*/ 4821058 w 9662615"/>
              <a:gd name="connsiteY56-24592" fmla="*/ 1553078 h 1603018"/>
              <a:gd name="connsiteX57-24593" fmla="*/ 4791466 w 9662615"/>
              <a:gd name="connsiteY57-24594" fmla="*/ 1561324 h 1603018"/>
              <a:gd name="connsiteX58-24595" fmla="*/ 4784247 w 9662615"/>
              <a:gd name="connsiteY58-24596" fmla="*/ 1562342 h 1603018"/>
              <a:gd name="connsiteX59-24597" fmla="*/ 4739309 w 9662615"/>
              <a:gd name="connsiteY59-24598" fmla="*/ 1553948 h 1603018"/>
              <a:gd name="connsiteX60-24599" fmla="*/ 4697562 w 9662615"/>
              <a:gd name="connsiteY60-24600" fmla="*/ 1551206 h 1603018"/>
              <a:gd name="connsiteX61-24601" fmla="*/ 4650737 w 9662615"/>
              <a:gd name="connsiteY61-24602" fmla="*/ 1537381 h 1603018"/>
              <a:gd name="connsiteX62-24603" fmla="*/ 4583150 w 9662615"/>
              <a:gd name="connsiteY62-24604" fmla="*/ 1529064 h 1603018"/>
              <a:gd name="connsiteX63-24605" fmla="*/ 4521734 w 9662615"/>
              <a:gd name="connsiteY63-24606" fmla="*/ 1529359 h 1603018"/>
              <a:gd name="connsiteX64-24607" fmla="*/ 4382398 w 9662615"/>
              <a:gd name="connsiteY64-24608" fmla="*/ 1534108 h 1603018"/>
              <a:gd name="connsiteX65-24609" fmla="*/ 4221826 w 9662615"/>
              <a:gd name="connsiteY65-24610" fmla="*/ 1500972 h 1603018"/>
              <a:gd name="connsiteX66-24611" fmla="*/ 4096601 w 9662615"/>
              <a:gd name="connsiteY66-24612" fmla="*/ 1521563 h 1603018"/>
              <a:gd name="connsiteX67-24613" fmla="*/ 4002441 w 9662615"/>
              <a:gd name="connsiteY67-24614" fmla="*/ 1528912 h 1603018"/>
              <a:gd name="connsiteX68-24615" fmla="*/ 3833906 w 9662615"/>
              <a:gd name="connsiteY68-24616" fmla="*/ 1516637 h 1603018"/>
              <a:gd name="connsiteX69-24617" fmla="*/ 3763845 w 9662615"/>
              <a:gd name="connsiteY69-24618" fmla="*/ 1501782 h 1603018"/>
              <a:gd name="connsiteX70-24619" fmla="*/ 3641778 w 9662615"/>
              <a:gd name="connsiteY70-24620" fmla="*/ 1505446 h 1603018"/>
              <a:gd name="connsiteX71-24621" fmla="*/ 3565233 w 9662615"/>
              <a:gd name="connsiteY71-24622" fmla="*/ 1515122 h 1603018"/>
              <a:gd name="connsiteX72-24623" fmla="*/ 3560267 w 9662615"/>
              <a:gd name="connsiteY72-24624" fmla="*/ 1516288 h 1603018"/>
              <a:gd name="connsiteX73-24625" fmla="*/ 3540258 w 9662615"/>
              <a:gd name="connsiteY73-24626" fmla="*/ 1516976 h 1603018"/>
              <a:gd name="connsiteX74-24627" fmla="*/ 3534780 w 9662615"/>
              <a:gd name="connsiteY74-24628" fmla="*/ 1522141 h 1603018"/>
              <a:gd name="connsiteX75-24629" fmla="*/ 3504783 w 9662615"/>
              <a:gd name="connsiteY75-24630" fmla="*/ 1526739 h 1603018"/>
              <a:gd name="connsiteX76-24631" fmla="*/ 3430805 w 9662615"/>
              <a:gd name="connsiteY76-24632" fmla="*/ 1542521 h 1603018"/>
              <a:gd name="connsiteX77-24633" fmla="*/ 3292707 w 9662615"/>
              <a:gd name="connsiteY77-24634" fmla="*/ 1520490 h 1603018"/>
              <a:gd name="connsiteX78-24635" fmla="*/ 3187872 w 9662615"/>
              <a:gd name="connsiteY78-24636" fmla="*/ 1519991 h 1603018"/>
              <a:gd name="connsiteX79-24637" fmla="*/ 3148026 w 9662615"/>
              <a:gd name="connsiteY79-24638" fmla="*/ 1524777 h 1603018"/>
              <a:gd name="connsiteX80-24639" fmla="*/ 3092394 w 9662615"/>
              <a:gd name="connsiteY80-24640" fmla="*/ 1528115 h 1603018"/>
              <a:gd name="connsiteX81-24641" fmla="*/ 2994200 w 9662615"/>
              <a:gd name="connsiteY81-24642" fmla="*/ 1537857 h 1603018"/>
              <a:gd name="connsiteX82-24643" fmla="*/ 2862301 w 9662615"/>
              <a:gd name="connsiteY82-24644" fmla="*/ 1544250 h 1603018"/>
              <a:gd name="connsiteX83-24645" fmla="*/ 2766335 w 9662615"/>
              <a:gd name="connsiteY83-24646" fmla="*/ 1527662 h 1603018"/>
              <a:gd name="connsiteX84-24647" fmla="*/ 2757836 w 9662615"/>
              <a:gd name="connsiteY84-24648" fmla="*/ 1531371 h 1603018"/>
              <a:gd name="connsiteX85-24649" fmla="*/ 2691555 w 9662615"/>
              <a:gd name="connsiteY85-24650" fmla="*/ 1530283 h 1603018"/>
              <a:gd name="connsiteX86-24651" fmla="*/ 2491676 w 9662615"/>
              <a:gd name="connsiteY86-24652" fmla="*/ 1500859 h 1603018"/>
              <a:gd name="connsiteX87-24653" fmla="*/ 2378036 w 9662615"/>
              <a:gd name="connsiteY87-24654" fmla="*/ 1520645 h 1603018"/>
              <a:gd name="connsiteX88-24655" fmla="*/ 2284269 w 9662615"/>
              <a:gd name="connsiteY88-24656" fmla="*/ 1503068 h 1603018"/>
              <a:gd name="connsiteX89-24657" fmla="*/ 2207104 w 9662615"/>
              <a:gd name="connsiteY89-24658" fmla="*/ 1508888 h 1603018"/>
              <a:gd name="connsiteX90-24659" fmla="*/ 2149226 w 9662615"/>
              <a:gd name="connsiteY90-24660" fmla="*/ 1523409 h 1603018"/>
              <a:gd name="connsiteX91-24661" fmla="*/ 2084783 w 9662615"/>
              <a:gd name="connsiteY91-24662" fmla="*/ 1524245 h 1603018"/>
              <a:gd name="connsiteX92-24663" fmla="*/ 2070075 w 9662615"/>
              <a:gd name="connsiteY92-24664" fmla="*/ 1511285 h 1603018"/>
              <a:gd name="connsiteX93-24665" fmla="*/ 2001057 w 9662615"/>
              <a:gd name="connsiteY93-24666" fmla="*/ 1516449 h 1603018"/>
              <a:gd name="connsiteX94-24667" fmla="*/ 1896330 w 9662615"/>
              <a:gd name="connsiteY94-24668" fmla="*/ 1525725 h 1603018"/>
              <a:gd name="connsiteX95-24669" fmla="*/ 1835994 w 9662615"/>
              <a:gd name="connsiteY95-24670" fmla="*/ 1527678 h 1603018"/>
              <a:gd name="connsiteX96-24671" fmla="*/ 1671119 w 9662615"/>
              <a:gd name="connsiteY96-24672" fmla="*/ 1536701 h 1603018"/>
              <a:gd name="connsiteX97-24673" fmla="*/ 1601337 w 9662615"/>
              <a:gd name="connsiteY97-24674" fmla="*/ 1548552 h 1603018"/>
              <a:gd name="connsiteX98-24675" fmla="*/ 1407755 w 9662615"/>
              <a:gd name="connsiteY98-24676" fmla="*/ 1571444 h 1603018"/>
              <a:gd name="connsiteX99-24677" fmla="*/ 1291872 w 9662615"/>
              <a:gd name="connsiteY99-24678" fmla="*/ 1579471 h 1603018"/>
              <a:gd name="connsiteX100-24679" fmla="*/ 1245251 w 9662615"/>
              <a:gd name="connsiteY100-24680" fmla="*/ 1603018 h 1603018"/>
              <a:gd name="connsiteX101-24681" fmla="*/ 1181938 w 9662615"/>
              <a:gd name="connsiteY101-24682" fmla="*/ 1592789 h 1603018"/>
              <a:gd name="connsiteX102-24683" fmla="*/ 1091432 w 9662615"/>
              <a:gd name="connsiteY102-24684" fmla="*/ 1571003 h 1603018"/>
              <a:gd name="connsiteX103-24685" fmla="*/ 940355 w 9662615"/>
              <a:gd name="connsiteY103-24686" fmla="*/ 1560638 h 1603018"/>
              <a:gd name="connsiteX104-24687" fmla="*/ 868264 w 9662615"/>
              <a:gd name="connsiteY104-24688" fmla="*/ 1566392 h 1603018"/>
              <a:gd name="connsiteX105-24689" fmla="*/ 792765 w 9662615"/>
              <a:gd name="connsiteY105-24690" fmla="*/ 1563102 h 1603018"/>
              <a:gd name="connsiteX106-24691" fmla="*/ 653153 w 9662615"/>
              <a:gd name="connsiteY106-24692" fmla="*/ 1563516 h 1603018"/>
              <a:gd name="connsiteX107-24693" fmla="*/ 541933 w 9662615"/>
              <a:gd name="connsiteY107-24694" fmla="*/ 1561051 h 1603018"/>
              <a:gd name="connsiteX108-24695" fmla="*/ 472797 w 9662615"/>
              <a:gd name="connsiteY108-24696" fmla="*/ 1568904 h 1603018"/>
              <a:gd name="connsiteX109-24697" fmla="*/ 396059 w 9662615"/>
              <a:gd name="connsiteY109-24698" fmla="*/ 1560970 h 1603018"/>
              <a:gd name="connsiteX110-24699" fmla="*/ 336819 w 9662615"/>
              <a:gd name="connsiteY110-24700" fmla="*/ 1560892 h 1603018"/>
              <a:gd name="connsiteX111-24701" fmla="*/ 267163 w 9662615"/>
              <a:gd name="connsiteY111-24702" fmla="*/ 1531913 h 1603018"/>
              <a:gd name="connsiteX112-24703" fmla="*/ 196644 w 9662615"/>
              <a:gd name="connsiteY112-24704" fmla="*/ 1524565 h 1603018"/>
              <a:gd name="connsiteX113-24705" fmla="*/ 86819 w 9662615"/>
              <a:gd name="connsiteY113-24706" fmla="*/ 1519517 h 1603018"/>
              <a:gd name="connsiteX114-24707" fmla="*/ 53369 w 9662615"/>
              <a:gd name="connsiteY114-24708" fmla="*/ 1516853 h 1603018"/>
              <a:gd name="connsiteX115-24709" fmla="*/ 2359 w 9662615"/>
              <a:gd name="connsiteY115-24710" fmla="*/ 1515247 h 1603018"/>
              <a:gd name="connsiteX116-24711" fmla="*/ 0 w 9662615"/>
              <a:gd name="connsiteY116-24712" fmla="*/ 1514932 h 1603018"/>
              <a:gd name="connsiteX117-24713" fmla="*/ 0 w 9662615"/>
              <a:gd name="connsiteY117-24714" fmla="*/ 0 h 1603018"/>
              <a:gd name="connsiteX0-24715" fmla="*/ 0 w 9662615"/>
              <a:gd name="connsiteY0-24716" fmla="*/ 0 h 1603018"/>
              <a:gd name="connsiteX1-24717" fmla="*/ 9662615 w 9662615"/>
              <a:gd name="connsiteY1-24718" fmla="*/ 0 h 1603018"/>
              <a:gd name="connsiteX2-24719" fmla="*/ 9662615 w 9662615"/>
              <a:gd name="connsiteY2-24720" fmla="*/ 1280346 h 1603018"/>
              <a:gd name="connsiteX3-24721" fmla="*/ 9551077 w 9662615"/>
              <a:gd name="connsiteY3-24722" fmla="*/ 1292033 h 1603018"/>
              <a:gd name="connsiteX4-24723" fmla="*/ 9469546 w 9662615"/>
              <a:gd name="connsiteY4-24724" fmla="*/ 1289837 h 1603018"/>
              <a:gd name="connsiteX5-24725" fmla="*/ 9326260 w 9662615"/>
              <a:gd name="connsiteY5-24726" fmla="*/ 1277155 h 1603018"/>
              <a:gd name="connsiteX6-24727" fmla="*/ 9144767 w 9662615"/>
              <a:gd name="connsiteY6-24728" fmla="*/ 1264120 h 1603018"/>
              <a:gd name="connsiteX7-24729" fmla="*/ 8976400 w 9662615"/>
              <a:gd name="connsiteY7-24730" fmla="*/ 1326661 h 1603018"/>
              <a:gd name="connsiteX8-24731" fmla="*/ 8828711 w 9662615"/>
              <a:gd name="connsiteY8-24732" fmla="*/ 1346394 h 1603018"/>
              <a:gd name="connsiteX9-24733" fmla="*/ 8695953 w 9662615"/>
              <a:gd name="connsiteY9-24734" fmla="*/ 1346784 h 1603018"/>
              <a:gd name="connsiteX10-24735" fmla="*/ 8652191 w 9662615"/>
              <a:gd name="connsiteY10-24736" fmla="*/ 1345903 h 1603018"/>
              <a:gd name="connsiteX11-24737" fmla="*/ 8591582 w 9662615"/>
              <a:gd name="connsiteY11-24738" fmla="*/ 1341666 h 1603018"/>
              <a:gd name="connsiteX12-24739" fmla="*/ 8537336 w 9662615"/>
              <a:gd name="connsiteY12-24740" fmla="*/ 1341684 h 1603018"/>
              <a:gd name="connsiteX13-24741" fmla="*/ 8416849 w 9662615"/>
              <a:gd name="connsiteY13-24742" fmla="*/ 1367085 h 1603018"/>
              <a:gd name="connsiteX14-24743" fmla="*/ 8278355 w 9662615"/>
              <a:gd name="connsiteY14-24744" fmla="*/ 1386569 h 1603018"/>
              <a:gd name="connsiteX15-24745" fmla="*/ 8197961 w 9662615"/>
              <a:gd name="connsiteY15-24746" fmla="*/ 1392804 h 1603018"/>
              <a:gd name="connsiteX16-24747" fmla="*/ 8171196 w 9662615"/>
              <a:gd name="connsiteY16-24748" fmla="*/ 1397216 h 1603018"/>
              <a:gd name="connsiteX17-24749" fmla="*/ 8087910 w 9662615"/>
              <a:gd name="connsiteY17-24750" fmla="*/ 1386449 h 1603018"/>
              <a:gd name="connsiteX18-24751" fmla="*/ 7974579 w 9662615"/>
              <a:gd name="connsiteY18-24752" fmla="*/ 1383439 h 1603018"/>
              <a:gd name="connsiteX19-24753" fmla="*/ 7768351 w 9662615"/>
              <a:gd name="connsiteY19-24754" fmla="*/ 1395051 h 1603018"/>
              <a:gd name="connsiteX20-24755" fmla="*/ 7635985 w 9662615"/>
              <a:gd name="connsiteY20-24756" fmla="*/ 1386363 h 1603018"/>
              <a:gd name="connsiteX21-24757" fmla="*/ 7466069 w 9662615"/>
              <a:gd name="connsiteY21-24758" fmla="*/ 1377654 h 1603018"/>
              <a:gd name="connsiteX22-24759" fmla="*/ 7355642 w 9662615"/>
              <a:gd name="connsiteY22-24760" fmla="*/ 1407761 h 1603018"/>
              <a:gd name="connsiteX23-24761" fmla="*/ 7215220 w 9662615"/>
              <a:gd name="connsiteY23-24762" fmla="*/ 1397856 h 1603018"/>
              <a:gd name="connsiteX24-24763" fmla="*/ 7082147 w 9662615"/>
              <a:gd name="connsiteY24-24764" fmla="*/ 1406113 h 1603018"/>
              <a:gd name="connsiteX25-24765" fmla="*/ 6987129 w 9662615"/>
              <a:gd name="connsiteY25-24766" fmla="*/ 1404834 h 1603018"/>
              <a:gd name="connsiteX26-24767" fmla="*/ 6907567 w 9662615"/>
              <a:gd name="connsiteY26-24768" fmla="*/ 1419149 h 1603018"/>
              <a:gd name="connsiteX27-24769" fmla="*/ 6748428 w 9662615"/>
              <a:gd name="connsiteY27-24770" fmla="*/ 1420308 h 1603018"/>
              <a:gd name="connsiteX28-24771" fmla="*/ 6654257 w 9662615"/>
              <a:gd name="connsiteY28-24772" fmla="*/ 1424143 h 1603018"/>
              <a:gd name="connsiteX29-24773" fmla="*/ 6620123 w 9662615"/>
              <a:gd name="connsiteY29-24774" fmla="*/ 1430535 h 1603018"/>
              <a:gd name="connsiteX30-24775" fmla="*/ 6571355 w 9662615"/>
              <a:gd name="connsiteY30-24776" fmla="*/ 1436144 h 1603018"/>
              <a:gd name="connsiteX31-24777" fmla="*/ 6486557 w 9662615"/>
              <a:gd name="connsiteY31-24778" fmla="*/ 1449861 h 1603018"/>
              <a:gd name="connsiteX32-24779" fmla="*/ 6370419 w 9662615"/>
              <a:gd name="connsiteY32-24780" fmla="*/ 1461649 h 1603018"/>
              <a:gd name="connsiteX33-24781" fmla="*/ 6278839 w 9662615"/>
              <a:gd name="connsiteY33-24782" fmla="*/ 1449160 h 1603018"/>
              <a:gd name="connsiteX34-24783" fmla="*/ 6272455 w 9662615"/>
              <a:gd name="connsiteY34-24784" fmla="*/ 1453191 h 1603018"/>
              <a:gd name="connsiteX35-24785" fmla="*/ 6212659 w 9662615"/>
              <a:gd name="connsiteY35-24786" fmla="*/ 1454850 h 1603018"/>
              <a:gd name="connsiteX36-24787" fmla="*/ 6069317 w 9662615"/>
              <a:gd name="connsiteY36-24788" fmla="*/ 1445838 h 1603018"/>
              <a:gd name="connsiteX37-24789" fmla="*/ 5878477 w 9662615"/>
              <a:gd name="connsiteY37-24790" fmla="*/ 1439180 h 1603018"/>
              <a:gd name="connsiteX38-24791" fmla="*/ 5838387 w 9662615"/>
              <a:gd name="connsiteY38-24792" fmla="*/ 1444679 h 1603018"/>
              <a:gd name="connsiteX39-24793" fmla="*/ 5771136 w 9662615"/>
              <a:gd name="connsiteY39-24794" fmla="*/ 1453639 h 1603018"/>
              <a:gd name="connsiteX40-24795" fmla="*/ 5724081 w 9662615"/>
              <a:gd name="connsiteY40-24796" fmla="*/ 1470431 h 1603018"/>
              <a:gd name="connsiteX41-24797" fmla="*/ 5666577 w 9662615"/>
              <a:gd name="connsiteY41-24798" fmla="*/ 1473921 h 1603018"/>
              <a:gd name="connsiteX42-24799" fmla="*/ 5649068 w 9662615"/>
              <a:gd name="connsiteY42-24800" fmla="*/ 1461676 h 1603018"/>
              <a:gd name="connsiteX43-24801" fmla="*/ 5588902 w 9662615"/>
              <a:gd name="connsiteY43-24802" fmla="*/ 1469647 h 1603018"/>
              <a:gd name="connsiteX44-24803" fmla="*/ 5498090 w 9662615"/>
              <a:gd name="connsiteY44-24804" fmla="*/ 1483173 h 1603018"/>
              <a:gd name="connsiteX45-24805" fmla="*/ 5444641 w 9662615"/>
              <a:gd name="connsiteY45-24806" fmla="*/ 1487602 h 1603018"/>
              <a:gd name="connsiteX46-24807" fmla="*/ 5299812 w 9662615"/>
              <a:gd name="connsiteY46-24808" fmla="*/ 1503362 h 1603018"/>
              <a:gd name="connsiteX47-24809" fmla="*/ 5245752 w 9662615"/>
              <a:gd name="connsiteY47-24810" fmla="*/ 1520612 h 1603018"/>
              <a:gd name="connsiteX48-24811" fmla="*/ 5177807 w 9662615"/>
              <a:gd name="connsiteY48-24812" fmla="*/ 1526802 h 1603018"/>
              <a:gd name="connsiteX49-24813" fmla="*/ 5113910 w 9662615"/>
              <a:gd name="connsiteY49-24814" fmla="*/ 1533205 h 1603018"/>
              <a:gd name="connsiteX50-24815" fmla="*/ 5059484 w 9662615"/>
              <a:gd name="connsiteY50-24816" fmla="*/ 1546802 h 1603018"/>
              <a:gd name="connsiteX51-24817" fmla="*/ 5038524 w 9662615"/>
              <a:gd name="connsiteY51-24818" fmla="*/ 1545675 h 1603018"/>
              <a:gd name="connsiteX52-24819" fmla="*/ 5026564 w 9662615"/>
              <a:gd name="connsiteY52-24820" fmla="*/ 1545376 h 1603018"/>
              <a:gd name="connsiteX53-24821" fmla="*/ 4969433 w 9662615"/>
              <a:gd name="connsiteY53-24822" fmla="*/ 1550865 h 1603018"/>
              <a:gd name="connsiteX54-24823" fmla="*/ 4871726 w 9662615"/>
              <a:gd name="connsiteY54-24824" fmla="*/ 1570584 h 1603018"/>
              <a:gd name="connsiteX55-24825" fmla="*/ 4843267 w 9662615"/>
              <a:gd name="connsiteY55-24826" fmla="*/ 1561459 h 1603018"/>
              <a:gd name="connsiteX56-24827" fmla="*/ 4821058 w 9662615"/>
              <a:gd name="connsiteY56-24828" fmla="*/ 1553078 h 1603018"/>
              <a:gd name="connsiteX57-24829" fmla="*/ 4791466 w 9662615"/>
              <a:gd name="connsiteY57-24830" fmla="*/ 1561324 h 1603018"/>
              <a:gd name="connsiteX58-24831" fmla="*/ 4784247 w 9662615"/>
              <a:gd name="connsiteY58-24832" fmla="*/ 1562342 h 1603018"/>
              <a:gd name="connsiteX59-24833" fmla="*/ 4739309 w 9662615"/>
              <a:gd name="connsiteY59-24834" fmla="*/ 1553948 h 1603018"/>
              <a:gd name="connsiteX60-24835" fmla="*/ 4697562 w 9662615"/>
              <a:gd name="connsiteY60-24836" fmla="*/ 1551206 h 1603018"/>
              <a:gd name="connsiteX61-24837" fmla="*/ 4650737 w 9662615"/>
              <a:gd name="connsiteY61-24838" fmla="*/ 1537381 h 1603018"/>
              <a:gd name="connsiteX62-24839" fmla="*/ 4583150 w 9662615"/>
              <a:gd name="connsiteY62-24840" fmla="*/ 1529064 h 1603018"/>
              <a:gd name="connsiteX63-24841" fmla="*/ 4521734 w 9662615"/>
              <a:gd name="connsiteY63-24842" fmla="*/ 1529359 h 1603018"/>
              <a:gd name="connsiteX64-24843" fmla="*/ 4382398 w 9662615"/>
              <a:gd name="connsiteY64-24844" fmla="*/ 1534108 h 1603018"/>
              <a:gd name="connsiteX65-24845" fmla="*/ 4221826 w 9662615"/>
              <a:gd name="connsiteY65-24846" fmla="*/ 1500972 h 1603018"/>
              <a:gd name="connsiteX66-24847" fmla="*/ 4096601 w 9662615"/>
              <a:gd name="connsiteY66-24848" fmla="*/ 1521563 h 1603018"/>
              <a:gd name="connsiteX67-24849" fmla="*/ 4002441 w 9662615"/>
              <a:gd name="connsiteY67-24850" fmla="*/ 1528912 h 1603018"/>
              <a:gd name="connsiteX68-24851" fmla="*/ 3833906 w 9662615"/>
              <a:gd name="connsiteY68-24852" fmla="*/ 1516637 h 1603018"/>
              <a:gd name="connsiteX69-24853" fmla="*/ 3763845 w 9662615"/>
              <a:gd name="connsiteY69-24854" fmla="*/ 1501782 h 1603018"/>
              <a:gd name="connsiteX70-24855" fmla="*/ 3641778 w 9662615"/>
              <a:gd name="connsiteY70-24856" fmla="*/ 1505446 h 1603018"/>
              <a:gd name="connsiteX71-24857" fmla="*/ 3565233 w 9662615"/>
              <a:gd name="connsiteY71-24858" fmla="*/ 1515122 h 1603018"/>
              <a:gd name="connsiteX72-24859" fmla="*/ 3560267 w 9662615"/>
              <a:gd name="connsiteY72-24860" fmla="*/ 1516288 h 1603018"/>
              <a:gd name="connsiteX73-24861" fmla="*/ 3540258 w 9662615"/>
              <a:gd name="connsiteY73-24862" fmla="*/ 1516976 h 1603018"/>
              <a:gd name="connsiteX74-24863" fmla="*/ 3534780 w 9662615"/>
              <a:gd name="connsiteY74-24864" fmla="*/ 1522141 h 1603018"/>
              <a:gd name="connsiteX75-24865" fmla="*/ 3504783 w 9662615"/>
              <a:gd name="connsiteY75-24866" fmla="*/ 1526739 h 1603018"/>
              <a:gd name="connsiteX76-24867" fmla="*/ 3430805 w 9662615"/>
              <a:gd name="connsiteY76-24868" fmla="*/ 1542521 h 1603018"/>
              <a:gd name="connsiteX77-24869" fmla="*/ 3292707 w 9662615"/>
              <a:gd name="connsiteY77-24870" fmla="*/ 1520490 h 1603018"/>
              <a:gd name="connsiteX78-24871" fmla="*/ 3187872 w 9662615"/>
              <a:gd name="connsiteY78-24872" fmla="*/ 1519991 h 1603018"/>
              <a:gd name="connsiteX79-24873" fmla="*/ 3148026 w 9662615"/>
              <a:gd name="connsiteY79-24874" fmla="*/ 1524777 h 1603018"/>
              <a:gd name="connsiteX80-24875" fmla="*/ 3092394 w 9662615"/>
              <a:gd name="connsiteY80-24876" fmla="*/ 1528115 h 1603018"/>
              <a:gd name="connsiteX81-24877" fmla="*/ 2994200 w 9662615"/>
              <a:gd name="connsiteY81-24878" fmla="*/ 1537857 h 1603018"/>
              <a:gd name="connsiteX82-24879" fmla="*/ 2862301 w 9662615"/>
              <a:gd name="connsiteY82-24880" fmla="*/ 1544250 h 1603018"/>
              <a:gd name="connsiteX83-24881" fmla="*/ 2766335 w 9662615"/>
              <a:gd name="connsiteY83-24882" fmla="*/ 1527662 h 1603018"/>
              <a:gd name="connsiteX84-24883" fmla="*/ 2757836 w 9662615"/>
              <a:gd name="connsiteY84-24884" fmla="*/ 1531371 h 1603018"/>
              <a:gd name="connsiteX85-24885" fmla="*/ 2691555 w 9662615"/>
              <a:gd name="connsiteY85-24886" fmla="*/ 1530283 h 1603018"/>
              <a:gd name="connsiteX86-24887" fmla="*/ 2491676 w 9662615"/>
              <a:gd name="connsiteY86-24888" fmla="*/ 1500859 h 1603018"/>
              <a:gd name="connsiteX87-24889" fmla="*/ 2378036 w 9662615"/>
              <a:gd name="connsiteY87-24890" fmla="*/ 1520645 h 1603018"/>
              <a:gd name="connsiteX88-24891" fmla="*/ 2284269 w 9662615"/>
              <a:gd name="connsiteY88-24892" fmla="*/ 1503068 h 1603018"/>
              <a:gd name="connsiteX89-24893" fmla="*/ 2207104 w 9662615"/>
              <a:gd name="connsiteY89-24894" fmla="*/ 1508888 h 1603018"/>
              <a:gd name="connsiteX90-24895" fmla="*/ 2149226 w 9662615"/>
              <a:gd name="connsiteY90-24896" fmla="*/ 1523409 h 1603018"/>
              <a:gd name="connsiteX91-24897" fmla="*/ 2084783 w 9662615"/>
              <a:gd name="connsiteY91-24898" fmla="*/ 1524245 h 1603018"/>
              <a:gd name="connsiteX92-24899" fmla="*/ 2070075 w 9662615"/>
              <a:gd name="connsiteY92-24900" fmla="*/ 1511285 h 1603018"/>
              <a:gd name="connsiteX93-24901" fmla="*/ 2001057 w 9662615"/>
              <a:gd name="connsiteY93-24902" fmla="*/ 1516449 h 1603018"/>
              <a:gd name="connsiteX94-24903" fmla="*/ 1896330 w 9662615"/>
              <a:gd name="connsiteY94-24904" fmla="*/ 1525725 h 1603018"/>
              <a:gd name="connsiteX95-24905" fmla="*/ 1835994 w 9662615"/>
              <a:gd name="connsiteY95-24906" fmla="*/ 1527678 h 1603018"/>
              <a:gd name="connsiteX96-24907" fmla="*/ 1671119 w 9662615"/>
              <a:gd name="connsiteY96-24908" fmla="*/ 1536701 h 1603018"/>
              <a:gd name="connsiteX97-24909" fmla="*/ 1565556 w 9662615"/>
              <a:gd name="connsiteY97-24910" fmla="*/ 1556503 h 1603018"/>
              <a:gd name="connsiteX98-24911" fmla="*/ 1407755 w 9662615"/>
              <a:gd name="connsiteY98-24912" fmla="*/ 1571444 h 1603018"/>
              <a:gd name="connsiteX99-24913" fmla="*/ 1291872 w 9662615"/>
              <a:gd name="connsiteY99-24914" fmla="*/ 1579471 h 1603018"/>
              <a:gd name="connsiteX100-24915" fmla="*/ 1245251 w 9662615"/>
              <a:gd name="connsiteY100-24916" fmla="*/ 1603018 h 1603018"/>
              <a:gd name="connsiteX101-24917" fmla="*/ 1181938 w 9662615"/>
              <a:gd name="connsiteY101-24918" fmla="*/ 1592789 h 1603018"/>
              <a:gd name="connsiteX102-24919" fmla="*/ 1091432 w 9662615"/>
              <a:gd name="connsiteY102-24920" fmla="*/ 1571003 h 1603018"/>
              <a:gd name="connsiteX103-24921" fmla="*/ 940355 w 9662615"/>
              <a:gd name="connsiteY103-24922" fmla="*/ 1560638 h 1603018"/>
              <a:gd name="connsiteX104-24923" fmla="*/ 868264 w 9662615"/>
              <a:gd name="connsiteY104-24924" fmla="*/ 1566392 h 1603018"/>
              <a:gd name="connsiteX105-24925" fmla="*/ 792765 w 9662615"/>
              <a:gd name="connsiteY105-24926" fmla="*/ 1563102 h 1603018"/>
              <a:gd name="connsiteX106-24927" fmla="*/ 653153 w 9662615"/>
              <a:gd name="connsiteY106-24928" fmla="*/ 1563516 h 1603018"/>
              <a:gd name="connsiteX107-24929" fmla="*/ 541933 w 9662615"/>
              <a:gd name="connsiteY107-24930" fmla="*/ 1561051 h 1603018"/>
              <a:gd name="connsiteX108-24931" fmla="*/ 472797 w 9662615"/>
              <a:gd name="connsiteY108-24932" fmla="*/ 1568904 h 1603018"/>
              <a:gd name="connsiteX109-24933" fmla="*/ 396059 w 9662615"/>
              <a:gd name="connsiteY109-24934" fmla="*/ 1560970 h 1603018"/>
              <a:gd name="connsiteX110-24935" fmla="*/ 336819 w 9662615"/>
              <a:gd name="connsiteY110-24936" fmla="*/ 1560892 h 1603018"/>
              <a:gd name="connsiteX111-24937" fmla="*/ 267163 w 9662615"/>
              <a:gd name="connsiteY111-24938" fmla="*/ 1531913 h 1603018"/>
              <a:gd name="connsiteX112-24939" fmla="*/ 196644 w 9662615"/>
              <a:gd name="connsiteY112-24940" fmla="*/ 1524565 h 1603018"/>
              <a:gd name="connsiteX113-24941" fmla="*/ 86819 w 9662615"/>
              <a:gd name="connsiteY113-24942" fmla="*/ 1519517 h 1603018"/>
              <a:gd name="connsiteX114-24943" fmla="*/ 53369 w 9662615"/>
              <a:gd name="connsiteY114-24944" fmla="*/ 1516853 h 1603018"/>
              <a:gd name="connsiteX115-24945" fmla="*/ 2359 w 9662615"/>
              <a:gd name="connsiteY115-24946" fmla="*/ 1515247 h 1603018"/>
              <a:gd name="connsiteX116-24947" fmla="*/ 0 w 9662615"/>
              <a:gd name="connsiteY116-24948" fmla="*/ 1514932 h 1603018"/>
              <a:gd name="connsiteX117-24949" fmla="*/ 0 w 9662615"/>
              <a:gd name="connsiteY117-24950" fmla="*/ 0 h 1603018"/>
              <a:gd name="connsiteX0-24951" fmla="*/ 0 w 9662615"/>
              <a:gd name="connsiteY0-24952" fmla="*/ 0 h 1603018"/>
              <a:gd name="connsiteX1-24953" fmla="*/ 9662615 w 9662615"/>
              <a:gd name="connsiteY1-24954" fmla="*/ 0 h 1603018"/>
              <a:gd name="connsiteX2-24955" fmla="*/ 9662615 w 9662615"/>
              <a:gd name="connsiteY2-24956" fmla="*/ 1280346 h 1603018"/>
              <a:gd name="connsiteX3-24957" fmla="*/ 9551077 w 9662615"/>
              <a:gd name="connsiteY3-24958" fmla="*/ 1292033 h 1603018"/>
              <a:gd name="connsiteX4-24959" fmla="*/ 9469546 w 9662615"/>
              <a:gd name="connsiteY4-24960" fmla="*/ 1289837 h 1603018"/>
              <a:gd name="connsiteX5-24961" fmla="*/ 9326260 w 9662615"/>
              <a:gd name="connsiteY5-24962" fmla="*/ 1277155 h 1603018"/>
              <a:gd name="connsiteX6-24963" fmla="*/ 9144767 w 9662615"/>
              <a:gd name="connsiteY6-24964" fmla="*/ 1264120 h 1603018"/>
              <a:gd name="connsiteX7-24965" fmla="*/ 8976400 w 9662615"/>
              <a:gd name="connsiteY7-24966" fmla="*/ 1326661 h 1603018"/>
              <a:gd name="connsiteX8-24967" fmla="*/ 8828711 w 9662615"/>
              <a:gd name="connsiteY8-24968" fmla="*/ 1346394 h 1603018"/>
              <a:gd name="connsiteX9-24969" fmla="*/ 8695953 w 9662615"/>
              <a:gd name="connsiteY9-24970" fmla="*/ 1346784 h 1603018"/>
              <a:gd name="connsiteX10-24971" fmla="*/ 8652191 w 9662615"/>
              <a:gd name="connsiteY10-24972" fmla="*/ 1345903 h 1603018"/>
              <a:gd name="connsiteX11-24973" fmla="*/ 8591582 w 9662615"/>
              <a:gd name="connsiteY11-24974" fmla="*/ 1341666 h 1603018"/>
              <a:gd name="connsiteX12-24975" fmla="*/ 8537336 w 9662615"/>
              <a:gd name="connsiteY12-24976" fmla="*/ 1341684 h 1603018"/>
              <a:gd name="connsiteX13-24977" fmla="*/ 8416849 w 9662615"/>
              <a:gd name="connsiteY13-24978" fmla="*/ 1367085 h 1603018"/>
              <a:gd name="connsiteX14-24979" fmla="*/ 8278355 w 9662615"/>
              <a:gd name="connsiteY14-24980" fmla="*/ 1386569 h 1603018"/>
              <a:gd name="connsiteX15-24981" fmla="*/ 8197961 w 9662615"/>
              <a:gd name="connsiteY15-24982" fmla="*/ 1392804 h 1603018"/>
              <a:gd name="connsiteX16-24983" fmla="*/ 8171196 w 9662615"/>
              <a:gd name="connsiteY16-24984" fmla="*/ 1397216 h 1603018"/>
              <a:gd name="connsiteX17-24985" fmla="*/ 8087910 w 9662615"/>
              <a:gd name="connsiteY17-24986" fmla="*/ 1386449 h 1603018"/>
              <a:gd name="connsiteX18-24987" fmla="*/ 7974579 w 9662615"/>
              <a:gd name="connsiteY18-24988" fmla="*/ 1383439 h 1603018"/>
              <a:gd name="connsiteX19-24989" fmla="*/ 7768351 w 9662615"/>
              <a:gd name="connsiteY19-24990" fmla="*/ 1395051 h 1603018"/>
              <a:gd name="connsiteX20-24991" fmla="*/ 7635985 w 9662615"/>
              <a:gd name="connsiteY20-24992" fmla="*/ 1386363 h 1603018"/>
              <a:gd name="connsiteX21-24993" fmla="*/ 7466069 w 9662615"/>
              <a:gd name="connsiteY21-24994" fmla="*/ 1377654 h 1603018"/>
              <a:gd name="connsiteX22-24995" fmla="*/ 7355642 w 9662615"/>
              <a:gd name="connsiteY22-24996" fmla="*/ 1407761 h 1603018"/>
              <a:gd name="connsiteX23-24997" fmla="*/ 7215220 w 9662615"/>
              <a:gd name="connsiteY23-24998" fmla="*/ 1397856 h 1603018"/>
              <a:gd name="connsiteX24-24999" fmla="*/ 7082147 w 9662615"/>
              <a:gd name="connsiteY24-25000" fmla="*/ 1406113 h 1603018"/>
              <a:gd name="connsiteX25-25001" fmla="*/ 6987129 w 9662615"/>
              <a:gd name="connsiteY25-25002" fmla="*/ 1404834 h 1603018"/>
              <a:gd name="connsiteX26-25003" fmla="*/ 6907567 w 9662615"/>
              <a:gd name="connsiteY26-25004" fmla="*/ 1419149 h 1603018"/>
              <a:gd name="connsiteX27-25005" fmla="*/ 6748428 w 9662615"/>
              <a:gd name="connsiteY27-25006" fmla="*/ 1420308 h 1603018"/>
              <a:gd name="connsiteX28-25007" fmla="*/ 6654257 w 9662615"/>
              <a:gd name="connsiteY28-25008" fmla="*/ 1424143 h 1603018"/>
              <a:gd name="connsiteX29-25009" fmla="*/ 6620123 w 9662615"/>
              <a:gd name="connsiteY29-25010" fmla="*/ 1430535 h 1603018"/>
              <a:gd name="connsiteX30-25011" fmla="*/ 6571355 w 9662615"/>
              <a:gd name="connsiteY30-25012" fmla="*/ 1436144 h 1603018"/>
              <a:gd name="connsiteX31-25013" fmla="*/ 6486557 w 9662615"/>
              <a:gd name="connsiteY31-25014" fmla="*/ 1449861 h 1603018"/>
              <a:gd name="connsiteX32-25015" fmla="*/ 6370419 w 9662615"/>
              <a:gd name="connsiteY32-25016" fmla="*/ 1461649 h 1603018"/>
              <a:gd name="connsiteX33-25017" fmla="*/ 6278839 w 9662615"/>
              <a:gd name="connsiteY33-25018" fmla="*/ 1449160 h 1603018"/>
              <a:gd name="connsiteX34-25019" fmla="*/ 6272455 w 9662615"/>
              <a:gd name="connsiteY34-25020" fmla="*/ 1453191 h 1603018"/>
              <a:gd name="connsiteX35-25021" fmla="*/ 6212659 w 9662615"/>
              <a:gd name="connsiteY35-25022" fmla="*/ 1454850 h 1603018"/>
              <a:gd name="connsiteX36-25023" fmla="*/ 6069317 w 9662615"/>
              <a:gd name="connsiteY36-25024" fmla="*/ 1445838 h 1603018"/>
              <a:gd name="connsiteX37-25025" fmla="*/ 5878477 w 9662615"/>
              <a:gd name="connsiteY37-25026" fmla="*/ 1439180 h 1603018"/>
              <a:gd name="connsiteX38-25027" fmla="*/ 5838387 w 9662615"/>
              <a:gd name="connsiteY38-25028" fmla="*/ 1444679 h 1603018"/>
              <a:gd name="connsiteX39-25029" fmla="*/ 5771136 w 9662615"/>
              <a:gd name="connsiteY39-25030" fmla="*/ 1453639 h 1603018"/>
              <a:gd name="connsiteX40-25031" fmla="*/ 5724081 w 9662615"/>
              <a:gd name="connsiteY40-25032" fmla="*/ 1470431 h 1603018"/>
              <a:gd name="connsiteX41-25033" fmla="*/ 5666577 w 9662615"/>
              <a:gd name="connsiteY41-25034" fmla="*/ 1473921 h 1603018"/>
              <a:gd name="connsiteX42-25035" fmla="*/ 5649068 w 9662615"/>
              <a:gd name="connsiteY42-25036" fmla="*/ 1461676 h 1603018"/>
              <a:gd name="connsiteX43-25037" fmla="*/ 5588902 w 9662615"/>
              <a:gd name="connsiteY43-25038" fmla="*/ 1469647 h 1603018"/>
              <a:gd name="connsiteX44-25039" fmla="*/ 5498090 w 9662615"/>
              <a:gd name="connsiteY44-25040" fmla="*/ 1483173 h 1603018"/>
              <a:gd name="connsiteX45-25041" fmla="*/ 5444641 w 9662615"/>
              <a:gd name="connsiteY45-25042" fmla="*/ 1487602 h 1603018"/>
              <a:gd name="connsiteX46-25043" fmla="*/ 5299812 w 9662615"/>
              <a:gd name="connsiteY46-25044" fmla="*/ 1503362 h 1603018"/>
              <a:gd name="connsiteX47-25045" fmla="*/ 5245752 w 9662615"/>
              <a:gd name="connsiteY47-25046" fmla="*/ 1520612 h 1603018"/>
              <a:gd name="connsiteX48-25047" fmla="*/ 5177807 w 9662615"/>
              <a:gd name="connsiteY48-25048" fmla="*/ 1526802 h 1603018"/>
              <a:gd name="connsiteX49-25049" fmla="*/ 5113910 w 9662615"/>
              <a:gd name="connsiteY49-25050" fmla="*/ 1533205 h 1603018"/>
              <a:gd name="connsiteX50-25051" fmla="*/ 5059484 w 9662615"/>
              <a:gd name="connsiteY50-25052" fmla="*/ 1546802 h 1603018"/>
              <a:gd name="connsiteX51-25053" fmla="*/ 5038524 w 9662615"/>
              <a:gd name="connsiteY51-25054" fmla="*/ 1545675 h 1603018"/>
              <a:gd name="connsiteX52-25055" fmla="*/ 5026564 w 9662615"/>
              <a:gd name="connsiteY52-25056" fmla="*/ 1545376 h 1603018"/>
              <a:gd name="connsiteX53-25057" fmla="*/ 4969433 w 9662615"/>
              <a:gd name="connsiteY53-25058" fmla="*/ 1550865 h 1603018"/>
              <a:gd name="connsiteX54-25059" fmla="*/ 4871726 w 9662615"/>
              <a:gd name="connsiteY54-25060" fmla="*/ 1570584 h 1603018"/>
              <a:gd name="connsiteX55-25061" fmla="*/ 4843267 w 9662615"/>
              <a:gd name="connsiteY55-25062" fmla="*/ 1561459 h 1603018"/>
              <a:gd name="connsiteX56-25063" fmla="*/ 4821058 w 9662615"/>
              <a:gd name="connsiteY56-25064" fmla="*/ 1553078 h 1603018"/>
              <a:gd name="connsiteX57-25065" fmla="*/ 4791466 w 9662615"/>
              <a:gd name="connsiteY57-25066" fmla="*/ 1561324 h 1603018"/>
              <a:gd name="connsiteX58-25067" fmla="*/ 4784247 w 9662615"/>
              <a:gd name="connsiteY58-25068" fmla="*/ 1562342 h 1603018"/>
              <a:gd name="connsiteX59-25069" fmla="*/ 4739309 w 9662615"/>
              <a:gd name="connsiteY59-25070" fmla="*/ 1553948 h 1603018"/>
              <a:gd name="connsiteX60-25071" fmla="*/ 4697562 w 9662615"/>
              <a:gd name="connsiteY60-25072" fmla="*/ 1551206 h 1603018"/>
              <a:gd name="connsiteX61-25073" fmla="*/ 4650737 w 9662615"/>
              <a:gd name="connsiteY61-25074" fmla="*/ 1537381 h 1603018"/>
              <a:gd name="connsiteX62-25075" fmla="*/ 4583150 w 9662615"/>
              <a:gd name="connsiteY62-25076" fmla="*/ 1529064 h 1603018"/>
              <a:gd name="connsiteX63-25077" fmla="*/ 4521734 w 9662615"/>
              <a:gd name="connsiteY63-25078" fmla="*/ 1529359 h 1603018"/>
              <a:gd name="connsiteX64-25079" fmla="*/ 4382398 w 9662615"/>
              <a:gd name="connsiteY64-25080" fmla="*/ 1534108 h 1603018"/>
              <a:gd name="connsiteX65-25081" fmla="*/ 4221826 w 9662615"/>
              <a:gd name="connsiteY65-25082" fmla="*/ 1500972 h 1603018"/>
              <a:gd name="connsiteX66-25083" fmla="*/ 4096601 w 9662615"/>
              <a:gd name="connsiteY66-25084" fmla="*/ 1521563 h 1603018"/>
              <a:gd name="connsiteX67-25085" fmla="*/ 4002441 w 9662615"/>
              <a:gd name="connsiteY67-25086" fmla="*/ 1528912 h 1603018"/>
              <a:gd name="connsiteX68-25087" fmla="*/ 3833906 w 9662615"/>
              <a:gd name="connsiteY68-25088" fmla="*/ 1516637 h 1603018"/>
              <a:gd name="connsiteX69-25089" fmla="*/ 3763845 w 9662615"/>
              <a:gd name="connsiteY69-25090" fmla="*/ 1501782 h 1603018"/>
              <a:gd name="connsiteX70-25091" fmla="*/ 3641778 w 9662615"/>
              <a:gd name="connsiteY70-25092" fmla="*/ 1505446 h 1603018"/>
              <a:gd name="connsiteX71-25093" fmla="*/ 3565233 w 9662615"/>
              <a:gd name="connsiteY71-25094" fmla="*/ 1515122 h 1603018"/>
              <a:gd name="connsiteX72-25095" fmla="*/ 3560267 w 9662615"/>
              <a:gd name="connsiteY72-25096" fmla="*/ 1516288 h 1603018"/>
              <a:gd name="connsiteX73-25097" fmla="*/ 3540258 w 9662615"/>
              <a:gd name="connsiteY73-25098" fmla="*/ 1516976 h 1603018"/>
              <a:gd name="connsiteX74-25099" fmla="*/ 3534780 w 9662615"/>
              <a:gd name="connsiteY74-25100" fmla="*/ 1522141 h 1603018"/>
              <a:gd name="connsiteX75-25101" fmla="*/ 3480929 w 9662615"/>
              <a:gd name="connsiteY75-25102" fmla="*/ 1526739 h 1603018"/>
              <a:gd name="connsiteX76-25103" fmla="*/ 3430805 w 9662615"/>
              <a:gd name="connsiteY76-25104" fmla="*/ 1542521 h 1603018"/>
              <a:gd name="connsiteX77-25105" fmla="*/ 3292707 w 9662615"/>
              <a:gd name="connsiteY77-25106" fmla="*/ 1520490 h 1603018"/>
              <a:gd name="connsiteX78-25107" fmla="*/ 3187872 w 9662615"/>
              <a:gd name="connsiteY78-25108" fmla="*/ 1519991 h 1603018"/>
              <a:gd name="connsiteX79-25109" fmla="*/ 3148026 w 9662615"/>
              <a:gd name="connsiteY79-25110" fmla="*/ 1524777 h 1603018"/>
              <a:gd name="connsiteX80-25111" fmla="*/ 3092394 w 9662615"/>
              <a:gd name="connsiteY80-25112" fmla="*/ 1528115 h 1603018"/>
              <a:gd name="connsiteX81-25113" fmla="*/ 2994200 w 9662615"/>
              <a:gd name="connsiteY81-25114" fmla="*/ 1537857 h 1603018"/>
              <a:gd name="connsiteX82-25115" fmla="*/ 2862301 w 9662615"/>
              <a:gd name="connsiteY82-25116" fmla="*/ 1544250 h 1603018"/>
              <a:gd name="connsiteX83-25117" fmla="*/ 2766335 w 9662615"/>
              <a:gd name="connsiteY83-25118" fmla="*/ 1527662 h 1603018"/>
              <a:gd name="connsiteX84-25119" fmla="*/ 2757836 w 9662615"/>
              <a:gd name="connsiteY84-25120" fmla="*/ 1531371 h 1603018"/>
              <a:gd name="connsiteX85-25121" fmla="*/ 2691555 w 9662615"/>
              <a:gd name="connsiteY85-25122" fmla="*/ 1530283 h 1603018"/>
              <a:gd name="connsiteX86-25123" fmla="*/ 2491676 w 9662615"/>
              <a:gd name="connsiteY86-25124" fmla="*/ 1500859 h 1603018"/>
              <a:gd name="connsiteX87-25125" fmla="*/ 2378036 w 9662615"/>
              <a:gd name="connsiteY87-25126" fmla="*/ 1520645 h 1603018"/>
              <a:gd name="connsiteX88-25127" fmla="*/ 2284269 w 9662615"/>
              <a:gd name="connsiteY88-25128" fmla="*/ 1503068 h 1603018"/>
              <a:gd name="connsiteX89-25129" fmla="*/ 2207104 w 9662615"/>
              <a:gd name="connsiteY89-25130" fmla="*/ 1508888 h 1603018"/>
              <a:gd name="connsiteX90-25131" fmla="*/ 2149226 w 9662615"/>
              <a:gd name="connsiteY90-25132" fmla="*/ 1523409 h 1603018"/>
              <a:gd name="connsiteX91-25133" fmla="*/ 2084783 w 9662615"/>
              <a:gd name="connsiteY91-25134" fmla="*/ 1524245 h 1603018"/>
              <a:gd name="connsiteX92-25135" fmla="*/ 2070075 w 9662615"/>
              <a:gd name="connsiteY92-25136" fmla="*/ 1511285 h 1603018"/>
              <a:gd name="connsiteX93-25137" fmla="*/ 2001057 w 9662615"/>
              <a:gd name="connsiteY93-25138" fmla="*/ 1516449 h 1603018"/>
              <a:gd name="connsiteX94-25139" fmla="*/ 1896330 w 9662615"/>
              <a:gd name="connsiteY94-25140" fmla="*/ 1525725 h 1603018"/>
              <a:gd name="connsiteX95-25141" fmla="*/ 1835994 w 9662615"/>
              <a:gd name="connsiteY95-25142" fmla="*/ 1527678 h 1603018"/>
              <a:gd name="connsiteX96-25143" fmla="*/ 1671119 w 9662615"/>
              <a:gd name="connsiteY96-25144" fmla="*/ 1536701 h 1603018"/>
              <a:gd name="connsiteX97-25145" fmla="*/ 1565556 w 9662615"/>
              <a:gd name="connsiteY97-25146" fmla="*/ 1556503 h 1603018"/>
              <a:gd name="connsiteX98-25147" fmla="*/ 1407755 w 9662615"/>
              <a:gd name="connsiteY98-25148" fmla="*/ 1571444 h 1603018"/>
              <a:gd name="connsiteX99-25149" fmla="*/ 1291872 w 9662615"/>
              <a:gd name="connsiteY99-25150" fmla="*/ 1579471 h 1603018"/>
              <a:gd name="connsiteX100-25151" fmla="*/ 1245251 w 9662615"/>
              <a:gd name="connsiteY100-25152" fmla="*/ 1603018 h 1603018"/>
              <a:gd name="connsiteX101-25153" fmla="*/ 1181938 w 9662615"/>
              <a:gd name="connsiteY101-25154" fmla="*/ 1592789 h 1603018"/>
              <a:gd name="connsiteX102-25155" fmla="*/ 1091432 w 9662615"/>
              <a:gd name="connsiteY102-25156" fmla="*/ 1571003 h 1603018"/>
              <a:gd name="connsiteX103-25157" fmla="*/ 940355 w 9662615"/>
              <a:gd name="connsiteY103-25158" fmla="*/ 1560638 h 1603018"/>
              <a:gd name="connsiteX104-25159" fmla="*/ 868264 w 9662615"/>
              <a:gd name="connsiteY104-25160" fmla="*/ 1566392 h 1603018"/>
              <a:gd name="connsiteX105-25161" fmla="*/ 792765 w 9662615"/>
              <a:gd name="connsiteY105-25162" fmla="*/ 1563102 h 1603018"/>
              <a:gd name="connsiteX106-25163" fmla="*/ 653153 w 9662615"/>
              <a:gd name="connsiteY106-25164" fmla="*/ 1563516 h 1603018"/>
              <a:gd name="connsiteX107-25165" fmla="*/ 541933 w 9662615"/>
              <a:gd name="connsiteY107-25166" fmla="*/ 1561051 h 1603018"/>
              <a:gd name="connsiteX108-25167" fmla="*/ 472797 w 9662615"/>
              <a:gd name="connsiteY108-25168" fmla="*/ 1568904 h 1603018"/>
              <a:gd name="connsiteX109-25169" fmla="*/ 396059 w 9662615"/>
              <a:gd name="connsiteY109-25170" fmla="*/ 1560970 h 1603018"/>
              <a:gd name="connsiteX110-25171" fmla="*/ 336819 w 9662615"/>
              <a:gd name="connsiteY110-25172" fmla="*/ 1560892 h 1603018"/>
              <a:gd name="connsiteX111-25173" fmla="*/ 267163 w 9662615"/>
              <a:gd name="connsiteY111-25174" fmla="*/ 1531913 h 1603018"/>
              <a:gd name="connsiteX112-25175" fmla="*/ 196644 w 9662615"/>
              <a:gd name="connsiteY112-25176" fmla="*/ 1524565 h 1603018"/>
              <a:gd name="connsiteX113-25177" fmla="*/ 86819 w 9662615"/>
              <a:gd name="connsiteY113-25178" fmla="*/ 1519517 h 1603018"/>
              <a:gd name="connsiteX114-25179" fmla="*/ 53369 w 9662615"/>
              <a:gd name="connsiteY114-25180" fmla="*/ 1516853 h 1603018"/>
              <a:gd name="connsiteX115-25181" fmla="*/ 2359 w 9662615"/>
              <a:gd name="connsiteY115-25182" fmla="*/ 1515247 h 1603018"/>
              <a:gd name="connsiteX116-25183" fmla="*/ 0 w 9662615"/>
              <a:gd name="connsiteY116-25184" fmla="*/ 1514932 h 1603018"/>
              <a:gd name="connsiteX117-25185" fmla="*/ 0 w 9662615"/>
              <a:gd name="connsiteY117-25186" fmla="*/ 0 h 1603018"/>
              <a:gd name="connsiteX0-25187" fmla="*/ 0 w 9662615"/>
              <a:gd name="connsiteY0-25188" fmla="*/ 0 h 1603018"/>
              <a:gd name="connsiteX1-25189" fmla="*/ 9662615 w 9662615"/>
              <a:gd name="connsiteY1-25190" fmla="*/ 0 h 1603018"/>
              <a:gd name="connsiteX2-25191" fmla="*/ 9662615 w 9662615"/>
              <a:gd name="connsiteY2-25192" fmla="*/ 1280346 h 1603018"/>
              <a:gd name="connsiteX3-25193" fmla="*/ 9551077 w 9662615"/>
              <a:gd name="connsiteY3-25194" fmla="*/ 1292033 h 1603018"/>
              <a:gd name="connsiteX4-25195" fmla="*/ 9469546 w 9662615"/>
              <a:gd name="connsiteY4-25196" fmla="*/ 1289837 h 1603018"/>
              <a:gd name="connsiteX5-25197" fmla="*/ 9326260 w 9662615"/>
              <a:gd name="connsiteY5-25198" fmla="*/ 1277155 h 1603018"/>
              <a:gd name="connsiteX6-25199" fmla="*/ 9144767 w 9662615"/>
              <a:gd name="connsiteY6-25200" fmla="*/ 1264120 h 1603018"/>
              <a:gd name="connsiteX7-25201" fmla="*/ 8976400 w 9662615"/>
              <a:gd name="connsiteY7-25202" fmla="*/ 1326661 h 1603018"/>
              <a:gd name="connsiteX8-25203" fmla="*/ 8828711 w 9662615"/>
              <a:gd name="connsiteY8-25204" fmla="*/ 1346394 h 1603018"/>
              <a:gd name="connsiteX9-25205" fmla="*/ 8695953 w 9662615"/>
              <a:gd name="connsiteY9-25206" fmla="*/ 1346784 h 1603018"/>
              <a:gd name="connsiteX10-25207" fmla="*/ 8652191 w 9662615"/>
              <a:gd name="connsiteY10-25208" fmla="*/ 1345903 h 1603018"/>
              <a:gd name="connsiteX11-25209" fmla="*/ 8591582 w 9662615"/>
              <a:gd name="connsiteY11-25210" fmla="*/ 1341666 h 1603018"/>
              <a:gd name="connsiteX12-25211" fmla="*/ 8537336 w 9662615"/>
              <a:gd name="connsiteY12-25212" fmla="*/ 1341684 h 1603018"/>
              <a:gd name="connsiteX13-25213" fmla="*/ 8416849 w 9662615"/>
              <a:gd name="connsiteY13-25214" fmla="*/ 1367085 h 1603018"/>
              <a:gd name="connsiteX14-25215" fmla="*/ 8278355 w 9662615"/>
              <a:gd name="connsiteY14-25216" fmla="*/ 1386569 h 1603018"/>
              <a:gd name="connsiteX15-25217" fmla="*/ 8197961 w 9662615"/>
              <a:gd name="connsiteY15-25218" fmla="*/ 1392804 h 1603018"/>
              <a:gd name="connsiteX16-25219" fmla="*/ 8171196 w 9662615"/>
              <a:gd name="connsiteY16-25220" fmla="*/ 1397216 h 1603018"/>
              <a:gd name="connsiteX17-25221" fmla="*/ 8087910 w 9662615"/>
              <a:gd name="connsiteY17-25222" fmla="*/ 1386449 h 1603018"/>
              <a:gd name="connsiteX18-25223" fmla="*/ 7974579 w 9662615"/>
              <a:gd name="connsiteY18-25224" fmla="*/ 1383439 h 1603018"/>
              <a:gd name="connsiteX19-25225" fmla="*/ 7768351 w 9662615"/>
              <a:gd name="connsiteY19-25226" fmla="*/ 1395051 h 1603018"/>
              <a:gd name="connsiteX20-25227" fmla="*/ 7635985 w 9662615"/>
              <a:gd name="connsiteY20-25228" fmla="*/ 1386363 h 1603018"/>
              <a:gd name="connsiteX21-25229" fmla="*/ 7466069 w 9662615"/>
              <a:gd name="connsiteY21-25230" fmla="*/ 1377654 h 1603018"/>
              <a:gd name="connsiteX22-25231" fmla="*/ 7355642 w 9662615"/>
              <a:gd name="connsiteY22-25232" fmla="*/ 1407761 h 1603018"/>
              <a:gd name="connsiteX23-25233" fmla="*/ 7215220 w 9662615"/>
              <a:gd name="connsiteY23-25234" fmla="*/ 1397856 h 1603018"/>
              <a:gd name="connsiteX24-25235" fmla="*/ 7082147 w 9662615"/>
              <a:gd name="connsiteY24-25236" fmla="*/ 1406113 h 1603018"/>
              <a:gd name="connsiteX25-25237" fmla="*/ 6987129 w 9662615"/>
              <a:gd name="connsiteY25-25238" fmla="*/ 1404834 h 1603018"/>
              <a:gd name="connsiteX26-25239" fmla="*/ 6907567 w 9662615"/>
              <a:gd name="connsiteY26-25240" fmla="*/ 1419149 h 1603018"/>
              <a:gd name="connsiteX27-25241" fmla="*/ 6748428 w 9662615"/>
              <a:gd name="connsiteY27-25242" fmla="*/ 1420308 h 1603018"/>
              <a:gd name="connsiteX28-25243" fmla="*/ 6654257 w 9662615"/>
              <a:gd name="connsiteY28-25244" fmla="*/ 1424143 h 1603018"/>
              <a:gd name="connsiteX29-25245" fmla="*/ 6620123 w 9662615"/>
              <a:gd name="connsiteY29-25246" fmla="*/ 1430535 h 1603018"/>
              <a:gd name="connsiteX30-25247" fmla="*/ 6571355 w 9662615"/>
              <a:gd name="connsiteY30-25248" fmla="*/ 1436144 h 1603018"/>
              <a:gd name="connsiteX31-25249" fmla="*/ 6486557 w 9662615"/>
              <a:gd name="connsiteY31-25250" fmla="*/ 1449861 h 1603018"/>
              <a:gd name="connsiteX32-25251" fmla="*/ 6370419 w 9662615"/>
              <a:gd name="connsiteY32-25252" fmla="*/ 1461649 h 1603018"/>
              <a:gd name="connsiteX33-25253" fmla="*/ 6278839 w 9662615"/>
              <a:gd name="connsiteY33-25254" fmla="*/ 1449160 h 1603018"/>
              <a:gd name="connsiteX34-25255" fmla="*/ 6272455 w 9662615"/>
              <a:gd name="connsiteY34-25256" fmla="*/ 1453191 h 1603018"/>
              <a:gd name="connsiteX35-25257" fmla="*/ 6212659 w 9662615"/>
              <a:gd name="connsiteY35-25258" fmla="*/ 1454850 h 1603018"/>
              <a:gd name="connsiteX36-25259" fmla="*/ 6069317 w 9662615"/>
              <a:gd name="connsiteY36-25260" fmla="*/ 1445838 h 1603018"/>
              <a:gd name="connsiteX37-25261" fmla="*/ 5878477 w 9662615"/>
              <a:gd name="connsiteY37-25262" fmla="*/ 1439180 h 1603018"/>
              <a:gd name="connsiteX38-25263" fmla="*/ 5838387 w 9662615"/>
              <a:gd name="connsiteY38-25264" fmla="*/ 1444679 h 1603018"/>
              <a:gd name="connsiteX39-25265" fmla="*/ 5771136 w 9662615"/>
              <a:gd name="connsiteY39-25266" fmla="*/ 1453639 h 1603018"/>
              <a:gd name="connsiteX40-25267" fmla="*/ 5724081 w 9662615"/>
              <a:gd name="connsiteY40-25268" fmla="*/ 1470431 h 1603018"/>
              <a:gd name="connsiteX41-25269" fmla="*/ 5666577 w 9662615"/>
              <a:gd name="connsiteY41-25270" fmla="*/ 1473921 h 1603018"/>
              <a:gd name="connsiteX42-25271" fmla="*/ 5649068 w 9662615"/>
              <a:gd name="connsiteY42-25272" fmla="*/ 1461676 h 1603018"/>
              <a:gd name="connsiteX43-25273" fmla="*/ 5588902 w 9662615"/>
              <a:gd name="connsiteY43-25274" fmla="*/ 1469647 h 1603018"/>
              <a:gd name="connsiteX44-25275" fmla="*/ 5498090 w 9662615"/>
              <a:gd name="connsiteY44-25276" fmla="*/ 1483173 h 1603018"/>
              <a:gd name="connsiteX45-25277" fmla="*/ 5444641 w 9662615"/>
              <a:gd name="connsiteY45-25278" fmla="*/ 1487602 h 1603018"/>
              <a:gd name="connsiteX46-25279" fmla="*/ 5299812 w 9662615"/>
              <a:gd name="connsiteY46-25280" fmla="*/ 1503362 h 1603018"/>
              <a:gd name="connsiteX47-25281" fmla="*/ 5245752 w 9662615"/>
              <a:gd name="connsiteY47-25282" fmla="*/ 1520612 h 1603018"/>
              <a:gd name="connsiteX48-25283" fmla="*/ 5177807 w 9662615"/>
              <a:gd name="connsiteY48-25284" fmla="*/ 1526802 h 1603018"/>
              <a:gd name="connsiteX49-25285" fmla="*/ 5113910 w 9662615"/>
              <a:gd name="connsiteY49-25286" fmla="*/ 1533205 h 1603018"/>
              <a:gd name="connsiteX50-25287" fmla="*/ 5059484 w 9662615"/>
              <a:gd name="connsiteY50-25288" fmla="*/ 1546802 h 1603018"/>
              <a:gd name="connsiteX51-25289" fmla="*/ 5038524 w 9662615"/>
              <a:gd name="connsiteY51-25290" fmla="*/ 1545675 h 1603018"/>
              <a:gd name="connsiteX52-25291" fmla="*/ 5026564 w 9662615"/>
              <a:gd name="connsiteY52-25292" fmla="*/ 1545376 h 1603018"/>
              <a:gd name="connsiteX53-25293" fmla="*/ 4969433 w 9662615"/>
              <a:gd name="connsiteY53-25294" fmla="*/ 1550865 h 1603018"/>
              <a:gd name="connsiteX54-25295" fmla="*/ 4871726 w 9662615"/>
              <a:gd name="connsiteY54-25296" fmla="*/ 1570584 h 1603018"/>
              <a:gd name="connsiteX55-25297" fmla="*/ 4843267 w 9662615"/>
              <a:gd name="connsiteY55-25298" fmla="*/ 1561459 h 1603018"/>
              <a:gd name="connsiteX56-25299" fmla="*/ 4821058 w 9662615"/>
              <a:gd name="connsiteY56-25300" fmla="*/ 1553078 h 1603018"/>
              <a:gd name="connsiteX57-25301" fmla="*/ 4791466 w 9662615"/>
              <a:gd name="connsiteY57-25302" fmla="*/ 1561324 h 1603018"/>
              <a:gd name="connsiteX58-25303" fmla="*/ 4784247 w 9662615"/>
              <a:gd name="connsiteY58-25304" fmla="*/ 1562342 h 1603018"/>
              <a:gd name="connsiteX59-25305" fmla="*/ 4739309 w 9662615"/>
              <a:gd name="connsiteY59-25306" fmla="*/ 1553948 h 1603018"/>
              <a:gd name="connsiteX60-25307" fmla="*/ 4697562 w 9662615"/>
              <a:gd name="connsiteY60-25308" fmla="*/ 1551206 h 1603018"/>
              <a:gd name="connsiteX61-25309" fmla="*/ 4650737 w 9662615"/>
              <a:gd name="connsiteY61-25310" fmla="*/ 1537381 h 1603018"/>
              <a:gd name="connsiteX62-25311" fmla="*/ 4583150 w 9662615"/>
              <a:gd name="connsiteY62-25312" fmla="*/ 1529064 h 1603018"/>
              <a:gd name="connsiteX63-25313" fmla="*/ 4521734 w 9662615"/>
              <a:gd name="connsiteY63-25314" fmla="*/ 1529359 h 1603018"/>
              <a:gd name="connsiteX64-25315" fmla="*/ 4382398 w 9662615"/>
              <a:gd name="connsiteY64-25316" fmla="*/ 1534108 h 1603018"/>
              <a:gd name="connsiteX65-25317" fmla="*/ 4221826 w 9662615"/>
              <a:gd name="connsiteY65-25318" fmla="*/ 1500972 h 1603018"/>
              <a:gd name="connsiteX66-25319" fmla="*/ 4096601 w 9662615"/>
              <a:gd name="connsiteY66-25320" fmla="*/ 1521563 h 1603018"/>
              <a:gd name="connsiteX67-25321" fmla="*/ 4002441 w 9662615"/>
              <a:gd name="connsiteY67-25322" fmla="*/ 1528912 h 1603018"/>
              <a:gd name="connsiteX68-25323" fmla="*/ 3833906 w 9662615"/>
              <a:gd name="connsiteY68-25324" fmla="*/ 1516637 h 1603018"/>
              <a:gd name="connsiteX69-25325" fmla="*/ 3763845 w 9662615"/>
              <a:gd name="connsiteY69-25326" fmla="*/ 1501782 h 1603018"/>
              <a:gd name="connsiteX70-25327" fmla="*/ 3641778 w 9662615"/>
              <a:gd name="connsiteY70-25328" fmla="*/ 1505446 h 1603018"/>
              <a:gd name="connsiteX71-25329" fmla="*/ 3565233 w 9662615"/>
              <a:gd name="connsiteY71-25330" fmla="*/ 1515122 h 1603018"/>
              <a:gd name="connsiteX72-25331" fmla="*/ 3560267 w 9662615"/>
              <a:gd name="connsiteY72-25332" fmla="*/ 1516288 h 1603018"/>
              <a:gd name="connsiteX73-25333" fmla="*/ 3540258 w 9662615"/>
              <a:gd name="connsiteY73-25334" fmla="*/ 1516976 h 1603018"/>
              <a:gd name="connsiteX74-25335" fmla="*/ 3522853 w 9662615"/>
              <a:gd name="connsiteY74-25336" fmla="*/ 1538044 h 1603018"/>
              <a:gd name="connsiteX75-25337" fmla="*/ 3480929 w 9662615"/>
              <a:gd name="connsiteY75-25338" fmla="*/ 1526739 h 1603018"/>
              <a:gd name="connsiteX76-25339" fmla="*/ 3430805 w 9662615"/>
              <a:gd name="connsiteY76-25340" fmla="*/ 1542521 h 1603018"/>
              <a:gd name="connsiteX77-25341" fmla="*/ 3292707 w 9662615"/>
              <a:gd name="connsiteY77-25342" fmla="*/ 1520490 h 1603018"/>
              <a:gd name="connsiteX78-25343" fmla="*/ 3187872 w 9662615"/>
              <a:gd name="connsiteY78-25344" fmla="*/ 1519991 h 1603018"/>
              <a:gd name="connsiteX79-25345" fmla="*/ 3148026 w 9662615"/>
              <a:gd name="connsiteY79-25346" fmla="*/ 1524777 h 1603018"/>
              <a:gd name="connsiteX80-25347" fmla="*/ 3092394 w 9662615"/>
              <a:gd name="connsiteY80-25348" fmla="*/ 1528115 h 1603018"/>
              <a:gd name="connsiteX81-25349" fmla="*/ 2994200 w 9662615"/>
              <a:gd name="connsiteY81-25350" fmla="*/ 1537857 h 1603018"/>
              <a:gd name="connsiteX82-25351" fmla="*/ 2862301 w 9662615"/>
              <a:gd name="connsiteY82-25352" fmla="*/ 1544250 h 1603018"/>
              <a:gd name="connsiteX83-25353" fmla="*/ 2766335 w 9662615"/>
              <a:gd name="connsiteY83-25354" fmla="*/ 1527662 h 1603018"/>
              <a:gd name="connsiteX84-25355" fmla="*/ 2757836 w 9662615"/>
              <a:gd name="connsiteY84-25356" fmla="*/ 1531371 h 1603018"/>
              <a:gd name="connsiteX85-25357" fmla="*/ 2691555 w 9662615"/>
              <a:gd name="connsiteY85-25358" fmla="*/ 1530283 h 1603018"/>
              <a:gd name="connsiteX86-25359" fmla="*/ 2491676 w 9662615"/>
              <a:gd name="connsiteY86-25360" fmla="*/ 1500859 h 1603018"/>
              <a:gd name="connsiteX87-25361" fmla="*/ 2378036 w 9662615"/>
              <a:gd name="connsiteY87-25362" fmla="*/ 1520645 h 1603018"/>
              <a:gd name="connsiteX88-25363" fmla="*/ 2284269 w 9662615"/>
              <a:gd name="connsiteY88-25364" fmla="*/ 1503068 h 1603018"/>
              <a:gd name="connsiteX89-25365" fmla="*/ 2207104 w 9662615"/>
              <a:gd name="connsiteY89-25366" fmla="*/ 1508888 h 1603018"/>
              <a:gd name="connsiteX90-25367" fmla="*/ 2149226 w 9662615"/>
              <a:gd name="connsiteY90-25368" fmla="*/ 1523409 h 1603018"/>
              <a:gd name="connsiteX91-25369" fmla="*/ 2084783 w 9662615"/>
              <a:gd name="connsiteY91-25370" fmla="*/ 1524245 h 1603018"/>
              <a:gd name="connsiteX92-25371" fmla="*/ 2070075 w 9662615"/>
              <a:gd name="connsiteY92-25372" fmla="*/ 1511285 h 1603018"/>
              <a:gd name="connsiteX93-25373" fmla="*/ 2001057 w 9662615"/>
              <a:gd name="connsiteY93-25374" fmla="*/ 1516449 h 1603018"/>
              <a:gd name="connsiteX94-25375" fmla="*/ 1896330 w 9662615"/>
              <a:gd name="connsiteY94-25376" fmla="*/ 1525725 h 1603018"/>
              <a:gd name="connsiteX95-25377" fmla="*/ 1835994 w 9662615"/>
              <a:gd name="connsiteY95-25378" fmla="*/ 1527678 h 1603018"/>
              <a:gd name="connsiteX96-25379" fmla="*/ 1671119 w 9662615"/>
              <a:gd name="connsiteY96-25380" fmla="*/ 1536701 h 1603018"/>
              <a:gd name="connsiteX97-25381" fmla="*/ 1565556 w 9662615"/>
              <a:gd name="connsiteY97-25382" fmla="*/ 1556503 h 1603018"/>
              <a:gd name="connsiteX98-25383" fmla="*/ 1407755 w 9662615"/>
              <a:gd name="connsiteY98-25384" fmla="*/ 1571444 h 1603018"/>
              <a:gd name="connsiteX99-25385" fmla="*/ 1291872 w 9662615"/>
              <a:gd name="connsiteY99-25386" fmla="*/ 1579471 h 1603018"/>
              <a:gd name="connsiteX100-25387" fmla="*/ 1245251 w 9662615"/>
              <a:gd name="connsiteY100-25388" fmla="*/ 1603018 h 1603018"/>
              <a:gd name="connsiteX101-25389" fmla="*/ 1181938 w 9662615"/>
              <a:gd name="connsiteY101-25390" fmla="*/ 1592789 h 1603018"/>
              <a:gd name="connsiteX102-25391" fmla="*/ 1091432 w 9662615"/>
              <a:gd name="connsiteY102-25392" fmla="*/ 1571003 h 1603018"/>
              <a:gd name="connsiteX103-25393" fmla="*/ 940355 w 9662615"/>
              <a:gd name="connsiteY103-25394" fmla="*/ 1560638 h 1603018"/>
              <a:gd name="connsiteX104-25395" fmla="*/ 868264 w 9662615"/>
              <a:gd name="connsiteY104-25396" fmla="*/ 1566392 h 1603018"/>
              <a:gd name="connsiteX105-25397" fmla="*/ 792765 w 9662615"/>
              <a:gd name="connsiteY105-25398" fmla="*/ 1563102 h 1603018"/>
              <a:gd name="connsiteX106-25399" fmla="*/ 653153 w 9662615"/>
              <a:gd name="connsiteY106-25400" fmla="*/ 1563516 h 1603018"/>
              <a:gd name="connsiteX107-25401" fmla="*/ 541933 w 9662615"/>
              <a:gd name="connsiteY107-25402" fmla="*/ 1561051 h 1603018"/>
              <a:gd name="connsiteX108-25403" fmla="*/ 472797 w 9662615"/>
              <a:gd name="connsiteY108-25404" fmla="*/ 1568904 h 1603018"/>
              <a:gd name="connsiteX109-25405" fmla="*/ 396059 w 9662615"/>
              <a:gd name="connsiteY109-25406" fmla="*/ 1560970 h 1603018"/>
              <a:gd name="connsiteX110-25407" fmla="*/ 336819 w 9662615"/>
              <a:gd name="connsiteY110-25408" fmla="*/ 1560892 h 1603018"/>
              <a:gd name="connsiteX111-25409" fmla="*/ 267163 w 9662615"/>
              <a:gd name="connsiteY111-25410" fmla="*/ 1531913 h 1603018"/>
              <a:gd name="connsiteX112-25411" fmla="*/ 196644 w 9662615"/>
              <a:gd name="connsiteY112-25412" fmla="*/ 1524565 h 1603018"/>
              <a:gd name="connsiteX113-25413" fmla="*/ 86819 w 9662615"/>
              <a:gd name="connsiteY113-25414" fmla="*/ 1519517 h 1603018"/>
              <a:gd name="connsiteX114-25415" fmla="*/ 53369 w 9662615"/>
              <a:gd name="connsiteY114-25416" fmla="*/ 1516853 h 1603018"/>
              <a:gd name="connsiteX115-25417" fmla="*/ 2359 w 9662615"/>
              <a:gd name="connsiteY115-25418" fmla="*/ 1515247 h 1603018"/>
              <a:gd name="connsiteX116-25419" fmla="*/ 0 w 9662615"/>
              <a:gd name="connsiteY116-25420" fmla="*/ 1514932 h 1603018"/>
              <a:gd name="connsiteX117-25421" fmla="*/ 0 w 9662615"/>
              <a:gd name="connsiteY117-25422" fmla="*/ 0 h 1603018"/>
              <a:gd name="connsiteX0-25423" fmla="*/ 0 w 9662615"/>
              <a:gd name="connsiteY0-25424" fmla="*/ 0 h 1603018"/>
              <a:gd name="connsiteX1-25425" fmla="*/ 9662615 w 9662615"/>
              <a:gd name="connsiteY1-25426" fmla="*/ 0 h 1603018"/>
              <a:gd name="connsiteX2-25427" fmla="*/ 9662615 w 9662615"/>
              <a:gd name="connsiteY2-25428" fmla="*/ 1280346 h 1603018"/>
              <a:gd name="connsiteX3-25429" fmla="*/ 9551077 w 9662615"/>
              <a:gd name="connsiteY3-25430" fmla="*/ 1292033 h 1603018"/>
              <a:gd name="connsiteX4-25431" fmla="*/ 9469546 w 9662615"/>
              <a:gd name="connsiteY4-25432" fmla="*/ 1289837 h 1603018"/>
              <a:gd name="connsiteX5-25433" fmla="*/ 9326260 w 9662615"/>
              <a:gd name="connsiteY5-25434" fmla="*/ 1277155 h 1603018"/>
              <a:gd name="connsiteX6-25435" fmla="*/ 9144767 w 9662615"/>
              <a:gd name="connsiteY6-25436" fmla="*/ 1264120 h 1603018"/>
              <a:gd name="connsiteX7-25437" fmla="*/ 8976400 w 9662615"/>
              <a:gd name="connsiteY7-25438" fmla="*/ 1326661 h 1603018"/>
              <a:gd name="connsiteX8-25439" fmla="*/ 8828711 w 9662615"/>
              <a:gd name="connsiteY8-25440" fmla="*/ 1346394 h 1603018"/>
              <a:gd name="connsiteX9-25441" fmla="*/ 8695953 w 9662615"/>
              <a:gd name="connsiteY9-25442" fmla="*/ 1346784 h 1603018"/>
              <a:gd name="connsiteX10-25443" fmla="*/ 8652191 w 9662615"/>
              <a:gd name="connsiteY10-25444" fmla="*/ 1345903 h 1603018"/>
              <a:gd name="connsiteX11-25445" fmla="*/ 8591582 w 9662615"/>
              <a:gd name="connsiteY11-25446" fmla="*/ 1341666 h 1603018"/>
              <a:gd name="connsiteX12-25447" fmla="*/ 8537336 w 9662615"/>
              <a:gd name="connsiteY12-25448" fmla="*/ 1341684 h 1603018"/>
              <a:gd name="connsiteX13-25449" fmla="*/ 8416849 w 9662615"/>
              <a:gd name="connsiteY13-25450" fmla="*/ 1367085 h 1603018"/>
              <a:gd name="connsiteX14-25451" fmla="*/ 8278355 w 9662615"/>
              <a:gd name="connsiteY14-25452" fmla="*/ 1386569 h 1603018"/>
              <a:gd name="connsiteX15-25453" fmla="*/ 8197961 w 9662615"/>
              <a:gd name="connsiteY15-25454" fmla="*/ 1392804 h 1603018"/>
              <a:gd name="connsiteX16-25455" fmla="*/ 8171196 w 9662615"/>
              <a:gd name="connsiteY16-25456" fmla="*/ 1397216 h 1603018"/>
              <a:gd name="connsiteX17-25457" fmla="*/ 8087910 w 9662615"/>
              <a:gd name="connsiteY17-25458" fmla="*/ 1386449 h 1603018"/>
              <a:gd name="connsiteX18-25459" fmla="*/ 7974579 w 9662615"/>
              <a:gd name="connsiteY18-25460" fmla="*/ 1383439 h 1603018"/>
              <a:gd name="connsiteX19-25461" fmla="*/ 7768351 w 9662615"/>
              <a:gd name="connsiteY19-25462" fmla="*/ 1395051 h 1603018"/>
              <a:gd name="connsiteX20-25463" fmla="*/ 7635985 w 9662615"/>
              <a:gd name="connsiteY20-25464" fmla="*/ 1386363 h 1603018"/>
              <a:gd name="connsiteX21-25465" fmla="*/ 7466069 w 9662615"/>
              <a:gd name="connsiteY21-25466" fmla="*/ 1377654 h 1603018"/>
              <a:gd name="connsiteX22-25467" fmla="*/ 7355642 w 9662615"/>
              <a:gd name="connsiteY22-25468" fmla="*/ 1407761 h 1603018"/>
              <a:gd name="connsiteX23-25469" fmla="*/ 7215220 w 9662615"/>
              <a:gd name="connsiteY23-25470" fmla="*/ 1397856 h 1603018"/>
              <a:gd name="connsiteX24-25471" fmla="*/ 7082147 w 9662615"/>
              <a:gd name="connsiteY24-25472" fmla="*/ 1406113 h 1603018"/>
              <a:gd name="connsiteX25-25473" fmla="*/ 6987129 w 9662615"/>
              <a:gd name="connsiteY25-25474" fmla="*/ 1404834 h 1603018"/>
              <a:gd name="connsiteX26-25475" fmla="*/ 6907567 w 9662615"/>
              <a:gd name="connsiteY26-25476" fmla="*/ 1419149 h 1603018"/>
              <a:gd name="connsiteX27-25477" fmla="*/ 6748428 w 9662615"/>
              <a:gd name="connsiteY27-25478" fmla="*/ 1420308 h 1603018"/>
              <a:gd name="connsiteX28-25479" fmla="*/ 6654257 w 9662615"/>
              <a:gd name="connsiteY28-25480" fmla="*/ 1424143 h 1603018"/>
              <a:gd name="connsiteX29-25481" fmla="*/ 6620123 w 9662615"/>
              <a:gd name="connsiteY29-25482" fmla="*/ 1430535 h 1603018"/>
              <a:gd name="connsiteX30-25483" fmla="*/ 6571355 w 9662615"/>
              <a:gd name="connsiteY30-25484" fmla="*/ 1436144 h 1603018"/>
              <a:gd name="connsiteX31-25485" fmla="*/ 6486557 w 9662615"/>
              <a:gd name="connsiteY31-25486" fmla="*/ 1449861 h 1603018"/>
              <a:gd name="connsiteX32-25487" fmla="*/ 6370419 w 9662615"/>
              <a:gd name="connsiteY32-25488" fmla="*/ 1461649 h 1603018"/>
              <a:gd name="connsiteX33-25489" fmla="*/ 6278839 w 9662615"/>
              <a:gd name="connsiteY33-25490" fmla="*/ 1449160 h 1603018"/>
              <a:gd name="connsiteX34-25491" fmla="*/ 6272455 w 9662615"/>
              <a:gd name="connsiteY34-25492" fmla="*/ 1453191 h 1603018"/>
              <a:gd name="connsiteX35-25493" fmla="*/ 6212659 w 9662615"/>
              <a:gd name="connsiteY35-25494" fmla="*/ 1454850 h 1603018"/>
              <a:gd name="connsiteX36-25495" fmla="*/ 6069317 w 9662615"/>
              <a:gd name="connsiteY36-25496" fmla="*/ 1445838 h 1603018"/>
              <a:gd name="connsiteX37-25497" fmla="*/ 5878477 w 9662615"/>
              <a:gd name="connsiteY37-25498" fmla="*/ 1439180 h 1603018"/>
              <a:gd name="connsiteX38-25499" fmla="*/ 5838387 w 9662615"/>
              <a:gd name="connsiteY38-25500" fmla="*/ 1444679 h 1603018"/>
              <a:gd name="connsiteX39-25501" fmla="*/ 5771136 w 9662615"/>
              <a:gd name="connsiteY39-25502" fmla="*/ 1453639 h 1603018"/>
              <a:gd name="connsiteX40-25503" fmla="*/ 5724081 w 9662615"/>
              <a:gd name="connsiteY40-25504" fmla="*/ 1470431 h 1603018"/>
              <a:gd name="connsiteX41-25505" fmla="*/ 5666577 w 9662615"/>
              <a:gd name="connsiteY41-25506" fmla="*/ 1473921 h 1603018"/>
              <a:gd name="connsiteX42-25507" fmla="*/ 5649068 w 9662615"/>
              <a:gd name="connsiteY42-25508" fmla="*/ 1461676 h 1603018"/>
              <a:gd name="connsiteX43-25509" fmla="*/ 5588902 w 9662615"/>
              <a:gd name="connsiteY43-25510" fmla="*/ 1469647 h 1603018"/>
              <a:gd name="connsiteX44-25511" fmla="*/ 5498090 w 9662615"/>
              <a:gd name="connsiteY44-25512" fmla="*/ 1483173 h 1603018"/>
              <a:gd name="connsiteX45-25513" fmla="*/ 5444641 w 9662615"/>
              <a:gd name="connsiteY45-25514" fmla="*/ 1487602 h 1603018"/>
              <a:gd name="connsiteX46-25515" fmla="*/ 5299812 w 9662615"/>
              <a:gd name="connsiteY46-25516" fmla="*/ 1503362 h 1603018"/>
              <a:gd name="connsiteX47-25517" fmla="*/ 5245752 w 9662615"/>
              <a:gd name="connsiteY47-25518" fmla="*/ 1520612 h 1603018"/>
              <a:gd name="connsiteX48-25519" fmla="*/ 5177807 w 9662615"/>
              <a:gd name="connsiteY48-25520" fmla="*/ 1526802 h 1603018"/>
              <a:gd name="connsiteX49-25521" fmla="*/ 5113910 w 9662615"/>
              <a:gd name="connsiteY49-25522" fmla="*/ 1533205 h 1603018"/>
              <a:gd name="connsiteX50-25523" fmla="*/ 5059484 w 9662615"/>
              <a:gd name="connsiteY50-25524" fmla="*/ 1546802 h 1603018"/>
              <a:gd name="connsiteX51-25525" fmla="*/ 5038524 w 9662615"/>
              <a:gd name="connsiteY51-25526" fmla="*/ 1545675 h 1603018"/>
              <a:gd name="connsiteX52-25527" fmla="*/ 5026564 w 9662615"/>
              <a:gd name="connsiteY52-25528" fmla="*/ 1545376 h 1603018"/>
              <a:gd name="connsiteX53-25529" fmla="*/ 4969433 w 9662615"/>
              <a:gd name="connsiteY53-25530" fmla="*/ 1550865 h 1603018"/>
              <a:gd name="connsiteX54-25531" fmla="*/ 4871726 w 9662615"/>
              <a:gd name="connsiteY54-25532" fmla="*/ 1570584 h 1603018"/>
              <a:gd name="connsiteX55-25533" fmla="*/ 4843267 w 9662615"/>
              <a:gd name="connsiteY55-25534" fmla="*/ 1561459 h 1603018"/>
              <a:gd name="connsiteX56-25535" fmla="*/ 4821058 w 9662615"/>
              <a:gd name="connsiteY56-25536" fmla="*/ 1553078 h 1603018"/>
              <a:gd name="connsiteX57-25537" fmla="*/ 4791466 w 9662615"/>
              <a:gd name="connsiteY57-25538" fmla="*/ 1561324 h 1603018"/>
              <a:gd name="connsiteX58-25539" fmla="*/ 4784247 w 9662615"/>
              <a:gd name="connsiteY58-25540" fmla="*/ 1562342 h 1603018"/>
              <a:gd name="connsiteX59-25541" fmla="*/ 4739309 w 9662615"/>
              <a:gd name="connsiteY59-25542" fmla="*/ 1553948 h 1603018"/>
              <a:gd name="connsiteX60-25543" fmla="*/ 4697562 w 9662615"/>
              <a:gd name="connsiteY60-25544" fmla="*/ 1551206 h 1603018"/>
              <a:gd name="connsiteX61-25545" fmla="*/ 4650737 w 9662615"/>
              <a:gd name="connsiteY61-25546" fmla="*/ 1537381 h 1603018"/>
              <a:gd name="connsiteX62-25547" fmla="*/ 4583150 w 9662615"/>
              <a:gd name="connsiteY62-25548" fmla="*/ 1529064 h 1603018"/>
              <a:gd name="connsiteX63-25549" fmla="*/ 4521734 w 9662615"/>
              <a:gd name="connsiteY63-25550" fmla="*/ 1529359 h 1603018"/>
              <a:gd name="connsiteX64-25551" fmla="*/ 4382398 w 9662615"/>
              <a:gd name="connsiteY64-25552" fmla="*/ 1534108 h 1603018"/>
              <a:gd name="connsiteX65-25553" fmla="*/ 4221826 w 9662615"/>
              <a:gd name="connsiteY65-25554" fmla="*/ 1500972 h 1603018"/>
              <a:gd name="connsiteX66-25555" fmla="*/ 4096601 w 9662615"/>
              <a:gd name="connsiteY66-25556" fmla="*/ 1521563 h 1603018"/>
              <a:gd name="connsiteX67-25557" fmla="*/ 4002441 w 9662615"/>
              <a:gd name="connsiteY67-25558" fmla="*/ 1528912 h 1603018"/>
              <a:gd name="connsiteX68-25559" fmla="*/ 3833906 w 9662615"/>
              <a:gd name="connsiteY68-25560" fmla="*/ 1516637 h 1603018"/>
              <a:gd name="connsiteX69-25561" fmla="*/ 3763845 w 9662615"/>
              <a:gd name="connsiteY69-25562" fmla="*/ 1501782 h 1603018"/>
              <a:gd name="connsiteX70-25563" fmla="*/ 3641778 w 9662615"/>
              <a:gd name="connsiteY70-25564" fmla="*/ 1505446 h 1603018"/>
              <a:gd name="connsiteX71-25565" fmla="*/ 3612941 w 9662615"/>
              <a:gd name="connsiteY71-25566" fmla="*/ 1411755 h 1603018"/>
              <a:gd name="connsiteX72-25567" fmla="*/ 3560267 w 9662615"/>
              <a:gd name="connsiteY72-25568" fmla="*/ 1516288 h 1603018"/>
              <a:gd name="connsiteX73-25569" fmla="*/ 3540258 w 9662615"/>
              <a:gd name="connsiteY73-25570" fmla="*/ 1516976 h 1603018"/>
              <a:gd name="connsiteX74-25571" fmla="*/ 3522853 w 9662615"/>
              <a:gd name="connsiteY74-25572" fmla="*/ 1538044 h 1603018"/>
              <a:gd name="connsiteX75-25573" fmla="*/ 3480929 w 9662615"/>
              <a:gd name="connsiteY75-25574" fmla="*/ 1526739 h 1603018"/>
              <a:gd name="connsiteX76-25575" fmla="*/ 3430805 w 9662615"/>
              <a:gd name="connsiteY76-25576" fmla="*/ 1542521 h 1603018"/>
              <a:gd name="connsiteX77-25577" fmla="*/ 3292707 w 9662615"/>
              <a:gd name="connsiteY77-25578" fmla="*/ 1520490 h 1603018"/>
              <a:gd name="connsiteX78-25579" fmla="*/ 3187872 w 9662615"/>
              <a:gd name="connsiteY78-25580" fmla="*/ 1519991 h 1603018"/>
              <a:gd name="connsiteX79-25581" fmla="*/ 3148026 w 9662615"/>
              <a:gd name="connsiteY79-25582" fmla="*/ 1524777 h 1603018"/>
              <a:gd name="connsiteX80-25583" fmla="*/ 3092394 w 9662615"/>
              <a:gd name="connsiteY80-25584" fmla="*/ 1528115 h 1603018"/>
              <a:gd name="connsiteX81-25585" fmla="*/ 2994200 w 9662615"/>
              <a:gd name="connsiteY81-25586" fmla="*/ 1537857 h 1603018"/>
              <a:gd name="connsiteX82-25587" fmla="*/ 2862301 w 9662615"/>
              <a:gd name="connsiteY82-25588" fmla="*/ 1544250 h 1603018"/>
              <a:gd name="connsiteX83-25589" fmla="*/ 2766335 w 9662615"/>
              <a:gd name="connsiteY83-25590" fmla="*/ 1527662 h 1603018"/>
              <a:gd name="connsiteX84-25591" fmla="*/ 2757836 w 9662615"/>
              <a:gd name="connsiteY84-25592" fmla="*/ 1531371 h 1603018"/>
              <a:gd name="connsiteX85-25593" fmla="*/ 2691555 w 9662615"/>
              <a:gd name="connsiteY85-25594" fmla="*/ 1530283 h 1603018"/>
              <a:gd name="connsiteX86-25595" fmla="*/ 2491676 w 9662615"/>
              <a:gd name="connsiteY86-25596" fmla="*/ 1500859 h 1603018"/>
              <a:gd name="connsiteX87-25597" fmla="*/ 2378036 w 9662615"/>
              <a:gd name="connsiteY87-25598" fmla="*/ 1520645 h 1603018"/>
              <a:gd name="connsiteX88-25599" fmla="*/ 2284269 w 9662615"/>
              <a:gd name="connsiteY88-25600" fmla="*/ 1503068 h 1603018"/>
              <a:gd name="connsiteX89-25601" fmla="*/ 2207104 w 9662615"/>
              <a:gd name="connsiteY89-25602" fmla="*/ 1508888 h 1603018"/>
              <a:gd name="connsiteX90-25603" fmla="*/ 2149226 w 9662615"/>
              <a:gd name="connsiteY90-25604" fmla="*/ 1523409 h 1603018"/>
              <a:gd name="connsiteX91-25605" fmla="*/ 2084783 w 9662615"/>
              <a:gd name="connsiteY91-25606" fmla="*/ 1524245 h 1603018"/>
              <a:gd name="connsiteX92-25607" fmla="*/ 2070075 w 9662615"/>
              <a:gd name="connsiteY92-25608" fmla="*/ 1511285 h 1603018"/>
              <a:gd name="connsiteX93-25609" fmla="*/ 2001057 w 9662615"/>
              <a:gd name="connsiteY93-25610" fmla="*/ 1516449 h 1603018"/>
              <a:gd name="connsiteX94-25611" fmla="*/ 1896330 w 9662615"/>
              <a:gd name="connsiteY94-25612" fmla="*/ 1525725 h 1603018"/>
              <a:gd name="connsiteX95-25613" fmla="*/ 1835994 w 9662615"/>
              <a:gd name="connsiteY95-25614" fmla="*/ 1527678 h 1603018"/>
              <a:gd name="connsiteX96-25615" fmla="*/ 1671119 w 9662615"/>
              <a:gd name="connsiteY96-25616" fmla="*/ 1536701 h 1603018"/>
              <a:gd name="connsiteX97-25617" fmla="*/ 1565556 w 9662615"/>
              <a:gd name="connsiteY97-25618" fmla="*/ 1556503 h 1603018"/>
              <a:gd name="connsiteX98-25619" fmla="*/ 1407755 w 9662615"/>
              <a:gd name="connsiteY98-25620" fmla="*/ 1571444 h 1603018"/>
              <a:gd name="connsiteX99-25621" fmla="*/ 1291872 w 9662615"/>
              <a:gd name="connsiteY99-25622" fmla="*/ 1579471 h 1603018"/>
              <a:gd name="connsiteX100-25623" fmla="*/ 1245251 w 9662615"/>
              <a:gd name="connsiteY100-25624" fmla="*/ 1603018 h 1603018"/>
              <a:gd name="connsiteX101-25625" fmla="*/ 1181938 w 9662615"/>
              <a:gd name="connsiteY101-25626" fmla="*/ 1592789 h 1603018"/>
              <a:gd name="connsiteX102-25627" fmla="*/ 1091432 w 9662615"/>
              <a:gd name="connsiteY102-25628" fmla="*/ 1571003 h 1603018"/>
              <a:gd name="connsiteX103-25629" fmla="*/ 940355 w 9662615"/>
              <a:gd name="connsiteY103-25630" fmla="*/ 1560638 h 1603018"/>
              <a:gd name="connsiteX104-25631" fmla="*/ 868264 w 9662615"/>
              <a:gd name="connsiteY104-25632" fmla="*/ 1566392 h 1603018"/>
              <a:gd name="connsiteX105-25633" fmla="*/ 792765 w 9662615"/>
              <a:gd name="connsiteY105-25634" fmla="*/ 1563102 h 1603018"/>
              <a:gd name="connsiteX106-25635" fmla="*/ 653153 w 9662615"/>
              <a:gd name="connsiteY106-25636" fmla="*/ 1563516 h 1603018"/>
              <a:gd name="connsiteX107-25637" fmla="*/ 541933 w 9662615"/>
              <a:gd name="connsiteY107-25638" fmla="*/ 1561051 h 1603018"/>
              <a:gd name="connsiteX108-25639" fmla="*/ 472797 w 9662615"/>
              <a:gd name="connsiteY108-25640" fmla="*/ 1568904 h 1603018"/>
              <a:gd name="connsiteX109-25641" fmla="*/ 396059 w 9662615"/>
              <a:gd name="connsiteY109-25642" fmla="*/ 1560970 h 1603018"/>
              <a:gd name="connsiteX110-25643" fmla="*/ 336819 w 9662615"/>
              <a:gd name="connsiteY110-25644" fmla="*/ 1560892 h 1603018"/>
              <a:gd name="connsiteX111-25645" fmla="*/ 267163 w 9662615"/>
              <a:gd name="connsiteY111-25646" fmla="*/ 1531913 h 1603018"/>
              <a:gd name="connsiteX112-25647" fmla="*/ 196644 w 9662615"/>
              <a:gd name="connsiteY112-25648" fmla="*/ 1524565 h 1603018"/>
              <a:gd name="connsiteX113-25649" fmla="*/ 86819 w 9662615"/>
              <a:gd name="connsiteY113-25650" fmla="*/ 1519517 h 1603018"/>
              <a:gd name="connsiteX114-25651" fmla="*/ 53369 w 9662615"/>
              <a:gd name="connsiteY114-25652" fmla="*/ 1516853 h 1603018"/>
              <a:gd name="connsiteX115-25653" fmla="*/ 2359 w 9662615"/>
              <a:gd name="connsiteY115-25654" fmla="*/ 1515247 h 1603018"/>
              <a:gd name="connsiteX116-25655" fmla="*/ 0 w 9662615"/>
              <a:gd name="connsiteY116-25656" fmla="*/ 1514932 h 1603018"/>
              <a:gd name="connsiteX117-25657" fmla="*/ 0 w 9662615"/>
              <a:gd name="connsiteY117-25658" fmla="*/ 0 h 1603018"/>
              <a:gd name="connsiteX0-25659" fmla="*/ 0 w 9662615"/>
              <a:gd name="connsiteY0-25660" fmla="*/ 0 h 1603018"/>
              <a:gd name="connsiteX1-25661" fmla="*/ 9662615 w 9662615"/>
              <a:gd name="connsiteY1-25662" fmla="*/ 0 h 1603018"/>
              <a:gd name="connsiteX2-25663" fmla="*/ 9662615 w 9662615"/>
              <a:gd name="connsiteY2-25664" fmla="*/ 1280346 h 1603018"/>
              <a:gd name="connsiteX3-25665" fmla="*/ 9551077 w 9662615"/>
              <a:gd name="connsiteY3-25666" fmla="*/ 1292033 h 1603018"/>
              <a:gd name="connsiteX4-25667" fmla="*/ 9469546 w 9662615"/>
              <a:gd name="connsiteY4-25668" fmla="*/ 1289837 h 1603018"/>
              <a:gd name="connsiteX5-25669" fmla="*/ 9326260 w 9662615"/>
              <a:gd name="connsiteY5-25670" fmla="*/ 1277155 h 1603018"/>
              <a:gd name="connsiteX6-25671" fmla="*/ 9144767 w 9662615"/>
              <a:gd name="connsiteY6-25672" fmla="*/ 1264120 h 1603018"/>
              <a:gd name="connsiteX7-25673" fmla="*/ 8976400 w 9662615"/>
              <a:gd name="connsiteY7-25674" fmla="*/ 1326661 h 1603018"/>
              <a:gd name="connsiteX8-25675" fmla="*/ 8828711 w 9662615"/>
              <a:gd name="connsiteY8-25676" fmla="*/ 1346394 h 1603018"/>
              <a:gd name="connsiteX9-25677" fmla="*/ 8695953 w 9662615"/>
              <a:gd name="connsiteY9-25678" fmla="*/ 1346784 h 1603018"/>
              <a:gd name="connsiteX10-25679" fmla="*/ 8652191 w 9662615"/>
              <a:gd name="connsiteY10-25680" fmla="*/ 1345903 h 1603018"/>
              <a:gd name="connsiteX11-25681" fmla="*/ 8591582 w 9662615"/>
              <a:gd name="connsiteY11-25682" fmla="*/ 1341666 h 1603018"/>
              <a:gd name="connsiteX12-25683" fmla="*/ 8537336 w 9662615"/>
              <a:gd name="connsiteY12-25684" fmla="*/ 1341684 h 1603018"/>
              <a:gd name="connsiteX13-25685" fmla="*/ 8416849 w 9662615"/>
              <a:gd name="connsiteY13-25686" fmla="*/ 1367085 h 1603018"/>
              <a:gd name="connsiteX14-25687" fmla="*/ 8278355 w 9662615"/>
              <a:gd name="connsiteY14-25688" fmla="*/ 1386569 h 1603018"/>
              <a:gd name="connsiteX15-25689" fmla="*/ 8197961 w 9662615"/>
              <a:gd name="connsiteY15-25690" fmla="*/ 1392804 h 1603018"/>
              <a:gd name="connsiteX16-25691" fmla="*/ 8171196 w 9662615"/>
              <a:gd name="connsiteY16-25692" fmla="*/ 1397216 h 1603018"/>
              <a:gd name="connsiteX17-25693" fmla="*/ 8087910 w 9662615"/>
              <a:gd name="connsiteY17-25694" fmla="*/ 1386449 h 1603018"/>
              <a:gd name="connsiteX18-25695" fmla="*/ 7974579 w 9662615"/>
              <a:gd name="connsiteY18-25696" fmla="*/ 1383439 h 1603018"/>
              <a:gd name="connsiteX19-25697" fmla="*/ 7768351 w 9662615"/>
              <a:gd name="connsiteY19-25698" fmla="*/ 1395051 h 1603018"/>
              <a:gd name="connsiteX20-25699" fmla="*/ 7635985 w 9662615"/>
              <a:gd name="connsiteY20-25700" fmla="*/ 1386363 h 1603018"/>
              <a:gd name="connsiteX21-25701" fmla="*/ 7466069 w 9662615"/>
              <a:gd name="connsiteY21-25702" fmla="*/ 1377654 h 1603018"/>
              <a:gd name="connsiteX22-25703" fmla="*/ 7355642 w 9662615"/>
              <a:gd name="connsiteY22-25704" fmla="*/ 1407761 h 1603018"/>
              <a:gd name="connsiteX23-25705" fmla="*/ 7215220 w 9662615"/>
              <a:gd name="connsiteY23-25706" fmla="*/ 1397856 h 1603018"/>
              <a:gd name="connsiteX24-25707" fmla="*/ 7082147 w 9662615"/>
              <a:gd name="connsiteY24-25708" fmla="*/ 1406113 h 1603018"/>
              <a:gd name="connsiteX25-25709" fmla="*/ 6987129 w 9662615"/>
              <a:gd name="connsiteY25-25710" fmla="*/ 1404834 h 1603018"/>
              <a:gd name="connsiteX26-25711" fmla="*/ 6907567 w 9662615"/>
              <a:gd name="connsiteY26-25712" fmla="*/ 1419149 h 1603018"/>
              <a:gd name="connsiteX27-25713" fmla="*/ 6748428 w 9662615"/>
              <a:gd name="connsiteY27-25714" fmla="*/ 1420308 h 1603018"/>
              <a:gd name="connsiteX28-25715" fmla="*/ 6654257 w 9662615"/>
              <a:gd name="connsiteY28-25716" fmla="*/ 1424143 h 1603018"/>
              <a:gd name="connsiteX29-25717" fmla="*/ 6620123 w 9662615"/>
              <a:gd name="connsiteY29-25718" fmla="*/ 1430535 h 1603018"/>
              <a:gd name="connsiteX30-25719" fmla="*/ 6571355 w 9662615"/>
              <a:gd name="connsiteY30-25720" fmla="*/ 1436144 h 1603018"/>
              <a:gd name="connsiteX31-25721" fmla="*/ 6486557 w 9662615"/>
              <a:gd name="connsiteY31-25722" fmla="*/ 1449861 h 1603018"/>
              <a:gd name="connsiteX32-25723" fmla="*/ 6370419 w 9662615"/>
              <a:gd name="connsiteY32-25724" fmla="*/ 1461649 h 1603018"/>
              <a:gd name="connsiteX33-25725" fmla="*/ 6278839 w 9662615"/>
              <a:gd name="connsiteY33-25726" fmla="*/ 1449160 h 1603018"/>
              <a:gd name="connsiteX34-25727" fmla="*/ 6272455 w 9662615"/>
              <a:gd name="connsiteY34-25728" fmla="*/ 1453191 h 1603018"/>
              <a:gd name="connsiteX35-25729" fmla="*/ 6212659 w 9662615"/>
              <a:gd name="connsiteY35-25730" fmla="*/ 1454850 h 1603018"/>
              <a:gd name="connsiteX36-25731" fmla="*/ 6069317 w 9662615"/>
              <a:gd name="connsiteY36-25732" fmla="*/ 1445838 h 1603018"/>
              <a:gd name="connsiteX37-25733" fmla="*/ 5878477 w 9662615"/>
              <a:gd name="connsiteY37-25734" fmla="*/ 1439180 h 1603018"/>
              <a:gd name="connsiteX38-25735" fmla="*/ 5838387 w 9662615"/>
              <a:gd name="connsiteY38-25736" fmla="*/ 1444679 h 1603018"/>
              <a:gd name="connsiteX39-25737" fmla="*/ 5771136 w 9662615"/>
              <a:gd name="connsiteY39-25738" fmla="*/ 1453639 h 1603018"/>
              <a:gd name="connsiteX40-25739" fmla="*/ 5724081 w 9662615"/>
              <a:gd name="connsiteY40-25740" fmla="*/ 1470431 h 1603018"/>
              <a:gd name="connsiteX41-25741" fmla="*/ 5666577 w 9662615"/>
              <a:gd name="connsiteY41-25742" fmla="*/ 1473921 h 1603018"/>
              <a:gd name="connsiteX42-25743" fmla="*/ 5649068 w 9662615"/>
              <a:gd name="connsiteY42-25744" fmla="*/ 1461676 h 1603018"/>
              <a:gd name="connsiteX43-25745" fmla="*/ 5588902 w 9662615"/>
              <a:gd name="connsiteY43-25746" fmla="*/ 1469647 h 1603018"/>
              <a:gd name="connsiteX44-25747" fmla="*/ 5498090 w 9662615"/>
              <a:gd name="connsiteY44-25748" fmla="*/ 1483173 h 1603018"/>
              <a:gd name="connsiteX45-25749" fmla="*/ 5444641 w 9662615"/>
              <a:gd name="connsiteY45-25750" fmla="*/ 1487602 h 1603018"/>
              <a:gd name="connsiteX46-25751" fmla="*/ 5299812 w 9662615"/>
              <a:gd name="connsiteY46-25752" fmla="*/ 1503362 h 1603018"/>
              <a:gd name="connsiteX47-25753" fmla="*/ 5245752 w 9662615"/>
              <a:gd name="connsiteY47-25754" fmla="*/ 1520612 h 1603018"/>
              <a:gd name="connsiteX48-25755" fmla="*/ 5177807 w 9662615"/>
              <a:gd name="connsiteY48-25756" fmla="*/ 1526802 h 1603018"/>
              <a:gd name="connsiteX49-25757" fmla="*/ 5113910 w 9662615"/>
              <a:gd name="connsiteY49-25758" fmla="*/ 1533205 h 1603018"/>
              <a:gd name="connsiteX50-25759" fmla="*/ 5059484 w 9662615"/>
              <a:gd name="connsiteY50-25760" fmla="*/ 1546802 h 1603018"/>
              <a:gd name="connsiteX51-25761" fmla="*/ 5038524 w 9662615"/>
              <a:gd name="connsiteY51-25762" fmla="*/ 1545675 h 1603018"/>
              <a:gd name="connsiteX52-25763" fmla="*/ 5026564 w 9662615"/>
              <a:gd name="connsiteY52-25764" fmla="*/ 1545376 h 1603018"/>
              <a:gd name="connsiteX53-25765" fmla="*/ 4969433 w 9662615"/>
              <a:gd name="connsiteY53-25766" fmla="*/ 1550865 h 1603018"/>
              <a:gd name="connsiteX54-25767" fmla="*/ 4871726 w 9662615"/>
              <a:gd name="connsiteY54-25768" fmla="*/ 1570584 h 1603018"/>
              <a:gd name="connsiteX55-25769" fmla="*/ 4843267 w 9662615"/>
              <a:gd name="connsiteY55-25770" fmla="*/ 1561459 h 1603018"/>
              <a:gd name="connsiteX56-25771" fmla="*/ 4821058 w 9662615"/>
              <a:gd name="connsiteY56-25772" fmla="*/ 1553078 h 1603018"/>
              <a:gd name="connsiteX57-25773" fmla="*/ 4791466 w 9662615"/>
              <a:gd name="connsiteY57-25774" fmla="*/ 1561324 h 1603018"/>
              <a:gd name="connsiteX58-25775" fmla="*/ 4784247 w 9662615"/>
              <a:gd name="connsiteY58-25776" fmla="*/ 1562342 h 1603018"/>
              <a:gd name="connsiteX59-25777" fmla="*/ 4739309 w 9662615"/>
              <a:gd name="connsiteY59-25778" fmla="*/ 1553948 h 1603018"/>
              <a:gd name="connsiteX60-25779" fmla="*/ 4697562 w 9662615"/>
              <a:gd name="connsiteY60-25780" fmla="*/ 1551206 h 1603018"/>
              <a:gd name="connsiteX61-25781" fmla="*/ 4650737 w 9662615"/>
              <a:gd name="connsiteY61-25782" fmla="*/ 1537381 h 1603018"/>
              <a:gd name="connsiteX62-25783" fmla="*/ 4583150 w 9662615"/>
              <a:gd name="connsiteY62-25784" fmla="*/ 1529064 h 1603018"/>
              <a:gd name="connsiteX63-25785" fmla="*/ 4521734 w 9662615"/>
              <a:gd name="connsiteY63-25786" fmla="*/ 1529359 h 1603018"/>
              <a:gd name="connsiteX64-25787" fmla="*/ 4382398 w 9662615"/>
              <a:gd name="connsiteY64-25788" fmla="*/ 1534108 h 1603018"/>
              <a:gd name="connsiteX65-25789" fmla="*/ 4221826 w 9662615"/>
              <a:gd name="connsiteY65-25790" fmla="*/ 1500972 h 1603018"/>
              <a:gd name="connsiteX66-25791" fmla="*/ 4096601 w 9662615"/>
              <a:gd name="connsiteY66-25792" fmla="*/ 1521563 h 1603018"/>
              <a:gd name="connsiteX67-25793" fmla="*/ 4002441 w 9662615"/>
              <a:gd name="connsiteY67-25794" fmla="*/ 1528912 h 1603018"/>
              <a:gd name="connsiteX68-25795" fmla="*/ 3833906 w 9662615"/>
              <a:gd name="connsiteY68-25796" fmla="*/ 1516637 h 1603018"/>
              <a:gd name="connsiteX69-25797" fmla="*/ 3763845 w 9662615"/>
              <a:gd name="connsiteY69-25798" fmla="*/ 1501782 h 1603018"/>
              <a:gd name="connsiteX70-25799" fmla="*/ 3641778 w 9662615"/>
              <a:gd name="connsiteY70-25800" fmla="*/ 1505446 h 1603018"/>
              <a:gd name="connsiteX71-25801" fmla="*/ 3612941 w 9662615"/>
              <a:gd name="connsiteY71-25802" fmla="*/ 1411755 h 1603018"/>
              <a:gd name="connsiteX72-25803" fmla="*/ 3576170 w 9662615"/>
              <a:gd name="connsiteY72-25804" fmla="*/ 1516288 h 1603018"/>
              <a:gd name="connsiteX73-25805" fmla="*/ 3540258 w 9662615"/>
              <a:gd name="connsiteY73-25806" fmla="*/ 1516976 h 1603018"/>
              <a:gd name="connsiteX74-25807" fmla="*/ 3522853 w 9662615"/>
              <a:gd name="connsiteY74-25808" fmla="*/ 1538044 h 1603018"/>
              <a:gd name="connsiteX75-25809" fmla="*/ 3480929 w 9662615"/>
              <a:gd name="connsiteY75-25810" fmla="*/ 1526739 h 1603018"/>
              <a:gd name="connsiteX76-25811" fmla="*/ 3430805 w 9662615"/>
              <a:gd name="connsiteY76-25812" fmla="*/ 1542521 h 1603018"/>
              <a:gd name="connsiteX77-25813" fmla="*/ 3292707 w 9662615"/>
              <a:gd name="connsiteY77-25814" fmla="*/ 1520490 h 1603018"/>
              <a:gd name="connsiteX78-25815" fmla="*/ 3187872 w 9662615"/>
              <a:gd name="connsiteY78-25816" fmla="*/ 1519991 h 1603018"/>
              <a:gd name="connsiteX79-25817" fmla="*/ 3148026 w 9662615"/>
              <a:gd name="connsiteY79-25818" fmla="*/ 1524777 h 1603018"/>
              <a:gd name="connsiteX80-25819" fmla="*/ 3092394 w 9662615"/>
              <a:gd name="connsiteY80-25820" fmla="*/ 1528115 h 1603018"/>
              <a:gd name="connsiteX81-25821" fmla="*/ 2994200 w 9662615"/>
              <a:gd name="connsiteY81-25822" fmla="*/ 1537857 h 1603018"/>
              <a:gd name="connsiteX82-25823" fmla="*/ 2862301 w 9662615"/>
              <a:gd name="connsiteY82-25824" fmla="*/ 1544250 h 1603018"/>
              <a:gd name="connsiteX83-25825" fmla="*/ 2766335 w 9662615"/>
              <a:gd name="connsiteY83-25826" fmla="*/ 1527662 h 1603018"/>
              <a:gd name="connsiteX84-25827" fmla="*/ 2757836 w 9662615"/>
              <a:gd name="connsiteY84-25828" fmla="*/ 1531371 h 1603018"/>
              <a:gd name="connsiteX85-25829" fmla="*/ 2691555 w 9662615"/>
              <a:gd name="connsiteY85-25830" fmla="*/ 1530283 h 1603018"/>
              <a:gd name="connsiteX86-25831" fmla="*/ 2491676 w 9662615"/>
              <a:gd name="connsiteY86-25832" fmla="*/ 1500859 h 1603018"/>
              <a:gd name="connsiteX87-25833" fmla="*/ 2378036 w 9662615"/>
              <a:gd name="connsiteY87-25834" fmla="*/ 1520645 h 1603018"/>
              <a:gd name="connsiteX88-25835" fmla="*/ 2284269 w 9662615"/>
              <a:gd name="connsiteY88-25836" fmla="*/ 1503068 h 1603018"/>
              <a:gd name="connsiteX89-25837" fmla="*/ 2207104 w 9662615"/>
              <a:gd name="connsiteY89-25838" fmla="*/ 1508888 h 1603018"/>
              <a:gd name="connsiteX90-25839" fmla="*/ 2149226 w 9662615"/>
              <a:gd name="connsiteY90-25840" fmla="*/ 1523409 h 1603018"/>
              <a:gd name="connsiteX91-25841" fmla="*/ 2084783 w 9662615"/>
              <a:gd name="connsiteY91-25842" fmla="*/ 1524245 h 1603018"/>
              <a:gd name="connsiteX92-25843" fmla="*/ 2070075 w 9662615"/>
              <a:gd name="connsiteY92-25844" fmla="*/ 1511285 h 1603018"/>
              <a:gd name="connsiteX93-25845" fmla="*/ 2001057 w 9662615"/>
              <a:gd name="connsiteY93-25846" fmla="*/ 1516449 h 1603018"/>
              <a:gd name="connsiteX94-25847" fmla="*/ 1896330 w 9662615"/>
              <a:gd name="connsiteY94-25848" fmla="*/ 1525725 h 1603018"/>
              <a:gd name="connsiteX95-25849" fmla="*/ 1835994 w 9662615"/>
              <a:gd name="connsiteY95-25850" fmla="*/ 1527678 h 1603018"/>
              <a:gd name="connsiteX96-25851" fmla="*/ 1671119 w 9662615"/>
              <a:gd name="connsiteY96-25852" fmla="*/ 1536701 h 1603018"/>
              <a:gd name="connsiteX97-25853" fmla="*/ 1565556 w 9662615"/>
              <a:gd name="connsiteY97-25854" fmla="*/ 1556503 h 1603018"/>
              <a:gd name="connsiteX98-25855" fmla="*/ 1407755 w 9662615"/>
              <a:gd name="connsiteY98-25856" fmla="*/ 1571444 h 1603018"/>
              <a:gd name="connsiteX99-25857" fmla="*/ 1291872 w 9662615"/>
              <a:gd name="connsiteY99-25858" fmla="*/ 1579471 h 1603018"/>
              <a:gd name="connsiteX100-25859" fmla="*/ 1245251 w 9662615"/>
              <a:gd name="connsiteY100-25860" fmla="*/ 1603018 h 1603018"/>
              <a:gd name="connsiteX101-25861" fmla="*/ 1181938 w 9662615"/>
              <a:gd name="connsiteY101-25862" fmla="*/ 1592789 h 1603018"/>
              <a:gd name="connsiteX102-25863" fmla="*/ 1091432 w 9662615"/>
              <a:gd name="connsiteY102-25864" fmla="*/ 1571003 h 1603018"/>
              <a:gd name="connsiteX103-25865" fmla="*/ 940355 w 9662615"/>
              <a:gd name="connsiteY103-25866" fmla="*/ 1560638 h 1603018"/>
              <a:gd name="connsiteX104-25867" fmla="*/ 868264 w 9662615"/>
              <a:gd name="connsiteY104-25868" fmla="*/ 1566392 h 1603018"/>
              <a:gd name="connsiteX105-25869" fmla="*/ 792765 w 9662615"/>
              <a:gd name="connsiteY105-25870" fmla="*/ 1563102 h 1603018"/>
              <a:gd name="connsiteX106-25871" fmla="*/ 653153 w 9662615"/>
              <a:gd name="connsiteY106-25872" fmla="*/ 1563516 h 1603018"/>
              <a:gd name="connsiteX107-25873" fmla="*/ 541933 w 9662615"/>
              <a:gd name="connsiteY107-25874" fmla="*/ 1561051 h 1603018"/>
              <a:gd name="connsiteX108-25875" fmla="*/ 472797 w 9662615"/>
              <a:gd name="connsiteY108-25876" fmla="*/ 1568904 h 1603018"/>
              <a:gd name="connsiteX109-25877" fmla="*/ 396059 w 9662615"/>
              <a:gd name="connsiteY109-25878" fmla="*/ 1560970 h 1603018"/>
              <a:gd name="connsiteX110-25879" fmla="*/ 336819 w 9662615"/>
              <a:gd name="connsiteY110-25880" fmla="*/ 1560892 h 1603018"/>
              <a:gd name="connsiteX111-25881" fmla="*/ 267163 w 9662615"/>
              <a:gd name="connsiteY111-25882" fmla="*/ 1531913 h 1603018"/>
              <a:gd name="connsiteX112-25883" fmla="*/ 196644 w 9662615"/>
              <a:gd name="connsiteY112-25884" fmla="*/ 1524565 h 1603018"/>
              <a:gd name="connsiteX113-25885" fmla="*/ 86819 w 9662615"/>
              <a:gd name="connsiteY113-25886" fmla="*/ 1519517 h 1603018"/>
              <a:gd name="connsiteX114-25887" fmla="*/ 53369 w 9662615"/>
              <a:gd name="connsiteY114-25888" fmla="*/ 1516853 h 1603018"/>
              <a:gd name="connsiteX115-25889" fmla="*/ 2359 w 9662615"/>
              <a:gd name="connsiteY115-25890" fmla="*/ 1515247 h 1603018"/>
              <a:gd name="connsiteX116-25891" fmla="*/ 0 w 9662615"/>
              <a:gd name="connsiteY116-25892" fmla="*/ 1514932 h 1603018"/>
              <a:gd name="connsiteX117-25893" fmla="*/ 0 w 9662615"/>
              <a:gd name="connsiteY117-25894" fmla="*/ 0 h 1603018"/>
              <a:gd name="connsiteX0-25895" fmla="*/ 0 w 9662615"/>
              <a:gd name="connsiteY0-25896" fmla="*/ 0 h 1603018"/>
              <a:gd name="connsiteX1-25897" fmla="*/ 9662615 w 9662615"/>
              <a:gd name="connsiteY1-25898" fmla="*/ 0 h 1603018"/>
              <a:gd name="connsiteX2-25899" fmla="*/ 9662615 w 9662615"/>
              <a:gd name="connsiteY2-25900" fmla="*/ 1280346 h 1603018"/>
              <a:gd name="connsiteX3-25901" fmla="*/ 9551077 w 9662615"/>
              <a:gd name="connsiteY3-25902" fmla="*/ 1292033 h 1603018"/>
              <a:gd name="connsiteX4-25903" fmla="*/ 9469546 w 9662615"/>
              <a:gd name="connsiteY4-25904" fmla="*/ 1289837 h 1603018"/>
              <a:gd name="connsiteX5-25905" fmla="*/ 9326260 w 9662615"/>
              <a:gd name="connsiteY5-25906" fmla="*/ 1277155 h 1603018"/>
              <a:gd name="connsiteX6-25907" fmla="*/ 9144767 w 9662615"/>
              <a:gd name="connsiteY6-25908" fmla="*/ 1264120 h 1603018"/>
              <a:gd name="connsiteX7-25909" fmla="*/ 8976400 w 9662615"/>
              <a:gd name="connsiteY7-25910" fmla="*/ 1326661 h 1603018"/>
              <a:gd name="connsiteX8-25911" fmla="*/ 8828711 w 9662615"/>
              <a:gd name="connsiteY8-25912" fmla="*/ 1346394 h 1603018"/>
              <a:gd name="connsiteX9-25913" fmla="*/ 8695953 w 9662615"/>
              <a:gd name="connsiteY9-25914" fmla="*/ 1346784 h 1603018"/>
              <a:gd name="connsiteX10-25915" fmla="*/ 8652191 w 9662615"/>
              <a:gd name="connsiteY10-25916" fmla="*/ 1345903 h 1603018"/>
              <a:gd name="connsiteX11-25917" fmla="*/ 8591582 w 9662615"/>
              <a:gd name="connsiteY11-25918" fmla="*/ 1341666 h 1603018"/>
              <a:gd name="connsiteX12-25919" fmla="*/ 8537336 w 9662615"/>
              <a:gd name="connsiteY12-25920" fmla="*/ 1341684 h 1603018"/>
              <a:gd name="connsiteX13-25921" fmla="*/ 8416849 w 9662615"/>
              <a:gd name="connsiteY13-25922" fmla="*/ 1367085 h 1603018"/>
              <a:gd name="connsiteX14-25923" fmla="*/ 8278355 w 9662615"/>
              <a:gd name="connsiteY14-25924" fmla="*/ 1386569 h 1603018"/>
              <a:gd name="connsiteX15-25925" fmla="*/ 8197961 w 9662615"/>
              <a:gd name="connsiteY15-25926" fmla="*/ 1392804 h 1603018"/>
              <a:gd name="connsiteX16-25927" fmla="*/ 8171196 w 9662615"/>
              <a:gd name="connsiteY16-25928" fmla="*/ 1397216 h 1603018"/>
              <a:gd name="connsiteX17-25929" fmla="*/ 8087910 w 9662615"/>
              <a:gd name="connsiteY17-25930" fmla="*/ 1386449 h 1603018"/>
              <a:gd name="connsiteX18-25931" fmla="*/ 7974579 w 9662615"/>
              <a:gd name="connsiteY18-25932" fmla="*/ 1383439 h 1603018"/>
              <a:gd name="connsiteX19-25933" fmla="*/ 7768351 w 9662615"/>
              <a:gd name="connsiteY19-25934" fmla="*/ 1395051 h 1603018"/>
              <a:gd name="connsiteX20-25935" fmla="*/ 7635985 w 9662615"/>
              <a:gd name="connsiteY20-25936" fmla="*/ 1386363 h 1603018"/>
              <a:gd name="connsiteX21-25937" fmla="*/ 7466069 w 9662615"/>
              <a:gd name="connsiteY21-25938" fmla="*/ 1377654 h 1603018"/>
              <a:gd name="connsiteX22-25939" fmla="*/ 7355642 w 9662615"/>
              <a:gd name="connsiteY22-25940" fmla="*/ 1407761 h 1603018"/>
              <a:gd name="connsiteX23-25941" fmla="*/ 7215220 w 9662615"/>
              <a:gd name="connsiteY23-25942" fmla="*/ 1397856 h 1603018"/>
              <a:gd name="connsiteX24-25943" fmla="*/ 7082147 w 9662615"/>
              <a:gd name="connsiteY24-25944" fmla="*/ 1406113 h 1603018"/>
              <a:gd name="connsiteX25-25945" fmla="*/ 6987129 w 9662615"/>
              <a:gd name="connsiteY25-25946" fmla="*/ 1404834 h 1603018"/>
              <a:gd name="connsiteX26-25947" fmla="*/ 6907567 w 9662615"/>
              <a:gd name="connsiteY26-25948" fmla="*/ 1419149 h 1603018"/>
              <a:gd name="connsiteX27-25949" fmla="*/ 6748428 w 9662615"/>
              <a:gd name="connsiteY27-25950" fmla="*/ 1420308 h 1603018"/>
              <a:gd name="connsiteX28-25951" fmla="*/ 6654257 w 9662615"/>
              <a:gd name="connsiteY28-25952" fmla="*/ 1424143 h 1603018"/>
              <a:gd name="connsiteX29-25953" fmla="*/ 6620123 w 9662615"/>
              <a:gd name="connsiteY29-25954" fmla="*/ 1430535 h 1603018"/>
              <a:gd name="connsiteX30-25955" fmla="*/ 6571355 w 9662615"/>
              <a:gd name="connsiteY30-25956" fmla="*/ 1436144 h 1603018"/>
              <a:gd name="connsiteX31-25957" fmla="*/ 6486557 w 9662615"/>
              <a:gd name="connsiteY31-25958" fmla="*/ 1449861 h 1603018"/>
              <a:gd name="connsiteX32-25959" fmla="*/ 6370419 w 9662615"/>
              <a:gd name="connsiteY32-25960" fmla="*/ 1461649 h 1603018"/>
              <a:gd name="connsiteX33-25961" fmla="*/ 6278839 w 9662615"/>
              <a:gd name="connsiteY33-25962" fmla="*/ 1449160 h 1603018"/>
              <a:gd name="connsiteX34-25963" fmla="*/ 6272455 w 9662615"/>
              <a:gd name="connsiteY34-25964" fmla="*/ 1453191 h 1603018"/>
              <a:gd name="connsiteX35-25965" fmla="*/ 6212659 w 9662615"/>
              <a:gd name="connsiteY35-25966" fmla="*/ 1454850 h 1603018"/>
              <a:gd name="connsiteX36-25967" fmla="*/ 6069317 w 9662615"/>
              <a:gd name="connsiteY36-25968" fmla="*/ 1445838 h 1603018"/>
              <a:gd name="connsiteX37-25969" fmla="*/ 5878477 w 9662615"/>
              <a:gd name="connsiteY37-25970" fmla="*/ 1439180 h 1603018"/>
              <a:gd name="connsiteX38-25971" fmla="*/ 5838387 w 9662615"/>
              <a:gd name="connsiteY38-25972" fmla="*/ 1444679 h 1603018"/>
              <a:gd name="connsiteX39-25973" fmla="*/ 5771136 w 9662615"/>
              <a:gd name="connsiteY39-25974" fmla="*/ 1453639 h 1603018"/>
              <a:gd name="connsiteX40-25975" fmla="*/ 5724081 w 9662615"/>
              <a:gd name="connsiteY40-25976" fmla="*/ 1470431 h 1603018"/>
              <a:gd name="connsiteX41-25977" fmla="*/ 5666577 w 9662615"/>
              <a:gd name="connsiteY41-25978" fmla="*/ 1473921 h 1603018"/>
              <a:gd name="connsiteX42-25979" fmla="*/ 5649068 w 9662615"/>
              <a:gd name="connsiteY42-25980" fmla="*/ 1461676 h 1603018"/>
              <a:gd name="connsiteX43-25981" fmla="*/ 5588902 w 9662615"/>
              <a:gd name="connsiteY43-25982" fmla="*/ 1469647 h 1603018"/>
              <a:gd name="connsiteX44-25983" fmla="*/ 5498090 w 9662615"/>
              <a:gd name="connsiteY44-25984" fmla="*/ 1483173 h 1603018"/>
              <a:gd name="connsiteX45-25985" fmla="*/ 5444641 w 9662615"/>
              <a:gd name="connsiteY45-25986" fmla="*/ 1487602 h 1603018"/>
              <a:gd name="connsiteX46-25987" fmla="*/ 5299812 w 9662615"/>
              <a:gd name="connsiteY46-25988" fmla="*/ 1503362 h 1603018"/>
              <a:gd name="connsiteX47-25989" fmla="*/ 5245752 w 9662615"/>
              <a:gd name="connsiteY47-25990" fmla="*/ 1520612 h 1603018"/>
              <a:gd name="connsiteX48-25991" fmla="*/ 5177807 w 9662615"/>
              <a:gd name="connsiteY48-25992" fmla="*/ 1526802 h 1603018"/>
              <a:gd name="connsiteX49-25993" fmla="*/ 5113910 w 9662615"/>
              <a:gd name="connsiteY49-25994" fmla="*/ 1533205 h 1603018"/>
              <a:gd name="connsiteX50-25995" fmla="*/ 5059484 w 9662615"/>
              <a:gd name="connsiteY50-25996" fmla="*/ 1546802 h 1603018"/>
              <a:gd name="connsiteX51-25997" fmla="*/ 5038524 w 9662615"/>
              <a:gd name="connsiteY51-25998" fmla="*/ 1545675 h 1603018"/>
              <a:gd name="connsiteX52-25999" fmla="*/ 5026564 w 9662615"/>
              <a:gd name="connsiteY52-26000" fmla="*/ 1545376 h 1603018"/>
              <a:gd name="connsiteX53-26001" fmla="*/ 4969433 w 9662615"/>
              <a:gd name="connsiteY53-26002" fmla="*/ 1550865 h 1603018"/>
              <a:gd name="connsiteX54-26003" fmla="*/ 4871726 w 9662615"/>
              <a:gd name="connsiteY54-26004" fmla="*/ 1570584 h 1603018"/>
              <a:gd name="connsiteX55-26005" fmla="*/ 4843267 w 9662615"/>
              <a:gd name="connsiteY55-26006" fmla="*/ 1561459 h 1603018"/>
              <a:gd name="connsiteX56-26007" fmla="*/ 4821058 w 9662615"/>
              <a:gd name="connsiteY56-26008" fmla="*/ 1553078 h 1603018"/>
              <a:gd name="connsiteX57-26009" fmla="*/ 4791466 w 9662615"/>
              <a:gd name="connsiteY57-26010" fmla="*/ 1561324 h 1603018"/>
              <a:gd name="connsiteX58-26011" fmla="*/ 4784247 w 9662615"/>
              <a:gd name="connsiteY58-26012" fmla="*/ 1562342 h 1603018"/>
              <a:gd name="connsiteX59-26013" fmla="*/ 4739309 w 9662615"/>
              <a:gd name="connsiteY59-26014" fmla="*/ 1553948 h 1603018"/>
              <a:gd name="connsiteX60-26015" fmla="*/ 4697562 w 9662615"/>
              <a:gd name="connsiteY60-26016" fmla="*/ 1551206 h 1603018"/>
              <a:gd name="connsiteX61-26017" fmla="*/ 4650737 w 9662615"/>
              <a:gd name="connsiteY61-26018" fmla="*/ 1537381 h 1603018"/>
              <a:gd name="connsiteX62-26019" fmla="*/ 4583150 w 9662615"/>
              <a:gd name="connsiteY62-26020" fmla="*/ 1529064 h 1603018"/>
              <a:gd name="connsiteX63-26021" fmla="*/ 4521734 w 9662615"/>
              <a:gd name="connsiteY63-26022" fmla="*/ 1529359 h 1603018"/>
              <a:gd name="connsiteX64-26023" fmla="*/ 4382398 w 9662615"/>
              <a:gd name="connsiteY64-26024" fmla="*/ 1534108 h 1603018"/>
              <a:gd name="connsiteX65-26025" fmla="*/ 4221826 w 9662615"/>
              <a:gd name="connsiteY65-26026" fmla="*/ 1500972 h 1603018"/>
              <a:gd name="connsiteX66-26027" fmla="*/ 4096601 w 9662615"/>
              <a:gd name="connsiteY66-26028" fmla="*/ 1521563 h 1603018"/>
              <a:gd name="connsiteX67-26029" fmla="*/ 4002441 w 9662615"/>
              <a:gd name="connsiteY67-26030" fmla="*/ 1528912 h 1603018"/>
              <a:gd name="connsiteX68-26031" fmla="*/ 3833906 w 9662615"/>
              <a:gd name="connsiteY68-26032" fmla="*/ 1516637 h 1603018"/>
              <a:gd name="connsiteX69-26033" fmla="*/ 3763845 w 9662615"/>
              <a:gd name="connsiteY69-26034" fmla="*/ 1501782 h 1603018"/>
              <a:gd name="connsiteX70-26035" fmla="*/ 3673583 w 9662615"/>
              <a:gd name="connsiteY70-26036" fmla="*/ 1501471 h 1603018"/>
              <a:gd name="connsiteX71-26037" fmla="*/ 3612941 w 9662615"/>
              <a:gd name="connsiteY71-26038" fmla="*/ 1411755 h 1603018"/>
              <a:gd name="connsiteX72-26039" fmla="*/ 3576170 w 9662615"/>
              <a:gd name="connsiteY72-26040" fmla="*/ 1516288 h 1603018"/>
              <a:gd name="connsiteX73-26041" fmla="*/ 3540258 w 9662615"/>
              <a:gd name="connsiteY73-26042" fmla="*/ 1516976 h 1603018"/>
              <a:gd name="connsiteX74-26043" fmla="*/ 3522853 w 9662615"/>
              <a:gd name="connsiteY74-26044" fmla="*/ 1538044 h 1603018"/>
              <a:gd name="connsiteX75-26045" fmla="*/ 3480929 w 9662615"/>
              <a:gd name="connsiteY75-26046" fmla="*/ 1526739 h 1603018"/>
              <a:gd name="connsiteX76-26047" fmla="*/ 3430805 w 9662615"/>
              <a:gd name="connsiteY76-26048" fmla="*/ 1542521 h 1603018"/>
              <a:gd name="connsiteX77-26049" fmla="*/ 3292707 w 9662615"/>
              <a:gd name="connsiteY77-26050" fmla="*/ 1520490 h 1603018"/>
              <a:gd name="connsiteX78-26051" fmla="*/ 3187872 w 9662615"/>
              <a:gd name="connsiteY78-26052" fmla="*/ 1519991 h 1603018"/>
              <a:gd name="connsiteX79-26053" fmla="*/ 3148026 w 9662615"/>
              <a:gd name="connsiteY79-26054" fmla="*/ 1524777 h 1603018"/>
              <a:gd name="connsiteX80-26055" fmla="*/ 3092394 w 9662615"/>
              <a:gd name="connsiteY80-26056" fmla="*/ 1528115 h 1603018"/>
              <a:gd name="connsiteX81-26057" fmla="*/ 2994200 w 9662615"/>
              <a:gd name="connsiteY81-26058" fmla="*/ 1537857 h 1603018"/>
              <a:gd name="connsiteX82-26059" fmla="*/ 2862301 w 9662615"/>
              <a:gd name="connsiteY82-26060" fmla="*/ 1544250 h 1603018"/>
              <a:gd name="connsiteX83-26061" fmla="*/ 2766335 w 9662615"/>
              <a:gd name="connsiteY83-26062" fmla="*/ 1527662 h 1603018"/>
              <a:gd name="connsiteX84-26063" fmla="*/ 2757836 w 9662615"/>
              <a:gd name="connsiteY84-26064" fmla="*/ 1531371 h 1603018"/>
              <a:gd name="connsiteX85-26065" fmla="*/ 2691555 w 9662615"/>
              <a:gd name="connsiteY85-26066" fmla="*/ 1530283 h 1603018"/>
              <a:gd name="connsiteX86-26067" fmla="*/ 2491676 w 9662615"/>
              <a:gd name="connsiteY86-26068" fmla="*/ 1500859 h 1603018"/>
              <a:gd name="connsiteX87-26069" fmla="*/ 2378036 w 9662615"/>
              <a:gd name="connsiteY87-26070" fmla="*/ 1520645 h 1603018"/>
              <a:gd name="connsiteX88-26071" fmla="*/ 2284269 w 9662615"/>
              <a:gd name="connsiteY88-26072" fmla="*/ 1503068 h 1603018"/>
              <a:gd name="connsiteX89-26073" fmla="*/ 2207104 w 9662615"/>
              <a:gd name="connsiteY89-26074" fmla="*/ 1508888 h 1603018"/>
              <a:gd name="connsiteX90-26075" fmla="*/ 2149226 w 9662615"/>
              <a:gd name="connsiteY90-26076" fmla="*/ 1523409 h 1603018"/>
              <a:gd name="connsiteX91-26077" fmla="*/ 2084783 w 9662615"/>
              <a:gd name="connsiteY91-26078" fmla="*/ 1524245 h 1603018"/>
              <a:gd name="connsiteX92-26079" fmla="*/ 2070075 w 9662615"/>
              <a:gd name="connsiteY92-26080" fmla="*/ 1511285 h 1603018"/>
              <a:gd name="connsiteX93-26081" fmla="*/ 2001057 w 9662615"/>
              <a:gd name="connsiteY93-26082" fmla="*/ 1516449 h 1603018"/>
              <a:gd name="connsiteX94-26083" fmla="*/ 1896330 w 9662615"/>
              <a:gd name="connsiteY94-26084" fmla="*/ 1525725 h 1603018"/>
              <a:gd name="connsiteX95-26085" fmla="*/ 1835994 w 9662615"/>
              <a:gd name="connsiteY95-26086" fmla="*/ 1527678 h 1603018"/>
              <a:gd name="connsiteX96-26087" fmla="*/ 1671119 w 9662615"/>
              <a:gd name="connsiteY96-26088" fmla="*/ 1536701 h 1603018"/>
              <a:gd name="connsiteX97-26089" fmla="*/ 1565556 w 9662615"/>
              <a:gd name="connsiteY97-26090" fmla="*/ 1556503 h 1603018"/>
              <a:gd name="connsiteX98-26091" fmla="*/ 1407755 w 9662615"/>
              <a:gd name="connsiteY98-26092" fmla="*/ 1571444 h 1603018"/>
              <a:gd name="connsiteX99-26093" fmla="*/ 1291872 w 9662615"/>
              <a:gd name="connsiteY99-26094" fmla="*/ 1579471 h 1603018"/>
              <a:gd name="connsiteX100-26095" fmla="*/ 1245251 w 9662615"/>
              <a:gd name="connsiteY100-26096" fmla="*/ 1603018 h 1603018"/>
              <a:gd name="connsiteX101-26097" fmla="*/ 1181938 w 9662615"/>
              <a:gd name="connsiteY101-26098" fmla="*/ 1592789 h 1603018"/>
              <a:gd name="connsiteX102-26099" fmla="*/ 1091432 w 9662615"/>
              <a:gd name="connsiteY102-26100" fmla="*/ 1571003 h 1603018"/>
              <a:gd name="connsiteX103-26101" fmla="*/ 940355 w 9662615"/>
              <a:gd name="connsiteY103-26102" fmla="*/ 1560638 h 1603018"/>
              <a:gd name="connsiteX104-26103" fmla="*/ 868264 w 9662615"/>
              <a:gd name="connsiteY104-26104" fmla="*/ 1566392 h 1603018"/>
              <a:gd name="connsiteX105-26105" fmla="*/ 792765 w 9662615"/>
              <a:gd name="connsiteY105-26106" fmla="*/ 1563102 h 1603018"/>
              <a:gd name="connsiteX106-26107" fmla="*/ 653153 w 9662615"/>
              <a:gd name="connsiteY106-26108" fmla="*/ 1563516 h 1603018"/>
              <a:gd name="connsiteX107-26109" fmla="*/ 541933 w 9662615"/>
              <a:gd name="connsiteY107-26110" fmla="*/ 1561051 h 1603018"/>
              <a:gd name="connsiteX108-26111" fmla="*/ 472797 w 9662615"/>
              <a:gd name="connsiteY108-26112" fmla="*/ 1568904 h 1603018"/>
              <a:gd name="connsiteX109-26113" fmla="*/ 396059 w 9662615"/>
              <a:gd name="connsiteY109-26114" fmla="*/ 1560970 h 1603018"/>
              <a:gd name="connsiteX110-26115" fmla="*/ 336819 w 9662615"/>
              <a:gd name="connsiteY110-26116" fmla="*/ 1560892 h 1603018"/>
              <a:gd name="connsiteX111-26117" fmla="*/ 267163 w 9662615"/>
              <a:gd name="connsiteY111-26118" fmla="*/ 1531913 h 1603018"/>
              <a:gd name="connsiteX112-26119" fmla="*/ 196644 w 9662615"/>
              <a:gd name="connsiteY112-26120" fmla="*/ 1524565 h 1603018"/>
              <a:gd name="connsiteX113-26121" fmla="*/ 86819 w 9662615"/>
              <a:gd name="connsiteY113-26122" fmla="*/ 1519517 h 1603018"/>
              <a:gd name="connsiteX114-26123" fmla="*/ 53369 w 9662615"/>
              <a:gd name="connsiteY114-26124" fmla="*/ 1516853 h 1603018"/>
              <a:gd name="connsiteX115-26125" fmla="*/ 2359 w 9662615"/>
              <a:gd name="connsiteY115-26126" fmla="*/ 1515247 h 1603018"/>
              <a:gd name="connsiteX116-26127" fmla="*/ 0 w 9662615"/>
              <a:gd name="connsiteY116-26128" fmla="*/ 1514932 h 1603018"/>
              <a:gd name="connsiteX117-26129" fmla="*/ 0 w 9662615"/>
              <a:gd name="connsiteY117-26130" fmla="*/ 0 h 1603018"/>
              <a:gd name="connsiteX0-26131" fmla="*/ 0 w 9662615"/>
              <a:gd name="connsiteY0-26132" fmla="*/ 0 h 1603018"/>
              <a:gd name="connsiteX1-26133" fmla="*/ 9662615 w 9662615"/>
              <a:gd name="connsiteY1-26134" fmla="*/ 0 h 1603018"/>
              <a:gd name="connsiteX2-26135" fmla="*/ 9662615 w 9662615"/>
              <a:gd name="connsiteY2-26136" fmla="*/ 1280346 h 1603018"/>
              <a:gd name="connsiteX3-26137" fmla="*/ 9551077 w 9662615"/>
              <a:gd name="connsiteY3-26138" fmla="*/ 1292033 h 1603018"/>
              <a:gd name="connsiteX4-26139" fmla="*/ 9469546 w 9662615"/>
              <a:gd name="connsiteY4-26140" fmla="*/ 1289837 h 1603018"/>
              <a:gd name="connsiteX5-26141" fmla="*/ 9326260 w 9662615"/>
              <a:gd name="connsiteY5-26142" fmla="*/ 1277155 h 1603018"/>
              <a:gd name="connsiteX6-26143" fmla="*/ 9144767 w 9662615"/>
              <a:gd name="connsiteY6-26144" fmla="*/ 1264120 h 1603018"/>
              <a:gd name="connsiteX7-26145" fmla="*/ 8976400 w 9662615"/>
              <a:gd name="connsiteY7-26146" fmla="*/ 1326661 h 1603018"/>
              <a:gd name="connsiteX8-26147" fmla="*/ 8828711 w 9662615"/>
              <a:gd name="connsiteY8-26148" fmla="*/ 1346394 h 1603018"/>
              <a:gd name="connsiteX9-26149" fmla="*/ 8695953 w 9662615"/>
              <a:gd name="connsiteY9-26150" fmla="*/ 1346784 h 1603018"/>
              <a:gd name="connsiteX10-26151" fmla="*/ 8652191 w 9662615"/>
              <a:gd name="connsiteY10-26152" fmla="*/ 1345903 h 1603018"/>
              <a:gd name="connsiteX11-26153" fmla="*/ 8591582 w 9662615"/>
              <a:gd name="connsiteY11-26154" fmla="*/ 1341666 h 1603018"/>
              <a:gd name="connsiteX12-26155" fmla="*/ 8537336 w 9662615"/>
              <a:gd name="connsiteY12-26156" fmla="*/ 1341684 h 1603018"/>
              <a:gd name="connsiteX13-26157" fmla="*/ 8416849 w 9662615"/>
              <a:gd name="connsiteY13-26158" fmla="*/ 1367085 h 1603018"/>
              <a:gd name="connsiteX14-26159" fmla="*/ 8278355 w 9662615"/>
              <a:gd name="connsiteY14-26160" fmla="*/ 1386569 h 1603018"/>
              <a:gd name="connsiteX15-26161" fmla="*/ 8197961 w 9662615"/>
              <a:gd name="connsiteY15-26162" fmla="*/ 1392804 h 1603018"/>
              <a:gd name="connsiteX16-26163" fmla="*/ 8171196 w 9662615"/>
              <a:gd name="connsiteY16-26164" fmla="*/ 1397216 h 1603018"/>
              <a:gd name="connsiteX17-26165" fmla="*/ 8087910 w 9662615"/>
              <a:gd name="connsiteY17-26166" fmla="*/ 1386449 h 1603018"/>
              <a:gd name="connsiteX18-26167" fmla="*/ 7974579 w 9662615"/>
              <a:gd name="connsiteY18-26168" fmla="*/ 1383439 h 1603018"/>
              <a:gd name="connsiteX19-26169" fmla="*/ 7768351 w 9662615"/>
              <a:gd name="connsiteY19-26170" fmla="*/ 1395051 h 1603018"/>
              <a:gd name="connsiteX20-26171" fmla="*/ 7635985 w 9662615"/>
              <a:gd name="connsiteY20-26172" fmla="*/ 1386363 h 1603018"/>
              <a:gd name="connsiteX21-26173" fmla="*/ 7466069 w 9662615"/>
              <a:gd name="connsiteY21-26174" fmla="*/ 1377654 h 1603018"/>
              <a:gd name="connsiteX22-26175" fmla="*/ 7355642 w 9662615"/>
              <a:gd name="connsiteY22-26176" fmla="*/ 1407761 h 1603018"/>
              <a:gd name="connsiteX23-26177" fmla="*/ 7215220 w 9662615"/>
              <a:gd name="connsiteY23-26178" fmla="*/ 1397856 h 1603018"/>
              <a:gd name="connsiteX24-26179" fmla="*/ 7082147 w 9662615"/>
              <a:gd name="connsiteY24-26180" fmla="*/ 1406113 h 1603018"/>
              <a:gd name="connsiteX25-26181" fmla="*/ 6987129 w 9662615"/>
              <a:gd name="connsiteY25-26182" fmla="*/ 1404834 h 1603018"/>
              <a:gd name="connsiteX26-26183" fmla="*/ 6907567 w 9662615"/>
              <a:gd name="connsiteY26-26184" fmla="*/ 1419149 h 1603018"/>
              <a:gd name="connsiteX27-26185" fmla="*/ 6748428 w 9662615"/>
              <a:gd name="connsiteY27-26186" fmla="*/ 1420308 h 1603018"/>
              <a:gd name="connsiteX28-26187" fmla="*/ 6654257 w 9662615"/>
              <a:gd name="connsiteY28-26188" fmla="*/ 1424143 h 1603018"/>
              <a:gd name="connsiteX29-26189" fmla="*/ 6620123 w 9662615"/>
              <a:gd name="connsiteY29-26190" fmla="*/ 1430535 h 1603018"/>
              <a:gd name="connsiteX30-26191" fmla="*/ 6571355 w 9662615"/>
              <a:gd name="connsiteY30-26192" fmla="*/ 1436144 h 1603018"/>
              <a:gd name="connsiteX31-26193" fmla="*/ 6486557 w 9662615"/>
              <a:gd name="connsiteY31-26194" fmla="*/ 1449861 h 1603018"/>
              <a:gd name="connsiteX32-26195" fmla="*/ 6370419 w 9662615"/>
              <a:gd name="connsiteY32-26196" fmla="*/ 1461649 h 1603018"/>
              <a:gd name="connsiteX33-26197" fmla="*/ 6278839 w 9662615"/>
              <a:gd name="connsiteY33-26198" fmla="*/ 1449160 h 1603018"/>
              <a:gd name="connsiteX34-26199" fmla="*/ 6272455 w 9662615"/>
              <a:gd name="connsiteY34-26200" fmla="*/ 1453191 h 1603018"/>
              <a:gd name="connsiteX35-26201" fmla="*/ 6212659 w 9662615"/>
              <a:gd name="connsiteY35-26202" fmla="*/ 1454850 h 1603018"/>
              <a:gd name="connsiteX36-26203" fmla="*/ 6069317 w 9662615"/>
              <a:gd name="connsiteY36-26204" fmla="*/ 1445838 h 1603018"/>
              <a:gd name="connsiteX37-26205" fmla="*/ 5878477 w 9662615"/>
              <a:gd name="connsiteY37-26206" fmla="*/ 1439180 h 1603018"/>
              <a:gd name="connsiteX38-26207" fmla="*/ 5838387 w 9662615"/>
              <a:gd name="connsiteY38-26208" fmla="*/ 1444679 h 1603018"/>
              <a:gd name="connsiteX39-26209" fmla="*/ 5771136 w 9662615"/>
              <a:gd name="connsiteY39-26210" fmla="*/ 1453639 h 1603018"/>
              <a:gd name="connsiteX40-26211" fmla="*/ 5724081 w 9662615"/>
              <a:gd name="connsiteY40-26212" fmla="*/ 1470431 h 1603018"/>
              <a:gd name="connsiteX41-26213" fmla="*/ 5666577 w 9662615"/>
              <a:gd name="connsiteY41-26214" fmla="*/ 1473921 h 1603018"/>
              <a:gd name="connsiteX42-26215" fmla="*/ 5649068 w 9662615"/>
              <a:gd name="connsiteY42-26216" fmla="*/ 1461676 h 1603018"/>
              <a:gd name="connsiteX43-26217" fmla="*/ 5588902 w 9662615"/>
              <a:gd name="connsiteY43-26218" fmla="*/ 1469647 h 1603018"/>
              <a:gd name="connsiteX44-26219" fmla="*/ 5498090 w 9662615"/>
              <a:gd name="connsiteY44-26220" fmla="*/ 1483173 h 1603018"/>
              <a:gd name="connsiteX45-26221" fmla="*/ 5444641 w 9662615"/>
              <a:gd name="connsiteY45-26222" fmla="*/ 1487602 h 1603018"/>
              <a:gd name="connsiteX46-26223" fmla="*/ 5299812 w 9662615"/>
              <a:gd name="connsiteY46-26224" fmla="*/ 1503362 h 1603018"/>
              <a:gd name="connsiteX47-26225" fmla="*/ 5245752 w 9662615"/>
              <a:gd name="connsiteY47-26226" fmla="*/ 1520612 h 1603018"/>
              <a:gd name="connsiteX48-26227" fmla="*/ 5177807 w 9662615"/>
              <a:gd name="connsiteY48-26228" fmla="*/ 1526802 h 1603018"/>
              <a:gd name="connsiteX49-26229" fmla="*/ 5113910 w 9662615"/>
              <a:gd name="connsiteY49-26230" fmla="*/ 1533205 h 1603018"/>
              <a:gd name="connsiteX50-26231" fmla="*/ 5059484 w 9662615"/>
              <a:gd name="connsiteY50-26232" fmla="*/ 1546802 h 1603018"/>
              <a:gd name="connsiteX51-26233" fmla="*/ 5038524 w 9662615"/>
              <a:gd name="connsiteY51-26234" fmla="*/ 1545675 h 1603018"/>
              <a:gd name="connsiteX52-26235" fmla="*/ 5026564 w 9662615"/>
              <a:gd name="connsiteY52-26236" fmla="*/ 1545376 h 1603018"/>
              <a:gd name="connsiteX53-26237" fmla="*/ 4969433 w 9662615"/>
              <a:gd name="connsiteY53-26238" fmla="*/ 1550865 h 1603018"/>
              <a:gd name="connsiteX54-26239" fmla="*/ 4871726 w 9662615"/>
              <a:gd name="connsiteY54-26240" fmla="*/ 1570584 h 1603018"/>
              <a:gd name="connsiteX55-26241" fmla="*/ 4843267 w 9662615"/>
              <a:gd name="connsiteY55-26242" fmla="*/ 1561459 h 1603018"/>
              <a:gd name="connsiteX56-26243" fmla="*/ 4821058 w 9662615"/>
              <a:gd name="connsiteY56-26244" fmla="*/ 1553078 h 1603018"/>
              <a:gd name="connsiteX57-26245" fmla="*/ 4791466 w 9662615"/>
              <a:gd name="connsiteY57-26246" fmla="*/ 1561324 h 1603018"/>
              <a:gd name="connsiteX58-26247" fmla="*/ 4784247 w 9662615"/>
              <a:gd name="connsiteY58-26248" fmla="*/ 1562342 h 1603018"/>
              <a:gd name="connsiteX59-26249" fmla="*/ 4739309 w 9662615"/>
              <a:gd name="connsiteY59-26250" fmla="*/ 1553948 h 1603018"/>
              <a:gd name="connsiteX60-26251" fmla="*/ 4697562 w 9662615"/>
              <a:gd name="connsiteY60-26252" fmla="*/ 1551206 h 1603018"/>
              <a:gd name="connsiteX61-26253" fmla="*/ 4650737 w 9662615"/>
              <a:gd name="connsiteY61-26254" fmla="*/ 1537381 h 1603018"/>
              <a:gd name="connsiteX62-26255" fmla="*/ 4583150 w 9662615"/>
              <a:gd name="connsiteY62-26256" fmla="*/ 1529064 h 1603018"/>
              <a:gd name="connsiteX63-26257" fmla="*/ 4521734 w 9662615"/>
              <a:gd name="connsiteY63-26258" fmla="*/ 1529359 h 1603018"/>
              <a:gd name="connsiteX64-26259" fmla="*/ 4382398 w 9662615"/>
              <a:gd name="connsiteY64-26260" fmla="*/ 1534108 h 1603018"/>
              <a:gd name="connsiteX65-26261" fmla="*/ 4221826 w 9662615"/>
              <a:gd name="connsiteY65-26262" fmla="*/ 1500972 h 1603018"/>
              <a:gd name="connsiteX66-26263" fmla="*/ 4096601 w 9662615"/>
              <a:gd name="connsiteY66-26264" fmla="*/ 1521563 h 1603018"/>
              <a:gd name="connsiteX67-26265" fmla="*/ 4002441 w 9662615"/>
              <a:gd name="connsiteY67-26266" fmla="*/ 1528912 h 1603018"/>
              <a:gd name="connsiteX68-26267" fmla="*/ 3833906 w 9662615"/>
              <a:gd name="connsiteY68-26268" fmla="*/ 1516637 h 1603018"/>
              <a:gd name="connsiteX69-26269" fmla="*/ 3763845 w 9662615"/>
              <a:gd name="connsiteY69-26270" fmla="*/ 1501782 h 1603018"/>
              <a:gd name="connsiteX70-26271" fmla="*/ 3673583 w 9662615"/>
              <a:gd name="connsiteY70-26272" fmla="*/ 1501471 h 1603018"/>
              <a:gd name="connsiteX71-26273" fmla="*/ 3640771 w 9662615"/>
              <a:gd name="connsiteY71-26274" fmla="*/ 1531025 h 1603018"/>
              <a:gd name="connsiteX72-26275" fmla="*/ 3576170 w 9662615"/>
              <a:gd name="connsiteY72-26276" fmla="*/ 1516288 h 1603018"/>
              <a:gd name="connsiteX73-26277" fmla="*/ 3540258 w 9662615"/>
              <a:gd name="connsiteY73-26278" fmla="*/ 1516976 h 1603018"/>
              <a:gd name="connsiteX74-26279" fmla="*/ 3522853 w 9662615"/>
              <a:gd name="connsiteY74-26280" fmla="*/ 1538044 h 1603018"/>
              <a:gd name="connsiteX75-26281" fmla="*/ 3480929 w 9662615"/>
              <a:gd name="connsiteY75-26282" fmla="*/ 1526739 h 1603018"/>
              <a:gd name="connsiteX76-26283" fmla="*/ 3430805 w 9662615"/>
              <a:gd name="connsiteY76-26284" fmla="*/ 1542521 h 1603018"/>
              <a:gd name="connsiteX77-26285" fmla="*/ 3292707 w 9662615"/>
              <a:gd name="connsiteY77-26286" fmla="*/ 1520490 h 1603018"/>
              <a:gd name="connsiteX78-26287" fmla="*/ 3187872 w 9662615"/>
              <a:gd name="connsiteY78-26288" fmla="*/ 1519991 h 1603018"/>
              <a:gd name="connsiteX79-26289" fmla="*/ 3148026 w 9662615"/>
              <a:gd name="connsiteY79-26290" fmla="*/ 1524777 h 1603018"/>
              <a:gd name="connsiteX80-26291" fmla="*/ 3092394 w 9662615"/>
              <a:gd name="connsiteY80-26292" fmla="*/ 1528115 h 1603018"/>
              <a:gd name="connsiteX81-26293" fmla="*/ 2994200 w 9662615"/>
              <a:gd name="connsiteY81-26294" fmla="*/ 1537857 h 1603018"/>
              <a:gd name="connsiteX82-26295" fmla="*/ 2862301 w 9662615"/>
              <a:gd name="connsiteY82-26296" fmla="*/ 1544250 h 1603018"/>
              <a:gd name="connsiteX83-26297" fmla="*/ 2766335 w 9662615"/>
              <a:gd name="connsiteY83-26298" fmla="*/ 1527662 h 1603018"/>
              <a:gd name="connsiteX84-26299" fmla="*/ 2757836 w 9662615"/>
              <a:gd name="connsiteY84-26300" fmla="*/ 1531371 h 1603018"/>
              <a:gd name="connsiteX85-26301" fmla="*/ 2691555 w 9662615"/>
              <a:gd name="connsiteY85-26302" fmla="*/ 1530283 h 1603018"/>
              <a:gd name="connsiteX86-26303" fmla="*/ 2491676 w 9662615"/>
              <a:gd name="connsiteY86-26304" fmla="*/ 1500859 h 1603018"/>
              <a:gd name="connsiteX87-26305" fmla="*/ 2378036 w 9662615"/>
              <a:gd name="connsiteY87-26306" fmla="*/ 1520645 h 1603018"/>
              <a:gd name="connsiteX88-26307" fmla="*/ 2284269 w 9662615"/>
              <a:gd name="connsiteY88-26308" fmla="*/ 1503068 h 1603018"/>
              <a:gd name="connsiteX89-26309" fmla="*/ 2207104 w 9662615"/>
              <a:gd name="connsiteY89-26310" fmla="*/ 1508888 h 1603018"/>
              <a:gd name="connsiteX90-26311" fmla="*/ 2149226 w 9662615"/>
              <a:gd name="connsiteY90-26312" fmla="*/ 1523409 h 1603018"/>
              <a:gd name="connsiteX91-26313" fmla="*/ 2084783 w 9662615"/>
              <a:gd name="connsiteY91-26314" fmla="*/ 1524245 h 1603018"/>
              <a:gd name="connsiteX92-26315" fmla="*/ 2070075 w 9662615"/>
              <a:gd name="connsiteY92-26316" fmla="*/ 1511285 h 1603018"/>
              <a:gd name="connsiteX93-26317" fmla="*/ 2001057 w 9662615"/>
              <a:gd name="connsiteY93-26318" fmla="*/ 1516449 h 1603018"/>
              <a:gd name="connsiteX94-26319" fmla="*/ 1896330 w 9662615"/>
              <a:gd name="connsiteY94-26320" fmla="*/ 1525725 h 1603018"/>
              <a:gd name="connsiteX95-26321" fmla="*/ 1835994 w 9662615"/>
              <a:gd name="connsiteY95-26322" fmla="*/ 1527678 h 1603018"/>
              <a:gd name="connsiteX96-26323" fmla="*/ 1671119 w 9662615"/>
              <a:gd name="connsiteY96-26324" fmla="*/ 1536701 h 1603018"/>
              <a:gd name="connsiteX97-26325" fmla="*/ 1565556 w 9662615"/>
              <a:gd name="connsiteY97-26326" fmla="*/ 1556503 h 1603018"/>
              <a:gd name="connsiteX98-26327" fmla="*/ 1407755 w 9662615"/>
              <a:gd name="connsiteY98-26328" fmla="*/ 1571444 h 1603018"/>
              <a:gd name="connsiteX99-26329" fmla="*/ 1291872 w 9662615"/>
              <a:gd name="connsiteY99-26330" fmla="*/ 1579471 h 1603018"/>
              <a:gd name="connsiteX100-26331" fmla="*/ 1245251 w 9662615"/>
              <a:gd name="connsiteY100-26332" fmla="*/ 1603018 h 1603018"/>
              <a:gd name="connsiteX101-26333" fmla="*/ 1181938 w 9662615"/>
              <a:gd name="connsiteY101-26334" fmla="*/ 1592789 h 1603018"/>
              <a:gd name="connsiteX102-26335" fmla="*/ 1091432 w 9662615"/>
              <a:gd name="connsiteY102-26336" fmla="*/ 1571003 h 1603018"/>
              <a:gd name="connsiteX103-26337" fmla="*/ 940355 w 9662615"/>
              <a:gd name="connsiteY103-26338" fmla="*/ 1560638 h 1603018"/>
              <a:gd name="connsiteX104-26339" fmla="*/ 868264 w 9662615"/>
              <a:gd name="connsiteY104-26340" fmla="*/ 1566392 h 1603018"/>
              <a:gd name="connsiteX105-26341" fmla="*/ 792765 w 9662615"/>
              <a:gd name="connsiteY105-26342" fmla="*/ 1563102 h 1603018"/>
              <a:gd name="connsiteX106-26343" fmla="*/ 653153 w 9662615"/>
              <a:gd name="connsiteY106-26344" fmla="*/ 1563516 h 1603018"/>
              <a:gd name="connsiteX107-26345" fmla="*/ 541933 w 9662615"/>
              <a:gd name="connsiteY107-26346" fmla="*/ 1561051 h 1603018"/>
              <a:gd name="connsiteX108-26347" fmla="*/ 472797 w 9662615"/>
              <a:gd name="connsiteY108-26348" fmla="*/ 1568904 h 1603018"/>
              <a:gd name="connsiteX109-26349" fmla="*/ 396059 w 9662615"/>
              <a:gd name="connsiteY109-26350" fmla="*/ 1560970 h 1603018"/>
              <a:gd name="connsiteX110-26351" fmla="*/ 336819 w 9662615"/>
              <a:gd name="connsiteY110-26352" fmla="*/ 1560892 h 1603018"/>
              <a:gd name="connsiteX111-26353" fmla="*/ 267163 w 9662615"/>
              <a:gd name="connsiteY111-26354" fmla="*/ 1531913 h 1603018"/>
              <a:gd name="connsiteX112-26355" fmla="*/ 196644 w 9662615"/>
              <a:gd name="connsiteY112-26356" fmla="*/ 1524565 h 1603018"/>
              <a:gd name="connsiteX113-26357" fmla="*/ 86819 w 9662615"/>
              <a:gd name="connsiteY113-26358" fmla="*/ 1519517 h 1603018"/>
              <a:gd name="connsiteX114-26359" fmla="*/ 53369 w 9662615"/>
              <a:gd name="connsiteY114-26360" fmla="*/ 1516853 h 1603018"/>
              <a:gd name="connsiteX115-26361" fmla="*/ 2359 w 9662615"/>
              <a:gd name="connsiteY115-26362" fmla="*/ 1515247 h 1603018"/>
              <a:gd name="connsiteX116-26363" fmla="*/ 0 w 9662615"/>
              <a:gd name="connsiteY116-26364" fmla="*/ 1514932 h 1603018"/>
              <a:gd name="connsiteX117-26365" fmla="*/ 0 w 9662615"/>
              <a:gd name="connsiteY117-26366" fmla="*/ 0 h 1603018"/>
              <a:gd name="connsiteX0-26367" fmla="*/ 0 w 9662615"/>
              <a:gd name="connsiteY0-26368" fmla="*/ 0 h 1603018"/>
              <a:gd name="connsiteX1-26369" fmla="*/ 9662615 w 9662615"/>
              <a:gd name="connsiteY1-26370" fmla="*/ 0 h 1603018"/>
              <a:gd name="connsiteX2-26371" fmla="*/ 9662615 w 9662615"/>
              <a:gd name="connsiteY2-26372" fmla="*/ 1280346 h 1603018"/>
              <a:gd name="connsiteX3-26373" fmla="*/ 9551077 w 9662615"/>
              <a:gd name="connsiteY3-26374" fmla="*/ 1292033 h 1603018"/>
              <a:gd name="connsiteX4-26375" fmla="*/ 9469546 w 9662615"/>
              <a:gd name="connsiteY4-26376" fmla="*/ 1289837 h 1603018"/>
              <a:gd name="connsiteX5-26377" fmla="*/ 9326260 w 9662615"/>
              <a:gd name="connsiteY5-26378" fmla="*/ 1277155 h 1603018"/>
              <a:gd name="connsiteX6-26379" fmla="*/ 9144767 w 9662615"/>
              <a:gd name="connsiteY6-26380" fmla="*/ 1264120 h 1603018"/>
              <a:gd name="connsiteX7-26381" fmla="*/ 8976400 w 9662615"/>
              <a:gd name="connsiteY7-26382" fmla="*/ 1326661 h 1603018"/>
              <a:gd name="connsiteX8-26383" fmla="*/ 8828711 w 9662615"/>
              <a:gd name="connsiteY8-26384" fmla="*/ 1346394 h 1603018"/>
              <a:gd name="connsiteX9-26385" fmla="*/ 8695953 w 9662615"/>
              <a:gd name="connsiteY9-26386" fmla="*/ 1346784 h 1603018"/>
              <a:gd name="connsiteX10-26387" fmla="*/ 8652191 w 9662615"/>
              <a:gd name="connsiteY10-26388" fmla="*/ 1345903 h 1603018"/>
              <a:gd name="connsiteX11-26389" fmla="*/ 8591582 w 9662615"/>
              <a:gd name="connsiteY11-26390" fmla="*/ 1341666 h 1603018"/>
              <a:gd name="connsiteX12-26391" fmla="*/ 8537336 w 9662615"/>
              <a:gd name="connsiteY12-26392" fmla="*/ 1341684 h 1603018"/>
              <a:gd name="connsiteX13-26393" fmla="*/ 8416849 w 9662615"/>
              <a:gd name="connsiteY13-26394" fmla="*/ 1367085 h 1603018"/>
              <a:gd name="connsiteX14-26395" fmla="*/ 8278355 w 9662615"/>
              <a:gd name="connsiteY14-26396" fmla="*/ 1386569 h 1603018"/>
              <a:gd name="connsiteX15-26397" fmla="*/ 8197961 w 9662615"/>
              <a:gd name="connsiteY15-26398" fmla="*/ 1392804 h 1603018"/>
              <a:gd name="connsiteX16-26399" fmla="*/ 8171196 w 9662615"/>
              <a:gd name="connsiteY16-26400" fmla="*/ 1397216 h 1603018"/>
              <a:gd name="connsiteX17-26401" fmla="*/ 8087910 w 9662615"/>
              <a:gd name="connsiteY17-26402" fmla="*/ 1386449 h 1603018"/>
              <a:gd name="connsiteX18-26403" fmla="*/ 7974579 w 9662615"/>
              <a:gd name="connsiteY18-26404" fmla="*/ 1383439 h 1603018"/>
              <a:gd name="connsiteX19-26405" fmla="*/ 7768351 w 9662615"/>
              <a:gd name="connsiteY19-26406" fmla="*/ 1395051 h 1603018"/>
              <a:gd name="connsiteX20-26407" fmla="*/ 7635985 w 9662615"/>
              <a:gd name="connsiteY20-26408" fmla="*/ 1386363 h 1603018"/>
              <a:gd name="connsiteX21-26409" fmla="*/ 7466069 w 9662615"/>
              <a:gd name="connsiteY21-26410" fmla="*/ 1377654 h 1603018"/>
              <a:gd name="connsiteX22-26411" fmla="*/ 7355642 w 9662615"/>
              <a:gd name="connsiteY22-26412" fmla="*/ 1407761 h 1603018"/>
              <a:gd name="connsiteX23-26413" fmla="*/ 7215220 w 9662615"/>
              <a:gd name="connsiteY23-26414" fmla="*/ 1397856 h 1603018"/>
              <a:gd name="connsiteX24-26415" fmla="*/ 7082147 w 9662615"/>
              <a:gd name="connsiteY24-26416" fmla="*/ 1406113 h 1603018"/>
              <a:gd name="connsiteX25-26417" fmla="*/ 6987129 w 9662615"/>
              <a:gd name="connsiteY25-26418" fmla="*/ 1404834 h 1603018"/>
              <a:gd name="connsiteX26-26419" fmla="*/ 6907567 w 9662615"/>
              <a:gd name="connsiteY26-26420" fmla="*/ 1419149 h 1603018"/>
              <a:gd name="connsiteX27-26421" fmla="*/ 6748428 w 9662615"/>
              <a:gd name="connsiteY27-26422" fmla="*/ 1420308 h 1603018"/>
              <a:gd name="connsiteX28-26423" fmla="*/ 6654257 w 9662615"/>
              <a:gd name="connsiteY28-26424" fmla="*/ 1424143 h 1603018"/>
              <a:gd name="connsiteX29-26425" fmla="*/ 6620123 w 9662615"/>
              <a:gd name="connsiteY29-26426" fmla="*/ 1430535 h 1603018"/>
              <a:gd name="connsiteX30-26427" fmla="*/ 6571355 w 9662615"/>
              <a:gd name="connsiteY30-26428" fmla="*/ 1436144 h 1603018"/>
              <a:gd name="connsiteX31-26429" fmla="*/ 6486557 w 9662615"/>
              <a:gd name="connsiteY31-26430" fmla="*/ 1449861 h 1603018"/>
              <a:gd name="connsiteX32-26431" fmla="*/ 6370419 w 9662615"/>
              <a:gd name="connsiteY32-26432" fmla="*/ 1461649 h 1603018"/>
              <a:gd name="connsiteX33-26433" fmla="*/ 6278839 w 9662615"/>
              <a:gd name="connsiteY33-26434" fmla="*/ 1449160 h 1603018"/>
              <a:gd name="connsiteX34-26435" fmla="*/ 6272455 w 9662615"/>
              <a:gd name="connsiteY34-26436" fmla="*/ 1453191 h 1603018"/>
              <a:gd name="connsiteX35-26437" fmla="*/ 6212659 w 9662615"/>
              <a:gd name="connsiteY35-26438" fmla="*/ 1454850 h 1603018"/>
              <a:gd name="connsiteX36-26439" fmla="*/ 6069317 w 9662615"/>
              <a:gd name="connsiteY36-26440" fmla="*/ 1445838 h 1603018"/>
              <a:gd name="connsiteX37-26441" fmla="*/ 5878477 w 9662615"/>
              <a:gd name="connsiteY37-26442" fmla="*/ 1439180 h 1603018"/>
              <a:gd name="connsiteX38-26443" fmla="*/ 5838387 w 9662615"/>
              <a:gd name="connsiteY38-26444" fmla="*/ 1444679 h 1603018"/>
              <a:gd name="connsiteX39-26445" fmla="*/ 5771136 w 9662615"/>
              <a:gd name="connsiteY39-26446" fmla="*/ 1453639 h 1603018"/>
              <a:gd name="connsiteX40-26447" fmla="*/ 5724081 w 9662615"/>
              <a:gd name="connsiteY40-26448" fmla="*/ 1470431 h 1603018"/>
              <a:gd name="connsiteX41-26449" fmla="*/ 5666577 w 9662615"/>
              <a:gd name="connsiteY41-26450" fmla="*/ 1473921 h 1603018"/>
              <a:gd name="connsiteX42-26451" fmla="*/ 5649068 w 9662615"/>
              <a:gd name="connsiteY42-26452" fmla="*/ 1461676 h 1603018"/>
              <a:gd name="connsiteX43-26453" fmla="*/ 5588902 w 9662615"/>
              <a:gd name="connsiteY43-26454" fmla="*/ 1469647 h 1603018"/>
              <a:gd name="connsiteX44-26455" fmla="*/ 5498090 w 9662615"/>
              <a:gd name="connsiteY44-26456" fmla="*/ 1483173 h 1603018"/>
              <a:gd name="connsiteX45-26457" fmla="*/ 5444641 w 9662615"/>
              <a:gd name="connsiteY45-26458" fmla="*/ 1487602 h 1603018"/>
              <a:gd name="connsiteX46-26459" fmla="*/ 5299812 w 9662615"/>
              <a:gd name="connsiteY46-26460" fmla="*/ 1503362 h 1603018"/>
              <a:gd name="connsiteX47-26461" fmla="*/ 5245752 w 9662615"/>
              <a:gd name="connsiteY47-26462" fmla="*/ 1520612 h 1603018"/>
              <a:gd name="connsiteX48-26463" fmla="*/ 5177807 w 9662615"/>
              <a:gd name="connsiteY48-26464" fmla="*/ 1526802 h 1603018"/>
              <a:gd name="connsiteX49-26465" fmla="*/ 5113910 w 9662615"/>
              <a:gd name="connsiteY49-26466" fmla="*/ 1533205 h 1603018"/>
              <a:gd name="connsiteX50-26467" fmla="*/ 5059484 w 9662615"/>
              <a:gd name="connsiteY50-26468" fmla="*/ 1546802 h 1603018"/>
              <a:gd name="connsiteX51-26469" fmla="*/ 5038524 w 9662615"/>
              <a:gd name="connsiteY51-26470" fmla="*/ 1545675 h 1603018"/>
              <a:gd name="connsiteX52-26471" fmla="*/ 5026564 w 9662615"/>
              <a:gd name="connsiteY52-26472" fmla="*/ 1545376 h 1603018"/>
              <a:gd name="connsiteX53-26473" fmla="*/ 4969433 w 9662615"/>
              <a:gd name="connsiteY53-26474" fmla="*/ 1550865 h 1603018"/>
              <a:gd name="connsiteX54-26475" fmla="*/ 4871726 w 9662615"/>
              <a:gd name="connsiteY54-26476" fmla="*/ 1570584 h 1603018"/>
              <a:gd name="connsiteX55-26477" fmla="*/ 4843267 w 9662615"/>
              <a:gd name="connsiteY55-26478" fmla="*/ 1561459 h 1603018"/>
              <a:gd name="connsiteX56-26479" fmla="*/ 4821058 w 9662615"/>
              <a:gd name="connsiteY56-26480" fmla="*/ 1553078 h 1603018"/>
              <a:gd name="connsiteX57-26481" fmla="*/ 4791466 w 9662615"/>
              <a:gd name="connsiteY57-26482" fmla="*/ 1561324 h 1603018"/>
              <a:gd name="connsiteX58-26483" fmla="*/ 4784247 w 9662615"/>
              <a:gd name="connsiteY58-26484" fmla="*/ 1562342 h 1603018"/>
              <a:gd name="connsiteX59-26485" fmla="*/ 4739309 w 9662615"/>
              <a:gd name="connsiteY59-26486" fmla="*/ 1553948 h 1603018"/>
              <a:gd name="connsiteX60-26487" fmla="*/ 4697562 w 9662615"/>
              <a:gd name="connsiteY60-26488" fmla="*/ 1551206 h 1603018"/>
              <a:gd name="connsiteX61-26489" fmla="*/ 4650737 w 9662615"/>
              <a:gd name="connsiteY61-26490" fmla="*/ 1537381 h 1603018"/>
              <a:gd name="connsiteX62-26491" fmla="*/ 4583150 w 9662615"/>
              <a:gd name="connsiteY62-26492" fmla="*/ 1529064 h 1603018"/>
              <a:gd name="connsiteX63-26493" fmla="*/ 4521734 w 9662615"/>
              <a:gd name="connsiteY63-26494" fmla="*/ 1529359 h 1603018"/>
              <a:gd name="connsiteX64-26495" fmla="*/ 4382398 w 9662615"/>
              <a:gd name="connsiteY64-26496" fmla="*/ 1534108 h 1603018"/>
              <a:gd name="connsiteX65-26497" fmla="*/ 4221826 w 9662615"/>
              <a:gd name="connsiteY65-26498" fmla="*/ 1500972 h 1603018"/>
              <a:gd name="connsiteX66-26499" fmla="*/ 4096601 w 9662615"/>
              <a:gd name="connsiteY66-26500" fmla="*/ 1521563 h 1603018"/>
              <a:gd name="connsiteX67-26501" fmla="*/ 4002441 w 9662615"/>
              <a:gd name="connsiteY67-26502" fmla="*/ 1528912 h 1603018"/>
              <a:gd name="connsiteX68-26503" fmla="*/ 3833906 w 9662615"/>
              <a:gd name="connsiteY68-26504" fmla="*/ 1516637 h 1603018"/>
              <a:gd name="connsiteX69-26505" fmla="*/ 3763845 w 9662615"/>
              <a:gd name="connsiteY69-26506" fmla="*/ 1501782 h 1603018"/>
              <a:gd name="connsiteX70-26507" fmla="*/ 3673583 w 9662615"/>
              <a:gd name="connsiteY70-26508" fmla="*/ 1501471 h 1603018"/>
              <a:gd name="connsiteX71-26509" fmla="*/ 3640771 w 9662615"/>
              <a:gd name="connsiteY71-26510" fmla="*/ 1531025 h 1603018"/>
              <a:gd name="connsiteX72-26511" fmla="*/ 3576170 w 9662615"/>
              <a:gd name="connsiteY72-26512" fmla="*/ 1516288 h 1603018"/>
              <a:gd name="connsiteX73-26513" fmla="*/ 3540258 w 9662615"/>
              <a:gd name="connsiteY73-26514" fmla="*/ 1516976 h 1603018"/>
              <a:gd name="connsiteX74-26515" fmla="*/ 3522853 w 9662615"/>
              <a:gd name="connsiteY74-26516" fmla="*/ 1538044 h 1603018"/>
              <a:gd name="connsiteX75-26517" fmla="*/ 3480929 w 9662615"/>
              <a:gd name="connsiteY75-26518" fmla="*/ 1526739 h 1603018"/>
              <a:gd name="connsiteX76-26519" fmla="*/ 3430805 w 9662615"/>
              <a:gd name="connsiteY76-26520" fmla="*/ 1542521 h 1603018"/>
              <a:gd name="connsiteX77-26521" fmla="*/ 3292707 w 9662615"/>
              <a:gd name="connsiteY77-26522" fmla="*/ 1520490 h 1603018"/>
              <a:gd name="connsiteX78-26523" fmla="*/ 3187872 w 9662615"/>
              <a:gd name="connsiteY78-26524" fmla="*/ 1519991 h 1603018"/>
              <a:gd name="connsiteX79-26525" fmla="*/ 3148026 w 9662615"/>
              <a:gd name="connsiteY79-26526" fmla="*/ 1524777 h 1603018"/>
              <a:gd name="connsiteX80-26527" fmla="*/ 3092394 w 9662615"/>
              <a:gd name="connsiteY80-26528" fmla="*/ 1528115 h 1603018"/>
              <a:gd name="connsiteX81-26529" fmla="*/ 2994200 w 9662615"/>
              <a:gd name="connsiteY81-26530" fmla="*/ 1537857 h 1603018"/>
              <a:gd name="connsiteX82-26531" fmla="*/ 2862301 w 9662615"/>
              <a:gd name="connsiteY82-26532" fmla="*/ 1544250 h 1603018"/>
              <a:gd name="connsiteX83-26533" fmla="*/ 2766335 w 9662615"/>
              <a:gd name="connsiteY83-26534" fmla="*/ 1527662 h 1603018"/>
              <a:gd name="connsiteX84-26535" fmla="*/ 2757836 w 9662615"/>
              <a:gd name="connsiteY84-26536" fmla="*/ 1531371 h 1603018"/>
              <a:gd name="connsiteX85-26537" fmla="*/ 2691555 w 9662615"/>
              <a:gd name="connsiteY85-26538" fmla="*/ 1530283 h 1603018"/>
              <a:gd name="connsiteX86-26539" fmla="*/ 2539383 w 9662615"/>
              <a:gd name="connsiteY86-26540" fmla="*/ 1504835 h 1603018"/>
              <a:gd name="connsiteX87-26541" fmla="*/ 2378036 w 9662615"/>
              <a:gd name="connsiteY87-26542" fmla="*/ 1520645 h 1603018"/>
              <a:gd name="connsiteX88-26543" fmla="*/ 2284269 w 9662615"/>
              <a:gd name="connsiteY88-26544" fmla="*/ 1503068 h 1603018"/>
              <a:gd name="connsiteX89-26545" fmla="*/ 2207104 w 9662615"/>
              <a:gd name="connsiteY89-26546" fmla="*/ 1508888 h 1603018"/>
              <a:gd name="connsiteX90-26547" fmla="*/ 2149226 w 9662615"/>
              <a:gd name="connsiteY90-26548" fmla="*/ 1523409 h 1603018"/>
              <a:gd name="connsiteX91-26549" fmla="*/ 2084783 w 9662615"/>
              <a:gd name="connsiteY91-26550" fmla="*/ 1524245 h 1603018"/>
              <a:gd name="connsiteX92-26551" fmla="*/ 2070075 w 9662615"/>
              <a:gd name="connsiteY92-26552" fmla="*/ 1511285 h 1603018"/>
              <a:gd name="connsiteX93-26553" fmla="*/ 2001057 w 9662615"/>
              <a:gd name="connsiteY93-26554" fmla="*/ 1516449 h 1603018"/>
              <a:gd name="connsiteX94-26555" fmla="*/ 1896330 w 9662615"/>
              <a:gd name="connsiteY94-26556" fmla="*/ 1525725 h 1603018"/>
              <a:gd name="connsiteX95-26557" fmla="*/ 1835994 w 9662615"/>
              <a:gd name="connsiteY95-26558" fmla="*/ 1527678 h 1603018"/>
              <a:gd name="connsiteX96-26559" fmla="*/ 1671119 w 9662615"/>
              <a:gd name="connsiteY96-26560" fmla="*/ 1536701 h 1603018"/>
              <a:gd name="connsiteX97-26561" fmla="*/ 1565556 w 9662615"/>
              <a:gd name="connsiteY97-26562" fmla="*/ 1556503 h 1603018"/>
              <a:gd name="connsiteX98-26563" fmla="*/ 1407755 w 9662615"/>
              <a:gd name="connsiteY98-26564" fmla="*/ 1571444 h 1603018"/>
              <a:gd name="connsiteX99-26565" fmla="*/ 1291872 w 9662615"/>
              <a:gd name="connsiteY99-26566" fmla="*/ 1579471 h 1603018"/>
              <a:gd name="connsiteX100-26567" fmla="*/ 1245251 w 9662615"/>
              <a:gd name="connsiteY100-26568" fmla="*/ 1603018 h 1603018"/>
              <a:gd name="connsiteX101-26569" fmla="*/ 1181938 w 9662615"/>
              <a:gd name="connsiteY101-26570" fmla="*/ 1592789 h 1603018"/>
              <a:gd name="connsiteX102-26571" fmla="*/ 1091432 w 9662615"/>
              <a:gd name="connsiteY102-26572" fmla="*/ 1571003 h 1603018"/>
              <a:gd name="connsiteX103-26573" fmla="*/ 940355 w 9662615"/>
              <a:gd name="connsiteY103-26574" fmla="*/ 1560638 h 1603018"/>
              <a:gd name="connsiteX104-26575" fmla="*/ 868264 w 9662615"/>
              <a:gd name="connsiteY104-26576" fmla="*/ 1566392 h 1603018"/>
              <a:gd name="connsiteX105-26577" fmla="*/ 792765 w 9662615"/>
              <a:gd name="connsiteY105-26578" fmla="*/ 1563102 h 1603018"/>
              <a:gd name="connsiteX106-26579" fmla="*/ 653153 w 9662615"/>
              <a:gd name="connsiteY106-26580" fmla="*/ 1563516 h 1603018"/>
              <a:gd name="connsiteX107-26581" fmla="*/ 541933 w 9662615"/>
              <a:gd name="connsiteY107-26582" fmla="*/ 1561051 h 1603018"/>
              <a:gd name="connsiteX108-26583" fmla="*/ 472797 w 9662615"/>
              <a:gd name="connsiteY108-26584" fmla="*/ 1568904 h 1603018"/>
              <a:gd name="connsiteX109-26585" fmla="*/ 396059 w 9662615"/>
              <a:gd name="connsiteY109-26586" fmla="*/ 1560970 h 1603018"/>
              <a:gd name="connsiteX110-26587" fmla="*/ 336819 w 9662615"/>
              <a:gd name="connsiteY110-26588" fmla="*/ 1560892 h 1603018"/>
              <a:gd name="connsiteX111-26589" fmla="*/ 267163 w 9662615"/>
              <a:gd name="connsiteY111-26590" fmla="*/ 1531913 h 1603018"/>
              <a:gd name="connsiteX112-26591" fmla="*/ 196644 w 9662615"/>
              <a:gd name="connsiteY112-26592" fmla="*/ 1524565 h 1603018"/>
              <a:gd name="connsiteX113-26593" fmla="*/ 86819 w 9662615"/>
              <a:gd name="connsiteY113-26594" fmla="*/ 1519517 h 1603018"/>
              <a:gd name="connsiteX114-26595" fmla="*/ 53369 w 9662615"/>
              <a:gd name="connsiteY114-26596" fmla="*/ 1516853 h 1603018"/>
              <a:gd name="connsiteX115-26597" fmla="*/ 2359 w 9662615"/>
              <a:gd name="connsiteY115-26598" fmla="*/ 1515247 h 1603018"/>
              <a:gd name="connsiteX116-26599" fmla="*/ 0 w 9662615"/>
              <a:gd name="connsiteY116-26600" fmla="*/ 1514932 h 1603018"/>
              <a:gd name="connsiteX117-26601" fmla="*/ 0 w 9662615"/>
              <a:gd name="connsiteY117-26602" fmla="*/ 0 h 1603018"/>
              <a:gd name="connsiteX0-26603" fmla="*/ 0 w 9662615"/>
              <a:gd name="connsiteY0-26604" fmla="*/ 0 h 1603018"/>
              <a:gd name="connsiteX1-26605" fmla="*/ 9662615 w 9662615"/>
              <a:gd name="connsiteY1-26606" fmla="*/ 0 h 1603018"/>
              <a:gd name="connsiteX2-26607" fmla="*/ 9662615 w 9662615"/>
              <a:gd name="connsiteY2-26608" fmla="*/ 1280346 h 1603018"/>
              <a:gd name="connsiteX3-26609" fmla="*/ 9551077 w 9662615"/>
              <a:gd name="connsiteY3-26610" fmla="*/ 1292033 h 1603018"/>
              <a:gd name="connsiteX4-26611" fmla="*/ 9469546 w 9662615"/>
              <a:gd name="connsiteY4-26612" fmla="*/ 1289837 h 1603018"/>
              <a:gd name="connsiteX5-26613" fmla="*/ 9326260 w 9662615"/>
              <a:gd name="connsiteY5-26614" fmla="*/ 1277155 h 1603018"/>
              <a:gd name="connsiteX6-26615" fmla="*/ 9144767 w 9662615"/>
              <a:gd name="connsiteY6-26616" fmla="*/ 1264120 h 1603018"/>
              <a:gd name="connsiteX7-26617" fmla="*/ 8976400 w 9662615"/>
              <a:gd name="connsiteY7-26618" fmla="*/ 1326661 h 1603018"/>
              <a:gd name="connsiteX8-26619" fmla="*/ 8828711 w 9662615"/>
              <a:gd name="connsiteY8-26620" fmla="*/ 1346394 h 1603018"/>
              <a:gd name="connsiteX9-26621" fmla="*/ 8695953 w 9662615"/>
              <a:gd name="connsiteY9-26622" fmla="*/ 1346784 h 1603018"/>
              <a:gd name="connsiteX10-26623" fmla="*/ 8652191 w 9662615"/>
              <a:gd name="connsiteY10-26624" fmla="*/ 1345903 h 1603018"/>
              <a:gd name="connsiteX11-26625" fmla="*/ 8591582 w 9662615"/>
              <a:gd name="connsiteY11-26626" fmla="*/ 1341666 h 1603018"/>
              <a:gd name="connsiteX12-26627" fmla="*/ 8537336 w 9662615"/>
              <a:gd name="connsiteY12-26628" fmla="*/ 1341684 h 1603018"/>
              <a:gd name="connsiteX13-26629" fmla="*/ 8416849 w 9662615"/>
              <a:gd name="connsiteY13-26630" fmla="*/ 1367085 h 1603018"/>
              <a:gd name="connsiteX14-26631" fmla="*/ 8278355 w 9662615"/>
              <a:gd name="connsiteY14-26632" fmla="*/ 1386569 h 1603018"/>
              <a:gd name="connsiteX15-26633" fmla="*/ 8197961 w 9662615"/>
              <a:gd name="connsiteY15-26634" fmla="*/ 1392804 h 1603018"/>
              <a:gd name="connsiteX16-26635" fmla="*/ 8171196 w 9662615"/>
              <a:gd name="connsiteY16-26636" fmla="*/ 1397216 h 1603018"/>
              <a:gd name="connsiteX17-26637" fmla="*/ 8087910 w 9662615"/>
              <a:gd name="connsiteY17-26638" fmla="*/ 1386449 h 1603018"/>
              <a:gd name="connsiteX18-26639" fmla="*/ 7974579 w 9662615"/>
              <a:gd name="connsiteY18-26640" fmla="*/ 1383439 h 1603018"/>
              <a:gd name="connsiteX19-26641" fmla="*/ 7768351 w 9662615"/>
              <a:gd name="connsiteY19-26642" fmla="*/ 1395051 h 1603018"/>
              <a:gd name="connsiteX20-26643" fmla="*/ 7635985 w 9662615"/>
              <a:gd name="connsiteY20-26644" fmla="*/ 1386363 h 1603018"/>
              <a:gd name="connsiteX21-26645" fmla="*/ 7466069 w 9662615"/>
              <a:gd name="connsiteY21-26646" fmla="*/ 1377654 h 1603018"/>
              <a:gd name="connsiteX22-26647" fmla="*/ 7355642 w 9662615"/>
              <a:gd name="connsiteY22-26648" fmla="*/ 1407761 h 1603018"/>
              <a:gd name="connsiteX23-26649" fmla="*/ 7215220 w 9662615"/>
              <a:gd name="connsiteY23-26650" fmla="*/ 1397856 h 1603018"/>
              <a:gd name="connsiteX24-26651" fmla="*/ 7082147 w 9662615"/>
              <a:gd name="connsiteY24-26652" fmla="*/ 1406113 h 1603018"/>
              <a:gd name="connsiteX25-26653" fmla="*/ 6987129 w 9662615"/>
              <a:gd name="connsiteY25-26654" fmla="*/ 1404834 h 1603018"/>
              <a:gd name="connsiteX26-26655" fmla="*/ 6907567 w 9662615"/>
              <a:gd name="connsiteY26-26656" fmla="*/ 1419149 h 1603018"/>
              <a:gd name="connsiteX27-26657" fmla="*/ 6748428 w 9662615"/>
              <a:gd name="connsiteY27-26658" fmla="*/ 1420308 h 1603018"/>
              <a:gd name="connsiteX28-26659" fmla="*/ 6654257 w 9662615"/>
              <a:gd name="connsiteY28-26660" fmla="*/ 1424143 h 1603018"/>
              <a:gd name="connsiteX29-26661" fmla="*/ 6620123 w 9662615"/>
              <a:gd name="connsiteY29-26662" fmla="*/ 1430535 h 1603018"/>
              <a:gd name="connsiteX30-26663" fmla="*/ 6571355 w 9662615"/>
              <a:gd name="connsiteY30-26664" fmla="*/ 1436144 h 1603018"/>
              <a:gd name="connsiteX31-26665" fmla="*/ 6486557 w 9662615"/>
              <a:gd name="connsiteY31-26666" fmla="*/ 1449861 h 1603018"/>
              <a:gd name="connsiteX32-26667" fmla="*/ 6370419 w 9662615"/>
              <a:gd name="connsiteY32-26668" fmla="*/ 1461649 h 1603018"/>
              <a:gd name="connsiteX33-26669" fmla="*/ 6278839 w 9662615"/>
              <a:gd name="connsiteY33-26670" fmla="*/ 1449160 h 1603018"/>
              <a:gd name="connsiteX34-26671" fmla="*/ 6272455 w 9662615"/>
              <a:gd name="connsiteY34-26672" fmla="*/ 1453191 h 1603018"/>
              <a:gd name="connsiteX35-26673" fmla="*/ 6212659 w 9662615"/>
              <a:gd name="connsiteY35-26674" fmla="*/ 1454850 h 1603018"/>
              <a:gd name="connsiteX36-26675" fmla="*/ 6069317 w 9662615"/>
              <a:gd name="connsiteY36-26676" fmla="*/ 1445838 h 1603018"/>
              <a:gd name="connsiteX37-26677" fmla="*/ 5878477 w 9662615"/>
              <a:gd name="connsiteY37-26678" fmla="*/ 1439180 h 1603018"/>
              <a:gd name="connsiteX38-26679" fmla="*/ 5838387 w 9662615"/>
              <a:gd name="connsiteY38-26680" fmla="*/ 1444679 h 1603018"/>
              <a:gd name="connsiteX39-26681" fmla="*/ 5771136 w 9662615"/>
              <a:gd name="connsiteY39-26682" fmla="*/ 1453639 h 1603018"/>
              <a:gd name="connsiteX40-26683" fmla="*/ 5724081 w 9662615"/>
              <a:gd name="connsiteY40-26684" fmla="*/ 1470431 h 1603018"/>
              <a:gd name="connsiteX41-26685" fmla="*/ 5666577 w 9662615"/>
              <a:gd name="connsiteY41-26686" fmla="*/ 1473921 h 1603018"/>
              <a:gd name="connsiteX42-26687" fmla="*/ 5649068 w 9662615"/>
              <a:gd name="connsiteY42-26688" fmla="*/ 1461676 h 1603018"/>
              <a:gd name="connsiteX43-26689" fmla="*/ 5588902 w 9662615"/>
              <a:gd name="connsiteY43-26690" fmla="*/ 1469647 h 1603018"/>
              <a:gd name="connsiteX44-26691" fmla="*/ 5498090 w 9662615"/>
              <a:gd name="connsiteY44-26692" fmla="*/ 1483173 h 1603018"/>
              <a:gd name="connsiteX45-26693" fmla="*/ 5444641 w 9662615"/>
              <a:gd name="connsiteY45-26694" fmla="*/ 1487602 h 1603018"/>
              <a:gd name="connsiteX46-26695" fmla="*/ 5299812 w 9662615"/>
              <a:gd name="connsiteY46-26696" fmla="*/ 1503362 h 1603018"/>
              <a:gd name="connsiteX47-26697" fmla="*/ 5245752 w 9662615"/>
              <a:gd name="connsiteY47-26698" fmla="*/ 1520612 h 1603018"/>
              <a:gd name="connsiteX48-26699" fmla="*/ 5177807 w 9662615"/>
              <a:gd name="connsiteY48-26700" fmla="*/ 1526802 h 1603018"/>
              <a:gd name="connsiteX49-26701" fmla="*/ 5113910 w 9662615"/>
              <a:gd name="connsiteY49-26702" fmla="*/ 1533205 h 1603018"/>
              <a:gd name="connsiteX50-26703" fmla="*/ 5059484 w 9662615"/>
              <a:gd name="connsiteY50-26704" fmla="*/ 1546802 h 1603018"/>
              <a:gd name="connsiteX51-26705" fmla="*/ 5038524 w 9662615"/>
              <a:gd name="connsiteY51-26706" fmla="*/ 1545675 h 1603018"/>
              <a:gd name="connsiteX52-26707" fmla="*/ 5026564 w 9662615"/>
              <a:gd name="connsiteY52-26708" fmla="*/ 1545376 h 1603018"/>
              <a:gd name="connsiteX53-26709" fmla="*/ 4969433 w 9662615"/>
              <a:gd name="connsiteY53-26710" fmla="*/ 1550865 h 1603018"/>
              <a:gd name="connsiteX54-26711" fmla="*/ 4871726 w 9662615"/>
              <a:gd name="connsiteY54-26712" fmla="*/ 1570584 h 1603018"/>
              <a:gd name="connsiteX55-26713" fmla="*/ 4843267 w 9662615"/>
              <a:gd name="connsiteY55-26714" fmla="*/ 1561459 h 1603018"/>
              <a:gd name="connsiteX56-26715" fmla="*/ 4821058 w 9662615"/>
              <a:gd name="connsiteY56-26716" fmla="*/ 1553078 h 1603018"/>
              <a:gd name="connsiteX57-26717" fmla="*/ 4791466 w 9662615"/>
              <a:gd name="connsiteY57-26718" fmla="*/ 1561324 h 1603018"/>
              <a:gd name="connsiteX58-26719" fmla="*/ 4784247 w 9662615"/>
              <a:gd name="connsiteY58-26720" fmla="*/ 1562342 h 1603018"/>
              <a:gd name="connsiteX59-26721" fmla="*/ 4739309 w 9662615"/>
              <a:gd name="connsiteY59-26722" fmla="*/ 1553948 h 1603018"/>
              <a:gd name="connsiteX60-26723" fmla="*/ 4697562 w 9662615"/>
              <a:gd name="connsiteY60-26724" fmla="*/ 1551206 h 1603018"/>
              <a:gd name="connsiteX61-26725" fmla="*/ 4650737 w 9662615"/>
              <a:gd name="connsiteY61-26726" fmla="*/ 1537381 h 1603018"/>
              <a:gd name="connsiteX62-26727" fmla="*/ 4583150 w 9662615"/>
              <a:gd name="connsiteY62-26728" fmla="*/ 1529064 h 1603018"/>
              <a:gd name="connsiteX63-26729" fmla="*/ 4521734 w 9662615"/>
              <a:gd name="connsiteY63-26730" fmla="*/ 1529359 h 1603018"/>
              <a:gd name="connsiteX64-26731" fmla="*/ 4382398 w 9662615"/>
              <a:gd name="connsiteY64-26732" fmla="*/ 1534108 h 1603018"/>
              <a:gd name="connsiteX65-26733" fmla="*/ 4221826 w 9662615"/>
              <a:gd name="connsiteY65-26734" fmla="*/ 1500972 h 1603018"/>
              <a:gd name="connsiteX66-26735" fmla="*/ 4096601 w 9662615"/>
              <a:gd name="connsiteY66-26736" fmla="*/ 1521563 h 1603018"/>
              <a:gd name="connsiteX67-26737" fmla="*/ 4002441 w 9662615"/>
              <a:gd name="connsiteY67-26738" fmla="*/ 1528912 h 1603018"/>
              <a:gd name="connsiteX68-26739" fmla="*/ 3833906 w 9662615"/>
              <a:gd name="connsiteY68-26740" fmla="*/ 1516637 h 1603018"/>
              <a:gd name="connsiteX69-26741" fmla="*/ 3763845 w 9662615"/>
              <a:gd name="connsiteY69-26742" fmla="*/ 1501782 h 1603018"/>
              <a:gd name="connsiteX70-26743" fmla="*/ 3673583 w 9662615"/>
              <a:gd name="connsiteY70-26744" fmla="*/ 1501471 h 1603018"/>
              <a:gd name="connsiteX71-26745" fmla="*/ 3640771 w 9662615"/>
              <a:gd name="connsiteY71-26746" fmla="*/ 1531025 h 1603018"/>
              <a:gd name="connsiteX72-26747" fmla="*/ 3576170 w 9662615"/>
              <a:gd name="connsiteY72-26748" fmla="*/ 1516288 h 1603018"/>
              <a:gd name="connsiteX73-26749" fmla="*/ 3540258 w 9662615"/>
              <a:gd name="connsiteY73-26750" fmla="*/ 1516976 h 1603018"/>
              <a:gd name="connsiteX74-26751" fmla="*/ 3522853 w 9662615"/>
              <a:gd name="connsiteY74-26752" fmla="*/ 1538044 h 1603018"/>
              <a:gd name="connsiteX75-26753" fmla="*/ 3480929 w 9662615"/>
              <a:gd name="connsiteY75-26754" fmla="*/ 1526739 h 1603018"/>
              <a:gd name="connsiteX76-26755" fmla="*/ 3430805 w 9662615"/>
              <a:gd name="connsiteY76-26756" fmla="*/ 1542521 h 1603018"/>
              <a:gd name="connsiteX77-26757" fmla="*/ 3292707 w 9662615"/>
              <a:gd name="connsiteY77-26758" fmla="*/ 1520490 h 1603018"/>
              <a:gd name="connsiteX78-26759" fmla="*/ 3187872 w 9662615"/>
              <a:gd name="connsiteY78-26760" fmla="*/ 1519991 h 1603018"/>
              <a:gd name="connsiteX79-26761" fmla="*/ 3148026 w 9662615"/>
              <a:gd name="connsiteY79-26762" fmla="*/ 1524777 h 1603018"/>
              <a:gd name="connsiteX80-26763" fmla="*/ 3092394 w 9662615"/>
              <a:gd name="connsiteY80-26764" fmla="*/ 1528115 h 1603018"/>
              <a:gd name="connsiteX81-26765" fmla="*/ 2994200 w 9662615"/>
              <a:gd name="connsiteY81-26766" fmla="*/ 1537857 h 1603018"/>
              <a:gd name="connsiteX82-26767" fmla="*/ 2862301 w 9662615"/>
              <a:gd name="connsiteY82-26768" fmla="*/ 1544250 h 1603018"/>
              <a:gd name="connsiteX83-26769" fmla="*/ 2766335 w 9662615"/>
              <a:gd name="connsiteY83-26770" fmla="*/ 1527662 h 1603018"/>
              <a:gd name="connsiteX84-26771" fmla="*/ 2757836 w 9662615"/>
              <a:gd name="connsiteY84-26772" fmla="*/ 1531371 h 1603018"/>
              <a:gd name="connsiteX85-26773" fmla="*/ 2691555 w 9662615"/>
              <a:gd name="connsiteY85-26774" fmla="*/ 1530283 h 1603018"/>
              <a:gd name="connsiteX86-26775" fmla="*/ 2539383 w 9662615"/>
              <a:gd name="connsiteY86-26776" fmla="*/ 1504835 h 1603018"/>
              <a:gd name="connsiteX87-26777" fmla="*/ 2378036 w 9662615"/>
              <a:gd name="connsiteY87-26778" fmla="*/ 1520645 h 1603018"/>
              <a:gd name="connsiteX88-26779" fmla="*/ 2320049 w 9662615"/>
              <a:gd name="connsiteY88-26780" fmla="*/ 1511019 h 1603018"/>
              <a:gd name="connsiteX89-26781" fmla="*/ 2207104 w 9662615"/>
              <a:gd name="connsiteY89-26782" fmla="*/ 1508888 h 1603018"/>
              <a:gd name="connsiteX90-26783" fmla="*/ 2149226 w 9662615"/>
              <a:gd name="connsiteY90-26784" fmla="*/ 1523409 h 1603018"/>
              <a:gd name="connsiteX91-26785" fmla="*/ 2084783 w 9662615"/>
              <a:gd name="connsiteY91-26786" fmla="*/ 1524245 h 1603018"/>
              <a:gd name="connsiteX92-26787" fmla="*/ 2070075 w 9662615"/>
              <a:gd name="connsiteY92-26788" fmla="*/ 1511285 h 1603018"/>
              <a:gd name="connsiteX93-26789" fmla="*/ 2001057 w 9662615"/>
              <a:gd name="connsiteY93-26790" fmla="*/ 1516449 h 1603018"/>
              <a:gd name="connsiteX94-26791" fmla="*/ 1896330 w 9662615"/>
              <a:gd name="connsiteY94-26792" fmla="*/ 1525725 h 1603018"/>
              <a:gd name="connsiteX95-26793" fmla="*/ 1835994 w 9662615"/>
              <a:gd name="connsiteY95-26794" fmla="*/ 1527678 h 1603018"/>
              <a:gd name="connsiteX96-26795" fmla="*/ 1671119 w 9662615"/>
              <a:gd name="connsiteY96-26796" fmla="*/ 1536701 h 1603018"/>
              <a:gd name="connsiteX97-26797" fmla="*/ 1565556 w 9662615"/>
              <a:gd name="connsiteY97-26798" fmla="*/ 1556503 h 1603018"/>
              <a:gd name="connsiteX98-26799" fmla="*/ 1407755 w 9662615"/>
              <a:gd name="connsiteY98-26800" fmla="*/ 1571444 h 1603018"/>
              <a:gd name="connsiteX99-26801" fmla="*/ 1291872 w 9662615"/>
              <a:gd name="connsiteY99-26802" fmla="*/ 1579471 h 1603018"/>
              <a:gd name="connsiteX100-26803" fmla="*/ 1245251 w 9662615"/>
              <a:gd name="connsiteY100-26804" fmla="*/ 1603018 h 1603018"/>
              <a:gd name="connsiteX101-26805" fmla="*/ 1181938 w 9662615"/>
              <a:gd name="connsiteY101-26806" fmla="*/ 1592789 h 1603018"/>
              <a:gd name="connsiteX102-26807" fmla="*/ 1091432 w 9662615"/>
              <a:gd name="connsiteY102-26808" fmla="*/ 1571003 h 1603018"/>
              <a:gd name="connsiteX103-26809" fmla="*/ 940355 w 9662615"/>
              <a:gd name="connsiteY103-26810" fmla="*/ 1560638 h 1603018"/>
              <a:gd name="connsiteX104-26811" fmla="*/ 868264 w 9662615"/>
              <a:gd name="connsiteY104-26812" fmla="*/ 1566392 h 1603018"/>
              <a:gd name="connsiteX105-26813" fmla="*/ 792765 w 9662615"/>
              <a:gd name="connsiteY105-26814" fmla="*/ 1563102 h 1603018"/>
              <a:gd name="connsiteX106-26815" fmla="*/ 653153 w 9662615"/>
              <a:gd name="connsiteY106-26816" fmla="*/ 1563516 h 1603018"/>
              <a:gd name="connsiteX107-26817" fmla="*/ 541933 w 9662615"/>
              <a:gd name="connsiteY107-26818" fmla="*/ 1561051 h 1603018"/>
              <a:gd name="connsiteX108-26819" fmla="*/ 472797 w 9662615"/>
              <a:gd name="connsiteY108-26820" fmla="*/ 1568904 h 1603018"/>
              <a:gd name="connsiteX109-26821" fmla="*/ 396059 w 9662615"/>
              <a:gd name="connsiteY109-26822" fmla="*/ 1560970 h 1603018"/>
              <a:gd name="connsiteX110-26823" fmla="*/ 336819 w 9662615"/>
              <a:gd name="connsiteY110-26824" fmla="*/ 1560892 h 1603018"/>
              <a:gd name="connsiteX111-26825" fmla="*/ 267163 w 9662615"/>
              <a:gd name="connsiteY111-26826" fmla="*/ 1531913 h 1603018"/>
              <a:gd name="connsiteX112-26827" fmla="*/ 196644 w 9662615"/>
              <a:gd name="connsiteY112-26828" fmla="*/ 1524565 h 1603018"/>
              <a:gd name="connsiteX113-26829" fmla="*/ 86819 w 9662615"/>
              <a:gd name="connsiteY113-26830" fmla="*/ 1519517 h 1603018"/>
              <a:gd name="connsiteX114-26831" fmla="*/ 53369 w 9662615"/>
              <a:gd name="connsiteY114-26832" fmla="*/ 1516853 h 1603018"/>
              <a:gd name="connsiteX115-26833" fmla="*/ 2359 w 9662615"/>
              <a:gd name="connsiteY115-26834" fmla="*/ 1515247 h 1603018"/>
              <a:gd name="connsiteX116-26835" fmla="*/ 0 w 9662615"/>
              <a:gd name="connsiteY116-26836" fmla="*/ 1514932 h 1603018"/>
              <a:gd name="connsiteX117-26837" fmla="*/ 0 w 9662615"/>
              <a:gd name="connsiteY117-26838" fmla="*/ 0 h 1603018"/>
              <a:gd name="connsiteX0-26839" fmla="*/ 0 w 9662615"/>
              <a:gd name="connsiteY0-26840" fmla="*/ 0 h 1603018"/>
              <a:gd name="connsiteX1-26841" fmla="*/ 9662615 w 9662615"/>
              <a:gd name="connsiteY1-26842" fmla="*/ 0 h 1603018"/>
              <a:gd name="connsiteX2-26843" fmla="*/ 9662615 w 9662615"/>
              <a:gd name="connsiteY2-26844" fmla="*/ 1280346 h 1603018"/>
              <a:gd name="connsiteX3-26845" fmla="*/ 9551077 w 9662615"/>
              <a:gd name="connsiteY3-26846" fmla="*/ 1292033 h 1603018"/>
              <a:gd name="connsiteX4-26847" fmla="*/ 9469546 w 9662615"/>
              <a:gd name="connsiteY4-26848" fmla="*/ 1289837 h 1603018"/>
              <a:gd name="connsiteX5-26849" fmla="*/ 9326260 w 9662615"/>
              <a:gd name="connsiteY5-26850" fmla="*/ 1277155 h 1603018"/>
              <a:gd name="connsiteX6-26851" fmla="*/ 9144767 w 9662615"/>
              <a:gd name="connsiteY6-26852" fmla="*/ 1264120 h 1603018"/>
              <a:gd name="connsiteX7-26853" fmla="*/ 8976400 w 9662615"/>
              <a:gd name="connsiteY7-26854" fmla="*/ 1326661 h 1603018"/>
              <a:gd name="connsiteX8-26855" fmla="*/ 8828711 w 9662615"/>
              <a:gd name="connsiteY8-26856" fmla="*/ 1346394 h 1603018"/>
              <a:gd name="connsiteX9-26857" fmla="*/ 8695953 w 9662615"/>
              <a:gd name="connsiteY9-26858" fmla="*/ 1346784 h 1603018"/>
              <a:gd name="connsiteX10-26859" fmla="*/ 8652191 w 9662615"/>
              <a:gd name="connsiteY10-26860" fmla="*/ 1345903 h 1603018"/>
              <a:gd name="connsiteX11-26861" fmla="*/ 8591582 w 9662615"/>
              <a:gd name="connsiteY11-26862" fmla="*/ 1341666 h 1603018"/>
              <a:gd name="connsiteX12-26863" fmla="*/ 8537336 w 9662615"/>
              <a:gd name="connsiteY12-26864" fmla="*/ 1341684 h 1603018"/>
              <a:gd name="connsiteX13-26865" fmla="*/ 8416849 w 9662615"/>
              <a:gd name="connsiteY13-26866" fmla="*/ 1367085 h 1603018"/>
              <a:gd name="connsiteX14-26867" fmla="*/ 8278355 w 9662615"/>
              <a:gd name="connsiteY14-26868" fmla="*/ 1386569 h 1603018"/>
              <a:gd name="connsiteX15-26869" fmla="*/ 8197961 w 9662615"/>
              <a:gd name="connsiteY15-26870" fmla="*/ 1392804 h 1603018"/>
              <a:gd name="connsiteX16-26871" fmla="*/ 8171196 w 9662615"/>
              <a:gd name="connsiteY16-26872" fmla="*/ 1397216 h 1603018"/>
              <a:gd name="connsiteX17-26873" fmla="*/ 8087910 w 9662615"/>
              <a:gd name="connsiteY17-26874" fmla="*/ 1386449 h 1603018"/>
              <a:gd name="connsiteX18-26875" fmla="*/ 7974579 w 9662615"/>
              <a:gd name="connsiteY18-26876" fmla="*/ 1383439 h 1603018"/>
              <a:gd name="connsiteX19-26877" fmla="*/ 7768351 w 9662615"/>
              <a:gd name="connsiteY19-26878" fmla="*/ 1395051 h 1603018"/>
              <a:gd name="connsiteX20-26879" fmla="*/ 7635985 w 9662615"/>
              <a:gd name="connsiteY20-26880" fmla="*/ 1386363 h 1603018"/>
              <a:gd name="connsiteX21-26881" fmla="*/ 7466069 w 9662615"/>
              <a:gd name="connsiteY21-26882" fmla="*/ 1377654 h 1603018"/>
              <a:gd name="connsiteX22-26883" fmla="*/ 7355642 w 9662615"/>
              <a:gd name="connsiteY22-26884" fmla="*/ 1407761 h 1603018"/>
              <a:gd name="connsiteX23-26885" fmla="*/ 7215220 w 9662615"/>
              <a:gd name="connsiteY23-26886" fmla="*/ 1397856 h 1603018"/>
              <a:gd name="connsiteX24-26887" fmla="*/ 7082147 w 9662615"/>
              <a:gd name="connsiteY24-26888" fmla="*/ 1406113 h 1603018"/>
              <a:gd name="connsiteX25-26889" fmla="*/ 6987129 w 9662615"/>
              <a:gd name="connsiteY25-26890" fmla="*/ 1404834 h 1603018"/>
              <a:gd name="connsiteX26-26891" fmla="*/ 6907567 w 9662615"/>
              <a:gd name="connsiteY26-26892" fmla="*/ 1419149 h 1603018"/>
              <a:gd name="connsiteX27-26893" fmla="*/ 6748428 w 9662615"/>
              <a:gd name="connsiteY27-26894" fmla="*/ 1420308 h 1603018"/>
              <a:gd name="connsiteX28-26895" fmla="*/ 6654257 w 9662615"/>
              <a:gd name="connsiteY28-26896" fmla="*/ 1424143 h 1603018"/>
              <a:gd name="connsiteX29-26897" fmla="*/ 6620123 w 9662615"/>
              <a:gd name="connsiteY29-26898" fmla="*/ 1430535 h 1603018"/>
              <a:gd name="connsiteX30-26899" fmla="*/ 6571355 w 9662615"/>
              <a:gd name="connsiteY30-26900" fmla="*/ 1436144 h 1603018"/>
              <a:gd name="connsiteX31-26901" fmla="*/ 6486557 w 9662615"/>
              <a:gd name="connsiteY31-26902" fmla="*/ 1449861 h 1603018"/>
              <a:gd name="connsiteX32-26903" fmla="*/ 6370419 w 9662615"/>
              <a:gd name="connsiteY32-26904" fmla="*/ 1461649 h 1603018"/>
              <a:gd name="connsiteX33-26905" fmla="*/ 6278839 w 9662615"/>
              <a:gd name="connsiteY33-26906" fmla="*/ 1449160 h 1603018"/>
              <a:gd name="connsiteX34-26907" fmla="*/ 6272455 w 9662615"/>
              <a:gd name="connsiteY34-26908" fmla="*/ 1453191 h 1603018"/>
              <a:gd name="connsiteX35-26909" fmla="*/ 6212659 w 9662615"/>
              <a:gd name="connsiteY35-26910" fmla="*/ 1454850 h 1603018"/>
              <a:gd name="connsiteX36-26911" fmla="*/ 6069317 w 9662615"/>
              <a:gd name="connsiteY36-26912" fmla="*/ 1445838 h 1603018"/>
              <a:gd name="connsiteX37-26913" fmla="*/ 5878477 w 9662615"/>
              <a:gd name="connsiteY37-26914" fmla="*/ 1439180 h 1603018"/>
              <a:gd name="connsiteX38-26915" fmla="*/ 5838387 w 9662615"/>
              <a:gd name="connsiteY38-26916" fmla="*/ 1444679 h 1603018"/>
              <a:gd name="connsiteX39-26917" fmla="*/ 5771136 w 9662615"/>
              <a:gd name="connsiteY39-26918" fmla="*/ 1453639 h 1603018"/>
              <a:gd name="connsiteX40-26919" fmla="*/ 5724081 w 9662615"/>
              <a:gd name="connsiteY40-26920" fmla="*/ 1470431 h 1603018"/>
              <a:gd name="connsiteX41-26921" fmla="*/ 5666577 w 9662615"/>
              <a:gd name="connsiteY41-26922" fmla="*/ 1473921 h 1603018"/>
              <a:gd name="connsiteX42-26923" fmla="*/ 5649068 w 9662615"/>
              <a:gd name="connsiteY42-26924" fmla="*/ 1461676 h 1603018"/>
              <a:gd name="connsiteX43-26925" fmla="*/ 5588902 w 9662615"/>
              <a:gd name="connsiteY43-26926" fmla="*/ 1469647 h 1603018"/>
              <a:gd name="connsiteX44-26927" fmla="*/ 5498090 w 9662615"/>
              <a:gd name="connsiteY44-26928" fmla="*/ 1483173 h 1603018"/>
              <a:gd name="connsiteX45-26929" fmla="*/ 5444641 w 9662615"/>
              <a:gd name="connsiteY45-26930" fmla="*/ 1487602 h 1603018"/>
              <a:gd name="connsiteX46-26931" fmla="*/ 5299812 w 9662615"/>
              <a:gd name="connsiteY46-26932" fmla="*/ 1503362 h 1603018"/>
              <a:gd name="connsiteX47-26933" fmla="*/ 5245752 w 9662615"/>
              <a:gd name="connsiteY47-26934" fmla="*/ 1520612 h 1603018"/>
              <a:gd name="connsiteX48-26935" fmla="*/ 5177807 w 9662615"/>
              <a:gd name="connsiteY48-26936" fmla="*/ 1526802 h 1603018"/>
              <a:gd name="connsiteX49-26937" fmla="*/ 5113910 w 9662615"/>
              <a:gd name="connsiteY49-26938" fmla="*/ 1533205 h 1603018"/>
              <a:gd name="connsiteX50-26939" fmla="*/ 5059484 w 9662615"/>
              <a:gd name="connsiteY50-26940" fmla="*/ 1546802 h 1603018"/>
              <a:gd name="connsiteX51-26941" fmla="*/ 5038524 w 9662615"/>
              <a:gd name="connsiteY51-26942" fmla="*/ 1545675 h 1603018"/>
              <a:gd name="connsiteX52-26943" fmla="*/ 5026564 w 9662615"/>
              <a:gd name="connsiteY52-26944" fmla="*/ 1545376 h 1603018"/>
              <a:gd name="connsiteX53-26945" fmla="*/ 4969433 w 9662615"/>
              <a:gd name="connsiteY53-26946" fmla="*/ 1550865 h 1603018"/>
              <a:gd name="connsiteX54-26947" fmla="*/ 4871726 w 9662615"/>
              <a:gd name="connsiteY54-26948" fmla="*/ 1570584 h 1603018"/>
              <a:gd name="connsiteX55-26949" fmla="*/ 4843267 w 9662615"/>
              <a:gd name="connsiteY55-26950" fmla="*/ 1561459 h 1603018"/>
              <a:gd name="connsiteX56-26951" fmla="*/ 4821058 w 9662615"/>
              <a:gd name="connsiteY56-26952" fmla="*/ 1553078 h 1603018"/>
              <a:gd name="connsiteX57-26953" fmla="*/ 4791466 w 9662615"/>
              <a:gd name="connsiteY57-26954" fmla="*/ 1561324 h 1603018"/>
              <a:gd name="connsiteX58-26955" fmla="*/ 4784247 w 9662615"/>
              <a:gd name="connsiteY58-26956" fmla="*/ 1562342 h 1603018"/>
              <a:gd name="connsiteX59-26957" fmla="*/ 4739309 w 9662615"/>
              <a:gd name="connsiteY59-26958" fmla="*/ 1553948 h 1603018"/>
              <a:gd name="connsiteX60-26959" fmla="*/ 4697562 w 9662615"/>
              <a:gd name="connsiteY60-26960" fmla="*/ 1551206 h 1603018"/>
              <a:gd name="connsiteX61-26961" fmla="*/ 4650737 w 9662615"/>
              <a:gd name="connsiteY61-26962" fmla="*/ 1537381 h 1603018"/>
              <a:gd name="connsiteX62-26963" fmla="*/ 4583150 w 9662615"/>
              <a:gd name="connsiteY62-26964" fmla="*/ 1529064 h 1603018"/>
              <a:gd name="connsiteX63-26965" fmla="*/ 4521734 w 9662615"/>
              <a:gd name="connsiteY63-26966" fmla="*/ 1529359 h 1603018"/>
              <a:gd name="connsiteX64-26967" fmla="*/ 4382398 w 9662615"/>
              <a:gd name="connsiteY64-26968" fmla="*/ 1534108 h 1603018"/>
              <a:gd name="connsiteX65-26969" fmla="*/ 4221826 w 9662615"/>
              <a:gd name="connsiteY65-26970" fmla="*/ 1500972 h 1603018"/>
              <a:gd name="connsiteX66-26971" fmla="*/ 4096601 w 9662615"/>
              <a:gd name="connsiteY66-26972" fmla="*/ 1521563 h 1603018"/>
              <a:gd name="connsiteX67-26973" fmla="*/ 4002441 w 9662615"/>
              <a:gd name="connsiteY67-26974" fmla="*/ 1528912 h 1603018"/>
              <a:gd name="connsiteX68-26975" fmla="*/ 3833906 w 9662615"/>
              <a:gd name="connsiteY68-26976" fmla="*/ 1516637 h 1603018"/>
              <a:gd name="connsiteX69-26977" fmla="*/ 3763845 w 9662615"/>
              <a:gd name="connsiteY69-26978" fmla="*/ 1501782 h 1603018"/>
              <a:gd name="connsiteX70-26979" fmla="*/ 3673583 w 9662615"/>
              <a:gd name="connsiteY70-26980" fmla="*/ 1501471 h 1603018"/>
              <a:gd name="connsiteX71-26981" fmla="*/ 3640771 w 9662615"/>
              <a:gd name="connsiteY71-26982" fmla="*/ 1531025 h 1603018"/>
              <a:gd name="connsiteX72-26983" fmla="*/ 3576170 w 9662615"/>
              <a:gd name="connsiteY72-26984" fmla="*/ 1516288 h 1603018"/>
              <a:gd name="connsiteX73-26985" fmla="*/ 3540258 w 9662615"/>
              <a:gd name="connsiteY73-26986" fmla="*/ 1516976 h 1603018"/>
              <a:gd name="connsiteX74-26987" fmla="*/ 3522853 w 9662615"/>
              <a:gd name="connsiteY74-26988" fmla="*/ 1538044 h 1603018"/>
              <a:gd name="connsiteX75-26989" fmla="*/ 3480929 w 9662615"/>
              <a:gd name="connsiteY75-26990" fmla="*/ 1526739 h 1603018"/>
              <a:gd name="connsiteX76-26991" fmla="*/ 3430805 w 9662615"/>
              <a:gd name="connsiteY76-26992" fmla="*/ 1542521 h 1603018"/>
              <a:gd name="connsiteX77-26993" fmla="*/ 3292707 w 9662615"/>
              <a:gd name="connsiteY77-26994" fmla="*/ 1520490 h 1603018"/>
              <a:gd name="connsiteX78-26995" fmla="*/ 3187872 w 9662615"/>
              <a:gd name="connsiteY78-26996" fmla="*/ 1519991 h 1603018"/>
              <a:gd name="connsiteX79-26997" fmla="*/ 3148026 w 9662615"/>
              <a:gd name="connsiteY79-26998" fmla="*/ 1524777 h 1603018"/>
              <a:gd name="connsiteX80-26999" fmla="*/ 3092394 w 9662615"/>
              <a:gd name="connsiteY80-27000" fmla="*/ 1528115 h 1603018"/>
              <a:gd name="connsiteX81-27001" fmla="*/ 2994200 w 9662615"/>
              <a:gd name="connsiteY81-27002" fmla="*/ 1537857 h 1603018"/>
              <a:gd name="connsiteX82-27003" fmla="*/ 2862301 w 9662615"/>
              <a:gd name="connsiteY82-27004" fmla="*/ 1544250 h 1603018"/>
              <a:gd name="connsiteX83-27005" fmla="*/ 2766335 w 9662615"/>
              <a:gd name="connsiteY83-27006" fmla="*/ 1527662 h 1603018"/>
              <a:gd name="connsiteX84-27007" fmla="*/ 2757836 w 9662615"/>
              <a:gd name="connsiteY84-27008" fmla="*/ 1531371 h 1603018"/>
              <a:gd name="connsiteX85-27009" fmla="*/ 2691555 w 9662615"/>
              <a:gd name="connsiteY85-27010" fmla="*/ 1530283 h 1603018"/>
              <a:gd name="connsiteX86-27011" fmla="*/ 2539383 w 9662615"/>
              <a:gd name="connsiteY86-27012" fmla="*/ 1504835 h 1603018"/>
              <a:gd name="connsiteX87-27013" fmla="*/ 2378036 w 9662615"/>
              <a:gd name="connsiteY87-27014" fmla="*/ 1520645 h 1603018"/>
              <a:gd name="connsiteX88-27015" fmla="*/ 2320049 w 9662615"/>
              <a:gd name="connsiteY88-27016" fmla="*/ 1511019 h 1603018"/>
              <a:gd name="connsiteX89-27017" fmla="*/ 2238909 w 9662615"/>
              <a:gd name="connsiteY89-27018" fmla="*/ 1508888 h 1603018"/>
              <a:gd name="connsiteX90-27019" fmla="*/ 2149226 w 9662615"/>
              <a:gd name="connsiteY90-27020" fmla="*/ 1523409 h 1603018"/>
              <a:gd name="connsiteX91-27021" fmla="*/ 2084783 w 9662615"/>
              <a:gd name="connsiteY91-27022" fmla="*/ 1524245 h 1603018"/>
              <a:gd name="connsiteX92-27023" fmla="*/ 2070075 w 9662615"/>
              <a:gd name="connsiteY92-27024" fmla="*/ 1511285 h 1603018"/>
              <a:gd name="connsiteX93-27025" fmla="*/ 2001057 w 9662615"/>
              <a:gd name="connsiteY93-27026" fmla="*/ 1516449 h 1603018"/>
              <a:gd name="connsiteX94-27027" fmla="*/ 1896330 w 9662615"/>
              <a:gd name="connsiteY94-27028" fmla="*/ 1525725 h 1603018"/>
              <a:gd name="connsiteX95-27029" fmla="*/ 1835994 w 9662615"/>
              <a:gd name="connsiteY95-27030" fmla="*/ 1527678 h 1603018"/>
              <a:gd name="connsiteX96-27031" fmla="*/ 1671119 w 9662615"/>
              <a:gd name="connsiteY96-27032" fmla="*/ 1536701 h 1603018"/>
              <a:gd name="connsiteX97-27033" fmla="*/ 1565556 w 9662615"/>
              <a:gd name="connsiteY97-27034" fmla="*/ 1556503 h 1603018"/>
              <a:gd name="connsiteX98-27035" fmla="*/ 1407755 w 9662615"/>
              <a:gd name="connsiteY98-27036" fmla="*/ 1571444 h 1603018"/>
              <a:gd name="connsiteX99-27037" fmla="*/ 1291872 w 9662615"/>
              <a:gd name="connsiteY99-27038" fmla="*/ 1579471 h 1603018"/>
              <a:gd name="connsiteX100-27039" fmla="*/ 1245251 w 9662615"/>
              <a:gd name="connsiteY100-27040" fmla="*/ 1603018 h 1603018"/>
              <a:gd name="connsiteX101-27041" fmla="*/ 1181938 w 9662615"/>
              <a:gd name="connsiteY101-27042" fmla="*/ 1592789 h 1603018"/>
              <a:gd name="connsiteX102-27043" fmla="*/ 1091432 w 9662615"/>
              <a:gd name="connsiteY102-27044" fmla="*/ 1571003 h 1603018"/>
              <a:gd name="connsiteX103-27045" fmla="*/ 940355 w 9662615"/>
              <a:gd name="connsiteY103-27046" fmla="*/ 1560638 h 1603018"/>
              <a:gd name="connsiteX104-27047" fmla="*/ 868264 w 9662615"/>
              <a:gd name="connsiteY104-27048" fmla="*/ 1566392 h 1603018"/>
              <a:gd name="connsiteX105-27049" fmla="*/ 792765 w 9662615"/>
              <a:gd name="connsiteY105-27050" fmla="*/ 1563102 h 1603018"/>
              <a:gd name="connsiteX106-27051" fmla="*/ 653153 w 9662615"/>
              <a:gd name="connsiteY106-27052" fmla="*/ 1563516 h 1603018"/>
              <a:gd name="connsiteX107-27053" fmla="*/ 541933 w 9662615"/>
              <a:gd name="connsiteY107-27054" fmla="*/ 1561051 h 1603018"/>
              <a:gd name="connsiteX108-27055" fmla="*/ 472797 w 9662615"/>
              <a:gd name="connsiteY108-27056" fmla="*/ 1568904 h 1603018"/>
              <a:gd name="connsiteX109-27057" fmla="*/ 396059 w 9662615"/>
              <a:gd name="connsiteY109-27058" fmla="*/ 1560970 h 1603018"/>
              <a:gd name="connsiteX110-27059" fmla="*/ 336819 w 9662615"/>
              <a:gd name="connsiteY110-27060" fmla="*/ 1560892 h 1603018"/>
              <a:gd name="connsiteX111-27061" fmla="*/ 267163 w 9662615"/>
              <a:gd name="connsiteY111-27062" fmla="*/ 1531913 h 1603018"/>
              <a:gd name="connsiteX112-27063" fmla="*/ 196644 w 9662615"/>
              <a:gd name="connsiteY112-27064" fmla="*/ 1524565 h 1603018"/>
              <a:gd name="connsiteX113-27065" fmla="*/ 86819 w 9662615"/>
              <a:gd name="connsiteY113-27066" fmla="*/ 1519517 h 1603018"/>
              <a:gd name="connsiteX114-27067" fmla="*/ 53369 w 9662615"/>
              <a:gd name="connsiteY114-27068" fmla="*/ 1516853 h 1603018"/>
              <a:gd name="connsiteX115-27069" fmla="*/ 2359 w 9662615"/>
              <a:gd name="connsiteY115-27070" fmla="*/ 1515247 h 1603018"/>
              <a:gd name="connsiteX116-27071" fmla="*/ 0 w 9662615"/>
              <a:gd name="connsiteY116-27072" fmla="*/ 1514932 h 1603018"/>
              <a:gd name="connsiteX117-27073" fmla="*/ 0 w 9662615"/>
              <a:gd name="connsiteY117-27074" fmla="*/ 0 h 1603018"/>
              <a:gd name="connsiteX0-27075" fmla="*/ 0 w 9662615"/>
              <a:gd name="connsiteY0-27076" fmla="*/ 0 h 1603018"/>
              <a:gd name="connsiteX1-27077" fmla="*/ 9662615 w 9662615"/>
              <a:gd name="connsiteY1-27078" fmla="*/ 0 h 1603018"/>
              <a:gd name="connsiteX2-27079" fmla="*/ 9662615 w 9662615"/>
              <a:gd name="connsiteY2-27080" fmla="*/ 1280346 h 1603018"/>
              <a:gd name="connsiteX3-27081" fmla="*/ 9551077 w 9662615"/>
              <a:gd name="connsiteY3-27082" fmla="*/ 1292033 h 1603018"/>
              <a:gd name="connsiteX4-27083" fmla="*/ 9469546 w 9662615"/>
              <a:gd name="connsiteY4-27084" fmla="*/ 1289837 h 1603018"/>
              <a:gd name="connsiteX5-27085" fmla="*/ 9326260 w 9662615"/>
              <a:gd name="connsiteY5-27086" fmla="*/ 1277155 h 1603018"/>
              <a:gd name="connsiteX6-27087" fmla="*/ 9144767 w 9662615"/>
              <a:gd name="connsiteY6-27088" fmla="*/ 1264120 h 1603018"/>
              <a:gd name="connsiteX7-27089" fmla="*/ 8976400 w 9662615"/>
              <a:gd name="connsiteY7-27090" fmla="*/ 1326661 h 1603018"/>
              <a:gd name="connsiteX8-27091" fmla="*/ 8828711 w 9662615"/>
              <a:gd name="connsiteY8-27092" fmla="*/ 1346394 h 1603018"/>
              <a:gd name="connsiteX9-27093" fmla="*/ 8695953 w 9662615"/>
              <a:gd name="connsiteY9-27094" fmla="*/ 1346784 h 1603018"/>
              <a:gd name="connsiteX10-27095" fmla="*/ 8652191 w 9662615"/>
              <a:gd name="connsiteY10-27096" fmla="*/ 1345903 h 1603018"/>
              <a:gd name="connsiteX11-27097" fmla="*/ 8591582 w 9662615"/>
              <a:gd name="connsiteY11-27098" fmla="*/ 1341666 h 1603018"/>
              <a:gd name="connsiteX12-27099" fmla="*/ 8537336 w 9662615"/>
              <a:gd name="connsiteY12-27100" fmla="*/ 1341684 h 1603018"/>
              <a:gd name="connsiteX13-27101" fmla="*/ 8416849 w 9662615"/>
              <a:gd name="connsiteY13-27102" fmla="*/ 1367085 h 1603018"/>
              <a:gd name="connsiteX14-27103" fmla="*/ 8278355 w 9662615"/>
              <a:gd name="connsiteY14-27104" fmla="*/ 1386569 h 1603018"/>
              <a:gd name="connsiteX15-27105" fmla="*/ 8197961 w 9662615"/>
              <a:gd name="connsiteY15-27106" fmla="*/ 1392804 h 1603018"/>
              <a:gd name="connsiteX16-27107" fmla="*/ 8171196 w 9662615"/>
              <a:gd name="connsiteY16-27108" fmla="*/ 1397216 h 1603018"/>
              <a:gd name="connsiteX17-27109" fmla="*/ 8087910 w 9662615"/>
              <a:gd name="connsiteY17-27110" fmla="*/ 1386449 h 1603018"/>
              <a:gd name="connsiteX18-27111" fmla="*/ 7974579 w 9662615"/>
              <a:gd name="connsiteY18-27112" fmla="*/ 1383439 h 1603018"/>
              <a:gd name="connsiteX19-27113" fmla="*/ 7768351 w 9662615"/>
              <a:gd name="connsiteY19-27114" fmla="*/ 1395051 h 1603018"/>
              <a:gd name="connsiteX20-27115" fmla="*/ 7635985 w 9662615"/>
              <a:gd name="connsiteY20-27116" fmla="*/ 1386363 h 1603018"/>
              <a:gd name="connsiteX21-27117" fmla="*/ 7466069 w 9662615"/>
              <a:gd name="connsiteY21-27118" fmla="*/ 1377654 h 1603018"/>
              <a:gd name="connsiteX22-27119" fmla="*/ 7355642 w 9662615"/>
              <a:gd name="connsiteY22-27120" fmla="*/ 1407761 h 1603018"/>
              <a:gd name="connsiteX23-27121" fmla="*/ 7215220 w 9662615"/>
              <a:gd name="connsiteY23-27122" fmla="*/ 1397856 h 1603018"/>
              <a:gd name="connsiteX24-27123" fmla="*/ 7082147 w 9662615"/>
              <a:gd name="connsiteY24-27124" fmla="*/ 1406113 h 1603018"/>
              <a:gd name="connsiteX25-27125" fmla="*/ 6987129 w 9662615"/>
              <a:gd name="connsiteY25-27126" fmla="*/ 1404834 h 1603018"/>
              <a:gd name="connsiteX26-27127" fmla="*/ 6907567 w 9662615"/>
              <a:gd name="connsiteY26-27128" fmla="*/ 1419149 h 1603018"/>
              <a:gd name="connsiteX27-27129" fmla="*/ 6748428 w 9662615"/>
              <a:gd name="connsiteY27-27130" fmla="*/ 1420308 h 1603018"/>
              <a:gd name="connsiteX28-27131" fmla="*/ 6654257 w 9662615"/>
              <a:gd name="connsiteY28-27132" fmla="*/ 1424143 h 1603018"/>
              <a:gd name="connsiteX29-27133" fmla="*/ 6620123 w 9662615"/>
              <a:gd name="connsiteY29-27134" fmla="*/ 1430535 h 1603018"/>
              <a:gd name="connsiteX30-27135" fmla="*/ 6571355 w 9662615"/>
              <a:gd name="connsiteY30-27136" fmla="*/ 1436144 h 1603018"/>
              <a:gd name="connsiteX31-27137" fmla="*/ 6486557 w 9662615"/>
              <a:gd name="connsiteY31-27138" fmla="*/ 1449861 h 1603018"/>
              <a:gd name="connsiteX32-27139" fmla="*/ 6370419 w 9662615"/>
              <a:gd name="connsiteY32-27140" fmla="*/ 1461649 h 1603018"/>
              <a:gd name="connsiteX33-27141" fmla="*/ 6278839 w 9662615"/>
              <a:gd name="connsiteY33-27142" fmla="*/ 1449160 h 1603018"/>
              <a:gd name="connsiteX34-27143" fmla="*/ 6272455 w 9662615"/>
              <a:gd name="connsiteY34-27144" fmla="*/ 1453191 h 1603018"/>
              <a:gd name="connsiteX35-27145" fmla="*/ 6212659 w 9662615"/>
              <a:gd name="connsiteY35-27146" fmla="*/ 1454850 h 1603018"/>
              <a:gd name="connsiteX36-27147" fmla="*/ 6069317 w 9662615"/>
              <a:gd name="connsiteY36-27148" fmla="*/ 1445838 h 1603018"/>
              <a:gd name="connsiteX37-27149" fmla="*/ 5878477 w 9662615"/>
              <a:gd name="connsiteY37-27150" fmla="*/ 1439180 h 1603018"/>
              <a:gd name="connsiteX38-27151" fmla="*/ 5838387 w 9662615"/>
              <a:gd name="connsiteY38-27152" fmla="*/ 1444679 h 1603018"/>
              <a:gd name="connsiteX39-27153" fmla="*/ 5771136 w 9662615"/>
              <a:gd name="connsiteY39-27154" fmla="*/ 1453639 h 1603018"/>
              <a:gd name="connsiteX40-27155" fmla="*/ 5724081 w 9662615"/>
              <a:gd name="connsiteY40-27156" fmla="*/ 1470431 h 1603018"/>
              <a:gd name="connsiteX41-27157" fmla="*/ 5666577 w 9662615"/>
              <a:gd name="connsiteY41-27158" fmla="*/ 1473921 h 1603018"/>
              <a:gd name="connsiteX42-27159" fmla="*/ 5649068 w 9662615"/>
              <a:gd name="connsiteY42-27160" fmla="*/ 1461676 h 1603018"/>
              <a:gd name="connsiteX43-27161" fmla="*/ 5588902 w 9662615"/>
              <a:gd name="connsiteY43-27162" fmla="*/ 1469647 h 1603018"/>
              <a:gd name="connsiteX44-27163" fmla="*/ 5498090 w 9662615"/>
              <a:gd name="connsiteY44-27164" fmla="*/ 1483173 h 1603018"/>
              <a:gd name="connsiteX45-27165" fmla="*/ 5444641 w 9662615"/>
              <a:gd name="connsiteY45-27166" fmla="*/ 1487602 h 1603018"/>
              <a:gd name="connsiteX46-27167" fmla="*/ 5299812 w 9662615"/>
              <a:gd name="connsiteY46-27168" fmla="*/ 1503362 h 1603018"/>
              <a:gd name="connsiteX47-27169" fmla="*/ 5245752 w 9662615"/>
              <a:gd name="connsiteY47-27170" fmla="*/ 1520612 h 1603018"/>
              <a:gd name="connsiteX48-27171" fmla="*/ 5177807 w 9662615"/>
              <a:gd name="connsiteY48-27172" fmla="*/ 1526802 h 1603018"/>
              <a:gd name="connsiteX49-27173" fmla="*/ 5113910 w 9662615"/>
              <a:gd name="connsiteY49-27174" fmla="*/ 1533205 h 1603018"/>
              <a:gd name="connsiteX50-27175" fmla="*/ 5059484 w 9662615"/>
              <a:gd name="connsiteY50-27176" fmla="*/ 1546802 h 1603018"/>
              <a:gd name="connsiteX51-27177" fmla="*/ 5038524 w 9662615"/>
              <a:gd name="connsiteY51-27178" fmla="*/ 1545675 h 1603018"/>
              <a:gd name="connsiteX52-27179" fmla="*/ 5026564 w 9662615"/>
              <a:gd name="connsiteY52-27180" fmla="*/ 1545376 h 1603018"/>
              <a:gd name="connsiteX53-27181" fmla="*/ 4969433 w 9662615"/>
              <a:gd name="connsiteY53-27182" fmla="*/ 1550865 h 1603018"/>
              <a:gd name="connsiteX54-27183" fmla="*/ 4871726 w 9662615"/>
              <a:gd name="connsiteY54-27184" fmla="*/ 1570584 h 1603018"/>
              <a:gd name="connsiteX55-27185" fmla="*/ 4843267 w 9662615"/>
              <a:gd name="connsiteY55-27186" fmla="*/ 1561459 h 1603018"/>
              <a:gd name="connsiteX56-27187" fmla="*/ 4821058 w 9662615"/>
              <a:gd name="connsiteY56-27188" fmla="*/ 1553078 h 1603018"/>
              <a:gd name="connsiteX57-27189" fmla="*/ 4791466 w 9662615"/>
              <a:gd name="connsiteY57-27190" fmla="*/ 1561324 h 1603018"/>
              <a:gd name="connsiteX58-27191" fmla="*/ 4784247 w 9662615"/>
              <a:gd name="connsiteY58-27192" fmla="*/ 1562342 h 1603018"/>
              <a:gd name="connsiteX59-27193" fmla="*/ 4739309 w 9662615"/>
              <a:gd name="connsiteY59-27194" fmla="*/ 1553948 h 1603018"/>
              <a:gd name="connsiteX60-27195" fmla="*/ 4697562 w 9662615"/>
              <a:gd name="connsiteY60-27196" fmla="*/ 1551206 h 1603018"/>
              <a:gd name="connsiteX61-27197" fmla="*/ 4650737 w 9662615"/>
              <a:gd name="connsiteY61-27198" fmla="*/ 1537381 h 1603018"/>
              <a:gd name="connsiteX62-27199" fmla="*/ 4583150 w 9662615"/>
              <a:gd name="connsiteY62-27200" fmla="*/ 1529064 h 1603018"/>
              <a:gd name="connsiteX63-27201" fmla="*/ 4521734 w 9662615"/>
              <a:gd name="connsiteY63-27202" fmla="*/ 1529359 h 1603018"/>
              <a:gd name="connsiteX64-27203" fmla="*/ 4382398 w 9662615"/>
              <a:gd name="connsiteY64-27204" fmla="*/ 1534108 h 1603018"/>
              <a:gd name="connsiteX65-27205" fmla="*/ 4221826 w 9662615"/>
              <a:gd name="connsiteY65-27206" fmla="*/ 1500972 h 1603018"/>
              <a:gd name="connsiteX66-27207" fmla="*/ 4096601 w 9662615"/>
              <a:gd name="connsiteY66-27208" fmla="*/ 1521563 h 1603018"/>
              <a:gd name="connsiteX67-27209" fmla="*/ 4002441 w 9662615"/>
              <a:gd name="connsiteY67-27210" fmla="*/ 1528912 h 1603018"/>
              <a:gd name="connsiteX68-27211" fmla="*/ 3833906 w 9662615"/>
              <a:gd name="connsiteY68-27212" fmla="*/ 1516637 h 1603018"/>
              <a:gd name="connsiteX69-27213" fmla="*/ 3763845 w 9662615"/>
              <a:gd name="connsiteY69-27214" fmla="*/ 1501782 h 1603018"/>
              <a:gd name="connsiteX70-27215" fmla="*/ 3673583 w 9662615"/>
              <a:gd name="connsiteY70-27216" fmla="*/ 1501471 h 1603018"/>
              <a:gd name="connsiteX71-27217" fmla="*/ 3640771 w 9662615"/>
              <a:gd name="connsiteY71-27218" fmla="*/ 1531025 h 1603018"/>
              <a:gd name="connsiteX72-27219" fmla="*/ 3576170 w 9662615"/>
              <a:gd name="connsiteY72-27220" fmla="*/ 1516288 h 1603018"/>
              <a:gd name="connsiteX73-27221" fmla="*/ 3540258 w 9662615"/>
              <a:gd name="connsiteY73-27222" fmla="*/ 1516976 h 1603018"/>
              <a:gd name="connsiteX74-27223" fmla="*/ 3522853 w 9662615"/>
              <a:gd name="connsiteY74-27224" fmla="*/ 1538044 h 1603018"/>
              <a:gd name="connsiteX75-27225" fmla="*/ 3480929 w 9662615"/>
              <a:gd name="connsiteY75-27226" fmla="*/ 1526739 h 1603018"/>
              <a:gd name="connsiteX76-27227" fmla="*/ 3430805 w 9662615"/>
              <a:gd name="connsiteY76-27228" fmla="*/ 1542521 h 1603018"/>
              <a:gd name="connsiteX77-27229" fmla="*/ 3292707 w 9662615"/>
              <a:gd name="connsiteY77-27230" fmla="*/ 1520490 h 1603018"/>
              <a:gd name="connsiteX78-27231" fmla="*/ 3187872 w 9662615"/>
              <a:gd name="connsiteY78-27232" fmla="*/ 1519991 h 1603018"/>
              <a:gd name="connsiteX79-27233" fmla="*/ 3148026 w 9662615"/>
              <a:gd name="connsiteY79-27234" fmla="*/ 1524777 h 1603018"/>
              <a:gd name="connsiteX80-27235" fmla="*/ 3092394 w 9662615"/>
              <a:gd name="connsiteY80-27236" fmla="*/ 1528115 h 1603018"/>
              <a:gd name="connsiteX81-27237" fmla="*/ 2994200 w 9662615"/>
              <a:gd name="connsiteY81-27238" fmla="*/ 1537857 h 1603018"/>
              <a:gd name="connsiteX82-27239" fmla="*/ 2862301 w 9662615"/>
              <a:gd name="connsiteY82-27240" fmla="*/ 1544250 h 1603018"/>
              <a:gd name="connsiteX83-27241" fmla="*/ 2766335 w 9662615"/>
              <a:gd name="connsiteY83-27242" fmla="*/ 1527662 h 1603018"/>
              <a:gd name="connsiteX84-27243" fmla="*/ 2757836 w 9662615"/>
              <a:gd name="connsiteY84-27244" fmla="*/ 1531371 h 1603018"/>
              <a:gd name="connsiteX85-27245" fmla="*/ 2691555 w 9662615"/>
              <a:gd name="connsiteY85-27246" fmla="*/ 1530283 h 1603018"/>
              <a:gd name="connsiteX86-27247" fmla="*/ 2539383 w 9662615"/>
              <a:gd name="connsiteY86-27248" fmla="*/ 1504835 h 1603018"/>
              <a:gd name="connsiteX87-27249" fmla="*/ 2378036 w 9662615"/>
              <a:gd name="connsiteY87-27250" fmla="*/ 1520645 h 1603018"/>
              <a:gd name="connsiteX88-27251" fmla="*/ 2320049 w 9662615"/>
              <a:gd name="connsiteY88-27252" fmla="*/ 1511019 h 1603018"/>
              <a:gd name="connsiteX89-27253" fmla="*/ 2238909 w 9662615"/>
              <a:gd name="connsiteY89-27254" fmla="*/ 1508888 h 1603018"/>
              <a:gd name="connsiteX90-27255" fmla="*/ 2181031 w 9662615"/>
              <a:gd name="connsiteY90-27256" fmla="*/ 1531361 h 1603018"/>
              <a:gd name="connsiteX91-27257" fmla="*/ 2084783 w 9662615"/>
              <a:gd name="connsiteY91-27258" fmla="*/ 1524245 h 1603018"/>
              <a:gd name="connsiteX92-27259" fmla="*/ 2070075 w 9662615"/>
              <a:gd name="connsiteY92-27260" fmla="*/ 1511285 h 1603018"/>
              <a:gd name="connsiteX93-27261" fmla="*/ 2001057 w 9662615"/>
              <a:gd name="connsiteY93-27262" fmla="*/ 1516449 h 1603018"/>
              <a:gd name="connsiteX94-27263" fmla="*/ 1896330 w 9662615"/>
              <a:gd name="connsiteY94-27264" fmla="*/ 1525725 h 1603018"/>
              <a:gd name="connsiteX95-27265" fmla="*/ 1835994 w 9662615"/>
              <a:gd name="connsiteY95-27266" fmla="*/ 1527678 h 1603018"/>
              <a:gd name="connsiteX96-27267" fmla="*/ 1671119 w 9662615"/>
              <a:gd name="connsiteY96-27268" fmla="*/ 1536701 h 1603018"/>
              <a:gd name="connsiteX97-27269" fmla="*/ 1565556 w 9662615"/>
              <a:gd name="connsiteY97-27270" fmla="*/ 1556503 h 1603018"/>
              <a:gd name="connsiteX98-27271" fmla="*/ 1407755 w 9662615"/>
              <a:gd name="connsiteY98-27272" fmla="*/ 1571444 h 1603018"/>
              <a:gd name="connsiteX99-27273" fmla="*/ 1291872 w 9662615"/>
              <a:gd name="connsiteY99-27274" fmla="*/ 1579471 h 1603018"/>
              <a:gd name="connsiteX100-27275" fmla="*/ 1245251 w 9662615"/>
              <a:gd name="connsiteY100-27276" fmla="*/ 1603018 h 1603018"/>
              <a:gd name="connsiteX101-27277" fmla="*/ 1181938 w 9662615"/>
              <a:gd name="connsiteY101-27278" fmla="*/ 1592789 h 1603018"/>
              <a:gd name="connsiteX102-27279" fmla="*/ 1091432 w 9662615"/>
              <a:gd name="connsiteY102-27280" fmla="*/ 1571003 h 1603018"/>
              <a:gd name="connsiteX103-27281" fmla="*/ 940355 w 9662615"/>
              <a:gd name="connsiteY103-27282" fmla="*/ 1560638 h 1603018"/>
              <a:gd name="connsiteX104-27283" fmla="*/ 868264 w 9662615"/>
              <a:gd name="connsiteY104-27284" fmla="*/ 1566392 h 1603018"/>
              <a:gd name="connsiteX105-27285" fmla="*/ 792765 w 9662615"/>
              <a:gd name="connsiteY105-27286" fmla="*/ 1563102 h 1603018"/>
              <a:gd name="connsiteX106-27287" fmla="*/ 653153 w 9662615"/>
              <a:gd name="connsiteY106-27288" fmla="*/ 1563516 h 1603018"/>
              <a:gd name="connsiteX107-27289" fmla="*/ 541933 w 9662615"/>
              <a:gd name="connsiteY107-27290" fmla="*/ 1561051 h 1603018"/>
              <a:gd name="connsiteX108-27291" fmla="*/ 472797 w 9662615"/>
              <a:gd name="connsiteY108-27292" fmla="*/ 1568904 h 1603018"/>
              <a:gd name="connsiteX109-27293" fmla="*/ 396059 w 9662615"/>
              <a:gd name="connsiteY109-27294" fmla="*/ 1560970 h 1603018"/>
              <a:gd name="connsiteX110-27295" fmla="*/ 336819 w 9662615"/>
              <a:gd name="connsiteY110-27296" fmla="*/ 1560892 h 1603018"/>
              <a:gd name="connsiteX111-27297" fmla="*/ 267163 w 9662615"/>
              <a:gd name="connsiteY111-27298" fmla="*/ 1531913 h 1603018"/>
              <a:gd name="connsiteX112-27299" fmla="*/ 196644 w 9662615"/>
              <a:gd name="connsiteY112-27300" fmla="*/ 1524565 h 1603018"/>
              <a:gd name="connsiteX113-27301" fmla="*/ 86819 w 9662615"/>
              <a:gd name="connsiteY113-27302" fmla="*/ 1519517 h 1603018"/>
              <a:gd name="connsiteX114-27303" fmla="*/ 53369 w 9662615"/>
              <a:gd name="connsiteY114-27304" fmla="*/ 1516853 h 1603018"/>
              <a:gd name="connsiteX115-27305" fmla="*/ 2359 w 9662615"/>
              <a:gd name="connsiteY115-27306" fmla="*/ 1515247 h 1603018"/>
              <a:gd name="connsiteX116-27307" fmla="*/ 0 w 9662615"/>
              <a:gd name="connsiteY116-27308" fmla="*/ 1514932 h 1603018"/>
              <a:gd name="connsiteX117-27309" fmla="*/ 0 w 9662615"/>
              <a:gd name="connsiteY117-27310" fmla="*/ 0 h 1603018"/>
              <a:gd name="connsiteX0-27311" fmla="*/ 0 w 9662615"/>
              <a:gd name="connsiteY0-27312" fmla="*/ 0 h 1603018"/>
              <a:gd name="connsiteX1-27313" fmla="*/ 9662615 w 9662615"/>
              <a:gd name="connsiteY1-27314" fmla="*/ 0 h 1603018"/>
              <a:gd name="connsiteX2-27315" fmla="*/ 9662615 w 9662615"/>
              <a:gd name="connsiteY2-27316" fmla="*/ 1280346 h 1603018"/>
              <a:gd name="connsiteX3-27317" fmla="*/ 9551077 w 9662615"/>
              <a:gd name="connsiteY3-27318" fmla="*/ 1292033 h 1603018"/>
              <a:gd name="connsiteX4-27319" fmla="*/ 9469546 w 9662615"/>
              <a:gd name="connsiteY4-27320" fmla="*/ 1289837 h 1603018"/>
              <a:gd name="connsiteX5-27321" fmla="*/ 9326260 w 9662615"/>
              <a:gd name="connsiteY5-27322" fmla="*/ 1277155 h 1603018"/>
              <a:gd name="connsiteX6-27323" fmla="*/ 9144767 w 9662615"/>
              <a:gd name="connsiteY6-27324" fmla="*/ 1264120 h 1603018"/>
              <a:gd name="connsiteX7-27325" fmla="*/ 8976400 w 9662615"/>
              <a:gd name="connsiteY7-27326" fmla="*/ 1326661 h 1603018"/>
              <a:gd name="connsiteX8-27327" fmla="*/ 8828711 w 9662615"/>
              <a:gd name="connsiteY8-27328" fmla="*/ 1346394 h 1603018"/>
              <a:gd name="connsiteX9-27329" fmla="*/ 8695953 w 9662615"/>
              <a:gd name="connsiteY9-27330" fmla="*/ 1346784 h 1603018"/>
              <a:gd name="connsiteX10-27331" fmla="*/ 8652191 w 9662615"/>
              <a:gd name="connsiteY10-27332" fmla="*/ 1345903 h 1603018"/>
              <a:gd name="connsiteX11-27333" fmla="*/ 8591582 w 9662615"/>
              <a:gd name="connsiteY11-27334" fmla="*/ 1341666 h 1603018"/>
              <a:gd name="connsiteX12-27335" fmla="*/ 8537336 w 9662615"/>
              <a:gd name="connsiteY12-27336" fmla="*/ 1341684 h 1603018"/>
              <a:gd name="connsiteX13-27337" fmla="*/ 8416849 w 9662615"/>
              <a:gd name="connsiteY13-27338" fmla="*/ 1367085 h 1603018"/>
              <a:gd name="connsiteX14-27339" fmla="*/ 8278355 w 9662615"/>
              <a:gd name="connsiteY14-27340" fmla="*/ 1386569 h 1603018"/>
              <a:gd name="connsiteX15-27341" fmla="*/ 8197961 w 9662615"/>
              <a:gd name="connsiteY15-27342" fmla="*/ 1392804 h 1603018"/>
              <a:gd name="connsiteX16-27343" fmla="*/ 8171196 w 9662615"/>
              <a:gd name="connsiteY16-27344" fmla="*/ 1397216 h 1603018"/>
              <a:gd name="connsiteX17-27345" fmla="*/ 8087910 w 9662615"/>
              <a:gd name="connsiteY17-27346" fmla="*/ 1386449 h 1603018"/>
              <a:gd name="connsiteX18-27347" fmla="*/ 7974579 w 9662615"/>
              <a:gd name="connsiteY18-27348" fmla="*/ 1383439 h 1603018"/>
              <a:gd name="connsiteX19-27349" fmla="*/ 7768351 w 9662615"/>
              <a:gd name="connsiteY19-27350" fmla="*/ 1395051 h 1603018"/>
              <a:gd name="connsiteX20-27351" fmla="*/ 7635985 w 9662615"/>
              <a:gd name="connsiteY20-27352" fmla="*/ 1386363 h 1603018"/>
              <a:gd name="connsiteX21-27353" fmla="*/ 7466069 w 9662615"/>
              <a:gd name="connsiteY21-27354" fmla="*/ 1377654 h 1603018"/>
              <a:gd name="connsiteX22-27355" fmla="*/ 7355642 w 9662615"/>
              <a:gd name="connsiteY22-27356" fmla="*/ 1407761 h 1603018"/>
              <a:gd name="connsiteX23-27357" fmla="*/ 7215220 w 9662615"/>
              <a:gd name="connsiteY23-27358" fmla="*/ 1397856 h 1603018"/>
              <a:gd name="connsiteX24-27359" fmla="*/ 7082147 w 9662615"/>
              <a:gd name="connsiteY24-27360" fmla="*/ 1406113 h 1603018"/>
              <a:gd name="connsiteX25-27361" fmla="*/ 6987129 w 9662615"/>
              <a:gd name="connsiteY25-27362" fmla="*/ 1404834 h 1603018"/>
              <a:gd name="connsiteX26-27363" fmla="*/ 6907567 w 9662615"/>
              <a:gd name="connsiteY26-27364" fmla="*/ 1419149 h 1603018"/>
              <a:gd name="connsiteX27-27365" fmla="*/ 6748428 w 9662615"/>
              <a:gd name="connsiteY27-27366" fmla="*/ 1420308 h 1603018"/>
              <a:gd name="connsiteX28-27367" fmla="*/ 6654257 w 9662615"/>
              <a:gd name="connsiteY28-27368" fmla="*/ 1424143 h 1603018"/>
              <a:gd name="connsiteX29-27369" fmla="*/ 6620123 w 9662615"/>
              <a:gd name="connsiteY29-27370" fmla="*/ 1430535 h 1603018"/>
              <a:gd name="connsiteX30-27371" fmla="*/ 6571355 w 9662615"/>
              <a:gd name="connsiteY30-27372" fmla="*/ 1436144 h 1603018"/>
              <a:gd name="connsiteX31-27373" fmla="*/ 6486557 w 9662615"/>
              <a:gd name="connsiteY31-27374" fmla="*/ 1449861 h 1603018"/>
              <a:gd name="connsiteX32-27375" fmla="*/ 6370419 w 9662615"/>
              <a:gd name="connsiteY32-27376" fmla="*/ 1461649 h 1603018"/>
              <a:gd name="connsiteX33-27377" fmla="*/ 6278839 w 9662615"/>
              <a:gd name="connsiteY33-27378" fmla="*/ 1449160 h 1603018"/>
              <a:gd name="connsiteX34-27379" fmla="*/ 6272455 w 9662615"/>
              <a:gd name="connsiteY34-27380" fmla="*/ 1453191 h 1603018"/>
              <a:gd name="connsiteX35-27381" fmla="*/ 6212659 w 9662615"/>
              <a:gd name="connsiteY35-27382" fmla="*/ 1454850 h 1603018"/>
              <a:gd name="connsiteX36-27383" fmla="*/ 6069317 w 9662615"/>
              <a:gd name="connsiteY36-27384" fmla="*/ 1445838 h 1603018"/>
              <a:gd name="connsiteX37-27385" fmla="*/ 5878477 w 9662615"/>
              <a:gd name="connsiteY37-27386" fmla="*/ 1439180 h 1603018"/>
              <a:gd name="connsiteX38-27387" fmla="*/ 5838387 w 9662615"/>
              <a:gd name="connsiteY38-27388" fmla="*/ 1444679 h 1603018"/>
              <a:gd name="connsiteX39-27389" fmla="*/ 5771136 w 9662615"/>
              <a:gd name="connsiteY39-27390" fmla="*/ 1453639 h 1603018"/>
              <a:gd name="connsiteX40-27391" fmla="*/ 5724081 w 9662615"/>
              <a:gd name="connsiteY40-27392" fmla="*/ 1470431 h 1603018"/>
              <a:gd name="connsiteX41-27393" fmla="*/ 5666577 w 9662615"/>
              <a:gd name="connsiteY41-27394" fmla="*/ 1473921 h 1603018"/>
              <a:gd name="connsiteX42-27395" fmla="*/ 5649068 w 9662615"/>
              <a:gd name="connsiteY42-27396" fmla="*/ 1461676 h 1603018"/>
              <a:gd name="connsiteX43-27397" fmla="*/ 5588902 w 9662615"/>
              <a:gd name="connsiteY43-27398" fmla="*/ 1469647 h 1603018"/>
              <a:gd name="connsiteX44-27399" fmla="*/ 5498090 w 9662615"/>
              <a:gd name="connsiteY44-27400" fmla="*/ 1483173 h 1603018"/>
              <a:gd name="connsiteX45-27401" fmla="*/ 5444641 w 9662615"/>
              <a:gd name="connsiteY45-27402" fmla="*/ 1487602 h 1603018"/>
              <a:gd name="connsiteX46-27403" fmla="*/ 5299812 w 9662615"/>
              <a:gd name="connsiteY46-27404" fmla="*/ 1503362 h 1603018"/>
              <a:gd name="connsiteX47-27405" fmla="*/ 5245752 w 9662615"/>
              <a:gd name="connsiteY47-27406" fmla="*/ 1520612 h 1603018"/>
              <a:gd name="connsiteX48-27407" fmla="*/ 5177807 w 9662615"/>
              <a:gd name="connsiteY48-27408" fmla="*/ 1526802 h 1603018"/>
              <a:gd name="connsiteX49-27409" fmla="*/ 5113910 w 9662615"/>
              <a:gd name="connsiteY49-27410" fmla="*/ 1533205 h 1603018"/>
              <a:gd name="connsiteX50-27411" fmla="*/ 5059484 w 9662615"/>
              <a:gd name="connsiteY50-27412" fmla="*/ 1546802 h 1603018"/>
              <a:gd name="connsiteX51-27413" fmla="*/ 5038524 w 9662615"/>
              <a:gd name="connsiteY51-27414" fmla="*/ 1545675 h 1603018"/>
              <a:gd name="connsiteX52-27415" fmla="*/ 5026564 w 9662615"/>
              <a:gd name="connsiteY52-27416" fmla="*/ 1545376 h 1603018"/>
              <a:gd name="connsiteX53-27417" fmla="*/ 4969433 w 9662615"/>
              <a:gd name="connsiteY53-27418" fmla="*/ 1550865 h 1603018"/>
              <a:gd name="connsiteX54-27419" fmla="*/ 4871726 w 9662615"/>
              <a:gd name="connsiteY54-27420" fmla="*/ 1570584 h 1603018"/>
              <a:gd name="connsiteX55-27421" fmla="*/ 4843267 w 9662615"/>
              <a:gd name="connsiteY55-27422" fmla="*/ 1561459 h 1603018"/>
              <a:gd name="connsiteX56-27423" fmla="*/ 4821058 w 9662615"/>
              <a:gd name="connsiteY56-27424" fmla="*/ 1553078 h 1603018"/>
              <a:gd name="connsiteX57-27425" fmla="*/ 4791466 w 9662615"/>
              <a:gd name="connsiteY57-27426" fmla="*/ 1561324 h 1603018"/>
              <a:gd name="connsiteX58-27427" fmla="*/ 4784247 w 9662615"/>
              <a:gd name="connsiteY58-27428" fmla="*/ 1562342 h 1603018"/>
              <a:gd name="connsiteX59-27429" fmla="*/ 4739309 w 9662615"/>
              <a:gd name="connsiteY59-27430" fmla="*/ 1553948 h 1603018"/>
              <a:gd name="connsiteX60-27431" fmla="*/ 4697562 w 9662615"/>
              <a:gd name="connsiteY60-27432" fmla="*/ 1551206 h 1603018"/>
              <a:gd name="connsiteX61-27433" fmla="*/ 4650737 w 9662615"/>
              <a:gd name="connsiteY61-27434" fmla="*/ 1537381 h 1603018"/>
              <a:gd name="connsiteX62-27435" fmla="*/ 4583150 w 9662615"/>
              <a:gd name="connsiteY62-27436" fmla="*/ 1529064 h 1603018"/>
              <a:gd name="connsiteX63-27437" fmla="*/ 4521734 w 9662615"/>
              <a:gd name="connsiteY63-27438" fmla="*/ 1529359 h 1603018"/>
              <a:gd name="connsiteX64-27439" fmla="*/ 4382398 w 9662615"/>
              <a:gd name="connsiteY64-27440" fmla="*/ 1534108 h 1603018"/>
              <a:gd name="connsiteX65-27441" fmla="*/ 4221826 w 9662615"/>
              <a:gd name="connsiteY65-27442" fmla="*/ 1500972 h 1603018"/>
              <a:gd name="connsiteX66-27443" fmla="*/ 4096601 w 9662615"/>
              <a:gd name="connsiteY66-27444" fmla="*/ 1521563 h 1603018"/>
              <a:gd name="connsiteX67-27445" fmla="*/ 4002441 w 9662615"/>
              <a:gd name="connsiteY67-27446" fmla="*/ 1528912 h 1603018"/>
              <a:gd name="connsiteX68-27447" fmla="*/ 3833906 w 9662615"/>
              <a:gd name="connsiteY68-27448" fmla="*/ 1516637 h 1603018"/>
              <a:gd name="connsiteX69-27449" fmla="*/ 3763845 w 9662615"/>
              <a:gd name="connsiteY69-27450" fmla="*/ 1501782 h 1603018"/>
              <a:gd name="connsiteX70-27451" fmla="*/ 3673583 w 9662615"/>
              <a:gd name="connsiteY70-27452" fmla="*/ 1501471 h 1603018"/>
              <a:gd name="connsiteX71-27453" fmla="*/ 3640771 w 9662615"/>
              <a:gd name="connsiteY71-27454" fmla="*/ 1531025 h 1603018"/>
              <a:gd name="connsiteX72-27455" fmla="*/ 3576170 w 9662615"/>
              <a:gd name="connsiteY72-27456" fmla="*/ 1516288 h 1603018"/>
              <a:gd name="connsiteX73-27457" fmla="*/ 3540258 w 9662615"/>
              <a:gd name="connsiteY73-27458" fmla="*/ 1516976 h 1603018"/>
              <a:gd name="connsiteX74-27459" fmla="*/ 3522853 w 9662615"/>
              <a:gd name="connsiteY74-27460" fmla="*/ 1538044 h 1603018"/>
              <a:gd name="connsiteX75-27461" fmla="*/ 3480929 w 9662615"/>
              <a:gd name="connsiteY75-27462" fmla="*/ 1526739 h 1603018"/>
              <a:gd name="connsiteX76-27463" fmla="*/ 3430805 w 9662615"/>
              <a:gd name="connsiteY76-27464" fmla="*/ 1542521 h 1603018"/>
              <a:gd name="connsiteX77-27465" fmla="*/ 3292707 w 9662615"/>
              <a:gd name="connsiteY77-27466" fmla="*/ 1520490 h 1603018"/>
              <a:gd name="connsiteX78-27467" fmla="*/ 3187872 w 9662615"/>
              <a:gd name="connsiteY78-27468" fmla="*/ 1519991 h 1603018"/>
              <a:gd name="connsiteX79-27469" fmla="*/ 3148026 w 9662615"/>
              <a:gd name="connsiteY79-27470" fmla="*/ 1524777 h 1603018"/>
              <a:gd name="connsiteX80-27471" fmla="*/ 3092394 w 9662615"/>
              <a:gd name="connsiteY80-27472" fmla="*/ 1528115 h 1603018"/>
              <a:gd name="connsiteX81-27473" fmla="*/ 2994200 w 9662615"/>
              <a:gd name="connsiteY81-27474" fmla="*/ 1537857 h 1603018"/>
              <a:gd name="connsiteX82-27475" fmla="*/ 2862301 w 9662615"/>
              <a:gd name="connsiteY82-27476" fmla="*/ 1544250 h 1603018"/>
              <a:gd name="connsiteX83-27477" fmla="*/ 2766335 w 9662615"/>
              <a:gd name="connsiteY83-27478" fmla="*/ 1527662 h 1603018"/>
              <a:gd name="connsiteX84-27479" fmla="*/ 2757836 w 9662615"/>
              <a:gd name="connsiteY84-27480" fmla="*/ 1531371 h 1603018"/>
              <a:gd name="connsiteX85-27481" fmla="*/ 2691555 w 9662615"/>
              <a:gd name="connsiteY85-27482" fmla="*/ 1530283 h 1603018"/>
              <a:gd name="connsiteX86-27483" fmla="*/ 2539383 w 9662615"/>
              <a:gd name="connsiteY86-27484" fmla="*/ 1504835 h 1603018"/>
              <a:gd name="connsiteX87-27485" fmla="*/ 2378036 w 9662615"/>
              <a:gd name="connsiteY87-27486" fmla="*/ 1520645 h 1603018"/>
              <a:gd name="connsiteX88-27487" fmla="*/ 2320049 w 9662615"/>
              <a:gd name="connsiteY88-27488" fmla="*/ 1511019 h 1603018"/>
              <a:gd name="connsiteX89-27489" fmla="*/ 2238909 w 9662615"/>
              <a:gd name="connsiteY89-27490" fmla="*/ 1508888 h 1603018"/>
              <a:gd name="connsiteX90-27491" fmla="*/ 2181031 w 9662615"/>
              <a:gd name="connsiteY90-27492" fmla="*/ 1531361 h 1603018"/>
              <a:gd name="connsiteX91-27493" fmla="*/ 2112613 w 9662615"/>
              <a:gd name="connsiteY91-27494" fmla="*/ 1524245 h 1603018"/>
              <a:gd name="connsiteX92-27495" fmla="*/ 2070075 w 9662615"/>
              <a:gd name="connsiteY92-27496" fmla="*/ 1511285 h 1603018"/>
              <a:gd name="connsiteX93-27497" fmla="*/ 2001057 w 9662615"/>
              <a:gd name="connsiteY93-27498" fmla="*/ 1516449 h 1603018"/>
              <a:gd name="connsiteX94-27499" fmla="*/ 1896330 w 9662615"/>
              <a:gd name="connsiteY94-27500" fmla="*/ 1525725 h 1603018"/>
              <a:gd name="connsiteX95-27501" fmla="*/ 1835994 w 9662615"/>
              <a:gd name="connsiteY95-27502" fmla="*/ 1527678 h 1603018"/>
              <a:gd name="connsiteX96-27503" fmla="*/ 1671119 w 9662615"/>
              <a:gd name="connsiteY96-27504" fmla="*/ 1536701 h 1603018"/>
              <a:gd name="connsiteX97-27505" fmla="*/ 1565556 w 9662615"/>
              <a:gd name="connsiteY97-27506" fmla="*/ 1556503 h 1603018"/>
              <a:gd name="connsiteX98-27507" fmla="*/ 1407755 w 9662615"/>
              <a:gd name="connsiteY98-27508" fmla="*/ 1571444 h 1603018"/>
              <a:gd name="connsiteX99-27509" fmla="*/ 1291872 w 9662615"/>
              <a:gd name="connsiteY99-27510" fmla="*/ 1579471 h 1603018"/>
              <a:gd name="connsiteX100-27511" fmla="*/ 1245251 w 9662615"/>
              <a:gd name="connsiteY100-27512" fmla="*/ 1603018 h 1603018"/>
              <a:gd name="connsiteX101-27513" fmla="*/ 1181938 w 9662615"/>
              <a:gd name="connsiteY101-27514" fmla="*/ 1592789 h 1603018"/>
              <a:gd name="connsiteX102-27515" fmla="*/ 1091432 w 9662615"/>
              <a:gd name="connsiteY102-27516" fmla="*/ 1571003 h 1603018"/>
              <a:gd name="connsiteX103-27517" fmla="*/ 940355 w 9662615"/>
              <a:gd name="connsiteY103-27518" fmla="*/ 1560638 h 1603018"/>
              <a:gd name="connsiteX104-27519" fmla="*/ 868264 w 9662615"/>
              <a:gd name="connsiteY104-27520" fmla="*/ 1566392 h 1603018"/>
              <a:gd name="connsiteX105-27521" fmla="*/ 792765 w 9662615"/>
              <a:gd name="connsiteY105-27522" fmla="*/ 1563102 h 1603018"/>
              <a:gd name="connsiteX106-27523" fmla="*/ 653153 w 9662615"/>
              <a:gd name="connsiteY106-27524" fmla="*/ 1563516 h 1603018"/>
              <a:gd name="connsiteX107-27525" fmla="*/ 541933 w 9662615"/>
              <a:gd name="connsiteY107-27526" fmla="*/ 1561051 h 1603018"/>
              <a:gd name="connsiteX108-27527" fmla="*/ 472797 w 9662615"/>
              <a:gd name="connsiteY108-27528" fmla="*/ 1568904 h 1603018"/>
              <a:gd name="connsiteX109-27529" fmla="*/ 396059 w 9662615"/>
              <a:gd name="connsiteY109-27530" fmla="*/ 1560970 h 1603018"/>
              <a:gd name="connsiteX110-27531" fmla="*/ 336819 w 9662615"/>
              <a:gd name="connsiteY110-27532" fmla="*/ 1560892 h 1603018"/>
              <a:gd name="connsiteX111-27533" fmla="*/ 267163 w 9662615"/>
              <a:gd name="connsiteY111-27534" fmla="*/ 1531913 h 1603018"/>
              <a:gd name="connsiteX112-27535" fmla="*/ 196644 w 9662615"/>
              <a:gd name="connsiteY112-27536" fmla="*/ 1524565 h 1603018"/>
              <a:gd name="connsiteX113-27537" fmla="*/ 86819 w 9662615"/>
              <a:gd name="connsiteY113-27538" fmla="*/ 1519517 h 1603018"/>
              <a:gd name="connsiteX114-27539" fmla="*/ 53369 w 9662615"/>
              <a:gd name="connsiteY114-27540" fmla="*/ 1516853 h 1603018"/>
              <a:gd name="connsiteX115-27541" fmla="*/ 2359 w 9662615"/>
              <a:gd name="connsiteY115-27542" fmla="*/ 1515247 h 1603018"/>
              <a:gd name="connsiteX116-27543" fmla="*/ 0 w 9662615"/>
              <a:gd name="connsiteY116-27544" fmla="*/ 1514932 h 1603018"/>
              <a:gd name="connsiteX117-27545" fmla="*/ 0 w 9662615"/>
              <a:gd name="connsiteY117-27546" fmla="*/ 0 h 1603018"/>
              <a:gd name="connsiteX0-27547" fmla="*/ 0 w 9662615"/>
              <a:gd name="connsiteY0-27548" fmla="*/ 0 h 1603018"/>
              <a:gd name="connsiteX1-27549" fmla="*/ 9662615 w 9662615"/>
              <a:gd name="connsiteY1-27550" fmla="*/ 0 h 1603018"/>
              <a:gd name="connsiteX2-27551" fmla="*/ 9662615 w 9662615"/>
              <a:gd name="connsiteY2-27552" fmla="*/ 1280346 h 1603018"/>
              <a:gd name="connsiteX3-27553" fmla="*/ 9551077 w 9662615"/>
              <a:gd name="connsiteY3-27554" fmla="*/ 1292033 h 1603018"/>
              <a:gd name="connsiteX4-27555" fmla="*/ 9469546 w 9662615"/>
              <a:gd name="connsiteY4-27556" fmla="*/ 1289837 h 1603018"/>
              <a:gd name="connsiteX5-27557" fmla="*/ 9326260 w 9662615"/>
              <a:gd name="connsiteY5-27558" fmla="*/ 1277155 h 1603018"/>
              <a:gd name="connsiteX6-27559" fmla="*/ 9144767 w 9662615"/>
              <a:gd name="connsiteY6-27560" fmla="*/ 1264120 h 1603018"/>
              <a:gd name="connsiteX7-27561" fmla="*/ 8976400 w 9662615"/>
              <a:gd name="connsiteY7-27562" fmla="*/ 1326661 h 1603018"/>
              <a:gd name="connsiteX8-27563" fmla="*/ 8828711 w 9662615"/>
              <a:gd name="connsiteY8-27564" fmla="*/ 1346394 h 1603018"/>
              <a:gd name="connsiteX9-27565" fmla="*/ 8695953 w 9662615"/>
              <a:gd name="connsiteY9-27566" fmla="*/ 1346784 h 1603018"/>
              <a:gd name="connsiteX10-27567" fmla="*/ 8652191 w 9662615"/>
              <a:gd name="connsiteY10-27568" fmla="*/ 1345903 h 1603018"/>
              <a:gd name="connsiteX11-27569" fmla="*/ 8591582 w 9662615"/>
              <a:gd name="connsiteY11-27570" fmla="*/ 1341666 h 1603018"/>
              <a:gd name="connsiteX12-27571" fmla="*/ 8537336 w 9662615"/>
              <a:gd name="connsiteY12-27572" fmla="*/ 1341684 h 1603018"/>
              <a:gd name="connsiteX13-27573" fmla="*/ 8416849 w 9662615"/>
              <a:gd name="connsiteY13-27574" fmla="*/ 1367085 h 1603018"/>
              <a:gd name="connsiteX14-27575" fmla="*/ 8278355 w 9662615"/>
              <a:gd name="connsiteY14-27576" fmla="*/ 1386569 h 1603018"/>
              <a:gd name="connsiteX15-27577" fmla="*/ 8197961 w 9662615"/>
              <a:gd name="connsiteY15-27578" fmla="*/ 1392804 h 1603018"/>
              <a:gd name="connsiteX16-27579" fmla="*/ 8171196 w 9662615"/>
              <a:gd name="connsiteY16-27580" fmla="*/ 1397216 h 1603018"/>
              <a:gd name="connsiteX17-27581" fmla="*/ 8087910 w 9662615"/>
              <a:gd name="connsiteY17-27582" fmla="*/ 1386449 h 1603018"/>
              <a:gd name="connsiteX18-27583" fmla="*/ 7974579 w 9662615"/>
              <a:gd name="connsiteY18-27584" fmla="*/ 1383439 h 1603018"/>
              <a:gd name="connsiteX19-27585" fmla="*/ 7768351 w 9662615"/>
              <a:gd name="connsiteY19-27586" fmla="*/ 1395051 h 1603018"/>
              <a:gd name="connsiteX20-27587" fmla="*/ 7635985 w 9662615"/>
              <a:gd name="connsiteY20-27588" fmla="*/ 1386363 h 1603018"/>
              <a:gd name="connsiteX21-27589" fmla="*/ 7466069 w 9662615"/>
              <a:gd name="connsiteY21-27590" fmla="*/ 1377654 h 1603018"/>
              <a:gd name="connsiteX22-27591" fmla="*/ 7355642 w 9662615"/>
              <a:gd name="connsiteY22-27592" fmla="*/ 1407761 h 1603018"/>
              <a:gd name="connsiteX23-27593" fmla="*/ 7215220 w 9662615"/>
              <a:gd name="connsiteY23-27594" fmla="*/ 1397856 h 1603018"/>
              <a:gd name="connsiteX24-27595" fmla="*/ 7082147 w 9662615"/>
              <a:gd name="connsiteY24-27596" fmla="*/ 1406113 h 1603018"/>
              <a:gd name="connsiteX25-27597" fmla="*/ 6987129 w 9662615"/>
              <a:gd name="connsiteY25-27598" fmla="*/ 1404834 h 1603018"/>
              <a:gd name="connsiteX26-27599" fmla="*/ 6907567 w 9662615"/>
              <a:gd name="connsiteY26-27600" fmla="*/ 1419149 h 1603018"/>
              <a:gd name="connsiteX27-27601" fmla="*/ 6748428 w 9662615"/>
              <a:gd name="connsiteY27-27602" fmla="*/ 1420308 h 1603018"/>
              <a:gd name="connsiteX28-27603" fmla="*/ 6654257 w 9662615"/>
              <a:gd name="connsiteY28-27604" fmla="*/ 1424143 h 1603018"/>
              <a:gd name="connsiteX29-27605" fmla="*/ 6620123 w 9662615"/>
              <a:gd name="connsiteY29-27606" fmla="*/ 1430535 h 1603018"/>
              <a:gd name="connsiteX30-27607" fmla="*/ 6571355 w 9662615"/>
              <a:gd name="connsiteY30-27608" fmla="*/ 1436144 h 1603018"/>
              <a:gd name="connsiteX31-27609" fmla="*/ 6486557 w 9662615"/>
              <a:gd name="connsiteY31-27610" fmla="*/ 1449861 h 1603018"/>
              <a:gd name="connsiteX32-27611" fmla="*/ 6370419 w 9662615"/>
              <a:gd name="connsiteY32-27612" fmla="*/ 1461649 h 1603018"/>
              <a:gd name="connsiteX33-27613" fmla="*/ 6278839 w 9662615"/>
              <a:gd name="connsiteY33-27614" fmla="*/ 1449160 h 1603018"/>
              <a:gd name="connsiteX34-27615" fmla="*/ 6272455 w 9662615"/>
              <a:gd name="connsiteY34-27616" fmla="*/ 1453191 h 1603018"/>
              <a:gd name="connsiteX35-27617" fmla="*/ 6212659 w 9662615"/>
              <a:gd name="connsiteY35-27618" fmla="*/ 1454850 h 1603018"/>
              <a:gd name="connsiteX36-27619" fmla="*/ 6069317 w 9662615"/>
              <a:gd name="connsiteY36-27620" fmla="*/ 1445838 h 1603018"/>
              <a:gd name="connsiteX37-27621" fmla="*/ 5878477 w 9662615"/>
              <a:gd name="connsiteY37-27622" fmla="*/ 1439180 h 1603018"/>
              <a:gd name="connsiteX38-27623" fmla="*/ 5838387 w 9662615"/>
              <a:gd name="connsiteY38-27624" fmla="*/ 1444679 h 1603018"/>
              <a:gd name="connsiteX39-27625" fmla="*/ 5771136 w 9662615"/>
              <a:gd name="connsiteY39-27626" fmla="*/ 1453639 h 1603018"/>
              <a:gd name="connsiteX40-27627" fmla="*/ 5724081 w 9662615"/>
              <a:gd name="connsiteY40-27628" fmla="*/ 1470431 h 1603018"/>
              <a:gd name="connsiteX41-27629" fmla="*/ 5666577 w 9662615"/>
              <a:gd name="connsiteY41-27630" fmla="*/ 1473921 h 1603018"/>
              <a:gd name="connsiteX42-27631" fmla="*/ 5649068 w 9662615"/>
              <a:gd name="connsiteY42-27632" fmla="*/ 1461676 h 1603018"/>
              <a:gd name="connsiteX43-27633" fmla="*/ 5588902 w 9662615"/>
              <a:gd name="connsiteY43-27634" fmla="*/ 1469647 h 1603018"/>
              <a:gd name="connsiteX44-27635" fmla="*/ 5498090 w 9662615"/>
              <a:gd name="connsiteY44-27636" fmla="*/ 1483173 h 1603018"/>
              <a:gd name="connsiteX45-27637" fmla="*/ 5444641 w 9662615"/>
              <a:gd name="connsiteY45-27638" fmla="*/ 1487602 h 1603018"/>
              <a:gd name="connsiteX46-27639" fmla="*/ 5299812 w 9662615"/>
              <a:gd name="connsiteY46-27640" fmla="*/ 1503362 h 1603018"/>
              <a:gd name="connsiteX47-27641" fmla="*/ 5245752 w 9662615"/>
              <a:gd name="connsiteY47-27642" fmla="*/ 1520612 h 1603018"/>
              <a:gd name="connsiteX48-27643" fmla="*/ 5177807 w 9662615"/>
              <a:gd name="connsiteY48-27644" fmla="*/ 1526802 h 1603018"/>
              <a:gd name="connsiteX49-27645" fmla="*/ 5113910 w 9662615"/>
              <a:gd name="connsiteY49-27646" fmla="*/ 1533205 h 1603018"/>
              <a:gd name="connsiteX50-27647" fmla="*/ 5059484 w 9662615"/>
              <a:gd name="connsiteY50-27648" fmla="*/ 1546802 h 1603018"/>
              <a:gd name="connsiteX51-27649" fmla="*/ 5038524 w 9662615"/>
              <a:gd name="connsiteY51-27650" fmla="*/ 1545675 h 1603018"/>
              <a:gd name="connsiteX52-27651" fmla="*/ 5026564 w 9662615"/>
              <a:gd name="connsiteY52-27652" fmla="*/ 1545376 h 1603018"/>
              <a:gd name="connsiteX53-27653" fmla="*/ 4969433 w 9662615"/>
              <a:gd name="connsiteY53-27654" fmla="*/ 1550865 h 1603018"/>
              <a:gd name="connsiteX54-27655" fmla="*/ 4871726 w 9662615"/>
              <a:gd name="connsiteY54-27656" fmla="*/ 1570584 h 1603018"/>
              <a:gd name="connsiteX55-27657" fmla="*/ 4843267 w 9662615"/>
              <a:gd name="connsiteY55-27658" fmla="*/ 1561459 h 1603018"/>
              <a:gd name="connsiteX56-27659" fmla="*/ 4821058 w 9662615"/>
              <a:gd name="connsiteY56-27660" fmla="*/ 1553078 h 1603018"/>
              <a:gd name="connsiteX57-27661" fmla="*/ 4791466 w 9662615"/>
              <a:gd name="connsiteY57-27662" fmla="*/ 1561324 h 1603018"/>
              <a:gd name="connsiteX58-27663" fmla="*/ 4784247 w 9662615"/>
              <a:gd name="connsiteY58-27664" fmla="*/ 1562342 h 1603018"/>
              <a:gd name="connsiteX59-27665" fmla="*/ 4739309 w 9662615"/>
              <a:gd name="connsiteY59-27666" fmla="*/ 1553948 h 1603018"/>
              <a:gd name="connsiteX60-27667" fmla="*/ 4697562 w 9662615"/>
              <a:gd name="connsiteY60-27668" fmla="*/ 1551206 h 1603018"/>
              <a:gd name="connsiteX61-27669" fmla="*/ 4650737 w 9662615"/>
              <a:gd name="connsiteY61-27670" fmla="*/ 1537381 h 1603018"/>
              <a:gd name="connsiteX62-27671" fmla="*/ 4583150 w 9662615"/>
              <a:gd name="connsiteY62-27672" fmla="*/ 1529064 h 1603018"/>
              <a:gd name="connsiteX63-27673" fmla="*/ 4521734 w 9662615"/>
              <a:gd name="connsiteY63-27674" fmla="*/ 1529359 h 1603018"/>
              <a:gd name="connsiteX64-27675" fmla="*/ 4382398 w 9662615"/>
              <a:gd name="connsiteY64-27676" fmla="*/ 1534108 h 1603018"/>
              <a:gd name="connsiteX65-27677" fmla="*/ 4221826 w 9662615"/>
              <a:gd name="connsiteY65-27678" fmla="*/ 1500972 h 1603018"/>
              <a:gd name="connsiteX66-27679" fmla="*/ 4096601 w 9662615"/>
              <a:gd name="connsiteY66-27680" fmla="*/ 1521563 h 1603018"/>
              <a:gd name="connsiteX67-27681" fmla="*/ 4002441 w 9662615"/>
              <a:gd name="connsiteY67-27682" fmla="*/ 1528912 h 1603018"/>
              <a:gd name="connsiteX68-27683" fmla="*/ 3833906 w 9662615"/>
              <a:gd name="connsiteY68-27684" fmla="*/ 1516637 h 1603018"/>
              <a:gd name="connsiteX69-27685" fmla="*/ 3763845 w 9662615"/>
              <a:gd name="connsiteY69-27686" fmla="*/ 1501782 h 1603018"/>
              <a:gd name="connsiteX70-27687" fmla="*/ 3673583 w 9662615"/>
              <a:gd name="connsiteY70-27688" fmla="*/ 1501471 h 1603018"/>
              <a:gd name="connsiteX71-27689" fmla="*/ 3640771 w 9662615"/>
              <a:gd name="connsiteY71-27690" fmla="*/ 1531025 h 1603018"/>
              <a:gd name="connsiteX72-27691" fmla="*/ 3576170 w 9662615"/>
              <a:gd name="connsiteY72-27692" fmla="*/ 1516288 h 1603018"/>
              <a:gd name="connsiteX73-27693" fmla="*/ 3540258 w 9662615"/>
              <a:gd name="connsiteY73-27694" fmla="*/ 1516976 h 1603018"/>
              <a:gd name="connsiteX74-27695" fmla="*/ 3522853 w 9662615"/>
              <a:gd name="connsiteY74-27696" fmla="*/ 1538044 h 1603018"/>
              <a:gd name="connsiteX75-27697" fmla="*/ 3480929 w 9662615"/>
              <a:gd name="connsiteY75-27698" fmla="*/ 1526739 h 1603018"/>
              <a:gd name="connsiteX76-27699" fmla="*/ 3430805 w 9662615"/>
              <a:gd name="connsiteY76-27700" fmla="*/ 1542521 h 1603018"/>
              <a:gd name="connsiteX77-27701" fmla="*/ 3292707 w 9662615"/>
              <a:gd name="connsiteY77-27702" fmla="*/ 1520490 h 1603018"/>
              <a:gd name="connsiteX78-27703" fmla="*/ 3187872 w 9662615"/>
              <a:gd name="connsiteY78-27704" fmla="*/ 1519991 h 1603018"/>
              <a:gd name="connsiteX79-27705" fmla="*/ 3148026 w 9662615"/>
              <a:gd name="connsiteY79-27706" fmla="*/ 1524777 h 1603018"/>
              <a:gd name="connsiteX80-27707" fmla="*/ 3092394 w 9662615"/>
              <a:gd name="connsiteY80-27708" fmla="*/ 1528115 h 1603018"/>
              <a:gd name="connsiteX81-27709" fmla="*/ 2994200 w 9662615"/>
              <a:gd name="connsiteY81-27710" fmla="*/ 1537857 h 1603018"/>
              <a:gd name="connsiteX82-27711" fmla="*/ 2862301 w 9662615"/>
              <a:gd name="connsiteY82-27712" fmla="*/ 1544250 h 1603018"/>
              <a:gd name="connsiteX83-27713" fmla="*/ 2766335 w 9662615"/>
              <a:gd name="connsiteY83-27714" fmla="*/ 1527662 h 1603018"/>
              <a:gd name="connsiteX84-27715" fmla="*/ 2757836 w 9662615"/>
              <a:gd name="connsiteY84-27716" fmla="*/ 1531371 h 1603018"/>
              <a:gd name="connsiteX85-27717" fmla="*/ 2691555 w 9662615"/>
              <a:gd name="connsiteY85-27718" fmla="*/ 1530283 h 1603018"/>
              <a:gd name="connsiteX86-27719" fmla="*/ 2539383 w 9662615"/>
              <a:gd name="connsiteY86-27720" fmla="*/ 1504835 h 1603018"/>
              <a:gd name="connsiteX87-27721" fmla="*/ 2378036 w 9662615"/>
              <a:gd name="connsiteY87-27722" fmla="*/ 1520645 h 1603018"/>
              <a:gd name="connsiteX88-27723" fmla="*/ 2320049 w 9662615"/>
              <a:gd name="connsiteY88-27724" fmla="*/ 1511019 h 1603018"/>
              <a:gd name="connsiteX89-27725" fmla="*/ 2238909 w 9662615"/>
              <a:gd name="connsiteY89-27726" fmla="*/ 1508888 h 1603018"/>
              <a:gd name="connsiteX90-27727" fmla="*/ 2181031 w 9662615"/>
              <a:gd name="connsiteY90-27728" fmla="*/ 1531361 h 1603018"/>
              <a:gd name="connsiteX91-27729" fmla="*/ 2112613 w 9662615"/>
              <a:gd name="connsiteY91-27730" fmla="*/ 1524245 h 1603018"/>
              <a:gd name="connsiteX92-27731" fmla="*/ 2046221 w 9662615"/>
              <a:gd name="connsiteY92-27732" fmla="*/ 1523212 h 1603018"/>
              <a:gd name="connsiteX93-27733" fmla="*/ 2001057 w 9662615"/>
              <a:gd name="connsiteY93-27734" fmla="*/ 1516449 h 1603018"/>
              <a:gd name="connsiteX94-27735" fmla="*/ 1896330 w 9662615"/>
              <a:gd name="connsiteY94-27736" fmla="*/ 1525725 h 1603018"/>
              <a:gd name="connsiteX95-27737" fmla="*/ 1835994 w 9662615"/>
              <a:gd name="connsiteY95-27738" fmla="*/ 1527678 h 1603018"/>
              <a:gd name="connsiteX96-27739" fmla="*/ 1671119 w 9662615"/>
              <a:gd name="connsiteY96-27740" fmla="*/ 1536701 h 1603018"/>
              <a:gd name="connsiteX97-27741" fmla="*/ 1565556 w 9662615"/>
              <a:gd name="connsiteY97-27742" fmla="*/ 1556503 h 1603018"/>
              <a:gd name="connsiteX98-27743" fmla="*/ 1407755 w 9662615"/>
              <a:gd name="connsiteY98-27744" fmla="*/ 1571444 h 1603018"/>
              <a:gd name="connsiteX99-27745" fmla="*/ 1291872 w 9662615"/>
              <a:gd name="connsiteY99-27746" fmla="*/ 1579471 h 1603018"/>
              <a:gd name="connsiteX100-27747" fmla="*/ 1245251 w 9662615"/>
              <a:gd name="connsiteY100-27748" fmla="*/ 1603018 h 1603018"/>
              <a:gd name="connsiteX101-27749" fmla="*/ 1181938 w 9662615"/>
              <a:gd name="connsiteY101-27750" fmla="*/ 1592789 h 1603018"/>
              <a:gd name="connsiteX102-27751" fmla="*/ 1091432 w 9662615"/>
              <a:gd name="connsiteY102-27752" fmla="*/ 1571003 h 1603018"/>
              <a:gd name="connsiteX103-27753" fmla="*/ 940355 w 9662615"/>
              <a:gd name="connsiteY103-27754" fmla="*/ 1560638 h 1603018"/>
              <a:gd name="connsiteX104-27755" fmla="*/ 868264 w 9662615"/>
              <a:gd name="connsiteY104-27756" fmla="*/ 1566392 h 1603018"/>
              <a:gd name="connsiteX105-27757" fmla="*/ 792765 w 9662615"/>
              <a:gd name="connsiteY105-27758" fmla="*/ 1563102 h 1603018"/>
              <a:gd name="connsiteX106-27759" fmla="*/ 653153 w 9662615"/>
              <a:gd name="connsiteY106-27760" fmla="*/ 1563516 h 1603018"/>
              <a:gd name="connsiteX107-27761" fmla="*/ 541933 w 9662615"/>
              <a:gd name="connsiteY107-27762" fmla="*/ 1561051 h 1603018"/>
              <a:gd name="connsiteX108-27763" fmla="*/ 472797 w 9662615"/>
              <a:gd name="connsiteY108-27764" fmla="*/ 1568904 h 1603018"/>
              <a:gd name="connsiteX109-27765" fmla="*/ 396059 w 9662615"/>
              <a:gd name="connsiteY109-27766" fmla="*/ 1560970 h 1603018"/>
              <a:gd name="connsiteX110-27767" fmla="*/ 336819 w 9662615"/>
              <a:gd name="connsiteY110-27768" fmla="*/ 1560892 h 1603018"/>
              <a:gd name="connsiteX111-27769" fmla="*/ 267163 w 9662615"/>
              <a:gd name="connsiteY111-27770" fmla="*/ 1531913 h 1603018"/>
              <a:gd name="connsiteX112-27771" fmla="*/ 196644 w 9662615"/>
              <a:gd name="connsiteY112-27772" fmla="*/ 1524565 h 1603018"/>
              <a:gd name="connsiteX113-27773" fmla="*/ 86819 w 9662615"/>
              <a:gd name="connsiteY113-27774" fmla="*/ 1519517 h 1603018"/>
              <a:gd name="connsiteX114-27775" fmla="*/ 53369 w 9662615"/>
              <a:gd name="connsiteY114-27776" fmla="*/ 1516853 h 1603018"/>
              <a:gd name="connsiteX115-27777" fmla="*/ 2359 w 9662615"/>
              <a:gd name="connsiteY115-27778" fmla="*/ 1515247 h 1603018"/>
              <a:gd name="connsiteX116-27779" fmla="*/ 0 w 9662615"/>
              <a:gd name="connsiteY116-27780" fmla="*/ 1514932 h 1603018"/>
              <a:gd name="connsiteX117-27781" fmla="*/ 0 w 9662615"/>
              <a:gd name="connsiteY117-27782" fmla="*/ 0 h 1603018"/>
              <a:gd name="connsiteX0-27783" fmla="*/ 0 w 9662615"/>
              <a:gd name="connsiteY0-27784" fmla="*/ 0 h 1603018"/>
              <a:gd name="connsiteX1-27785" fmla="*/ 9662615 w 9662615"/>
              <a:gd name="connsiteY1-27786" fmla="*/ 0 h 1603018"/>
              <a:gd name="connsiteX2-27787" fmla="*/ 9662615 w 9662615"/>
              <a:gd name="connsiteY2-27788" fmla="*/ 1280346 h 1603018"/>
              <a:gd name="connsiteX3-27789" fmla="*/ 9551077 w 9662615"/>
              <a:gd name="connsiteY3-27790" fmla="*/ 1292033 h 1603018"/>
              <a:gd name="connsiteX4-27791" fmla="*/ 9469546 w 9662615"/>
              <a:gd name="connsiteY4-27792" fmla="*/ 1289837 h 1603018"/>
              <a:gd name="connsiteX5-27793" fmla="*/ 9326260 w 9662615"/>
              <a:gd name="connsiteY5-27794" fmla="*/ 1277155 h 1603018"/>
              <a:gd name="connsiteX6-27795" fmla="*/ 9144767 w 9662615"/>
              <a:gd name="connsiteY6-27796" fmla="*/ 1264120 h 1603018"/>
              <a:gd name="connsiteX7-27797" fmla="*/ 8976400 w 9662615"/>
              <a:gd name="connsiteY7-27798" fmla="*/ 1326661 h 1603018"/>
              <a:gd name="connsiteX8-27799" fmla="*/ 8828711 w 9662615"/>
              <a:gd name="connsiteY8-27800" fmla="*/ 1346394 h 1603018"/>
              <a:gd name="connsiteX9-27801" fmla="*/ 8695953 w 9662615"/>
              <a:gd name="connsiteY9-27802" fmla="*/ 1346784 h 1603018"/>
              <a:gd name="connsiteX10-27803" fmla="*/ 8652191 w 9662615"/>
              <a:gd name="connsiteY10-27804" fmla="*/ 1345903 h 1603018"/>
              <a:gd name="connsiteX11-27805" fmla="*/ 8591582 w 9662615"/>
              <a:gd name="connsiteY11-27806" fmla="*/ 1341666 h 1603018"/>
              <a:gd name="connsiteX12-27807" fmla="*/ 8537336 w 9662615"/>
              <a:gd name="connsiteY12-27808" fmla="*/ 1341684 h 1603018"/>
              <a:gd name="connsiteX13-27809" fmla="*/ 8416849 w 9662615"/>
              <a:gd name="connsiteY13-27810" fmla="*/ 1367085 h 1603018"/>
              <a:gd name="connsiteX14-27811" fmla="*/ 8278355 w 9662615"/>
              <a:gd name="connsiteY14-27812" fmla="*/ 1386569 h 1603018"/>
              <a:gd name="connsiteX15-27813" fmla="*/ 8197961 w 9662615"/>
              <a:gd name="connsiteY15-27814" fmla="*/ 1392804 h 1603018"/>
              <a:gd name="connsiteX16-27815" fmla="*/ 8171196 w 9662615"/>
              <a:gd name="connsiteY16-27816" fmla="*/ 1397216 h 1603018"/>
              <a:gd name="connsiteX17-27817" fmla="*/ 8087910 w 9662615"/>
              <a:gd name="connsiteY17-27818" fmla="*/ 1386449 h 1603018"/>
              <a:gd name="connsiteX18-27819" fmla="*/ 7974579 w 9662615"/>
              <a:gd name="connsiteY18-27820" fmla="*/ 1383439 h 1603018"/>
              <a:gd name="connsiteX19-27821" fmla="*/ 7768351 w 9662615"/>
              <a:gd name="connsiteY19-27822" fmla="*/ 1395051 h 1603018"/>
              <a:gd name="connsiteX20-27823" fmla="*/ 7635985 w 9662615"/>
              <a:gd name="connsiteY20-27824" fmla="*/ 1386363 h 1603018"/>
              <a:gd name="connsiteX21-27825" fmla="*/ 7466069 w 9662615"/>
              <a:gd name="connsiteY21-27826" fmla="*/ 1377654 h 1603018"/>
              <a:gd name="connsiteX22-27827" fmla="*/ 7355642 w 9662615"/>
              <a:gd name="connsiteY22-27828" fmla="*/ 1407761 h 1603018"/>
              <a:gd name="connsiteX23-27829" fmla="*/ 7215220 w 9662615"/>
              <a:gd name="connsiteY23-27830" fmla="*/ 1397856 h 1603018"/>
              <a:gd name="connsiteX24-27831" fmla="*/ 7082147 w 9662615"/>
              <a:gd name="connsiteY24-27832" fmla="*/ 1406113 h 1603018"/>
              <a:gd name="connsiteX25-27833" fmla="*/ 6987129 w 9662615"/>
              <a:gd name="connsiteY25-27834" fmla="*/ 1404834 h 1603018"/>
              <a:gd name="connsiteX26-27835" fmla="*/ 6907567 w 9662615"/>
              <a:gd name="connsiteY26-27836" fmla="*/ 1419149 h 1603018"/>
              <a:gd name="connsiteX27-27837" fmla="*/ 6748428 w 9662615"/>
              <a:gd name="connsiteY27-27838" fmla="*/ 1420308 h 1603018"/>
              <a:gd name="connsiteX28-27839" fmla="*/ 6654257 w 9662615"/>
              <a:gd name="connsiteY28-27840" fmla="*/ 1424143 h 1603018"/>
              <a:gd name="connsiteX29-27841" fmla="*/ 6620123 w 9662615"/>
              <a:gd name="connsiteY29-27842" fmla="*/ 1430535 h 1603018"/>
              <a:gd name="connsiteX30-27843" fmla="*/ 6571355 w 9662615"/>
              <a:gd name="connsiteY30-27844" fmla="*/ 1436144 h 1603018"/>
              <a:gd name="connsiteX31-27845" fmla="*/ 6486557 w 9662615"/>
              <a:gd name="connsiteY31-27846" fmla="*/ 1449861 h 1603018"/>
              <a:gd name="connsiteX32-27847" fmla="*/ 6370419 w 9662615"/>
              <a:gd name="connsiteY32-27848" fmla="*/ 1461649 h 1603018"/>
              <a:gd name="connsiteX33-27849" fmla="*/ 6278839 w 9662615"/>
              <a:gd name="connsiteY33-27850" fmla="*/ 1449160 h 1603018"/>
              <a:gd name="connsiteX34-27851" fmla="*/ 6272455 w 9662615"/>
              <a:gd name="connsiteY34-27852" fmla="*/ 1453191 h 1603018"/>
              <a:gd name="connsiteX35-27853" fmla="*/ 6212659 w 9662615"/>
              <a:gd name="connsiteY35-27854" fmla="*/ 1454850 h 1603018"/>
              <a:gd name="connsiteX36-27855" fmla="*/ 6069317 w 9662615"/>
              <a:gd name="connsiteY36-27856" fmla="*/ 1445838 h 1603018"/>
              <a:gd name="connsiteX37-27857" fmla="*/ 5878477 w 9662615"/>
              <a:gd name="connsiteY37-27858" fmla="*/ 1439180 h 1603018"/>
              <a:gd name="connsiteX38-27859" fmla="*/ 5838387 w 9662615"/>
              <a:gd name="connsiteY38-27860" fmla="*/ 1444679 h 1603018"/>
              <a:gd name="connsiteX39-27861" fmla="*/ 5771136 w 9662615"/>
              <a:gd name="connsiteY39-27862" fmla="*/ 1453639 h 1603018"/>
              <a:gd name="connsiteX40-27863" fmla="*/ 5724081 w 9662615"/>
              <a:gd name="connsiteY40-27864" fmla="*/ 1470431 h 1603018"/>
              <a:gd name="connsiteX41-27865" fmla="*/ 5666577 w 9662615"/>
              <a:gd name="connsiteY41-27866" fmla="*/ 1473921 h 1603018"/>
              <a:gd name="connsiteX42-27867" fmla="*/ 5649068 w 9662615"/>
              <a:gd name="connsiteY42-27868" fmla="*/ 1461676 h 1603018"/>
              <a:gd name="connsiteX43-27869" fmla="*/ 5588902 w 9662615"/>
              <a:gd name="connsiteY43-27870" fmla="*/ 1469647 h 1603018"/>
              <a:gd name="connsiteX44-27871" fmla="*/ 5498090 w 9662615"/>
              <a:gd name="connsiteY44-27872" fmla="*/ 1483173 h 1603018"/>
              <a:gd name="connsiteX45-27873" fmla="*/ 5444641 w 9662615"/>
              <a:gd name="connsiteY45-27874" fmla="*/ 1487602 h 1603018"/>
              <a:gd name="connsiteX46-27875" fmla="*/ 5299812 w 9662615"/>
              <a:gd name="connsiteY46-27876" fmla="*/ 1503362 h 1603018"/>
              <a:gd name="connsiteX47-27877" fmla="*/ 5245752 w 9662615"/>
              <a:gd name="connsiteY47-27878" fmla="*/ 1520612 h 1603018"/>
              <a:gd name="connsiteX48-27879" fmla="*/ 5177807 w 9662615"/>
              <a:gd name="connsiteY48-27880" fmla="*/ 1526802 h 1603018"/>
              <a:gd name="connsiteX49-27881" fmla="*/ 5113910 w 9662615"/>
              <a:gd name="connsiteY49-27882" fmla="*/ 1533205 h 1603018"/>
              <a:gd name="connsiteX50-27883" fmla="*/ 5059484 w 9662615"/>
              <a:gd name="connsiteY50-27884" fmla="*/ 1546802 h 1603018"/>
              <a:gd name="connsiteX51-27885" fmla="*/ 5038524 w 9662615"/>
              <a:gd name="connsiteY51-27886" fmla="*/ 1545675 h 1603018"/>
              <a:gd name="connsiteX52-27887" fmla="*/ 5026564 w 9662615"/>
              <a:gd name="connsiteY52-27888" fmla="*/ 1545376 h 1603018"/>
              <a:gd name="connsiteX53-27889" fmla="*/ 4969433 w 9662615"/>
              <a:gd name="connsiteY53-27890" fmla="*/ 1550865 h 1603018"/>
              <a:gd name="connsiteX54-27891" fmla="*/ 4871726 w 9662615"/>
              <a:gd name="connsiteY54-27892" fmla="*/ 1570584 h 1603018"/>
              <a:gd name="connsiteX55-27893" fmla="*/ 4843267 w 9662615"/>
              <a:gd name="connsiteY55-27894" fmla="*/ 1561459 h 1603018"/>
              <a:gd name="connsiteX56-27895" fmla="*/ 4821058 w 9662615"/>
              <a:gd name="connsiteY56-27896" fmla="*/ 1553078 h 1603018"/>
              <a:gd name="connsiteX57-27897" fmla="*/ 4791466 w 9662615"/>
              <a:gd name="connsiteY57-27898" fmla="*/ 1561324 h 1603018"/>
              <a:gd name="connsiteX58-27899" fmla="*/ 4784247 w 9662615"/>
              <a:gd name="connsiteY58-27900" fmla="*/ 1562342 h 1603018"/>
              <a:gd name="connsiteX59-27901" fmla="*/ 4739309 w 9662615"/>
              <a:gd name="connsiteY59-27902" fmla="*/ 1553948 h 1603018"/>
              <a:gd name="connsiteX60-27903" fmla="*/ 4697562 w 9662615"/>
              <a:gd name="connsiteY60-27904" fmla="*/ 1551206 h 1603018"/>
              <a:gd name="connsiteX61-27905" fmla="*/ 4650737 w 9662615"/>
              <a:gd name="connsiteY61-27906" fmla="*/ 1537381 h 1603018"/>
              <a:gd name="connsiteX62-27907" fmla="*/ 4583150 w 9662615"/>
              <a:gd name="connsiteY62-27908" fmla="*/ 1529064 h 1603018"/>
              <a:gd name="connsiteX63-27909" fmla="*/ 4521734 w 9662615"/>
              <a:gd name="connsiteY63-27910" fmla="*/ 1529359 h 1603018"/>
              <a:gd name="connsiteX64-27911" fmla="*/ 4382398 w 9662615"/>
              <a:gd name="connsiteY64-27912" fmla="*/ 1534108 h 1603018"/>
              <a:gd name="connsiteX65-27913" fmla="*/ 4221826 w 9662615"/>
              <a:gd name="connsiteY65-27914" fmla="*/ 1500972 h 1603018"/>
              <a:gd name="connsiteX66-27915" fmla="*/ 4096601 w 9662615"/>
              <a:gd name="connsiteY66-27916" fmla="*/ 1521563 h 1603018"/>
              <a:gd name="connsiteX67-27917" fmla="*/ 4002441 w 9662615"/>
              <a:gd name="connsiteY67-27918" fmla="*/ 1528912 h 1603018"/>
              <a:gd name="connsiteX68-27919" fmla="*/ 3833906 w 9662615"/>
              <a:gd name="connsiteY68-27920" fmla="*/ 1516637 h 1603018"/>
              <a:gd name="connsiteX69-27921" fmla="*/ 3763845 w 9662615"/>
              <a:gd name="connsiteY69-27922" fmla="*/ 1501782 h 1603018"/>
              <a:gd name="connsiteX70-27923" fmla="*/ 3673583 w 9662615"/>
              <a:gd name="connsiteY70-27924" fmla="*/ 1501471 h 1603018"/>
              <a:gd name="connsiteX71-27925" fmla="*/ 3640771 w 9662615"/>
              <a:gd name="connsiteY71-27926" fmla="*/ 1531025 h 1603018"/>
              <a:gd name="connsiteX72-27927" fmla="*/ 3576170 w 9662615"/>
              <a:gd name="connsiteY72-27928" fmla="*/ 1516288 h 1603018"/>
              <a:gd name="connsiteX73-27929" fmla="*/ 3540258 w 9662615"/>
              <a:gd name="connsiteY73-27930" fmla="*/ 1516976 h 1603018"/>
              <a:gd name="connsiteX74-27931" fmla="*/ 3522853 w 9662615"/>
              <a:gd name="connsiteY74-27932" fmla="*/ 1538044 h 1603018"/>
              <a:gd name="connsiteX75-27933" fmla="*/ 3480929 w 9662615"/>
              <a:gd name="connsiteY75-27934" fmla="*/ 1526739 h 1603018"/>
              <a:gd name="connsiteX76-27935" fmla="*/ 3430805 w 9662615"/>
              <a:gd name="connsiteY76-27936" fmla="*/ 1542521 h 1603018"/>
              <a:gd name="connsiteX77-27937" fmla="*/ 3292707 w 9662615"/>
              <a:gd name="connsiteY77-27938" fmla="*/ 1520490 h 1603018"/>
              <a:gd name="connsiteX78-27939" fmla="*/ 3187872 w 9662615"/>
              <a:gd name="connsiteY78-27940" fmla="*/ 1519991 h 1603018"/>
              <a:gd name="connsiteX79-27941" fmla="*/ 3148026 w 9662615"/>
              <a:gd name="connsiteY79-27942" fmla="*/ 1524777 h 1603018"/>
              <a:gd name="connsiteX80-27943" fmla="*/ 3092394 w 9662615"/>
              <a:gd name="connsiteY80-27944" fmla="*/ 1528115 h 1603018"/>
              <a:gd name="connsiteX81-27945" fmla="*/ 2994200 w 9662615"/>
              <a:gd name="connsiteY81-27946" fmla="*/ 1537857 h 1603018"/>
              <a:gd name="connsiteX82-27947" fmla="*/ 2862301 w 9662615"/>
              <a:gd name="connsiteY82-27948" fmla="*/ 1544250 h 1603018"/>
              <a:gd name="connsiteX83-27949" fmla="*/ 2766335 w 9662615"/>
              <a:gd name="connsiteY83-27950" fmla="*/ 1527662 h 1603018"/>
              <a:gd name="connsiteX84-27951" fmla="*/ 2757836 w 9662615"/>
              <a:gd name="connsiteY84-27952" fmla="*/ 1531371 h 1603018"/>
              <a:gd name="connsiteX85-27953" fmla="*/ 2691555 w 9662615"/>
              <a:gd name="connsiteY85-27954" fmla="*/ 1530283 h 1603018"/>
              <a:gd name="connsiteX86-27955" fmla="*/ 2539383 w 9662615"/>
              <a:gd name="connsiteY86-27956" fmla="*/ 1504835 h 1603018"/>
              <a:gd name="connsiteX87-27957" fmla="*/ 2378036 w 9662615"/>
              <a:gd name="connsiteY87-27958" fmla="*/ 1520645 h 1603018"/>
              <a:gd name="connsiteX88-27959" fmla="*/ 2320049 w 9662615"/>
              <a:gd name="connsiteY88-27960" fmla="*/ 1511019 h 1603018"/>
              <a:gd name="connsiteX89-27961" fmla="*/ 2238909 w 9662615"/>
              <a:gd name="connsiteY89-27962" fmla="*/ 1508888 h 1603018"/>
              <a:gd name="connsiteX90-27963" fmla="*/ 2181031 w 9662615"/>
              <a:gd name="connsiteY90-27964" fmla="*/ 1531361 h 1603018"/>
              <a:gd name="connsiteX91-27965" fmla="*/ 2112613 w 9662615"/>
              <a:gd name="connsiteY91-27966" fmla="*/ 1524245 h 1603018"/>
              <a:gd name="connsiteX92-27967" fmla="*/ 2046221 w 9662615"/>
              <a:gd name="connsiteY92-27968" fmla="*/ 1523212 h 1603018"/>
              <a:gd name="connsiteX93-27969" fmla="*/ 2001057 w 9662615"/>
              <a:gd name="connsiteY93-27970" fmla="*/ 1516449 h 1603018"/>
              <a:gd name="connsiteX94-27971" fmla="*/ 1920184 w 9662615"/>
              <a:gd name="connsiteY94-27972" fmla="*/ 1533676 h 1603018"/>
              <a:gd name="connsiteX95-27973" fmla="*/ 1835994 w 9662615"/>
              <a:gd name="connsiteY95-27974" fmla="*/ 1527678 h 1603018"/>
              <a:gd name="connsiteX96-27975" fmla="*/ 1671119 w 9662615"/>
              <a:gd name="connsiteY96-27976" fmla="*/ 1536701 h 1603018"/>
              <a:gd name="connsiteX97-27977" fmla="*/ 1565556 w 9662615"/>
              <a:gd name="connsiteY97-27978" fmla="*/ 1556503 h 1603018"/>
              <a:gd name="connsiteX98-27979" fmla="*/ 1407755 w 9662615"/>
              <a:gd name="connsiteY98-27980" fmla="*/ 1571444 h 1603018"/>
              <a:gd name="connsiteX99-27981" fmla="*/ 1291872 w 9662615"/>
              <a:gd name="connsiteY99-27982" fmla="*/ 1579471 h 1603018"/>
              <a:gd name="connsiteX100-27983" fmla="*/ 1245251 w 9662615"/>
              <a:gd name="connsiteY100-27984" fmla="*/ 1603018 h 1603018"/>
              <a:gd name="connsiteX101-27985" fmla="*/ 1181938 w 9662615"/>
              <a:gd name="connsiteY101-27986" fmla="*/ 1592789 h 1603018"/>
              <a:gd name="connsiteX102-27987" fmla="*/ 1091432 w 9662615"/>
              <a:gd name="connsiteY102-27988" fmla="*/ 1571003 h 1603018"/>
              <a:gd name="connsiteX103-27989" fmla="*/ 940355 w 9662615"/>
              <a:gd name="connsiteY103-27990" fmla="*/ 1560638 h 1603018"/>
              <a:gd name="connsiteX104-27991" fmla="*/ 868264 w 9662615"/>
              <a:gd name="connsiteY104-27992" fmla="*/ 1566392 h 1603018"/>
              <a:gd name="connsiteX105-27993" fmla="*/ 792765 w 9662615"/>
              <a:gd name="connsiteY105-27994" fmla="*/ 1563102 h 1603018"/>
              <a:gd name="connsiteX106-27995" fmla="*/ 653153 w 9662615"/>
              <a:gd name="connsiteY106-27996" fmla="*/ 1563516 h 1603018"/>
              <a:gd name="connsiteX107-27997" fmla="*/ 541933 w 9662615"/>
              <a:gd name="connsiteY107-27998" fmla="*/ 1561051 h 1603018"/>
              <a:gd name="connsiteX108-27999" fmla="*/ 472797 w 9662615"/>
              <a:gd name="connsiteY108-28000" fmla="*/ 1568904 h 1603018"/>
              <a:gd name="connsiteX109-28001" fmla="*/ 396059 w 9662615"/>
              <a:gd name="connsiteY109-28002" fmla="*/ 1560970 h 1603018"/>
              <a:gd name="connsiteX110-28003" fmla="*/ 336819 w 9662615"/>
              <a:gd name="connsiteY110-28004" fmla="*/ 1560892 h 1603018"/>
              <a:gd name="connsiteX111-28005" fmla="*/ 267163 w 9662615"/>
              <a:gd name="connsiteY111-28006" fmla="*/ 1531913 h 1603018"/>
              <a:gd name="connsiteX112-28007" fmla="*/ 196644 w 9662615"/>
              <a:gd name="connsiteY112-28008" fmla="*/ 1524565 h 1603018"/>
              <a:gd name="connsiteX113-28009" fmla="*/ 86819 w 9662615"/>
              <a:gd name="connsiteY113-28010" fmla="*/ 1519517 h 1603018"/>
              <a:gd name="connsiteX114-28011" fmla="*/ 53369 w 9662615"/>
              <a:gd name="connsiteY114-28012" fmla="*/ 1516853 h 1603018"/>
              <a:gd name="connsiteX115-28013" fmla="*/ 2359 w 9662615"/>
              <a:gd name="connsiteY115-28014" fmla="*/ 1515247 h 1603018"/>
              <a:gd name="connsiteX116-28015" fmla="*/ 0 w 9662615"/>
              <a:gd name="connsiteY116-28016" fmla="*/ 1514932 h 1603018"/>
              <a:gd name="connsiteX117-28017" fmla="*/ 0 w 9662615"/>
              <a:gd name="connsiteY117-28018" fmla="*/ 0 h 16030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Lst>
            <a:rect l="l" t="t" r="r" b="b"/>
            <a:pathLst>
              <a:path w="9662615" h="1603018">
                <a:moveTo>
                  <a:pt x="0" y="0"/>
                </a:moveTo>
                <a:lnTo>
                  <a:pt x="9662615" y="0"/>
                </a:lnTo>
                <a:lnTo>
                  <a:pt x="9662615" y="1280346"/>
                </a:lnTo>
                <a:lnTo>
                  <a:pt x="9551077" y="1292033"/>
                </a:lnTo>
                <a:cubicBezTo>
                  <a:pt x="9489925" y="1291588"/>
                  <a:pt x="9543615" y="1296257"/>
                  <a:pt x="9469546" y="1289837"/>
                </a:cubicBezTo>
                <a:cubicBezTo>
                  <a:pt x="9413040" y="1331485"/>
                  <a:pt x="9340031" y="1268376"/>
                  <a:pt x="9326260" y="1277155"/>
                </a:cubicBezTo>
                <a:cubicBezTo>
                  <a:pt x="9234251" y="1284900"/>
                  <a:pt x="9225377" y="1258935"/>
                  <a:pt x="9144767" y="1264120"/>
                </a:cubicBezTo>
                <a:cubicBezTo>
                  <a:pt x="9159115" y="1310075"/>
                  <a:pt x="9066692" y="1304806"/>
                  <a:pt x="8976400" y="1326661"/>
                </a:cubicBezTo>
                <a:cubicBezTo>
                  <a:pt x="8931920" y="1325947"/>
                  <a:pt x="8871807" y="1351060"/>
                  <a:pt x="8828711" y="1346394"/>
                </a:cubicBezTo>
                <a:cubicBezTo>
                  <a:pt x="8809650" y="1326213"/>
                  <a:pt x="8718313" y="1358527"/>
                  <a:pt x="8695953" y="1346784"/>
                </a:cubicBezTo>
                <a:cubicBezTo>
                  <a:pt x="8694290" y="1355317"/>
                  <a:pt x="8661526" y="1349865"/>
                  <a:pt x="8652191" y="1345903"/>
                </a:cubicBezTo>
                <a:cubicBezTo>
                  <a:pt x="8641363" y="1349626"/>
                  <a:pt x="8603292" y="1341304"/>
                  <a:pt x="8591582" y="1341666"/>
                </a:cubicBezTo>
                <a:cubicBezTo>
                  <a:pt x="8568421" y="1323004"/>
                  <a:pt x="8565847" y="1352287"/>
                  <a:pt x="8537336" y="1341684"/>
                </a:cubicBezTo>
                <a:cubicBezTo>
                  <a:pt x="8524809" y="1348019"/>
                  <a:pt x="8445703" y="1377667"/>
                  <a:pt x="8416849" y="1367085"/>
                </a:cubicBezTo>
                <a:cubicBezTo>
                  <a:pt x="8350736" y="1379599"/>
                  <a:pt x="8346589" y="1391624"/>
                  <a:pt x="8278355" y="1386569"/>
                </a:cubicBezTo>
                <a:cubicBezTo>
                  <a:pt x="8268756" y="1398649"/>
                  <a:pt x="8183331" y="1371185"/>
                  <a:pt x="8197961" y="1392804"/>
                </a:cubicBezTo>
                <a:cubicBezTo>
                  <a:pt x="8175189" y="1391748"/>
                  <a:pt x="8158503" y="1383145"/>
                  <a:pt x="8171196" y="1397216"/>
                </a:cubicBezTo>
                <a:cubicBezTo>
                  <a:pt x="8141821" y="1397466"/>
                  <a:pt x="8125626" y="1386947"/>
                  <a:pt x="8087910" y="1386449"/>
                </a:cubicBezTo>
                <a:cubicBezTo>
                  <a:pt x="8029319" y="1362701"/>
                  <a:pt x="8020916" y="1407035"/>
                  <a:pt x="7974579" y="1383439"/>
                </a:cubicBezTo>
                <a:cubicBezTo>
                  <a:pt x="7912074" y="1402493"/>
                  <a:pt x="7841761" y="1389550"/>
                  <a:pt x="7768351" y="1395051"/>
                </a:cubicBezTo>
                <a:cubicBezTo>
                  <a:pt x="7741665" y="1390266"/>
                  <a:pt x="7663663" y="1410813"/>
                  <a:pt x="7635985" y="1386363"/>
                </a:cubicBezTo>
                <a:cubicBezTo>
                  <a:pt x="7646173" y="1415707"/>
                  <a:pt x="7542198" y="1378410"/>
                  <a:pt x="7466069" y="1377654"/>
                </a:cubicBezTo>
                <a:cubicBezTo>
                  <a:pt x="7427626" y="1403818"/>
                  <a:pt x="7337822" y="1398948"/>
                  <a:pt x="7355642" y="1407761"/>
                </a:cubicBezTo>
                <a:cubicBezTo>
                  <a:pt x="7270634" y="1390553"/>
                  <a:pt x="7306340" y="1403822"/>
                  <a:pt x="7215220" y="1397856"/>
                </a:cubicBezTo>
                <a:cubicBezTo>
                  <a:pt x="7175381" y="1421457"/>
                  <a:pt x="7122339" y="1428094"/>
                  <a:pt x="7082147" y="1406113"/>
                </a:cubicBezTo>
                <a:cubicBezTo>
                  <a:pt x="7040624" y="1425217"/>
                  <a:pt x="7029993" y="1391726"/>
                  <a:pt x="6987129" y="1404834"/>
                </a:cubicBezTo>
                <a:cubicBezTo>
                  <a:pt x="6953477" y="1411964"/>
                  <a:pt x="6957479" y="1421694"/>
                  <a:pt x="6907567" y="1419149"/>
                </a:cubicBezTo>
                <a:cubicBezTo>
                  <a:pt x="6863513" y="1408514"/>
                  <a:pt x="6803088" y="1434619"/>
                  <a:pt x="6748428" y="1420308"/>
                </a:cubicBezTo>
                <a:cubicBezTo>
                  <a:pt x="6728317" y="1416860"/>
                  <a:pt x="6666046" y="1417296"/>
                  <a:pt x="6654257" y="1424143"/>
                </a:cubicBezTo>
                <a:cubicBezTo>
                  <a:pt x="6641271" y="1425628"/>
                  <a:pt x="6626125" y="1423202"/>
                  <a:pt x="6620123" y="1430535"/>
                </a:cubicBezTo>
                <a:cubicBezTo>
                  <a:pt x="6610208" y="1439359"/>
                  <a:pt x="6564906" y="1425734"/>
                  <a:pt x="6571355" y="1436144"/>
                </a:cubicBezTo>
                <a:cubicBezTo>
                  <a:pt x="6539188" y="1426808"/>
                  <a:pt x="6513602" y="1445293"/>
                  <a:pt x="6486557" y="1449861"/>
                </a:cubicBezTo>
                <a:cubicBezTo>
                  <a:pt x="6461221" y="1440598"/>
                  <a:pt x="6429457" y="1459319"/>
                  <a:pt x="6370419" y="1461649"/>
                </a:cubicBezTo>
                <a:cubicBezTo>
                  <a:pt x="6342558" y="1450937"/>
                  <a:pt x="6330664" y="1463365"/>
                  <a:pt x="6278839" y="1449160"/>
                </a:cubicBezTo>
                <a:cubicBezTo>
                  <a:pt x="6277206" y="1450621"/>
                  <a:pt x="6275057" y="1451978"/>
                  <a:pt x="6272455" y="1453191"/>
                </a:cubicBezTo>
                <a:cubicBezTo>
                  <a:pt x="6257338" y="1460236"/>
                  <a:pt x="6230567" y="1460979"/>
                  <a:pt x="6212659" y="1454850"/>
                </a:cubicBezTo>
                <a:cubicBezTo>
                  <a:pt x="6130994" y="1436046"/>
                  <a:pt x="6135790" y="1448771"/>
                  <a:pt x="6069317" y="1445838"/>
                </a:cubicBezTo>
                <a:cubicBezTo>
                  <a:pt x="5994738" y="1444791"/>
                  <a:pt x="5975991" y="1456673"/>
                  <a:pt x="5878477" y="1439180"/>
                </a:cubicBezTo>
                <a:cubicBezTo>
                  <a:pt x="5870803" y="1447519"/>
                  <a:pt x="5859206" y="1448153"/>
                  <a:pt x="5838387" y="1444679"/>
                </a:cubicBezTo>
                <a:cubicBezTo>
                  <a:pt x="5802317" y="1444778"/>
                  <a:pt x="5810848" y="1465165"/>
                  <a:pt x="5771136" y="1453639"/>
                </a:cubicBezTo>
                <a:cubicBezTo>
                  <a:pt x="5780732" y="1464484"/>
                  <a:pt x="5704275" y="1459369"/>
                  <a:pt x="5724081" y="1470431"/>
                </a:cubicBezTo>
                <a:cubicBezTo>
                  <a:pt x="5703536" y="1480946"/>
                  <a:pt x="5687323" y="1464719"/>
                  <a:pt x="5666577" y="1473921"/>
                </a:cubicBezTo>
                <a:cubicBezTo>
                  <a:pt x="5640974" y="1476520"/>
                  <a:pt x="5678275" y="1461854"/>
                  <a:pt x="5649068" y="1461676"/>
                </a:cubicBezTo>
                <a:cubicBezTo>
                  <a:pt x="5614218" y="1463443"/>
                  <a:pt x="5608578" y="1443299"/>
                  <a:pt x="5588902" y="1469647"/>
                </a:cubicBezTo>
                <a:cubicBezTo>
                  <a:pt x="5550386" y="1464321"/>
                  <a:pt x="5546573" y="1476049"/>
                  <a:pt x="5498090" y="1483173"/>
                </a:cubicBezTo>
                <a:cubicBezTo>
                  <a:pt x="5475226" y="1477314"/>
                  <a:pt x="5459293" y="1480930"/>
                  <a:pt x="5444641" y="1487602"/>
                </a:cubicBezTo>
                <a:cubicBezTo>
                  <a:pt x="5395328" y="1487320"/>
                  <a:pt x="5353572" y="1498007"/>
                  <a:pt x="5299812" y="1503362"/>
                </a:cubicBezTo>
                <a:cubicBezTo>
                  <a:pt x="5238326" y="1497756"/>
                  <a:pt x="5303225" y="1514963"/>
                  <a:pt x="5245752" y="1520612"/>
                </a:cubicBezTo>
                <a:cubicBezTo>
                  <a:pt x="5190753" y="1507732"/>
                  <a:pt x="5205712" y="1518627"/>
                  <a:pt x="5177807" y="1526802"/>
                </a:cubicBezTo>
                <a:lnTo>
                  <a:pt x="5113910" y="1533205"/>
                </a:lnTo>
                <a:lnTo>
                  <a:pt x="5059484" y="1546802"/>
                </a:lnTo>
                <a:lnTo>
                  <a:pt x="5038524" y="1545675"/>
                </a:lnTo>
                <a:lnTo>
                  <a:pt x="5026564" y="1545376"/>
                </a:lnTo>
                <a:cubicBezTo>
                  <a:pt x="5006873" y="1544046"/>
                  <a:pt x="4987701" y="1552900"/>
                  <a:pt x="4969433" y="1550865"/>
                </a:cubicBezTo>
                <a:cubicBezTo>
                  <a:pt x="4943627" y="1555066"/>
                  <a:pt x="4892754" y="1568818"/>
                  <a:pt x="4871726" y="1570584"/>
                </a:cubicBezTo>
                <a:cubicBezTo>
                  <a:pt x="4863638" y="1570310"/>
                  <a:pt x="4846771" y="1559566"/>
                  <a:pt x="4843267" y="1561459"/>
                </a:cubicBezTo>
                <a:lnTo>
                  <a:pt x="4821058" y="1553078"/>
                </a:lnTo>
                <a:lnTo>
                  <a:pt x="4791466" y="1561324"/>
                </a:lnTo>
                <a:lnTo>
                  <a:pt x="4784247" y="1562342"/>
                </a:lnTo>
                <a:cubicBezTo>
                  <a:pt x="4770593" y="1574121"/>
                  <a:pt x="4776816" y="1558072"/>
                  <a:pt x="4739309" y="1553948"/>
                </a:cubicBezTo>
                <a:cubicBezTo>
                  <a:pt x="4684311" y="1578213"/>
                  <a:pt x="4712803" y="1566697"/>
                  <a:pt x="4697562" y="1551206"/>
                </a:cubicBezTo>
                <a:lnTo>
                  <a:pt x="4650737" y="1537381"/>
                </a:lnTo>
                <a:cubicBezTo>
                  <a:pt x="4628208" y="1530633"/>
                  <a:pt x="4609654" y="1567617"/>
                  <a:pt x="4583150" y="1529064"/>
                </a:cubicBezTo>
                <a:cubicBezTo>
                  <a:pt x="4575879" y="1527088"/>
                  <a:pt x="4527005" y="1532552"/>
                  <a:pt x="4521734" y="1529359"/>
                </a:cubicBezTo>
                <a:cubicBezTo>
                  <a:pt x="4457980" y="1517590"/>
                  <a:pt x="4465052" y="1532003"/>
                  <a:pt x="4382398" y="1534108"/>
                </a:cubicBezTo>
                <a:cubicBezTo>
                  <a:pt x="4347480" y="1506889"/>
                  <a:pt x="4310783" y="1494709"/>
                  <a:pt x="4221826" y="1500972"/>
                </a:cubicBezTo>
                <a:cubicBezTo>
                  <a:pt x="4174471" y="1526598"/>
                  <a:pt x="4136675" y="1542031"/>
                  <a:pt x="4096601" y="1521563"/>
                </a:cubicBezTo>
                <a:cubicBezTo>
                  <a:pt x="4015086" y="1550501"/>
                  <a:pt x="3986123" y="1519347"/>
                  <a:pt x="4002441" y="1528912"/>
                </a:cubicBezTo>
                <a:cubicBezTo>
                  <a:pt x="3967120" y="1539744"/>
                  <a:pt x="3931774" y="1526729"/>
                  <a:pt x="3833906" y="1516637"/>
                </a:cubicBezTo>
                <a:cubicBezTo>
                  <a:pt x="3781438" y="1538249"/>
                  <a:pt x="3822855" y="1526006"/>
                  <a:pt x="3763845" y="1501782"/>
                </a:cubicBezTo>
                <a:cubicBezTo>
                  <a:pt x="3734533" y="1525292"/>
                  <a:pt x="3677359" y="1524487"/>
                  <a:pt x="3673583" y="1501471"/>
                </a:cubicBezTo>
                <a:cubicBezTo>
                  <a:pt x="3663687" y="1502855"/>
                  <a:pt x="3650245" y="1528777"/>
                  <a:pt x="3640771" y="1531025"/>
                </a:cubicBezTo>
                <a:lnTo>
                  <a:pt x="3576170" y="1516288"/>
                </a:lnTo>
                <a:lnTo>
                  <a:pt x="3540258" y="1516976"/>
                </a:lnTo>
                <a:lnTo>
                  <a:pt x="3522853" y="1538044"/>
                </a:lnTo>
                <a:lnTo>
                  <a:pt x="3480929" y="1526739"/>
                </a:lnTo>
                <a:cubicBezTo>
                  <a:pt x="3469671" y="1527693"/>
                  <a:pt x="3444273" y="1543724"/>
                  <a:pt x="3430805" y="1542521"/>
                </a:cubicBezTo>
                <a:cubicBezTo>
                  <a:pt x="3386352" y="1529947"/>
                  <a:pt x="3347457" y="1537200"/>
                  <a:pt x="3292707" y="1520490"/>
                </a:cubicBezTo>
                <a:cubicBezTo>
                  <a:pt x="3271897" y="1516147"/>
                  <a:pt x="3203347" y="1513732"/>
                  <a:pt x="3187872" y="1519991"/>
                </a:cubicBezTo>
                <a:cubicBezTo>
                  <a:pt x="3173062" y="1520872"/>
                  <a:pt x="3157325" y="1517771"/>
                  <a:pt x="3148026" y="1524777"/>
                </a:cubicBezTo>
                <a:cubicBezTo>
                  <a:pt x="3133878" y="1533085"/>
                  <a:pt x="3089156" y="1517485"/>
                  <a:pt x="3092394" y="1528115"/>
                </a:cubicBezTo>
                <a:cubicBezTo>
                  <a:pt x="3060512" y="1517374"/>
                  <a:pt x="3025593" y="1534558"/>
                  <a:pt x="2994200" y="1537857"/>
                </a:cubicBezTo>
                <a:cubicBezTo>
                  <a:pt x="2969798" y="1527501"/>
                  <a:pt x="2927999" y="1544636"/>
                  <a:pt x="2862301" y="1544250"/>
                </a:cubicBezTo>
                <a:cubicBezTo>
                  <a:pt x="2835658" y="1532340"/>
                  <a:pt x="2818008" y="1544135"/>
                  <a:pt x="2766335" y="1527662"/>
                </a:cubicBezTo>
                <a:cubicBezTo>
                  <a:pt x="2764004" y="1529036"/>
                  <a:pt x="2761142" y="1530285"/>
                  <a:pt x="2757836" y="1531371"/>
                </a:cubicBezTo>
                <a:cubicBezTo>
                  <a:pt x="2738633" y="1537675"/>
                  <a:pt x="2708957" y="1537188"/>
                  <a:pt x="2691555" y="1530283"/>
                </a:cubicBezTo>
                <a:cubicBezTo>
                  <a:pt x="2608810" y="1507878"/>
                  <a:pt x="2611304" y="1510787"/>
                  <a:pt x="2539383" y="1504835"/>
                </a:cubicBezTo>
                <a:cubicBezTo>
                  <a:pt x="2457862" y="1500384"/>
                  <a:pt x="2478670" y="1542474"/>
                  <a:pt x="2378036" y="1520645"/>
                </a:cubicBezTo>
                <a:cubicBezTo>
                  <a:pt x="2366529" y="1528574"/>
                  <a:pt x="2341629" y="1515421"/>
                  <a:pt x="2320049" y="1511019"/>
                </a:cubicBezTo>
                <a:cubicBezTo>
                  <a:pt x="2280399" y="1509467"/>
                  <a:pt x="2278267" y="1522148"/>
                  <a:pt x="2238909" y="1508888"/>
                </a:cubicBezTo>
                <a:cubicBezTo>
                  <a:pt x="2245444" y="1520095"/>
                  <a:pt x="2163364" y="1519472"/>
                  <a:pt x="2181031" y="1531361"/>
                </a:cubicBezTo>
                <a:cubicBezTo>
                  <a:pt x="2154585" y="1540861"/>
                  <a:pt x="2138796" y="1516056"/>
                  <a:pt x="2112613" y="1524245"/>
                </a:cubicBezTo>
                <a:cubicBezTo>
                  <a:pt x="2083537" y="1525655"/>
                  <a:pt x="2078233" y="1524725"/>
                  <a:pt x="2046221" y="1523212"/>
                </a:cubicBezTo>
                <a:cubicBezTo>
                  <a:pt x="2007296" y="1523373"/>
                  <a:pt x="2032394" y="1491187"/>
                  <a:pt x="2001057" y="1516449"/>
                </a:cubicBezTo>
                <a:cubicBezTo>
                  <a:pt x="1960724" y="1509398"/>
                  <a:pt x="1976058" y="1528820"/>
                  <a:pt x="1920184" y="1533676"/>
                </a:cubicBezTo>
                <a:cubicBezTo>
                  <a:pt x="1897238" y="1526813"/>
                  <a:pt x="1877505" y="1527174"/>
                  <a:pt x="1835994" y="1527678"/>
                </a:cubicBezTo>
                <a:cubicBezTo>
                  <a:pt x="1794483" y="1528182"/>
                  <a:pt x="1726077" y="1533693"/>
                  <a:pt x="1671119" y="1536701"/>
                </a:cubicBezTo>
                <a:cubicBezTo>
                  <a:pt x="1605663" y="1528324"/>
                  <a:pt x="1630763" y="1553523"/>
                  <a:pt x="1565556" y="1556503"/>
                </a:cubicBezTo>
                <a:cubicBezTo>
                  <a:pt x="1501959" y="1539013"/>
                  <a:pt x="1462468" y="1572800"/>
                  <a:pt x="1407755" y="1571444"/>
                </a:cubicBezTo>
                <a:cubicBezTo>
                  <a:pt x="1319286" y="1555448"/>
                  <a:pt x="1429251" y="1585263"/>
                  <a:pt x="1291872" y="1579471"/>
                </a:cubicBezTo>
                <a:cubicBezTo>
                  <a:pt x="1284192" y="1576816"/>
                  <a:pt x="1243590" y="1599390"/>
                  <a:pt x="1245251" y="1603018"/>
                </a:cubicBezTo>
                <a:cubicBezTo>
                  <a:pt x="1236562" y="1601891"/>
                  <a:pt x="1184091" y="1586977"/>
                  <a:pt x="1181938" y="1592789"/>
                </a:cubicBezTo>
                <a:cubicBezTo>
                  <a:pt x="1138153" y="1593474"/>
                  <a:pt x="1130439" y="1578153"/>
                  <a:pt x="1091432" y="1571003"/>
                </a:cubicBezTo>
                <a:cubicBezTo>
                  <a:pt x="1007000" y="1580980"/>
                  <a:pt x="1001377" y="1557850"/>
                  <a:pt x="940355" y="1560638"/>
                </a:cubicBezTo>
                <a:cubicBezTo>
                  <a:pt x="891367" y="1572083"/>
                  <a:pt x="924846" y="1558773"/>
                  <a:pt x="868264" y="1566392"/>
                </a:cubicBezTo>
                <a:cubicBezTo>
                  <a:pt x="848640" y="1547574"/>
                  <a:pt x="814997" y="1568391"/>
                  <a:pt x="792765" y="1563102"/>
                </a:cubicBezTo>
                <a:cubicBezTo>
                  <a:pt x="758082" y="1585102"/>
                  <a:pt x="689950" y="1563038"/>
                  <a:pt x="653153" y="1563516"/>
                </a:cubicBezTo>
                <a:cubicBezTo>
                  <a:pt x="591300" y="1567692"/>
                  <a:pt x="576686" y="1582565"/>
                  <a:pt x="541933" y="1561051"/>
                </a:cubicBezTo>
                <a:cubicBezTo>
                  <a:pt x="537775" y="1570056"/>
                  <a:pt x="508236" y="1570304"/>
                  <a:pt x="472797" y="1568904"/>
                </a:cubicBezTo>
                <a:cubicBezTo>
                  <a:pt x="458898" y="1573560"/>
                  <a:pt x="425270" y="1567476"/>
                  <a:pt x="396059" y="1560970"/>
                </a:cubicBezTo>
                <a:cubicBezTo>
                  <a:pt x="431016" y="1548467"/>
                  <a:pt x="332180" y="1575204"/>
                  <a:pt x="336819" y="1560892"/>
                </a:cubicBezTo>
                <a:cubicBezTo>
                  <a:pt x="292157" y="1552383"/>
                  <a:pt x="263346" y="1557575"/>
                  <a:pt x="267163" y="1531913"/>
                </a:cubicBezTo>
                <a:cubicBezTo>
                  <a:pt x="253228" y="1516946"/>
                  <a:pt x="198100" y="1540864"/>
                  <a:pt x="196644" y="1524565"/>
                </a:cubicBezTo>
                <a:cubicBezTo>
                  <a:pt x="172602" y="1535342"/>
                  <a:pt x="127394" y="1518578"/>
                  <a:pt x="86819" y="1519517"/>
                </a:cubicBezTo>
                <a:cubicBezTo>
                  <a:pt x="78537" y="1512257"/>
                  <a:pt x="69224" y="1512723"/>
                  <a:pt x="53369" y="1516853"/>
                </a:cubicBezTo>
                <a:cubicBezTo>
                  <a:pt x="37131" y="1517503"/>
                  <a:pt x="19976" y="1516838"/>
                  <a:pt x="2359" y="1515247"/>
                </a:cubicBezTo>
                <a:lnTo>
                  <a:pt x="0" y="1514932"/>
                </a:lnTo>
                <a:lnTo>
                  <a:pt x="0" y="0"/>
                </a:lnTo>
                <a:close/>
              </a:path>
            </a:pathLst>
          </a:custGeom>
          <a:solidFill>
            <a:srgbClr val="82766A">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Rectangle 6"/>
          <p:cNvSpPr>
            <a:spLocks noGrp="1" noRot="1" noChangeAspect="1" noMove="1" noResize="1" noEditPoints="1" noAdjustHandles="1" noChangeArrowheads="1" noChangeShapeType="1" noTextEdit="1"/>
          </p:cNvSpPr>
          <p:nvPr/>
        </p:nvSpPr>
        <p:spPr>
          <a:xfrm>
            <a:off x="5096549" y="25635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1" fmla="*/ 0 w 2142503"/>
              <a:gd name="connsiteY0-2" fmla="*/ 0 h 582145"/>
              <a:gd name="connsiteX1-3" fmla="*/ 2142503 w 2142503"/>
              <a:gd name="connsiteY1-4" fmla="*/ 0 h 582145"/>
              <a:gd name="connsiteX2-5" fmla="*/ 2142503 w 2142503"/>
              <a:gd name="connsiteY2-6" fmla="*/ 571500 h 582145"/>
              <a:gd name="connsiteX3-7" fmla="*/ 2050917 w 2142503"/>
              <a:gd name="connsiteY3-8" fmla="*/ 582088 h 582145"/>
              <a:gd name="connsiteX4-9" fmla="*/ 0 w 2142503"/>
              <a:gd name="connsiteY4-10" fmla="*/ 571500 h 582145"/>
              <a:gd name="connsiteX5" fmla="*/ 0 w 2142503"/>
              <a:gd name="connsiteY5" fmla="*/ 0 h 582145"/>
              <a:gd name="connsiteX0-11" fmla="*/ 0 w 2159832"/>
              <a:gd name="connsiteY0-12" fmla="*/ 0 h 582145"/>
              <a:gd name="connsiteX1-13" fmla="*/ 2142503 w 2159832"/>
              <a:gd name="connsiteY1-14" fmla="*/ 0 h 582145"/>
              <a:gd name="connsiteX2-15" fmla="*/ 2159829 w 2159832"/>
              <a:gd name="connsiteY2-16" fmla="*/ 96526 h 582145"/>
              <a:gd name="connsiteX3-17" fmla="*/ 2142503 w 2159832"/>
              <a:gd name="connsiteY3-18" fmla="*/ 571500 h 582145"/>
              <a:gd name="connsiteX4-19" fmla="*/ 2050917 w 2159832"/>
              <a:gd name="connsiteY4-20" fmla="*/ 582088 h 582145"/>
              <a:gd name="connsiteX5-21" fmla="*/ 0 w 2159832"/>
              <a:gd name="connsiteY5-22" fmla="*/ 571500 h 582145"/>
              <a:gd name="connsiteX6" fmla="*/ 0 w 2159832"/>
              <a:gd name="connsiteY6" fmla="*/ 0 h 582145"/>
              <a:gd name="connsiteX0-23" fmla="*/ 0 w 2159832"/>
              <a:gd name="connsiteY0-24" fmla="*/ 12386 h 594531"/>
              <a:gd name="connsiteX1-25" fmla="*/ 67826 w 2159832"/>
              <a:gd name="connsiteY1-26" fmla="*/ 0 h 594531"/>
              <a:gd name="connsiteX2-27" fmla="*/ 2142503 w 2159832"/>
              <a:gd name="connsiteY2-28" fmla="*/ 12386 h 594531"/>
              <a:gd name="connsiteX3-29" fmla="*/ 2159829 w 2159832"/>
              <a:gd name="connsiteY3-30" fmla="*/ 108912 h 594531"/>
              <a:gd name="connsiteX4-31" fmla="*/ 2142503 w 2159832"/>
              <a:gd name="connsiteY4-32" fmla="*/ 583886 h 594531"/>
              <a:gd name="connsiteX5-33" fmla="*/ 2050917 w 2159832"/>
              <a:gd name="connsiteY5-34" fmla="*/ 594474 h 594531"/>
              <a:gd name="connsiteX6-35" fmla="*/ 0 w 2159832"/>
              <a:gd name="connsiteY6-36" fmla="*/ 583886 h 594531"/>
              <a:gd name="connsiteX7" fmla="*/ 0 w 2159832"/>
              <a:gd name="connsiteY7" fmla="*/ 12386 h 594531"/>
              <a:gd name="connsiteX0-37" fmla="*/ 0 w 2168908"/>
              <a:gd name="connsiteY0-38" fmla="*/ 26000 h 594531"/>
              <a:gd name="connsiteX1-39" fmla="*/ 76902 w 2168908"/>
              <a:gd name="connsiteY1-40" fmla="*/ 0 h 594531"/>
              <a:gd name="connsiteX2-41" fmla="*/ 2151579 w 2168908"/>
              <a:gd name="connsiteY2-42" fmla="*/ 12386 h 594531"/>
              <a:gd name="connsiteX3-43" fmla="*/ 2168905 w 2168908"/>
              <a:gd name="connsiteY3-44" fmla="*/ 108912 h 594531"/>
              <a:gd name="connsiteX4-45" fmla="*/ 2151579 w 2168908"/>
              <a:gd name="connsiteY4-46" fmla="*/ 583886 h 594531"/>
              <a:gd name="connsiteX5-47" fmla="*/ 2059993 w 2168908"/>
              <a:gd name="connsiteY5-48" fmla="*/ 594474 h 594531"/>
              <a:gd name="connsiteX6-49" fmla="*/ 9076 w 2168908"/>
              <a:gd name="connsiteY6-50" fmla="*/ 583886 h 594531"/>
              <a:gd name="connsiteX7-51" fmla="*/ 0 w 2168908"/>
              <a:gd name="connsiteY7-52" fmla="*/ 26000 h 594531"/>
              <a:gd name="connsiteX0-53" fmla="*/ 5393 w 2174301"/>
              <a:gd name="connsiteY0-54" fmla="*/ 26000 h 594531"/>
              <a:gd name="connsiteX1-55" fmla="*/ 82295 w 2174301"/>
              <a:gd name="connsiteY1-56" fmla="*/ 0 h 594531"/>
              <a:gd name="connsiteX2-57" fmla="*/ 2156972 w 2174301"/>
              <a:gd name="connsiteY2-58" fmla="*/ 12386 h 594531"/>
              <a:gd name="connsiteX3-59" fmla="*/ 2174298 w 2174301"/>
              <a:gd name="connsiteY3-60" fmla="*/ 108912 h 594531"/>
              <a:gd name="connsiteX4-61" fmla="*/ 2156972 w 2174301"/>
              <a:gd name="connsiteY4-62" fmla="*/ 583886 h 594531"/>
              <a:gd name="connsiteX5-63" fmla="*/ 2065386 w 2174301"/>
              <a:gd name="connsiteY5-64" fmla="*/ 594474 h 594531"/>
              <a:gd name="connsiteX6-65" fmla="*/ 14469 w 2174301"/>
              <a:gd name="connsiteY6-66" fmla="*/ 583886 h 594531"/>
              <a:gd name="connsiteX7-67" fmla="*/ 5393 w 2174301"/>
              <a:gd name="connsiteY7-68" fmla="*/ 26000 h 594531"/>
              <a:gd name="connsiteX0-69" fmla="*/ 5393 w 2174301"/>
              <a:gd name="connsiteY0-70" fmla="*/ 26000 h 594531"/>
              <a:gd name="connsiteX1-71" fmla="*/ 82295 w 2174301"/>
              <a:gd name="connsiteY1-72" fmla="*/ 0 h 594531"/>
              <a:gd name="connsiteX2-73" fmla="*/ 2156972 w 2174301"/>
              <a:gd name="connsiteY2-74" fmla="*/ 12386 h 594531"/>
              <a:gd name="connsiteX3-75" fmla="*/ 2174298 w 2174301"/>
              <a:gd name="connsiteY3-76" fmla="*/ 108912 h 594531"/>
              <a:gd name="connsiteX4-77" fmla="*/ 2156972 w 2174301"/>
              <a:gd name="connsiteY4-78" fmla="*/ 583886 h 594531"/>
              <a:gd name="connsiteX5-79" fmla="*/ 2065386 w 2174301"/>
              <a:gd name="connsiteY5-80" fmla="*/ 594474 h 594531"/>
              <a:gd name="connsiteX6-81" fmla="*/ 14469 w 2174301"/>
              <a:gd name="connsiteY6-82" fmla="*/ 583886 h 594531"/>
              <a:gd name="connsiteX7-83" fmla="*/ 5393 w 2174301"/>
              <a:gd name="connsiteY7-84" fmla="*/ 26000 h 594531"/>
              <a:gd name="connsiteX0-85" fmla="*/ 5393 w 2174301"/>
              <a:gd name="connsiteY0-86" fmla="*/ 26000 h 594531"/>
              <a:gd name="connsiteX1-87" fmla="*/ 82295 w 2174301"/>
              <a:gd name="connsiteY1-88" fmla="*/ 0 h 594531"/>
              <a:gd name="connsiteX2-89" fmla="*/ 2156972 w 2174301"/>
              <a:gd name="connsiteY2-90" fmla="*/ 12386 h 594531"/>
              <a:gd name="connsiteX3-91" fmla="*/ 2174298 w 2174301"/>
              <a:gd name="connsiteY3-92" fmla="*/ 108912 h 594531"/>
              <a:gd name="connsiteX4-93" fmla="*/ 2156972 w 2174301"/>
              <a:gd name="connsiteY4-94" fmla="*/ 583886 h 594531"/>
              <a:gd name="connsiteX5-95" fmla="*/ 2065386 w 2174301"/>
              <a:gd name="connsiteY5-96" fmla="*/ 594474 h 594531"/>
              <a:gd name="connsiteX6-97" fmla="*/ 14469 w 2174301"/>
              <a:gd name="connsiteY6-98" fmla="*/ 583886 h 594531"/>
              <a:gd name="connsiteX7-99" fmla="*/ 5393 w 2174301"/>
              <a:gd name="connsiteY7-100" fmla="*/ 26000 h 594531"/>
              <a:gd name="connsiteX0-101" fmla="*/ 5393 w 2174301"/>
              <a:gd name="connsiteY0-102" fmla="*/ 26000 h 594531"/>
              <a:gd name="connsiteX1-103" fmla="*/ 82295 w 2174301"/>
              <a:gd name="connsiteY1-104" fmla="*/ 0 h 594531"/>
              <a:gd name="connsiteX2-105" fmla="*/ 2156972 w 2174301"/>
              <a:gd name="connsiteY2-106" fmla="*/ 12386 h 594531"/>
              <a:gd name="connsiteX3-107" fmla="*/ 2174298 w 2174301"/>
              <a:gd name="connsiteY3-108" fmla="*/ 108912 h 594531"/>
              <a:gd name="connsiteX4-109" fmla="*/ 2156972 w 2174301"/>
              <a:gd name="connsiteY4-110" fmla="*/ 583886 h 594531"/>
              <a:gd name="connsiteX5-111" fmla="*/ 2065386 w 2174301"/>
              <a:gd name="connsiteY5-112" fmla="*/ 594474 h 594531"/>
              <a:gd name="connsiteX6-113" fmla="*/ 14469 w 2174301"/>
              <a:gd name="connsiteY6-114" fmla="*/ 583886 h 594531"/>
              <a:gd name="connsiteX7-115" fmla="*/ 5393 w 2174301"/>
              <a:gd name="connsiteY7-116" fmla="*/ 26000 h 594531"/>
              <a:gd name="connsiteX0-117" fmla="*/ 147197 w 2316105"/>
              <a:gd name="connsiteY0-118" fmla="*/ 26000 h 594531"/>
              <a:gd name="connsiteX1-119" fmla="*/ 224099 w 2316105"/>
              <a:gd name="connsiteY1-120" fmla="*/ 0 h 594531"/>
              <a:gd name="connsiteX2-121" fmla="*/ 2298776 w 2316105"/>
              <a:gd name="connsiteY2-122" fmla="*/ 12386 h 594531"/>
              <a:gd name="connsiteX3-123" fmla="*/ 2316102 w 2316105"/>
              <a:gd name="connsiteY3-124" fmla="*/ 108912 h 594531"/>
              <a:gd name="connsiteX4-125" fmla="*/ 2298776 w 2316105"/>
              <a:gd name="connsiteY4-126" fmla="*/ 583886 h 594531"/>
              <a:gd name="connsiteX5-127" fmla="*/ 2207190 w 2316105"/>
              <a:gd name="connsiteY5-128" fmla="*/ 594474 h 594531"/>
              <a:gd name="connsiteX6-129" fmla="*/ 156273 w 2316105"/>
              <a:gd name="connsiteY6-130" fmla="*/ 583886 h 594531"/>
              <a:gd name="connsiteX7-131" fmla="*/ 142416 w 2316105"/>
              <a:gd name="connsiteY7-132" fmla="*/ 235975 h 594531"/>
              <a:gd name="connsiteX8" fmla="*/ 147197 w 2316105"/>
              <a:gd name="connsiteY8" fmla="*/ 26000 h 594531"/>
              <a:gd name="connsiteX0-133" fmla="*/ 154684 w 2323592"/>
              <a:gd name="connsiteY0-134" fmla="*/ 26000 h 594531"/>
              <a:gd name="connsiteX1-135" fmla="*/ 231586 w 2323592"/>
              <a:gd name="connsiteY1-136" fmla="*/ 0 h 594531"/>
              <a:gd name="connsiteX2-137" fmla="*/ 2306263 w 2323592"/>
              <a:gd name="connsiteY2-138" fmla="*/ 12386 h 594531"/>
              <a:gd name="connsiteX3-139" fmla="*/ 2323589 w 2323592"/>
              <a:gd name="connsiteY3-140" fmla="*/ 108912 h 594531"/>
              <a:gd name="connsiteX4-141" fmla="*/ 2306263 w 2323592"/>
              <a:gd name="connsiteY4-142" fmla="*/ 583886 h 594531"/>
              <a:gd name="connsiteX5-143" fmla="*/ 2214677 w 2323592"/>
              <a:gd name="connsiteY5-144" fmla="*/ 594474 h 594531"/>
              <a:gd name="connsiteX6-145" fmla="*/ 163760 w 2323592"/>
              <a:gd name="connsiteY6-146" fmla="*/ 583886 h 594531"/>
              <a:gd name="connsiteX7-147" fmla="*/ 158979 w 2323592"/>
              <a:gd name="connsiteY7-148" fmla="*/ 403879 h 594531"/>
              <a:gd name="connsiteX8-149" fmla="*/ 149903 w 2323592"/>
              <a:gd name="connsiteY8-150" fmla="*/ 235975 h 594531"/>
              <a:gd name="connsiteX9" fmla="*/ 154684 w 2323592"/>
              <a:gd name="connsiteY9" fmla="*/ 26000 h 594531"/>
              <a:gd name="connsiteX0-151" fmla="*/ 13665 w 2182573"/>
              <a:gd name="connsiteY0-152" fmla="*/ 26000 h 594531"/>
              <a:gd name="connsiteX1-153" fmla="*/ 90567 w 2182573"/>
              <a:gd name="connsiteY1-154" fmla="*/ 0 h 594531"/>
              <a:gd name="connsiteX2-155" fmla="*/ 2165244 w 2182573"/>
              <a:gd name="connsiteY2-156" fmla="*/ 12386 h 594531"/>
              <a:gd name="connsiteX3-157" fmla="*/ 2182570 w 2182573"/>
              <a:gd name="connsiteY3-158" fmla="*/ 108912 h 594531"/>
              <a:gd name="connsiteX4-159" fmla="*/ 2165244 w 2182573"/>
              <a:gd name="connsiteY4-160" fmla="*/ 583886 h 594531"/>
              <a:gd name="connsiteX5-161" fmla="*/ 2073658 w 2182573"/>
              <a:gd name="connsiteY5-162" fmla="*/ 594474 h 594531"/>
              <a:gd name="connsiteX6-163" fmla="*/ 22741 w 2182573"/>
              <a:gd name="connsiteY6-164" fmla="*/ 583886 h 594531"/>
              <a:gd name="connsiteX7-165" fmla="*/ 17960 w 2182573"/>
              <a:gd name="connsiteY7-166" fmla="*/ 403879 h 594531"/>
              <a:gd name="connsiteX8-167" fmla="*/ 8884 w 2182573"/>
              <a:gd name="connsiteY8-168" fmla="*/ 235975 h 594531"/>
              <a:gd name="connsiteX9-169" fmla="*/ 13665 w 2182573"/>
              <a:gd name="connsiteY9-170" fmla="*/ 26000 h 594531"/>
              <a:gd name="connsiteX0-171" fmla="*/ 13665 w 2202120"/>
              <a:gd name="connsiteY0-172" fmla="*/ 26000 h 594531"/>
              <a:gd name="connsiteX1-173" fmla="*/ 90567 w 2202120"/>
              <a:gd name="connsiteY1-174" fmla="*/ 0 h 594531"/>
              <a:gd name="connsiteX2-175" fmla="*/ 2165244 w 2202120"/>
              <a:gd name="connsiteY2-176" fmla="*/ 12386 h 594531"/>
              <a:gd name="connsiteX3-177" fmla="*/ 2182570 w 2202120"/>
              <a:gd name="connsiteY3-178" fmla="*/ 108912 h 594531"/>
              <a:gd name="connsiteX4-179" fmla="*/ 2192471 w 2202120"/>
              <a:gd name="connsiteY4-180" fmla="*/ 583886 h 594531"/>
              <a:gd name="connsiteX5-181" fmla="*/ 2073658 w 2202120"/>
              <a:gd name="connsiteY5-182" fmla="*/ 594474 h 594531"/>
              <a:gd name="connsiteX6-183" fmla="*/ 22741 w 2202120"/>
              <a:gd name="connsiteY6-184" fmla="*/ 583886 h 594531"/>
              <a:gd name="connsiteX7-185" fmla="*/ 17960 w 2202120"/>
              <a:gd name="connsiteY7-186" fmla="*/ 403879 h 594531"/>
              <a:gd name="connsiteX8-187" fmla="*/ 8884 w 2202120"/>
              <a:gd name="connsiteY8-188" fmla="*/ 235975 h 594531"/>
              <a:gd name="connsiteX9-189" fmla="*/ 13665 w 2202120"/>
              <a:gd name="connsiteY9-190" fmla="*/ 26000 h 594531"/>
              <a:gd name="connsiteX0-191" fmla="*/ 13665 w 2202036"/>
              <a:gd name="connsiteY0-192" fmla="*/ 26000 h 594531"/>
              <a:gd name="connsiteX1-193" fmla="*/ 90567 w 2202036"/>
              <a:gd name="connsiteY1-194" fmla="*/ 0 h 594531"/>
              <a:gd name="connsiteX2-195" fmla="*/ 2165244 w 2202036"/>
              <a:gd name="connsiteY2-196" fmla="*/ 12386 h 594531"/>
              <a:gd name="connsiteX3-197" fmla="*/ 2182570 w 2202036"/>
              <a:gd name="connsiteY3-198" fmla="*/ 108912 h 594531"/>
              <a:gd name="connsiteX4-199" fmla="*/ 2191645 w 2202036"/>
              <a:gd name="connsiteY4-200" fmla="*/ 422031 h 594531"/>
              <a:gd name="connsiteX5-201" fmla="*/ 2192471 w 2202036"/>
              <a:gd name="connsiteY5-202" fmla="*/ 583886 h 594531"/>
              <a:gd name="connsiteX6-203" fmla="*/ 2073658 w 2202036"/>
              <a:gd name="connsiteY6-204" fmla="*/ 594474 h 594531"/>
              <a:gd name="connsiteX7-205" fmla="*/ 22741 w 2202036"/>
              <a:gd name="connsiteY7-206" fmla="*/ 583886 h 594531"/>
              <a:gd name="connsiteX8-207" fmla="*/ 17960 w 2202036"/>
              <a:gd name="connsiteY8-208" fmla="*/ 403879 h 594531"/>
              <a:gd name="connsiteX9-209" fmla="*/ 8884 w 2202036"/>
              <a:gd name="connsiteY9-210" fmla="*/ 235975 h 594531"/>
              <a:gd name="connsiteX10" fmla="*/ 13665 w 2202036"/>
              <a:gd name="connsiteY10" fmla="*/ 26000 h 594531"/>
              <a:gd name="connsiteX0-211" fmla="*/ 142254 w 2330625"/>
              <a:gd name="connsiteY0-212" fmla="*/ 26000 h 594531"/>
              <a:gd name="connsiteX1-213" fmla="*/ 219156 w 2330625"/>
              <a:gd name="connsiteY1-214" fmla="*/ 0 h 594531"/>
              <a:gd name="connsiteX2-215" fmla="*/ 2293833 w 2330625"/>
              <a:gd name="connsiteY2-216" fmla="*/ 12386 h 594531"/>
              <a:gd name="connsiteX3-217" fmla="*/ 2311159 w 2330625"/>
              <a:gd name="connsiteY3-218" fmla="*/ 108912 h 594531"/>
              <a:gd name="connsiteX4-219" fmla="*/ 2320234 w 2330625"/>
              <a:gd name="connsiteY4-220" fmla="*/ 422031 h 594531"/>
              <a:gd name="connsiteX5-221" fmla="*/ 2321060 w 2330625"/>
              <a:gd name="connsiteY5-222" fmla="*/ 583886 h 594531"/>
              <a:gd name="connsiteX6-223" fmla="*/ 2202247 w 2330625"/>
              <a:gd name="connsiteY6-224" fmla="*/ 594474 h 594531"/>
              <a:gd name="connsiteX7-225" fmla="*/ 151330 w 2330625"/>
              <a:gd name="connsiteY7-226" fmla="*/ 583886 h 594531"/>
              <a:gd name="connsiteX8-227" fmla="*/ 155624 w 2330625"/>
              <a:gd name="connsiteY8-228" fmla="*/ 512790 h 594531"/>
              <a:gd name="connsiteX9-229" fmla="*/ 146549 w 2330625"/>
              <a:gd name="connsiteY9-230" fmla="*/ 403879 h 594531"/>
              <a:gd name="connsiteX10-231" fmla="*/ 137473 w 2330625"/>
              <a:gd name="connsiteY10-232" fmla="*/ 235975 h 594531"/>
              <a:gd name="connsiteX11" fmla="*/ 142254 w 2330625"/>
              <a:gd name="connsiteY11" fmla="*/ 26000 h 594531"/>
              <a:gd name="connsiteX0-233" fmla="*/ 13413 w 2201784"/>
              <a:gd name="connsiteY0-234" fmla="*/ 26000 h 594531"/>
              <a:gd name="connsiteX1-235" fmla="*/ 90315 w 2201784"/>
              <a:gd name="connsiteY1-236" fmla="*/ 0 h 594531"/>
              <a:gd name="connsiteX2-237" fmla="*/ 2164992 w 2201784"/>
              <a:gd name="connsiteY2-238" fmla="*/ 12386 h 594531"/>
              <a:gd name="connsiteX3-239" fmla="*/ 2182318 w 2201784"/>
              <a:gd name="connsiteY3-240" fmla="*/ 108912 h 594531"/>
              <a:gd name="connsiteX4-241" fmla="*/ 2191393 w 2201784"/>
              <a:gd name="connsiteY4-242" fmla="*/ 422031 h 594531"/>
              <a:gd name="connsiteX5-243" fmla="*/ 2192219 w 2201784"/>
              <a:gd name="connsiteY5-244" fmla="*/ 583886 h 594531"/>
              <a:gd name="connsiteX6-245" fmla="*/ 2073406 w 2201784"/>
              <a:gd name="connsiteY6-246" fmla="*/ 594474 h 594531"/>
              <a:gd name="connsiteX7-247" fmla="*/ 22489 w 2201784"/>
              <a:gd name="connsiteY7-248" fmla="*/ 583886 h 594531"/>
              <a:gd name="connsiteX8-249" fmla="*/ 26783 w 2201784"/>
              <a:gd name="connsiteY8-250" fmla="*/ 512790 h 594531"/>
              <a:gd name="connsiteX9-251" fmla="*/ 17708 w 2201784"/>
              <a:gd name="connsiteY9-252" fmla="*/ 403879 h 594531"/>
              <a:gd name="connsiteX10-253" fmla="*/ 8632 w 2201784"/>
              <a:gd name="connsiteY10-254" fmla="*/ 235975 h 594531"/>
              <a:gd name="connsiteX11-255" fmla="*/ 13413 w 2201784"/>
              <a:gd name="connsiteY11-256" fmla="*/ 26000 h 5945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149" y="connsiteY8-150"/>
              </a:cxn>
              <a:cxn ang="0">
                <a:pos x="connsiteX9-169" y="connsiteY9-170"/>
              </a:cxn>
              <a:cxn ang="0">
                <a:pos x="connsiteX10-231" y="connsiteY10-232"/>
              </a:cxn>
              <a:cxn ang="0">
                <a:pos x="connsiteX11-255" y="connsiteY11-256"/>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60400" y="773036"/>
            <a:ext cx="10858500" cy="965842"/>
          </a:xfrm>
          <a:prstGeom prst="rect">
            <a:avLst/>
          </a:prstGeom>
          <a:noFill/>
        </p:spPr>
        <p:txBody>
          <a:bodyPr wrap="square">
            <a:spAutoFit/>
          </a:bodyPr>
          <a:lstStyle/>
          <a:p>
            <a:pPr algn="ctr">
              <a:lnSpc>
                <a:spcPct val="107000"/>
              </a:lnSpc>
              <a:spcAft>
                <a:spcPts val="800"/>
              </a:spcAft>
            </a:pPr>
            <a:r>
              <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THỰC HÀNH TIẾNG VIỆT</a:t>
            </a:r>
            <a:endParaRPr lang="en-US" sz="2400" b="1" dirty="0">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MỞ RỘNG THÀNH PHẦN CHÍNH CỦA CÂU BẰNG CỤM CHỦ VỊ</a:t>
            </a:r>
            <a:endParaRPr lang="en-US" sz="2400" b="1" dirty="0">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0400" y="399925"/>
            <a:ext cx="10858500" cy="530594"/>
          </a:xfrm>
          <a:prstGeom prst="rect">
            <a:avLst/>
          </a:prstGeom>
          <a:noFill/>
        </p:spPr>
        <p:txBody>
          <a:bodyPr wrap="square">
            <a:spAutoFit/>
          </a:bodyPr>
          <a:lstStyle/>
          <a:p>
            <a:pPr>
              <a:lnSpc>
                <a:spcPct val="107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Bài 1/90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76037738"/>
              </p:ext>
            </p:extLst>
          </p:nvPr>
        </p:nvGraphicFramePr>
        <p:xfrm>
          <a:off x="660400" y="1028700"/>
          <a:ext cx="10858500" cy="5022215"/>
        </p:xfrm>
        <a:graphic>
          <a:graphicData uri="http://schemas.openxmlformats.org/drawingml/2006/table">
            <a:tbl>
              <a:tblPr firstRow="1" firstCol="1" bandRow="1">
                <a:tableStyleId>{ED083AE6-46FA-4A59-8FB0-9F97EB10719F}</a:tableStyleId>
              </a:tblPr>
              <a:tblGrid>
                <a:gridCol w="843017">
                  <a:extLst>
                    <a:ext uri="{9D8B030D-6E8A-4147-A177-3AD203B41FA5}">
                      <a16:colId xmlns:a16="http://schemas.microsoft.com/office/drawing/2014/main" val="20000"/>
                    </a:ext>
                  </a:extLst>
                </a:gridCol>
                <a:gridCol w="2566276">
                  <a:extLst>
                    <a:ext uri="{9D8B030D-6E8A-4147-A177-3AD203B41FA5}">
                      <a16:colId xmlns:a16="http://schemas.microsoft.com/office/drawing/2014/main" val="20001"/>
                    </a:ext>
                  </a:extLst>
                </a:gridCol>
                <a:gridCol w="2792905">
                  <a:extLst>
                    <a:ext uri="{9D8B030D-6E8A-4147-A177-3AD203B41FA5}">
                      <a16:colId xmlns:a16="http://schemas.microsoft.com/office/drawing/2014/main" val="20002"/>
                    </a:ext>
                  </a:extLst>
                </a:gridCol>
                <a:gridCol w="4656302">
                  <a:extLst>
                    <a:ext uri="{9D8B030D-6E8A-4147-A177-3AD203B41FA5}">
                      <a16:colId xmlns:a16="http://schemas.microsoft.com/office/drawing/2014/main" val="20003"/>
                    </a:ext>
                  </a:extLst>
                </a:gridCol>
              </a:tblGrid>
              <a:tr h="656590">
                <a:tc>
                  <a:txBody>
                    <a:bodyPr/>
                    <a:lstStyle/>
                    <a:p>
                      <a:pPr algn="ctr">
                        <a:lnSpc>
                          <a:spcPct val="107000"/>
                        </a:lnSpc>
                        <a:spcAft>
                          <a:spcPts val="800"/>
                        </a:spcAft>
                      </a:pPr>
                      <a:r>
                        <a:rPr lang="en-US" sz="2800" b="1">
                          <a:effectLst/>
                          <a:latin typeface="Times New Roman" panose="02020603050405020304" pitchFamily="18" charset="0"/>
                          <a:cs typeface="Times New Roman" panose="02020603050405020304" pitchFamily="18" charset="0"/>
                        </a:rPr>
                        <a:t>Câu</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b="1" dirty="0" err="1">
                          <a:effectLst/>
                          <a:latin typeface="Times New Roman" panose="02020603050405020304" pitchFamily="18" charset="0"/>
                          <a:cs typeface="Times New Roman" panose="02020603050405020304" pitchFamily="18" charset="0"/>
                        </a:rPr>
                        <a:t>Vị</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ngữ</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là</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cụm</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động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b="1">
                          <a:effectLst/>
                          <a:latin typeface="Times New Roman" panose="02020603050405020304" pitchFamily="18" charset="0"/>
                          <a:cs typeface="Times New Roman" panose="02020603050405020304" pitchFamily="18" charset="0"/>
                        </a:rPr>
                        <a:t>Động từ trung tâm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b="1" dirty="0" err="1">
                          <a:effectLst/>
                          <a:latin typeface="Times New Roman" panose="02020603050405020304" pitchFamily="18" charset="0"/>
                          <a:cs typeface="Times New Roman" panose="02020603050405020304" pitchFamily="18" charset="0"/>
                        </a:rPr>
                        <a:t>Thành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tố</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phụ</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là</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cụm</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chủ</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vị</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trong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vị</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ngữ</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38125">
                <a:tc>
                  <a:txBody>
                    <a:bodyPr/>
                    <a:lstStyle/>
                    <a:p>
                      <a:pPr algn="ctr">
                        <a:lnSpc>
                          <a:spcPct val="107000"/>
                        </a:lnSpc>
                        <a:spcAft>
                          <a:spcPts val="800"/>
                        </a:spcAft>
                      </a:pPr>
                      <a:r>
                        <a:rPr lang="en-US" sz="2800" b="1">
                          <a:effectLst/>
                          <a:latin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a:solidFill>
                            <a:srgbClr val="0D0D0D"/>
                          </a:solidFill>
                          <a:effectLst/>
                          <a:latin typeface="Times New Roman" panose="02020603050405020304" pitchFamily="18" charset="0"/>
                          <a:cs typeface="Times New Roman" panose="02020603050405020304" pitchFamily="18" charset="0"/>
                        </a:rPr>
                        <a:t>tưởng mình không còn những ước mơ và khát vọng của tuổi thanh niên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dirty="0" err="1">
                          <a:solidFill>
                            <a:srgbClr val="0D0D0D"/>
                          </a:solidFill>
                          <a:effectLst/>
                          <a:latin typeface="Times New Roman" panose="02020603050405020304" pitchFamily="18" charset="0"/>
                          <a:cs typeface="Times New Roman" panose="02020603050405020304" pitchFamily="18" charset="0"/>
                        </a:rPr>
                        <a:t>tưởng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dirty="0" err="1" smtClean="0">
                          <a:solidFill>
                            <a:srgbClr val="0D0D0D"/>
                          </a:solidFill>
                          <a:effectLst/>
                          <a:latin typeface="Times New Roman" panose="02020603050405020304" pitchFamily="18" charset="0"/>
                          <a:cs typeface="Times New Roman" panose="02020603050405020304" pitchFamily="18" charset="0"/>
                        </a:rPr>
                        <a:t>mình</a:t>
                      </a:r>
                      <a:r>
                        <a:rPr lang="en-US" sz="2800" baseline="0" dirty="0" smtClean="0">
                          <a:solidFill>
                            <a:srgbClr val="0D0D0D"/>
                          </a:solidFill>
                          <a:effectLst/>
                          <a:latin typeface="Times New Roman" panose="02020603050405020304" pitchFamily="18" charset="0"/>
                          <a:cs typeface="Times New Roman" panose="02020603050405020304" pitchFamily="18" charset="0"/>
                        </a:rPr>
                        <a:t> </a:t>
                      </a:r>
                      <a:r>
                        <a:rPr lang="en-US" sz="2800" dirty="0" smtClean="0">
                          <a:solidFill>
                            <a:srgbClr val="0D0D0D"/>
                          </a:solidFill>
                          <a:effectLst/>
                          <a:latin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cs typeface="Times New Roman" panose="02020603050405020304" pitchFamily="18" charset="0"/>
                        </a:rPr>
                        <a:t>còn</a:t>
                      </a:r>
                      <a:r>
                        <a:rPr lang="en-US" sz="2800" dirty="0">
                          <a:solidFill>
                            <a:srgbClr val="0D0D0D"/>
                          </a:solidFill>
                          <a:effectLst/>
                          <a:latin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cs typeface="Times New Roman" panose="02020603050405020304" pitchFamily="18" charset="0"/>
                        </a:rPr>
                        <a:t>ước</a:t>
                      </a:r>
                      <a:r>
                        <a:rPr lang="en-US" sz="2800" dirty="0">
                          <a:solidFill>
                            <a:srgbClr val="0D0D0D"/>
                          </a:solidFill>
                          <a:effectLst/>
                          <a:latin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cs typeface="Times New Roman" panose="02020603050405020304" pitchFamily="18" charset="0"/>
                        </a:rPr>
                        <a:t>mơ</a:t>
                      </a:r>
                      <a:r>
                        <a:rPr lang="en-US" sz="2800" dirty="0">
                          <a:solidFill>
                            <a:srgbClr val="0D0D0D"/>
                          </a:solidFill>
                          <a:effectLst/>
                          <a:latin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cs typeface="Times New Roman" panose="02020603050405020304" pitchFamily="18" charset="0"/>
                        </a:rPr>
                        <a:t>khát</a:t>
                      </a:r>
                      <a:r>
                        <a:rPr lang="en-US" sz="2800" dirty="0">
                          <a:solidFill>
                            <a:srgbClr val="0D0D0D"/>
                          </a:solidFill>
                          <a:effectLst/>
                          <a:latin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cs typeface="Times New Roman" panose="02020603050405020304" pitchFamily="18" charset="0"/>
                        </a:rPr>
                        <a:t>vọng</a:t>
                      </a:r>
                      <a:r>
                        <a:rPr lang="en-US" sz="2800" dirty="0">
                          <a:solidFill>
                            <a:srgbClr val="0D0D0D"/>
                          </a:solidFill>
                          <a:effectLst/>
                          <a:latin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cs typeface="Times New Roman" panose="02020603050405020304" pitchFamily="18" charset="0"/>
                        </a:rPr>
                        <a:t>tuổi</a:t>
                      </a:r>
                      <a:r>
                        <a:rPr lang="en-US" sz="2800" dirty="0">
                          <a:solidFill>
                            <a:srgbClr val="0D0D0D"/>
                          </a:solidFill>
                          <a:effectLst/>
                          <a:latin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cs typeface="Times New Roman" panose="02020603050405020304" pitchFamily="18" charset="0"/>
                        </a:rPr>
                        <a:t>thanh</a:t>
                      </a:r>
                      <a:r>
                        <a:rPr lang="en-US" sz="2800" dirty="0">
                          <a:solidFill>
                            <a:srgbClr val="0D0D0D"/>
                          </a:solidFill>
                          <a:effectLst/>
                          <a:latin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cs typeface="Times New Roman" panose="02020603050405020304" pitchFamily="18" charset="0"/>
                        </a:rPr>
                        <a:t>niên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38125">
                <a:tc>
                  <a:txBody>
                    <a:bodyPr/>
                    <a:lstStyle/>
                    <a:p>
                      <a:pPr algn="ctr">
                        <a:lnSpc>
                          <a:spcPct val="107000"/>
                        </a:lnSpc>
                        <a:spcAft>
                          <a:spcPts val="800"/>
                        </a:spcAft>
                      </a:pPr>
                      <a:r>
                        <a:rPr lang="en-US" sz="2800" b="1">
                          <a:effectLst/>
                          <a:latin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a:effectLst/>
                          <a:latin typeface="Times New Roman" panose="02020603050405020304" pitchFamily="18" charset="0"/>
                          <a:cs typeface="Times New Roman" panose="02020603050405020304" pitchFamily="18" charset="0"/>
                        </a:rPr>
                        <a:t> làm kí ức ta quay lại với những kỉ niệm của tuổi thơ</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a:effectLst/>
                          <a:latin typeface="Times New Roman" panose="02020603050405020304" pitchFamily="18" charset="0"/>
                          <a:cs typeface="Times New Roman" panose="02020603050405020304" pitchFamily="18" charset="0"/>
                        </a:rPr>
                        <a:t>làm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dirty="0" err="1">
                          <a:effectLst/>
                          <a:latin typeface="Times New Roman" panose="02020603050405020304" pitchFamily="18" charset="0"/>
                          <a:cs typeface="Times New Roman" panose="02020603050405020304" pitchFamily="18" charset="0"/>
                        </a:rPr>
                        <a:t>kí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ức</a:t>
                      </a:r>
                      <a:r>
                        <a:rPr lang="en-US" sz="2800" dirty="0">
                          <a:effectLst/>
                          <a:latin typeface="Times New Roman" panose="02020603050405020304" pitchFamily="18" charset="0"/>
                          <a:cs typeface="Times New Roman" panose="02020603050405020304" pitchFamily="18" charset="0"/>
                        </a:rPr>
                        <a:t> </a:t>
                      </a:r>
                      <a:r>
                        <a:rPr lang="en-US" sz="2800" dirty="0" smtClean="0">
                          <a:effectLst/>
                          <a:latin typeface="Times New Roman" panose="02020603050405020304" pitchFamily="18" charset="0"/>
                          <a:cs typeface="Times New Roman" panose="02020603050405020304" pitchFamily="18" charset="0"/>
                        </a:rPr>
                        <a:t>ta / </a:t>
                      </a:r>
                      <a:r>
                        <a:rPr lang="en-US" sz="2800" dirty="0">
                          <a:effectLst/>
                          <a:latin typeface="Times New Roman" panose="02020603050405020304" pitchFamily="18" charset="0"/>
                          <a:cs typeface="Times New Roman" panose="02020603050405020304" pitchFamily="18" charset="0"/>
                        </a:rPr>
                        <a:t>quay </a:t>
                      </a:r>
                      <a:r>
                        <a:rPr lang="en-US" sz="2800" dirty="0" err="1">
                          <a:effectLst/>
                          <a:latin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kỉ</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niệm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tuổi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6750" y="1267850"/>
            <a:ext cx="10858500" cy="3912289"/>
          </a:xfrm>
          <a:prstGeom prst="rect">
            <a:avLst/>
          </a:prstGeom>
          <a:noFill/>
        </p:spPr>
        <p:txBody>
          <a:bodyPr wrap="square">
            <a:spAutoFit/>
          </a:bodyPr>
          <a:lstStyle/>
          <a:p>
            <a:pPr>
              <a:lnSpc>
                <a:spcPct val="107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Bài 2/90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eriod"/>
            </a:pPr>
            <a:r>
              <a:rPr lang="vi-VN" sz="2800" u="sng" dirty="0">
                <a:effectLst/>
                <a:latin typeface="Times New Roman" panose="02020603050405020304" pitchFamily="18" charset="0"/>
                <a:ea typeface="Calibri" panose="020F0502020204030204" pitchFamily="34" charset="0"/>
                <a:cs typeface="Times New Roman" panose="02020603050405020304" pitchFamily="18" charset="0"/>
              </a:rPr>
              <a:t>Cậu </a:t>
            </a:r>
            <a:r>
              <a:rPr lang="en-US" sz="2800" u="sng" dirty="0" smtClean="0">
                <a:effectLst/>
                <a:latin typeface="Times New Roman" panose="02020603050405020304" pitchFamily="18" charset="0"/>
                <a:ea typeface="Calibri" panose="020F0502020204030204" pitchFamily="34" charset="0"/>
                <a:cs typeface="Times New Roman" panose="02020603050405020304" pitchFamily="18" charset="0"/>
              </a:rPr>
              <a:t>C</a:t>
            </a:r>
            <a:r>
              <a:rPr lang="vi-VN" sz="2800" u="sng" dirty="0" smtClean="0">
                <a:effectLst/>
                <a:latin typeface="Times New Roman" panose="02020603050405020304" pitchFamily="18" charset="0"/>
                <a:ea typeface="Calibri" panose="020F0502020204030204" pitchFamily="34" charset="0"/>
                <a:cs typeface="Times New Roman" panose="02020603050405020304" pitchFamily="18" charset="0"/>
              </a:rPr>
              <a:t>ơ</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u="sng" dirty="0">
                <a:effectLst/>
                <a:latin typeface="Times New Roman" panose="02020603050405020304" pitchFamily="18" charset="0"/>
                <a:ea typeface="Calibri" panose="020F0502020204030204" pitchFamily="34" charset="0"/>
                <a:cs typeface="Times New Roman" panose="02020603050405020304" pitchFamily="18" charset="0"/>
              </a:rPr>
              <a:t>vẫn </a:t>
            </a:r>
            <a:r>
              <a:rPr lang="vi-VN" sz="28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nét mặt /hầm hầm</a:t>
            </a:r>
            <a:r>
              <a:rPr lang="en-US" sz="28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smtClean="0">
                <a:effectLst/>
                <a:latin typeface="Times New Roman" panose="02020603050405020304" pitchFamily="18" charset="0"/>
                <a:ea typeface="Calibri" panose="020F0502020204030204" pitchFamily="34" charset="0"/>
                <a:cs typeface="Times New Roman" panose="02020603050405020304" pitchFamily="18" charset="0"/>
              </a:rPr>
              <a:t>C1           V1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smtClean="0">
                <a:effectLst/>
                <a:latin typeface="Times New Roman" panose="02020603050405020304" pitchFamily="18" charset="0"/>
                <a:ea typeface="Calibri" panose="020F0502020204030204" pitchFamily="34" charset="0"/>
                <a:cs typeface="Times New Roman" panose="02020603050405020304" pitchFamily="18" charset="0"/>
              </a:rPr>
              <a:t>C                    V</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eriod"/>
            </a:pPr>
            <a:r>
              <a:rPr lang="vi-VN" sz="2800" u="sng" dirty="0">
                <a:effectLst/>
                <a:latin typeface="Times New Roman" panose="02020603050405020304" pitchFamily="18" charset="0"/>
                <a:ea typeface="Calibri" panose="020F0502020204030204" pitchFamily="34" charset="0"/>
                <a:cs typeface="Times New Roman" panose="02020603050405020304" pitchFamily="18" charset="0"/>
              </a:rPr>
              <a:t>Tía nuôi tôi</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tay </a:t>
            </a:r>
            <a:r>
              <a:rPr lang="en-US" sz="2800" u="sng"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800" u="sng"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cầm một </a:t>
            </a:r>
            <a:r>
              <a:rPr lang="vi-VN" sz="28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chiếc nỏ lên ngắm nghía</a:t>
            </a:r>
            <a:r>
              <a:rPr lang="en-US" sz="28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smtClean="0">
                <a:effectLst/>
                <a:latin typeface="Times New Roman" panose="02020603050405020304" pitchFamily="18" charset="0"/>
                <a:ea typeface="Calibri" panose="020F0502020204030204" pitchFamily="34" charset="0"/>
                <a:cs typeface="Times New Roman" panose="02020603050405020304" pitchFamily="18" charset="0"/>
              </a:rPr>
              <a:t>C1         </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smtClean="0">
                <a:effectLst/>
                <a:latin typeface="Times New Roman" panose="02020603050405020304" pitchFamily="18" charset="0"/>
                <a:ea typeface="Calibri" panose="020F0502020204030204" pitchFamily="34" charset="0"/>
                <a:cs typeface="Times New Roman" panose="02020603050405020304" pitchFamily="18" charset="0"/>
              </a:rPr>
              <a:t>V1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V</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a:off x="131885" y="1657418"/>
            <a:ext cx="12060115" cy="1783080"/>
          </a:xfrm>
          <a:prstGeom prst="hexagon">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32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Vai</a:t>
            </a:r>
            <a:r>
              <a:rPr lang="en-US" sz="32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32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3200" b="1" i="1"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ụm</a:t>
            </a:r>
            <a:r>
              <a:rPr lang="en-US" sz="3200" b="1" i="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32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7000"/>
              </a:lnSpc>
              <a:spcAft>
                <a:spcPts val="800"/>
              </a:spcAft>
            </a:pPr>
            <a:r>
              <a:rPr lang="en-US" sz="3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Cụm</a:t>
            </a:r>
            <a:r>
              <a:rPr lang="en-US" sz="3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32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32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ổ</a:t>
            </a:r>
            <a:r>
              <a:rPr lang="en-US" sz="3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sung </a:t>
            </a:r>
            <a:r>
              <a:rPr lang="en-US" sz="32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32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câu</a:t>
            </a:r>
            <a:endParaRPr lang="en-US" sz="32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3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Cụm</a:t>
            </a:r>
            <a:r>
              <a:rPr lang="en-US" sz="3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chủ</a:t>
            </a:r>
            <a:r>
              <a:rPr lang="en-US" sz="3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vị</a:t>
            </a:r>
            <a:r>
              <a:rPr lang="en-US" sz="3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làm</a:t>
            </a:r>
            <a:r>
              <a:rPr lang="en-US" sz="3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vị</a:t>
            </a:r>
            <a:r>
              <a:rPr lang="en-US" sz="3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ngữ</a:t>
            </a:r>
            <a:r>
              <a:rPr lang="en-US" sz="3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câu</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169377" y="1002323"/>
            <a:ext cx="1776046" cy="461665"/>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Kết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luận</a:t>
            </a:r>
            <a:r>
              <a:rPr lang="en-US" sz="2400" b="1" smtClean="0">
                <a:solidFill>
                  <a:srgbClr val="FF0000"/>
                </a:solidFill>
                <a:latin typeface="Times New Roman" panose="02020603050405020304" pitchFamily="18" charset="0"/>
                <a:cs typeface="Times New Roman" panose="02020603050405020304" pitchFamily="18" charset="0"/>
              </a:rPr>
              <a:t> 1: </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798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p:cNvSpPr>
            <a:spLocks noGrp="1" noRot="1" noChangeAspect="1" noMove="1" noResize="1" noEditPoints="1" noAdjustHandles="1" noChangeArrowheads="1" noChangeShapeType="1" noTextEdit="1"/>
          </p:cNvSpPr>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p:cNvSpPr>
            <a:spLocks noGrp="1" noRot="1" noChangeAspect="1" noMove="1" noResize="1" noEditPoints="1" noAdjustHandles="1" noChangeArrowheads="1" noChangeShapeType="1" noTextEdit="1"/>
          </p:cNvSpPr>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p:cNvSpPr>
            <a:spLocks noGrp="1" noRot="1" noChangeAspect="1" noMove="1" noResize="1" noEditPoints="1" noAdjustHandles="1" noChangeArrowheads="1" noChangeShapeType="1" noTextEdit="1"/>
          </p:cNvSpPr>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p:cNvSpPr>
            <a:spLocks noGrp="1" noRot="1" noChangeAspect="1" noMove="1" noResize="1" noEditPoints="1" noAdjustHandles="1" noChangeArrowheads="1" noChangeShapeType="1" noTextEdit="1"/>
          </p:cNvSpPr>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p:cNvSpPr>
            <a:spLocks noGrp="1" noRot="1" noChangeAspect="1" noMove="1" noResize="1" noEditPoints="1" noAdjustHandles="1" noChangeArrowheads="1" noChangeShapeType="1" noTextEdit="1"/>
          </p:cNvSpPr>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p:cNvSpPr>
            <a:spLocks noGrp="1" noRot="1" noChangeAspect="1" noMove="1" noResize="1" noEditPoints="1" noAdjustHandles="1" noChangeArrowheads="1" noChangeShapeType="1" noTextEdit="1"/>
          </p:cNvSpPr>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159741" y="615961"/>
            <a:ext cx="11894513" cy="5262979"/>
          </a:xfrm>
          <a:prstGeom prst="rect">
            <a:avLst/>
          </a:prstGeom>
          <a:noFill/>
        </p:spPr>
        <p:txBody>
          <a:bodyPr wrap="square">
            <a:spAutoFit/>
          </a:bodyPr>
          <a:lstStyle/>
          <a:p>
            <a:pPr algn="just"/>
            <a:r>
              <a:rPr lang="vi-VN" sz="2800" b="1" dirty="0">
                <a:solidFill>
                  <a:srgbClr val="0000CC"/>
                </a:solidFill>
                <a:effectLst/>
                <a:latin typeface="Times New Roman" panose="02020603050405020304" pitchFamily="18" charset="0"/>
                <a:ea typeface="Calibri" panose="020F0502020204030204" pitchFamily="34" charset="0"/>
              </a:rPr>
              <a:t>Bài 3/90:</a:t>
            </a:r>
            <a:r>
              <a:rPr lang="vi-VN" sz="2800" dirty="0">
                <a:solidFill>
                  <a:srgbClr val="0000CC"/>
                </a:solidFill>
                <a:effectLst/>
                <a:latin typeface="Times New Roman" panose="02020603050405020304" pitchFamily="18" charset="0"/>
                <a:ea typeface="Calibri" panose="020F0502020204030204" pitchFamily="34" charset="0"/>
              </a:rPr>
              <a:t> </a:t>
            </a:r>
            <a:r>
              <a:rPr lang="vi-VN" sz="2800" dirty="0">
                <a:effectLst/>
                <a:latin typeface="Times New Roman" panose="02020603050405020304" pitchFamily="18" charset="0"/>
                <a:ea typeface="Calibri" panose="020F0502020204030204" pitchFamily="34" charset="0"/>
              </a:rPr>
              <a:t>Tìm chủ ngữ là cụm danh từ trong những câu dưới đây. Xác định danh từ trung tâm và thành tố phụ là cụm chủ vị trong mỗi chủ ngữ đó</a:t>
            </a:r>
            <a:r>
              <a:rPr lang="vi-VN" sz="2800" dirty="0" smtClean="0">
                <a:effectLst/>
                <a:latin typeface="Times New Roman" panose="02020603050405020304" pitchFamily="18" charset="0"/>
                <a:ea typeface="Calibri" panose="020F0502020204030204" pitchFamily="34" charset="0"/>
              </a:rPr>
              <a:t>.</a:t>
            </a:r>
            <a:endParaRPr lang="en-US" sz="2800" dirty="0" smtClean="0">
              <a:effectLst/>
              <a:latin typeface="Times New Roman" panose="02020603050405020304" pitchFamily="18" charset="0"/>
              <a:ea typeface="Calibri" panose="020F0502020204030204" pitchFamily="34" charset="0"/>
            </a:endParaRPr>
          </a:p>
          <a:p>
            <a:pPr algn="just"/>
            <a:r>
              <a:rPr lang="vi-VN" sz="2800" dirty="0" smtClean="0">
                <a:effectLst/>
                <a:latin typeface="Times New Roman" panose="02020603050405020304" pitchFamily="18" charset="0"/>
                <a:ea typeface="Calibri" panose="020F0502020204030204" pitchFamily="34" charset="0"/>
              </a:rPr>
              <a:t>a</a:t>
            </a:r>
            <a:r>
              <a:rPr lang="vi-VN" sz="2800" dirty="0">
                <a:effectLst/>
                <a:latin typeface="Times New Roman" panose="02020603050405020304" pitchFamily="18" charset="0"/>
                <a:ea typeface="Calibri" panose="020F0502020204030204" pitchFamily="34" charset="0"/>
              </a:rPr>
              <a:t>. </a:t>
            </a:r>
            <a:r>
              <a:rPr lang="vi-VN" sz="2800" i="1" dirty="0">
                <a:effectLst/>
                <a:latin typeface="Times New Roman" panose="02020603050405020304" pitchFamily="18" charset="0"/>
                <a:ea typeface="Calibri" panose="020F0502020204030204" pitchFamily="34" charset="0"/>
              </a:rPr>
              <a:t>Bộ quần áo bà ba đen mà má nuôi tôi vừa khâu cho tôi lại rộng quá khổ, cứ lùng nhà lùng nhùng làm tôi thẹn thùng, khó chịu.</a:t>
            </a:r>
            <a:r>
              <a:rPr lang="vi-VN" sz="2800" dirty="0">
                <a:effectLst/>
                <a:latin typeface="Times New Roman" panose="02020603050405020304" pitchFamily="18" charset="0"/>
                <a:ea typeface="Calibri" panose="020F0502020204030204" pitchFamily="34" charset="0"/>
              </a:rPr>
              <a:t> (Đoàn Giỏi)</a:t>
            </a:r>
            <a:endParaRPr lang="en-US" sz="2800" dirty="0">
              <a:effectLst/>
              <a:latin typeface="Times New Roman" panose="02020603050405020304" pitchFamily="18" charset="0"/>
              <a:ea typeface="Calibri" panose="020F0502020204030204" pitchFamily="34" charset="0"/>
            </a:endParaRPr>
          </a:p>
          <a:p>
            <a:pPr algn="just"/>
            <a:r>
              <a:rPr lang="vi-VN" sz="2800" dirty="0">
                <a:effectLst/>
                <a:latin typeface="Times New Roman" panose="02020603050405020304" pitchFamily="18" charset="0"/>
                <a:ea typeface="Calibri" panose="020F0502020204030204" pitchFamily="34" charset="0"/>
              </a:rPr>
              <a:t>b. </a:t>
            </a:r>
            <a:r>
              <a:rPr lang="vi-VN" sz="2800" i="1" dirty="0">
                <a:effectLst/>
                <a:latin typeface="Times New Roman" panose="02020603050405020304" pitchFamily="18" charset="0"/>
                <a:ea typeface="Calibri" panose="020F0502020204030204" pitchFamily="34" charset="0"/>
              </a:rPr>
              <a:t>Chuyện bác Hai và chú kết bạn rồi cùng nhau đánh giặc phảng phất màu huyền thoại</a:t>
            </a:r>
            <a:r>
              <a:rPr lang="en-US" sz="2800" i="1" dirty="0">
                <a:effectLst/>
                <a:latin typeface="Times New Roman" panose="02020603050405020304" pitchFamily="18" charset="0"/>
                <a:ea typeface="Calibri" panose="020F0502020204030204" pitchFamily="34" charset="0"/>
              </a:rPr>
              <a:t>.</a:t>
            </a:r>
            <a:r>
              <a:rPr lang="vi-VN" sz="2800" dirty="0">
                <a:effectLst/>
                <a:latin typeface="Times New Roman" panose="02020603050405020304" pitchFamily="18" charset="0"/>
                <a:ea typeface="Calibri" panose="020F0502020204030204" pitchFamily="34" charset="0"/>
              </a:rPr>
              <a:t> (Bùi Hồng</a:t>
            </a:r>
            <a:r>
              <a:rPr lang="vi-VN" sz="2800" dirty="0" smtClean="0">
                <a:effectLst/>
                <a:latin typeface="Times New Roman" panose="02020603050405020304" pitchFamily="18" charset="0"/>
                <a:ea typeface="Calibri" panose="020F0502020204030204" pitchFamily="34" charset="0"/>
              </a:rPr>
              <a:t>)</a:t>
            </a:r>
            <a:endParaRPr lang="en-US" sz="2800" dirty="0" smtClean="0">
              <a:effectLst/>
              <a:latin typeface="Times New Roman" panose="02020603050405020304" pitchFamily="18" charset="0"/>
              <a:ea typeface="Calibri" panose="020F0502020204030204" pitchFamily="34" charset="0"/>
            </a:endParaRPr>
          </a:p>
          <a:p>
            <a:pPr algn="just"/>
            <a:endParaRPr lang="en-US" sz="2800" dirty="0" smtClean="0">
              <a:effectLst/>
              <a:latin typeface="Times New Roman" panose="02020603050405020304" pitchFamily="18" charset="0"/>
              <a:ea typeface="Calibri" panose="020F0502020204030204" pitchFamily="34" charset="0"/>
            </a:endParaRPr>
          </a:p>
          <a:p>
            <a:pPr algn="just"/>
            <a:r>
              <a:rPr lang="vi-VN" sz="2800" b="1" dirty="0">
                <a:solidFill>
                  <a:srgbClr val="0000CC"/>
                </a:solidFill>
                <a:latin typeface="Times New Roman" panose="02020603050405020304" pitchFamily="18" charset="0"/>
                <a:ea typeface="Calibri" panose="020F0502020204030204" pitchFamily="34" charset="0"/>
              </a:rPr>
              <a:t>Bài 4/91:</a:t>
            </a:r>
            <a:r>
              <a:rPr lang="vi-VN" sz="2800" dirty="0">
                <a:solidFill>
                  <a:srgbClr val="0000CC"/>
                </a:solidFill>
                <a:latin typeface="Times New Roman" panose="02020603050405020304" pitchFamily="18" charset="0"/>
                <a:ea typeface="Calibri" panose="020F0502020204030204" pitchFamily="34" charset="0"/>
              </a:rPr>
              <a:t> </a:t>
            </a:r>
            <a:r>
              <a:rPr lang="vi-VN" sz="2800" dirty="0">
                <a:latin typeface="Times New Roman" panose="02020603050405020304" pitchFamily="18" charset="0"/>
                <a:ea typeface="Calibri" panose="020F0502020204030204" pitchFamily="34" charset="0"/>
              </a:rPr>
              <a:t>Tìm chủ ngữ là cụm chủ vị trong những câu dưới đây:</a:t>
            </a:r>
            <a:endParaRPr lang="en-US" sz="2800" dirty="0">
              <a:latin typeface="Times New Roman" panose="02020603050405020304" pitchFamily="18" charset="0"/>
              <a:ea typeface="Calibri" panose="020F0502020204030204" pitchFamily="34" charset="0"/>
            </a:endParaRPr>
          </a:p>
          <a:p>
            <a:pPr algn="just"/>
            <a:r>
              <a:rPr lang="vi-VN" sz="2800" dirty="0">
                <a:latin typeface="Times New Roman" panose="02020603050405020304" pitchFamily="18" charset="0"/>
                <a:ea typeface="Calibri" panose="020F0502020204030204" pitchFamily="34" charset="0"/>
              </a:rPr>
              <a:t>a) </a:t>
            </a:r>
            <a:r>
              <a:rPr lang="vi-VN" sz="2800" i="1" dirty="0">
                <a:latin typeface="Times New Roman" panose="02020603050405020304" pitchFamily="18" charset="0"/>
                <a:ea typeface="Calibri" panose="020F0502020204030204" pitchFamily="34" charset="0"/>
              </a:rPr>
              <a:t>Một năm nọ, trời mưa to làm nước trong giếng dềnh lên</a:t>
            </a:r>
            <a:r>
              <a:rPr lang="vi-VN" sz="2800" dirty="0">
                <a:latin typeface="Times New Roman" panose="02020603050405020304" pitchFamily="18" charset="0"/>
                <a:ea typeface="Calibri" panose="020F0502020204030204" pitchFamily="34" charset="0"/>
              </a:rPr>
              <a:t>. (Ếch ngồi đáy giếng)</a:t>
            </a:r>
            <a:endParaRPr lang="en-US" sz="2800" dirty="0">
              <a:latin typeface="Times New Roman" panose="02020603050405020304" pitchFamily="18" charset="0"/>
              <a:ea typeface="Calibri" panose="020F0502020204030204" pitchFamily="34" charset="0"/>
            </a:endParaRPr>
          </a:p>
          <a:p>
            <a:pPr algn="just"/>
            <a:r>
              <a:rPr lang="vi-VN" sz="2800" dirty="0">
                <a:latin typeface="Times New Roman" panose="02020603050405020304" pitchFamily="18" charset="0"/>
                <a:ea typeface="Calibri" panose="020F0502020204030204" pitchFamily="34" charset="0"/>
              </a:rPr>
              <a:t>b) </a:t>
            </a:r>
            <a:r>
              <a:rPr lang="vi-VN" sz="2800" i="1" dirty="0">
                <a:latin typeface="Times New Roman" panose="02020603050405020304" pitchFamily="18" charset="0"/>
                <a:ea typeface="Calibri" panose="020F0502020204030204" pitchFamily="34" charset="0"/>
              </a:rPr>
              <a:t>Câu nói nghĩa lí của con bé bảy tuổi hình như có một sức mạnh thần bí khiến cho chị Dậu hai hàng nước mắt chạy quanh.</a:t>
            </a:r>
            <a:r>
              <a:rPr lang="vi-VN" sz="2800" dirty="0">
                <a:latin typeface="Times New Roman" panose="02020603050405020304" pitchFamily="18" charset="0"/>
                <a:ea typeface="Calibri" panose="020F0502020204030204" pitchFamily="34" charset="0"/>
              </a:rPr>
              <a:t> (Ngô Tất Tố)</a:t>
            </a:r>
            <a:endParaRPr lang="en-US" sz="2800" dirty="0">
              <a:latin typeface="Times New Roman" panose="02020603050405020304" pitchFamily="18" charset="0"/>
              <a:ea typeface="Calibri" panose="020F0502020204030204" pitchFamily="34" charset="0"/>
            </a:endParaRPr>
          </a:p>
          <a:p>
            <a:pPr algn="just"/>
            <a:endParaRPr lang="en-US" sz="2800" dirty="0">
              <a:effectLst/>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0400" y="442129"/>
            <a:ext cx="10858500" cy="530594"/>
          </a:xfrm>
          <a:prstGeom prst="rect">
            <a:avLst/>
          </a:prstGeom>
          <a:noFill/>
        </p:spPr>
        <p:txBody>
          <a:bodyPr wrap="square">
            <a:spAutoFit/>
          </a:bodyPr>
          <a:lstStyle/>
          <a:p>
            <a:pPr>
              <a:lnSpc>
                <a:spcPct val="107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Bài 3/90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76578054"/>
              </p:ext>
            </p:extLst>
          </p:nvPr>
        </p:nvGraphicFramePr>
        <p:xfrm>
          <a:off x="660399" y="1207769"/>
          <a:ext cx="10858501" cy="4565650"/>
        </p:xfrm>
        <a:graphic>
          <a:graphicData uri="http://schemas.openxmlformats.org/drawingml/2006/table">
            <a:tbl>
              <a:tblPr firstRow="1" firstCol="1" bandRow="1">
                <a:tableStyleId>{ED083AE6-46FA-4A59-8FB0-9F97EB10719F}</a:tableStyleId>
              </a:tblPr>
              <a:tblGrid>
                <a:gridCol w="964235">
                  <a:extLst>
                    <a:ext uri="{9D8B030D-6E8A-4147-A177-3AD203B41FA5}">
                      <a16:colId xmlns:a16="http://schemas.microsoft.com/office/drawing/2014/main" val="20000"/>
                    </a:ext>
                  </a:extLst>
                </a:gridCol>
                <a:gridCol w="2964371">
                  <a:extLst>
                    <a:ext uri="{9D8B030D-6E8A-4147-A177-3AD203B41FA5}">
                      <a16:colId xmlns:a16="http://schemas.microsoft.com/office/drawing/2014/main" val="20001"/>
                    </a:ext>
                  </a:extLst>
                </a:gridCol>
                <a:gridCol w="3148966">
                  <a:extLst>
                    <a:ext uri="{9D8B030D-6E8A-4147-A177-3AD203B41FA5}">
                      <a16:colId xmlns:a16="http://schemas.microsoft.com/office/drawing/2014/main" val="20002"/>
                    </a:ext>
                  </a:extLst>
                </a:gridCol>
                <a:gridCol w="3780929">
                  <a:extLst>
                    <a:ext uri="{9D8B030D-6E8A-4147-A177-3AD203B41FA5}">
                      <a16:colId xmlns:a16="http://schemas.microsoft.com/office/drawing/2014/main" val="20003"/>
                    </a:ext>
                  </a:extLst>
                </a:gridCol>
              </a:tblGrid>
              <a:tr h="0">
                <a:tc>
                  <a:txBody>
                    <a:bodyPr/>
                    <a:lstStyle/>
                    <a:p>
                      <a:pPr algn="ctr">
                        <a:lnSpc>
                          <a:spcPct val="107000"/>
                        </a:lnSpc>
                      </a:pPr>
                      <a:r>
                        <a:rPr lang="vi-VN" sz="2800" b="1" dirty="0">
                          <a:effectLst/>
                          <a:latin typeface="+mj-lt"/>
                        </a:rPr>
                        <a:t>Câu</a:t>
                      </a:r>
                      <a:endParaRPr lang="en-US" sz="2800" dirty="0">
                        <a:effectLst/>
                        <a:latin typeface="+mj-lt"/>
                        <a:ea typeface="Calibri" panose="020F0502020204030204" pitchFamily="34" charset="0"/>
                        <a:cs typeface="Times New Roman" panose="02020603050405020304" pitchFamily="18" charset="0"/>
                      </a:endParaRPr>
                    </a:p>
                  </a:txBody>
                  <a:tcPr marL="0" marR="0" marT="0" marB="0" anchor="ctr"/>
                </a:tc>
                <a:tc gridSpan="3">
                  <a:txBody>
                    <a:bodyPr/>
                    <a:lstStyle/>
                    <a:p>
                      <a:pPr algn="ctr">
                        <a:lnSpc>
                          <a:spcPct val="107000"/>
                        </a:lnSpc>
                      </a:pPr>
                      <a:r>
                        <a:rPr lang="en-US" sz="2800" b="1" dirty="0" err="1" smtClean="0">
                          <a:effectLst/>
                          <a:latin typeface="Times New Roman" panose="02020603050405020304" pitchFamily="18" charset="0"/>
                          <a:cs typeface="Times New Roman" panose="02020603050405020304" pitchFamily="18" charset="0"/>
                        </a:rPr>
                        <a:t>Chủ</a:t>
                      </a:r>
                      <a:r>
                        <a:rPr lang="en-US" sz="2800" b="1" baseline="0" dirty="0" smtClean="0">
                          <a:effectLst/>
                          <a:latin typeface="+mj-lt"/>
                        </a:rPr>
                        <a:t> </a:t>
                      </a:r>
                      <a:r>
                        <a:rPr lang="vi-VN" sz="2800" b="1" dirty="0" smtClean="0">
                          <a:effectLst/>
                          <a:latin typeface="+mj-lt"/>
                        </a:rPr>
                        <a:t>ngữ</a:t>
                      </a:r>
                      <a:endParaRPr lang="en-US" sz="2800" dirty="0">
                        <a:effectLst/>
                        <a:latin typeface="+mj-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a:lnSpc>
                          <a:spcPct val="107000"/>
                        </a:lnSpc>
                      </a:pPr>
                      <a:endParaRPr lang="en-US" sz="2800">
                        <a:effectLst/>
                        <a:latin typeface="+mj-lt"/>
                        <a:cs typeface="Times New Roman" panose="02020603050405020304" pitchFamily="18" charset="0"/>
                      </a:endParaRPr>
                    </a:p>
                  </a:txBody>
                  <a:tcPr marL="68580" marR="68580" marT="0" marB="0" anchor="ctr"/>
                </a:tc>
                <a:tc>
                  <a:txBody>
                    <a:bodyPr/>
                    <a:lstStyle/>
                    <a:p>
                      <a:pPr algn="ctr">
                        <a:lnSpc>
                          <a:spcPct val="107000"/>
                        </a:lnSpc>
                      </a:pPr>
                      <a:r>
                        <a:rPr lang="vi-VN" sz="2800" b="1" dirty="0">
                          <a:effectLst/>
                          <a:latin typeface="+mj-lt"/>
                        </a:rPr>
                        <a:t>Chủ ngữ là CDT</a:t>
                      </a:r>
                      <a:endParaRPr lang="en-US" sz="2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vi-VN" sz="2800" b="1">
                          <a:effectLst/>
                          <a:latin typeface="+mj-lt"/>
                        </a:rPr>
                        <a:t>DTTT</a:t>
                      </a:r>
                      <a:endParaRPr lang="en-US" sz="28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vi-VN" sz="2800" b="1" dirty="0">
                          <a:effectLst/>
                          <a:latin typeface="+mj-lt"/>
                        </a:rPr>
                        <a:t>Thành tố phụ là cụm </a:t>
                      </a:r>
                      <a:endParaRPr lang="en-US" sz="2800" b="1" dirty="0">
                        <a:effectLst/>
                        <a:latin typeface="+mj-lt"/>
                      </a:endParaRPr>
                    </a:p>
                    <a:p>
                      <a:pPr algn="ctr">
                        <a:lnSpc>
                          <a:spcPct val="107000"/>
                        </a:lnSpc>
                      </a:pPr>
                      <a:r>
                        <a:rPr lang="vi-VN" sz="2800" b="1" dirty="0">
                          <a:effectLst/>
                          <a:latin typeface="+mj-lt"/>
                        </a:rPr>
                        <a:t>C – V trong CN</a:t>
                      </a:r>
                      <a:endParaRPr lang="en-US" sz="28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0">
                <a:tc>
                  <a:txBody>
                    <a:bodyPr/>
                    <a:lstStyle/>
                    <a:p>
                      <a:pPr algn="ctr">
                        <a:lnSpc>
                          <a:spcPct val="107000"/>
                        </a:lnSpc>
                      </a:pPr>
                      <a:r>
                        <a:rPr lang="vi-VN" sz="2800">
                          <a:effectLst/>
                          <a:latin typeface="+mj-lt"/>
                        </a:rPr>
                        <a:t>a</a:t>
                      </a:r>
                      <a:endParaRPr lang="en-US" sz="28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pPr>
                      <a:r>
                        <a:rPr lang="vi-VN" sz="2800" dirty="0">
                          <a:effectLst/>
                          <a:latin typeface="+mj-lt"/>
                        </a:rPr>
                        <a:t>Bộ quần áo bà ba đen mà má nuôi tôi vừa khâu cho tôi</a:t>
                      </a:r>
                      <a:endParaRPr lang="en-US" sz="2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vi-VN" sz="2800" smtClean="0">
                          <a:effectLst/>
                          <a:latin typeface="+mj-lt"/>
                        </a:rPr>
                        <a:t>quần áo</a:t>
                      </a:r>
                      <a:endParaRPr lang="en-US" sz="2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pPr>
                      <a:r>
                        <a:rPr lang="vi-VN" sz="2800" dirty="0">
                          <a:effectLst/>
                          <a:latin typeface="+mj-lt"/>
                        </a:rPr>
                        <a:t> má nuôi </a:t>
                      </a:r>
                      <a:r>
                        <a:rPr lang="vi-VN" sz="2800" dirty="0" smtClean="0">
                          <a:effectLst/>
                          <a:latin typeface="+mj-lt"/>
                        </a:rPr>
                        <a:t>tôi</a:t>
                      </a:r>
                      <a:r>
                        <a:rPr lang="en-US" sz="2800" baseline="0" dirty="0" smtClean="0">
                          <a:effectLst/>
                          <a:latin typeface="+mj-lt"/>
                        </a:rPr>
                        <a:t> /</a:t>
                      </a:r>
                      <a:r>
                        <a:rPr lang="vi-VN" sz="2800" dirty="0" smtClean="0">
                          <a:effectLst/>
                          <a:latin typeface="+mj-lt"/>
                        </a:rPr>
                        <a:t> </a:t>
                      </a:r>
                      <a:r>
                        <a:rPr lang="vi-VN" sz="2800" dirty="0">
                          <a:effectLst/>
                          <a:latin typeface="+mj-lt"/>
                        </a:rPr>
                        <a:t>vừa khâu cho tôi</a:t>
                      </a:r>
                      <a:endParaRPr lang="en-US" sz="28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0">
                <a:tc>
                  <a:txBody>
                    <a:bodyPr/>
                    <a:lstStyle/>
                    <a:p>
                      <a:pPr algn="ctr">
                        <a:lnSpc>
                          <a:spcPct val="107000"/>
                        </a:lnSpc>
                      </a:pPr>
                      <a:r>
                        <a:rPr lang="vi-VN" sz="2800">
                          <a:effectLst/>
                          <a:latin typeface="+mj-lt"/>
                        </a:rPr>
                        <a:t>b</a:t>
                      </a:r>
                      <a:endParaRPr lang="en-US" sz="28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pPr>
                      <a:r>
                        <a:rPr lang="vi-VN" sz="2800">
                          <a:effectLst/>
                          <a:latin typeface="+mj-lt"/>
                        </a:rPr>
                        <a:t>Chuyện bác Hai và chú kết bạn rồi cùng nhau đánh giặc</a:t>
                      </a:r>
                      <a:endParaRPr lang="en-US" sz="28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vi-VN" sz="2800" dirty="0">
                          <a:effectLst/>
                          <a:latin typeface="+mj-lt"/>
                        </a:rPr>
                        <a:t>chuyện </a:t>
                      </a:r>
                      <a:endParaRPr lang="en-US" sz="2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pPr>
                      <a:r>
                        <a:rPr lang="vi-VN" sz="2800" dirty="0">
                          <a:effectLst/>
                          <a:latin typeface="+mj-lt"/>
                        </a:rPr>
                        <a:t>bác Hai và </a:t>
                      </a:r>
                      <a:r>
                        <a:rPr lang="vi-VN" sz="2800">
                          <a:effectLst/>
                          <a:latin typeface="+mj-lt"/>
                        </a:rPr>
                        <a:t>chú </a:t>
                      </a:r>
                      <a:r>
                        <a:rPr lang="vi-VN" sz="2800" smtClean="0">
                          <a:effectLst/>
                          <a:latin typeface="+mj-lt"/>
                        </a:rPr>
                        <a:t>/ </a:t>
                      </a:r>
                      <a:r>
                        <a:rPr lang="vi-VN" sz="2800" dirty="0">
                          <a:effectLst/>
                          <a:latin typeface="+mj-lt"/>
                        </a:rPr>
                        <a:t>kết </a:t>
                      </a:r>
                      <a:r>
                        <a:rPr lang="vi-VN" sz="2800" dirty="0" smtClean="0">
                          <a:effectLst/>
                          <a:latin typeface="+mj-lt"/>
                        </a:rPr>
                        <a:t>bạn </a:t>
                      </a:r>
                      <a:r>
                        <a:rPr lang="en-US" sz="2800" dirty="0" err="1" smtClean="0">
                          <a:effectLst/>
                          <a:latin typeface="Times New Roman" panose="02020603050405020304" pitchFamily="18" charset="0"/>
                          <a:cs typeface="Times New Roman" panose="02020603050405020304" pitchFamily="18" charset="0"/>
                        </a:rPr>
                        <a:t>rồi</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cùng</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nhau</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đánh</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giặc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0400" y="1237382"/>
            <a:ext cx="10858500" cy="4031873"/>
          </a:xfrm>
          <a:prstGeom prst="rect">
            <a:avLst/>
          </a:prstGeom>
          <a:noFill/>
        </p:spPr>
        <p:txBody>
          <a:bodyPr wrap="square">
            <a:spAutoFit/>
          </a:bodyPr>
          <a:lstStyle/>
          <a:p>
            <a:pPr algn="just"/>
            <a:r>
              <a:rPr lang="vi-VN" sz="3200" b="1" dirty="0">
                <a:effectLst/>
                <a:latin typeface="Times New Roman" panose="02020603050405020304" pitchFamily="18" charset="0"/>
                <a:ea typeface="Calibri" panose="020F0502020204030204" pitchFamily="34" charset="0"/>
              </a:rPr>
              <a:t>Bài 4/91</a:t>
            </a:r>
            <a:endParaRPr lang="en-US" sz="3200" dirty="0">
              <a:effectLst/>
              <a:latin typeface="Times New Roman" panose="02020603050405020304" pitchFamily="18" charset="0"/>
              <a:ea typeface="Calibri" panose="020F0502020204030204" pitchFamily="34" charset="0"/>
            </a:endParaRPr>
          </a:p>
          <a:p>
            <a:pPr marL="342900" lvl="0" indent="-342900" algn="just">
              <a:buFont typeface="+mj-lt"/>
              <a:buAutoNum type="alphaLcPeriod"/>
            </a:pPr>
            <a:r>
              <a:rPr lang="en-US" sz="3200" i="1" dirty="0" err="1">
                <a:effectLst/>
                <a:latin typeface="Times New Roman" panose="02020603050405020304" pitchFamily="18" charset="0"/>
                <a:ea typeface="Calibri" panose="020F0502020204030204" pitchFamily="34" charset="0"/>
              </a:rPr>
              <a:t>Một</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năm</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nọ</a:t>
            </a:r>
            <a:r>
              <a:rPr lang="en-US" sz="3200" i="1" dirty="0">
                <a:effectLst/>
                <a:latin typeface="Times New Roman" panose="02020603050405020304" pitchFamily="18" charset="0"/>
                <a:ea typeface="Calibri" panose="020F0502020204030204" pitchFamily="34" charset="0"/>
              </a:rPr>
              <a:t>, </a:t>
            </a:r>
            <a:r>
              <a:rPr lang="en-US" sz="3200" i="1" dirty="0" err="1">
                <a:solidFill>
                  <a:srgbClr val="FF0000"/>
                </a:solidFill>
                <a:effectLst/>
                <a:latin typeface="Times New Roman" panose="02020603050405020304" pitchFamily="18" charset="0"/>
                <a:ea typeface="Calibri" panose="020F0502020204030204" pitchFamily="34" charset="0"/>
              </a:rPr>
              <a:t>t</a:t>
            </a:r>
            <a:r>
              <a:rPr lang="en-US" sz="3200" i="1" u="sng" dirty="0" err="1">
                <a:solidFill>
                  <a:srgbClr val="FF0000"/>
                </a:solidFill>
                <a:effectLst/>
                <a:latin typeface="Times New Roman" panose="02020603050405020304" pitchFamily="18" charset="0"/>
                <a:ea typeface="Calibri" panose="020F0502020204030204" pitchFamily="34" charset="0"/>
              </a:rPr>
              <a:t>rời</a:t>
            </a:r>
            <a:r>
              <a:rPr lang="en-US" sz="3200" i="1" dirty="0">
                <a:solidFill>
                  <a:srgbClr val="FF0000"/>
                </a:solidFill>
                <a:effectLst/>
                <a:latin typeface="Times New Roman" panose="02020603050405020304" pitchFamily="18" charset="0"/>
                <a:ea typeface="Calibri" panose="020F0502020204030204" pitchFamily="34" charset="0"/>
              </a:rPr>
              <a:t>/</a:t>
            </a:r>
            <a:r>
              <a:rPr lang="en-US" sz="3200" i="1" u="sng" dirty="0" err="1">
                <a:solidFill>
                  <a:srgbClr val="FF0000"/>
                </a:solidFill>
                <a:effectLst/>
                <a:latin typeface="Times New Roman" panose="02020603050405020304" pitchFamily="18" charset="0"/>
                <a:ea typeface="Calibri" panose="020F0502020204030204" pitchFamily="34" charset="0"/>
              </a:rPr>
              <a:t>mưa</a:t>
            </a:r>
            <a:r>
              <a:rPr lang="en-US" sz="3200" i="1" u="sng" dirty="0">
                <a:solidFill>
                  <a:srgbClr val="FF0000"/>
                </a:solidFill>
                <a:effectLst/>
                <a:latin typeface="Times New Roman" panose="02020603050405020304" pitchFamily="18" charset="0"/>
                <a:ea typeface="Calibri" panose="020F0502020204030204" pitchFamily="34" charset="0"/>
              </a:rPr>
              <a:t> to</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làm</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nước</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trong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giếng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dềnh</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lên</a:t>
            </a:r>
            <a:r>
              <a:rPr lang="en-US" sz="3200" i="1" dirty="0">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a:p>
            <a:pPr algn="just"/>
            <a:r>
              <a:rPr lang="en-US" sz="3200" dirty="0">
                <a:effectLst/>
                <a:latin typeface="Times New Roman" panose="02020603050405020304" pitchFamily="18" charset="0"/>
                <a:ea typeface="Calibri" panose="020F0502020204030204" pitchFamily="34" charset="0"/>
              </a:rPr>
              <a:t>                      </a:t>
            </a:r>
            <a:r>
              <a:rPr lang="en-US" sz="3200" dirty="0" smtClean="0">
                <a:effectLst/>
                <a:latin typeface="Times New Roman" panose="02020603050405020304" pitchFamily="18" charset="0"/>
                <a:ea typeface="Calibri" panose="020F0502020204030204" pitchFamily="34" charset="0"/>
              </a:rPr>
              <a:t>    C1   V1    </a:t>
            </a:r>
            <a:endParaRPr lang="en-US" sz="3200" dirty="0">
              <a:effectLst/>
              <a:latin typeface="Times New Roman" panose="02020603050405020304" pitchFamily="18" charset="0"/>
              <a:ea typeface="Calibri" panose="020F0502020204030204" pitchFamily="34" charset="0"/>
            </a:endParaRPr>
          </a:p>
          <a:p>
            <a:pPr algn="just"/>
            <a:r>
              <a:rPr lang="en-US" sz="3200" dirty="0">
                <a:effectLst/>
                <a:latin typeface="Times New Roman" panose="02020603050405020304" pitchFamily="18" charset="0"/>
                <a:ea typeface="Calibri" panose="020F0502020204030204" pitchFamily="34" charset="0"/>
              </a:rPr>
              <a:t>                             </a:t>
            </a:r>
            <a:r>
              <a:rPr lang="vi-VN" sz="3200" dirty="0">
                <a:effectLst/>
                <a:latin typeface="Times New Roman" panose="02020603050405020304" pitchFamily="18" charset="0"/>
                <a:ea typeface="Calibri" panose="020F0502020204030204" pitchFamily="34" charset="0"/>
              </a:rPr>
              <a:t>   </a:t>
            </a:r>
            <a:r>
              <a:rPr lang="en-US" sz="3200" dirty="0" smtClean="0">
                <a:effectLst/>
                <a:latin typeface="Times New Roman" panose="02020603050405020304" pitchFamily="18" charset="0"/>
                <a:ea typeface="Calibri" panose="020F0502020204030204" pitchFamily="34" charset="0"/>
              </a:rPr>
              <a:t>  </a:t>
            </a:r>
            <a:r>
              <a:rPr lang="en-US" sz="3200" b="1" dirty="0" smtClean="0">
                <a:effectLst/>
                <a:latin typeface="Times New Roman" panose="02020603050405020304" pitchFamily="18" charset="0"/>
                <a:ea typeface="Calibri" panose="020F0502020204030204" pitchFamily="34" charset="0"/>
              </a:rPr>
              <a:t>C                  </a:t>
            </a:r>
            <a:r>
              <a:rPr lang="en-US" sz="3200" b="1" dirty="0" smtClean="0">
                <a:effectLst/>
                <a:latin typeface="Times New Roman" panose="02020603050405020304" pitchFamily="18" charset="0"/>
                <a:ea typeface="Calibri" panose="020F0502020204030204" pitchFamily="34" charset="0"/>
              </a:rPr>
              <a:t>V</a:t>
            </a:r>
            <a:endParaRPr lang="en-US" sz="3200" dirty="0">
              <a:latin typeface="Times New Roman" panose="02020603050405020304" pitchFamily="18" charset="0"/>
              <a:ea typeface="Calibri" panose="020F0502020204030204" pitchFamily="34" charset="0"/>
            </a:endParaRPr>
          </a:p>
          <a:p>
            <a:pPr algn="just"/>
            <a:r>
              <a:rPr lang="en-US" sz="3200" i="1" u="sng" dirty="0" smtClean="0">
                <a:solidFill>
                  <a:srgbClr val="FF0000"/>
                </a:solidFill>
                <a:effectLst/>
                <a:latin typeface="Times New Roman" panose="02020603050405020304" pitchFamily="18" charset="0"/>
                <a:ea typeface="Calibri" panose="020F0502020204030204" pitchFamily="34" charset="0"/>
              </a:rPr>
              <a:t>b. </a:t>
            </a:r>
            <a:r>
              <a:rPr lang="en-US" sz="3200" i="1" u="sng" dirty="0" err="1" smtClean="0">
                <a:solidFill>
                  <a:srgbClr val="FF0000"/>
                </a:solidFill>
                <a:effectLst/>
                <a:latin typeface="Times New Roman" panose="02020603050405020304" pitchFamily="18" charset="0"/>
                <a:ea typeface="Calibri" panose="020F0502020204030204" pitchFamily="34" charset="0"/>
              </a:rPr>
              <a:t>Câu</a:t>
            </a:r>
            <a:r>
              <a:rPr lang="en-US" sz="3200" i="1" u="sng" dirty="0" smtClean="0">
                <a:solidFill>
                  <a:srgbClr val="FF0000"/>
                </a:solidFill>
                <a:effectLst/>
                <a:latin typeface="Times New Roman" panose="02020603050405020304" pitchFamily="18" charset="0"/>
                <a:ea typeface="Calibri" panose="020F0502020204030204" pitchFamily="34" charset="0"/>
              </a:rPr>
              <a:t> </a:t>
            </a:r>
            <a:r>
              <a:rPr lang="en-US" sz="3200" i="1" u="sng" dirty="0" err="1">
                <a:solidFill>
                  <a:srgbClr val="FF0000"/>
                </a:solidFill>
                <a:effectLst/>
                <a:latin typeface="Times New Roman" panose="02020603050405020304" pitchFamily="18" charset="0"/>
                <a:ea typeface="Calibri" panose="020F0502020204030204" pitchFamily="34" charset="0"/>
              </a:rPr>
              <a:t>nói</a:t>
            </a:r>
            <a:r>
              <a:rPr lang="en-US" sz="3200" i="1" u="sng" dirty="0">
                <a:solidFill>
                  <a:srgbClr val="FF0000"/>
                </a:solidFill>
                <a:effectLst/>
                <a:latin typeface="Times New Roman" panose="02020603050405020304" pitchFamily="18" charset="0"/>
                <a:ea typeface="Calibri" panose="020F0502020204030204" pitchFamily="34" charset="0"/>
              </a:rPr>
              <a:t> </a:t>
            </a:r>
            <a:r>
              <a:rPr lang="en-US" sz="3200" i="1" u="sng" dirty="0" err="1">
                <a:solidFill>
                  <a:srgbClr val="FF0000"/>
                </a:solidFill>
                <a:effectLst/>
                <a:latin typeface="Times New Roman" panose="02020603050405020304" pitchFamily="18" charset="0"/>
                <a:ea typeface="Calibri" panose="020F0502020204030204" pitchFamily="34" charset="0"/>
              </a:rPr>
              <a:t>nghĩa</a:t>
            </a:r>
            <a:r>
              <a:rPr lang="en-US" sz="3200" i="1" u="sng" dirty="0">
                <a:solidFill>
                  <a:srgbClr val="FF0000"/>
                </a:solidFill>
                <a:effectLst/>
                <a:latin typeface="Times New Roman" panose="02020603050405020304" pitchFamily="18" charset="0"/>
                <a:ea typeface="Calibri" panose="020F0502020204030204" pitchFamily="34" charset="0"/>
              </a:rPr>
              <a:t> </a:t>
            </a:r>
            <a:r>
              <a:rPr lang="en-US" sz="3200" i="1" u="sng" dirty="0" err="1">
                <a:solidFill>
                  <a:srgbClr val="FF0000"/>
                </a:solidFill>
                <a:effectLst/>
                <a:latin typeface="Times New Roman" panose="02020603050405020304" pitchFamily="18" charset="0"/>
                <a:ea typeface="Calibri" panose="020F0502020204030204" pitchFamily="34" charset="0"/>
              </a:rPr>
              <a:t>lí</a:t>
            </a:r>
            <a:r>
              <a:rPr lang="en-US" sz="3200" i="1" dirty="0">
                <a:solidFill>
                  <a:srgbClr val="FF0000"/>
                </a:solidFill>
                <a:effectLst/>
                <a:latin typeface="Times New Roman" panose="02020603050405020304" pitchFamily="18" charset="0"/>
                <a:ea typeface="Calibri" panose="020F0502020204030204" pitchFamily="34" charset="0"/>
              </a:rPr>
              <a:t>/</a:t>
            </a:r>
            <a:r>
              <a:rPr lang="en-US" sz="3200" i="1" u="sng" dirty="0" err="1">
                <a:solidFill>
                  <a:srgbClr val="FF0000"/>
                </a:solidFill>
                <a:effectLst/>
                <a:latin typeface="Times New Roman" panose="02020603050405020304" pitchFamily="18" charset="0"/>
                <a:ea typeface="Calibri" panose="020F0502020204030204" pitchFamily="34" charset="0"/>
              </a:rPr>
              <a:t>của</a:t>
            </a:r>
            <a:r>
              <a:rPr lang="en-US" sz="3200" i="1" u="sng" dirty="0">
                <a:solidFill>
                  <a:srgbClr val="FF0000"/>
                </a:solidFill>
                <a:effectLst/>
                <a:latin typeface="Times New Roman" panose="02020603050405020304" pitchFamily="18" charset="0"/>
                <a:ea typeface="Calibri" panose="020F0502020204030204" pitchFamily="34" charset="0"/>
              </a:rPr>
              <a:t> con </a:t>
            </a:r>
            <a:r>
              <a:rPr lang="en-US" sz="3200" i="1" u="sng" dirty="0" err="1">
                <a:solidFill>
                  <a:srgbClr val="FF0000"/>
                </a:solidFill>
                <a:effectLst/>
                <a:latin typeface="Times New Roman" panose="02020603050405020304" pitchFamily="18" charset="0"/>
                <a:ea typeface="Calibri" panose="020F0502020204030204" pitchFamily="34" charset="0"/>
              </a:rPr>
              <a:t>bé</a:t>
            </a:r>
            <a:r>
              <a:rPr lang="en-US" sz="3200" i="1" u="sng" dirty="0">
                <a:solidFill>
                  <a:srgbClr val="FF0000"/>
                </a:solidFill>
                <a:effectLst/>
                <a:latin typeface="Times New Roman" panose="02020603050405020304" pitchFamily="18" charset="0"/>
                <a:ea typeface="Calibri" panose="020F0502020204030204" pitchFamily="34" charset="0"/>
              </a:rPr>
              <a:t> </a:t>
            </a:r>
            <a:r>
              <a:rPr lang="en-US" sz="3200" i="1" u="sng" dirty="0" err="1">
                <a:solidFill>
                  <a:srgbClr val="FF0000"/>
                </a:solidFill>
                <a:effectLst/>
                <a:latin typeface="Times New Roman" panose="02020603050405020304" pitchFamily="18" charset="0"/>
                <a:ea typeface="Calibri" panose="020F0502020204030204" pitchFamily="34" charset="0"/>
              </a:rPr>
              <a:t>bảy</a:t>
            </a:r>
            <a:r>
              <a:rPr lang="en-US" sz="3200" i="1" u="sng" dirty="0">
                <a:solidFill>
                  <a:srgbClr val="FF0000"/>
                </a:solidFill>
                <a:effectLst/>
                <a:latin typeface="Times New Roman" panose="02020603050405020304" pitchFamily="18" charset="0"/>
                <a:ea typeface="Calibri" panose="020F0502020204030204" pitchFamily="34" charset="0"/>
              </a:rPr>
              <a:t> </a:t>
            </a:r>
            <a:r>
              <a:rPr lang="en-US" sz="3200" i="1" u="sng" dirty="0" err="1">
                <a:solidFill>
                  <a:srgbClr val="FF0000"/>
                </a:solidFill>
                <a:effectLst/>
                <a:latin typeface="Times New Roman" panose="02020603050405020304" pitchFamily="18" charset="0"/>
                <a:ea typeface="Calibri" panose="020F0502020204030204" pitchFamily="34" charset="0"/>
              </a:rPr>
              <a:t>tuổi</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hình</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như</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có</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một</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sức</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mạnh</a:t>
            </a:r>
            <a:r>
              <a:rPr lang="en-US" sz="3200" i="1" dirty="0">
                <a:effectLst/>
                <a:latin typeface="Times New Roman" panose="02020603050405020304" pitchFamily="18" charset="0"/>
                <a:ea typeface="Calibri" panose="020F0502020204030204" pitchFamily="34" charset="0"/>
              </a:rPr>
              <a:t> … </a:t>
            </a:r>
            <a:r>
              <a:rPr lang="en-US" sz="3200" i="1" dirty="0" err="1" smtClean="0">
                <a:effectLst/>
                <a:latin typeface="Times New Roman" panose="02020603050405020304" pitchFamily="18" charset="0"/>
                <a:ea typeface="Calibri" panose="020F0502020204030204" pitchFamily="34" charset="0"/>
              </a:rPr>
              <a:t>chạy</a:t>
            </a:r>
            <a:r>
              <a:rPr lang="en-US" sz="3200" i="1" dirty="0" smtClean="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quanh</a:t>
            </a:r>
            <a:r>
              <a:rPr lang="en-US" sz="3200" dirty="0">
                <a:effectLst/>
                <a:latin typeface="Times New Roman" panose="02020603050405020304" pitchFamily="18" charset="0"/>
                <a:ea typeface="Calibri" panose="020F0502020204030204" pitchFamily="34" charset="0"/>
              </a:rPr>
              <a:t>. </a:t>
            </a:r>
          </a:p>
          <a:p>
            <a:pPr algn="just"/>
            <a:r>
              <a:rPr lang="en-US" sz="3200" dirty="0">
                <a:effectLst/>
                <a:latin typeface="Times New Roman" panose="02020603050405020304" pitchFamily="18" charset="0"/>
                <a:ea typeface="Calibri" panose="020F0502020204030204" pitchFamily="34" charset="0"/>
              </a:rPr>
              <a:t>                 </a:t>
            </a:r>
            <a:r>
              <a:rPr lang="en-US" sz="3200" dirty="0" smtClean="0">
                <a:effectLst/>
                <a:latin typeface="Times New Roman" panose="02020603050405020304" pitchFamily="18" charset="0"/>
                <a:ea typeface="Calibri" panose="020F0502020204030204" pitchFamily="34" charset="0"/>
              </a:rPr>
              <a:t>C1                            V1 </a:t>
            </a:r>
            <a:endParaRPr lang="en-US" sz="3200" dirty="0">
              <a:effectLst/>
              <a:latin typeface="Times New Roman" panose="02020603050405020304" pitchFamily="18" charset="0"/>
              <a:ea typeface="Calibri" panose="020F0502020204030204" pitchFamily="34" charset="0"/>
            </a:endParaRPr>
          </a:p>
          <a:p>
            <a:pPr algn="just"/>
            <a:r>
              <a:rPr lang="en-US" sz="3200" dirty="0">
                <a:effectLst/>
                <a:latin typeface="Times New Roman" panose="02020603050405020304" pitchFamily="18" charset="0"/>
                <a:ea typeface="Calibri" panose="020F0502020204030204" pitchFamily="34" charset="0"/>
              </a:rPr>
              <a:t>                           </a:t>
            </a:r>
            <a:r>
              <a:rPr lang="en-US" sz="3200" b="1" dirty="0" smtClean="0">
                <a:effectLst/>
                <a:latin typeface="Times New Roman" panose="02020603050405020304" pitchFamily="18" charset="0"/>
                <a:ea typeface="Calibri" panose="020F0502020204030204" pitchFamily="34" charset="0"/>
              </a:rPr>
              <a:t>C                                                      V</a:t>
            </a:r>
            <a:endParaRPr lang="en-US" sz="3200" dirty="0">
              <a:effectLst/>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a:off x="131885" y="1657418"/>
            <a:ext cx="12060115" cy="1783080"/>
          </a:xfrm>
          <a:prstGeom prst="hexagon">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32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Vai</a:t>
            </a:r>
            <a:r>
              <a:rPr lang="en-US" sz="32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32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3200" b="1" i="1"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ụm</a:t>
            </a:r>
            <a:r>
              <a:rPr lang="en-US" sz="3200" b="1" i="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32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7000"/>
              </a:lnSpc>
              <a:spcAft>
                <a:spcPts val="800"/>
              </a:spcAft>
            </a:pPr>
            <a:r>
              <a:rPr lang="en-US" sz="3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Cụm</a:t>
            </a:r>
            <a:r>
              <a:rPr lang="en-US" sz="3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32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32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ổ</a:t>
            </a:r>
            <a:r>
              <a:rPr lang="en-US" sz="3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sung </a:t>
            </a:r>
            <a:r>
              <a:rPr lang="en-US" sz="32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câu</a:t>
            </a:r>
            <a:endParaRPr lang="en-US" sz="32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3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Cụm</a:t>
            </a:r>
            <a:r>
              <a:rPr lang="en-US" sz="3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chủ</a:t>
            </a:r>
            <a:r>
              <a:rPr lang="en-US" sz="3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vị</a:t>
            </a:r>
            <a:r>
              <a:rPr lang="en-US" sz="3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làm</a:t>
            </a:r>
            <a:r>
              <a:rPr lang="en-US" sz="3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chủ</a:t>
            </a:r>
            <a:r>
              <a:rPr lang="en-US" sz="3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ngữ</a:t>
            </a:r>
            <a:r>
              <a:rPr lang="en-US" sz="3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câu</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169377" y="1002323"/>
            <a:ext cx="1776046" cy="461665"/>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Kết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luận</a:t>
            </a:r>
            <a:r>
              <a:rPr lang="en-US" sz="2400" b="1" dirty="0" smtClean="0">
                <a:solidFill>
                  <a:srgbClr val="FF0000"/>
                </a:solidFill>
                <a:latin typeface="Times New Roman" panose="02020603050405020304" pitchFamily="18" charset="0"/>
                <a:cs typeface="Times New Roman" panose="02020603050405020304" pitchFamily="18" charset="0"/>
              </a:rPr>
              <a:t> 2: </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644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a:off x="0" y="1657418"/>
            <a:ext cx="12678507" cy="1783080"/>
          </a:xfrm>
          <a:prstGeom prst="hexagon">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24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4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24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b="1" i="1"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ụm</a:t>
            </a:r>
            <a:r>
              <a:rPr lang="en-US" sz="2400" b="1" i="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400" b="1" i="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i="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400" b="1" i="1"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7000"/>
              </a:lnSpc>
              <a:spcAft>
                <a:spcPts val="800"/>
              </a:spcAft>
            </a:pPr>
            <a:r>
              <a:rPr lang="en-US" sz="2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Cụm</a:t>
            </a:r>
            <a:r>
              <a:rPr lang="en-US" sz="2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4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ổ</a:t>
            </a:r>
            <a:r>
              <a:rPr lang="en-US" sz="2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sung </a:t>
            </a:r>
            <a:r>
              <a:rPr lang="en-US" sz="24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câu</a:t>
            </a:r>
            <a:endParaRPr lang="en-US"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Cụm</a:t>
            </a:r>
            <a:r>
              <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chủ</a:t>
            </a:r>
            <a:r>
              <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vị</a:t>
            </a:r>
            <a:r>
              <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trực</a:t>
            </a:r>
            <a:r>
              <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40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làm</a:t>
            </a:r>
            <a:r>
              <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chủ</a:t>
            </a:r>
            <a:r>
              <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ngữ</a:t>
            </a:r>
            <a:r>
              <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vị</a:t>
            </a:r>
            <a:r>
              <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ngữ</a:t>
            </a:r>
            <a:r>
              <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câu</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169377" y="1002323"/>
            <a:ext cx="1776046" cy="461665"/>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Kết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luận</a:t>
            </a:r>
            <a:r>
              <a:rPr lang="en-US" sz="2400" b="1" dirty="0" smtClean="0">
                <a:solidFill>
                  <a:srgbClr val="FF0000"/>
                </a:solidFill>
                <a:latin typeface="Times New Roman" panose="02020603050405020304" pitchFamily="18" charset="0"/>
                <a:cs typeface="Times New Roman" panose="02020603050405020304" pitchFamily="18" charset="0"/>
              </a:rPr>
              <a:t> 3: </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053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watch and a clock on a table&#10;&#10;Description automatically generated with low confidence"/>
          <p:cNvPicPr>
            <a:picLocks noChangeAspect="1"/>
          </p:cNvPicPr>
          <p:nvPr/>
        </p:nvPicPr>
        <p:blipFill rotWithShape="1">
          <a:blip r:embed="rId2"/>
          <a:srcRect t="19"/>
          <a:stretch>
            <a:fillRect/>
          </a:stretch>
        </p:blipFill>
        <p:spPr>
          <a:xfrm>
            <a:off x="0" y="0"/>
            <a:ext cx="12192000" cy="6858000"/>
          </a:xfrm>
          <a:prstGeom prst="rect">
            <a:avLst/>
          </a:prstGeom>
        </p:spPr>
      </p:pic>
      <p:sp>
        <p:nvSpPr>
          <p:cNvPr id="5" name="TextBox 4"/>
          <p:cNvSpPr txBox="1"/>
          <p:nvPr/>
        </p:nvSpPr>
        <p:spPr>
          <a:xfrm>
            <a:off x="660400" y="105370"/>
            <a:ext cx="10858500" cy="923330"/>
          </a:xfrm>
          <a:prstGeom prst="rect">
            <a:avLst/>
          </a:prstGeom>
          <a:noFill/>
        </p:spPr>
        <p:txBody>
          <a:bodyPr wrap="square">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ea typeface="Calibri" panose="020F0502020204030204" pitchFamily="34" charset="0"/>
                <a:cs typeface="Times New Roman" panose="02020603050405020304" pitchFamily="18" charset="0"/>
              </a:rPr>
              <a:t>VẬN DỤNG</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4" name="Oval 3"/>
          <p:cNvSpPr/>
          <p:nvPr/>
        </p:nvSpPr>
        <p:spPr>
          <a:xfrm>
            <a:off x="475995" y="989136"/>
            <a:ext cx="10454601" cy="2136532"/>
          </a:xfrm>
          <a:prstGeom prst="ellipse">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1">
                <a:solidFill>
                  <a:schemeClr val="tx1"/>
                </a:solidFill>
                <a:effectLst/>
                <a:latin typeface="Times New Roman" panose="02020603050405020304" pitchFamily="18" charset="0"/>
                <a:ea typeface="Calibri" panose="020F0502020204030204" pitchFamily="34" charset="0"/>
              </a:rPr>
              <a:t>Viết đoạn văn khoảng 5 - 7 dòng trình bày suy nghĩ của em về một văn bản nghị luận đã học, trong đó có sử dụng ít nhất một vị ngữ và một chủ ngữ được mở rộng bằng cụm chủ vị.</a:t>
            </a:r>
            <a:endParaRPr lang="en-US" sz="2400">
              <a:solidFill>
                <a:schemeClr val="tx1"/>
              </a:solidFill>
              <a:effectLst/>
              <a:latin typeface="Times New Roman" panose="02020603050405020304" pitchFamily="18" charset="0"/>
              <a:ea typeface="Calibri" panose="020F0502020204030204" pitchFamily="34" charset="0"/>
            </a:endParaRPr>
          </a:p>
        </p:txBody>
      </p:sp>
      <p:graphicFrame>
        <p:nvGraphicFramePr>
          <p:cNvPr id="6" name="Table 7"/>
          <p:cNvGraphicFramePr>
            <a:graphicFrameLocks noGrp="1"/>
          </p:cNvGraphicFramePr>
          <p:nvPr/>
        </p:nvGraphicFramePr>
        <p:xfrm>
          <a:off x="1061330" y="3451861"/>
          <a:ext cx="8128000" cy="20116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69615">
                <a:tc>
                  <a:txBody>
                    <a:bodyPr/>
                    <a:lstStyle/>
                    <a:p>
                      <a:pPr algn="ct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1,2</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3,4</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1552382">
                <a:tc>
                  <a:txBody>
                    <a:bodyPr/>
                    <a:lstStyle/>
                    <a:p>
                      <a:pPr algn="just"/>
                      <a:r>
                        <a:rPr lang="vi-VN" sz="2400" b="1" dirty="0">
                          <a:effectLst/>
                          <a:latin typeface="Times New Roman" panose="02020603050405020304" pitchFamily="18" charset="0"/>
                          <a:ea typeface="Calibri" panose="020F0502020204030204" pitchFamily="34" charset="0"/>
                        </a:rPr>
                        <a:t>Viết cá nhân yêu cầu bài tập về văn bản “Thiên nhiên và con ngườ</a:t>
                      </a:r>
                      <a:r>
                        <a:rPr lang="en-US" sz="2400" b="1" dirty="0" err="1">
                          <a:effectLst/>
                          <a:latin typeface="Times New Roman" panose="02020603050405020304" pitchFamily="18" charset="0"/>
                          <a:ea typeface="Calibri" panose="020F0502020204030204" pitchFamily="34" charset="0"/>
                        </a:rPr>
                        <a:t>i</a:t>
                      </a:r>
                      <a:r>
                        <a:rPr lang="vi-VN" sz="2400" b="1" dirty="0">
                          <a:effectLst/>
                          <a:latin typeface="Times New Roman" panose="02020603050405020304" pitchFamily="18" charset="0"/>
                          <a:ea typeface="Calibri" panose="020F0502020204030204" pitchFamily="34" charset="0"/>
                        </a:rPr>
                        <a:t> trong truyện “Đất rừng phương Nam”</a:t>
                      </a:r>
                      <a:r>
                        <a:rPr lang="en-US" sz="2400" b="1"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a:txBody>
                  <a:tcPr>
                    <a:solidFill>
                      <a:schemeClr val="bg1"/>
                    </a:solidFill>
                  </a:tcPr>
                </a:tc>
                <a:tc>
                  <a:txBody>
                    <a:bodyPr/>
                    <a:lstStyle/>
                    <a:p>
                      <a:pPr algn="just"/>
                      <a:r>
                        <a:rPr lang="vi-VN" sz="2400" b="1" dirty="0">
                          <a:effectLst/>
                          <a:latin typeface="Times New Roman" panose="02020603050405020304" pitchFamily="18" charset="0"/>
                          <a:ea typeface="Calibri" panose="020F0502020204030204" pitchFamily="34" charset="0"/>
                        </a:rPr>
                        <a:t>Viết cá nhân yêu cầu bài tập về văn bản “Vẻ đẹp của bài thơ </a:t>
                      </a:r>
                      <a:r>
                        <a:rPr lang="en-US" sz="2400" b="1" dirty="0">
                          <a:effectLst/>
                          <a:latin typeface="Times New Roman" panose="02020603050405020304" pitchFamily="18" charset="0"/>
                          <a:ea typeface="Calibri" panose="020F0502020204030204" pitchFamily="34" charset="0"/>
                        </a:rPr>
                        <a:t>“</a:t>
                      </a:r>
                      <a:r>
                        <a:rPr lang="vi-VN" sz="2400" b="1" i="1" dirty="0">
                          <a:effectLst/>
                          <a:latin typeface="Times New Roman" panose="02020603050405020304" pitchFamily="18" charset="0"/>
                          <a:ea typeface="Calibri" panose="020F0502020204030204" pitchFamily="34" charset="0"/>
                        </a:rPr>
                        <a:t>Tiếng gà trưa</a:t>
                      </a:r>
                      <a:r>
                        <a:rPr lang="vi-VN" sz="2400" b="1" dirty="0">
                          <a:effectLst/>
                          <a:latin typeface="Times New Roman" panose="02020603050405020304" pitchFamily="18" charset="0"/>
                          <a:ea typeface="Calibri" panose="020F0502020204030204" pitchFamily="34" charset="0"/>
                        </a:rPr>
                        <a:t>”</a:t>
                      </a:r>
                      <a:r>
                        <a:rPr lang="en-US" sz="2400" b="1"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a:p>
                      <a:endParaRPr lang="en-US" sz="2400" dirty="0"/>
                    </a:p>
                  </a:txBody>
                  <a:tcPr>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0400" y="539209"/>
            <a:ext cx="10858500" cy="5693866"/>
          </a:xfrm>
          <a:prstGeom prst="rect">
            <a:avLst/>
          </a:prstGeom>
          <a:noFill/>
        </p:spPr>
        <p:txBody>
          <a:bodyPr wrap="square">
            <a:spAutoFit/>
          </a:bodyPr>
          <a:lstStyle/>
          <a:p>
            <a:pPr algn="just"/>
            <a:r>
              <a:rPr lang="vi-VN" sz="2800" dirty="0">
                <a:solidFill>
                  <a:srgbClr val="0000CC"/>
                </a:solidFill>
                <a:effectLst/>
                <a:latin typeface="Times New Roman" panose="02020603050405020304" pitchFamily="18" charset="0"/>
                <a:ea typeface="Calibri" panose="020F0502020204030204" pitchFamily="34" charset="0"/>
              </a:rPr>
              <a:t>Bài 5/91</a:t>
            </a:r>
            <a:endParaRPr lang="en-US" sz="2800" dirty="0">
              <a:effectLst/>
              <a:latin typeface="Times New Roman" panose="02020603050405020304" pitchFamily="18" charset="0"/>
              <a:ea typeface="Calibri" panose="020F0502020204030204" pitchFamily="34" charset="0"/>
            </a:endParaRPr>
          </a:p>
          <a:p>
            <a:pPr algn="just"/>
            <a:r>
              <a:rPr lang="en-US" sz="2800" b="1" dirty="0">
                <a:effectLst/>
                <a:latin typeface="Times New Roman" panose="02020603050405020304" pitchFamily="18" charset="0"/>
                <a:ea typeface="Calibri" panose="020F0502020204030204" pitchFamily="34" charset="0"/>
              </a:rPr>
              <a:t>1. </a:t>
            </a:r>
            <a:r>
              <a:rPr lang="en-US" sz="2800" b="1" dirty="0" err="1">
                <a:effectLst/>
                <a:latin typeface="Times New Roman" panose="02020603050405020304" pitchFamily="18" charset="0"/>
                <a:ea typeface="Calibri" panose="020F0502020204030204" pitchFamily="34" charset="0"/>
              </a:rPr>
              <a:t>Xác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định</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đề</a:t>
            </a:r>
            <a:r>
              <a:rPr lang="en-US" sz="2800" b="1" dirty="0">
                <a:effectLst/>
                <a:latin typeface="Times New Roman" panose="02020603050405020304" pitchFamily="18" charset="0"/>
                <a:ea typeface="Calibri" panose="020F0502020204030204" pitchFamily="34" charset="0"/>
              </a:rPr>
              <a:t>:</a:t>
            </a:r>
          </a:p>
          <a:p>
            <a:pPr marL="457200" indent="-457200" algn="just">
              <a:buFont typeface="Wingdings" panose="05000000000000000000" pitchFamily="2" charset="2"/>
              <a:buChar char="v"/>
            </a:pPr>
            <a:r>
              <a:rPr lang="vi-VN" sz="2800" dirty="0">
                <a:effectLst/>
                <a:latin typeface="Times New Roman" panose="02020603050405020304" pitchFamily="18" charset="0"/>
                <a:ea typeface="Calibri" panose="020F0502020204030204" pitchFamily="34" charset="0"/>
              </a:rPr>
              <a:t>Kiểu loại: Nghị luận</a:t>
            </a:r>
            <a:r>
              <a:rPr lang="en-US" sz="2800" dirty="0">
                <a:effectLst/>
                <a:latin typeface="Times New Roman" panose="02020603050405020304" pitchFamily="18" charset="0"/>
                <a:ea typeface="Calibri" panose="020F0502020204030204" pitchFamily="34" charset="0"/>
              </a:rPr>
              <a:t>.</a:t>
            </a:r>
          </a:p>
          <a:p>
            <a:pPr marL="457200" indent="-457200" algn="just">
              <a:buFont typeface="Wingdings" panose="05000000000000000000" pitchFamily="2" charset="2"/>
              <a:buChar char="v"/>
            </a:pPr>
            <a:r>
              <a:rPr lang="vi-VN" sz="2800" dirty="0">
                <a:effectLst/>
                <a:latin typeface="Times New Roman" panose="02020603050405020304" pitchFamily="18" charset="0"/>
                <a:ea typeface="Calibri" panose="020F0502020204030204" pitchFamily="34" charset="0"/>
              </a:rPr>
              <a:t>Vấn đề: Suy nghĩ về văn bản nghị luận đã học</a:t>
            </a:r>
            <a:r>
              <a:rPr lang="en-US" sz="2800" dirty="0">
                <a:effectLst/>
                <a:latin typeface="Times New Roman" panose="02020603050405020304" pitchFamily="18" charset="0"/>
                <a:ea typeface="Calibri" panose="020F0502020204030204" pitchFamily="34" charset="0"/>
              </a:rPr>
              <a:t>.</a:t>
            </a:r>
          </a:p>
          <a:p>
            <a:pPr algn="just"/>
            <a:r>
              <a:rPr lang="en-US" sz="2800" b="1" dirty="0">
                <a:effectLst/>
                <a:latin typeface="Times New Roman" panose="02020603050405020304" pitchFamily="18" charset="0"/>
                <a:ea typeface="Calibri" panose="020F0502020204030204" pitchFamily="34" charset="0"/>
              </a:rPr>
              <a:t>2.</a:t>
            </a:r>
            <a:r>
              <a:rPr lang="vi-VN" sz="2800" b="1" dirty="0">
                <a:effectLst/>
                <a:latin typeface="Times New Roman" panose="02020603050405020304" pitchFamily="18" charset="0"/>
                <a:ea typeface="Calibri" panose="020F0502020204030204" pitchFamily="34" charset="0"/>
              </a:rPr>
              <a:t> Định hướng:</a:t>
            </a:r>
            <a:endParaRPr lang="en-US" sz="2800" b="1" dirty="0">
              <a:effectLst/>
              <a:latin typeface="Times New Roman" panose="02020603050405020304" pitchFamily="18" charset="0"/>
              <a:ea typeface="Calibri" panose="020F0502020204030204" pitchFamily="34" charset="0"/>
            </a:endParaRPr>
          </a:p>
          <a:p>
            <a:pPr marL="457200" indent="-457200" algn="just">
              <a:buFont typeface="Wingdings" panose="05000000000000000000" pitchFamily="2" charset="2"/>
              <a:buChar char="v"/>
            </a:pPr>
            <a:r>
              <a:rPr lang="vi-VN" sz="2800" dirty="0">
                <a:effectLst/>
                <a:latin typeface="Times New Roman" panose="02020603050405020304" pitchFamily="18" charset="0"/>
                <a:ea typeface="Calibri" panose="020F0502020204030204" pitchFamily="34" charset="0"/>
              </a:rPr>
              <a:t>Hình thức: Đoạn văn</a:t>
            </a:r>
            <a:r>
              <a:rPr lang="en-US" sz="2800" dirty="0">
                <a:effectLst/>
                <a:latin typeface="Times New Roman" panose="02020603050405020304" pitchFamily="18" charset="0"/>
                <a:ea typeface="Calibri" panose="020F0502020204030204" pitchFamily="34" charset="0"/>
              </a:rPr>
              <a:t>.</a:t>
            </a:r>
          </a:p>
          <a:p>
            <a:pPr marL="457200" indent="-457200" algn="just">
              <a:buFont typeface="Wingdings" panose="05000000000000000000" pitchFamily="2" charset="2"/>
              <a:buChar char="v"/>
            </a:pPr>
            <a:r>
              <a:rPr lang="vi-VN" sz="2800" dirty="0">
                <a:effectLst/>
                <a:latin typeface="Times New Roman" panose="02020603050405020304" pitchFamily="18" charset="0"/>
                <a:ea typeface="Calibri" panose="020F0502020204030204" pitchFamily="34" charset="0"/>
              </a:rPr>
              <a:t>Nội dung: </a:t>
            </a:r>
            <a:endParaRPr lang="en-US" sz="2800" dirty="0">
              <a:effectLst/>
              <a:latin typeface="Times New Roman" panose="02020603050405020304" pitchFamily="18" charset="0"/>
              <a:ea typeface="Calibri" panose="020F0502020204030204" pitchFamily="34" charset="0"/>
            </a:endParaRPr>
          </a:p>
          <a:p>
            <a:pPr marL="457200" indent="-457200" algn="just">
              <a:buFont typeface="Wingdings" panose="05000000000000000000" pitchFamily="2" charset="2"/>
              <a:buChar char="ü"/>
            </a:pPr>
            <a:r>
              <a:rPr lang="vi-VN" sz="2800" dirty="0">
                <a:effectLst/>
                <a:latin typeface="Times New Roman" panose="02020603050405020304" pitchFamily="18" charset="0"/>
                <a:ea typeface="Calibri" panose="020F0502020204030204" pitchFamily="34" charset="0"/>
              </a:rPr>
              <a:t>Suy nghĩ về một trong hai văn bản nghị luận văn học</a:t>
            </a:r>
            <a:r>
              <a:rPr lang="en-US" sz="2800" dirty="0">
                <a:effectLst/>
                <a:latin typeface="Times New Roman" panose="02020603050405020304" pitchFamily="18" charset="0"/>
                <a:ea typeface="Calibri" panose="020F0502020204030204" pitchFamily="34" charset="0"/>
              </a:rPr>
              <a:t>.</a:t>
            </a:r>
          </a:p>
          <a:p>
            <a:pPr marL="457200" indent="-457200" algn="just">
              <a:buFont typeface="Wingdings" panose="05000000000000000000" pitchFamily="2" charset="2"/>
              <a:buChar char="ü"/>
            </a:pPr>
            <a:r>
              <a:rPr lang="en-US" sz="2800" dirty="0" err="1">
                <a:effectLst/>
                <a:latin typeface="Times New Roman" panose="02020603050405020304" pitchFamily="18" charset="0"/>
                <a:ea typeface="Calibri" panose="020F0502020204030204" pitchFamily="34" charset="0"/>
              </a:rPr>
              <a:t>Tổ</a:t>
            </a:r>
            <a:r>
              <a:rPr lang="en-US" sz="2800" dirty="0">
                <a:effectLst/>
                <a:latin typeface="Times New Roman" panose="02020603050405020304" pitchFamily="18" charset="0"/>
                <a:ea typeface="Calibri" panose="020F0502020204030204" pitchFamily="34" charset="0"/>
              </a:rPr>
              <a:t> 1,2:</a:t>
            </a:r>
            <a:r>
              <a:rPr lang="vi-VN" sz="2800" dirty="0">
                <a:effectLst/>
                <a:latin typeface="Times New Roman" panose="02020603050405020304" pitchFamily="18" charset="0"/>
                <a:ea typeface="Calibri" panose="020F0502020204030204" pitchFamily="34" charset="0"/>
              </a:rPr>
              <a:t>  Suy nghĩ về văn bản “Thiên nhiên và con người trong truyện </a:t>
            </a:r>
            <a:r>
              <a:rPr lang="vi-VN" sz="2800" i="1" dirty="0">
                <a:effectLst/>
                <a:latin typeface="Times New Roman" panose="02020603050405020304" pitchFamily="18" charset="0"/>
                <a:ea typeface="Calibri" panose="020F0502020204030204" pitchFamily="34" charset="0"/>
              </a:rPr>
              <a:t>Đất rừng phương Nam”</a:t>
            </a:r>
            <a:r>
              <a:rPr lang="vi-VN" sz="2800" dirty="0">
                <a:effectLst/>
                <a:latin typeface="Times New Roman" panose="02020603050405020304" pitchFamily="18" charset="0"/>
                <a:ea typeface="Calibri" panose="020F0502020204030204" pitchFamily="34" charset="0"/>
              </a:rPr>
              <a:t> của Bùi Hồng.</a:t>
            </a:r>
            <a:endParaRPr lang="en-US" sz="2800" dirty="0">
              <a:effectLst/>
              <a:latin typeface="Times New Roman" panose="02020603050405020304" pitchFamily="18" charset="0"/>
              <a:ea typeface="Calibri" panose="020F0502020204030204" pitchFamily="34" charset="0"/>
            </a:endParaRPr>
          </a:p>
          <a:p>
            <a:pPr marL="457200" indent="-457200" algn="just">
              <a:buFont typeface="Wingdings" panose="05000000000000000000" pitchFamily="2" charset="2"/>
              <a:buChar char="ü"/>
            </a:pPr>
            <a:r>
              <a:rPr lang="en-US" sz="2800" dirty="0" err="1">
                <a:effectLst/>
                <a:latin typeface="Times New Roman" panose="02020603050405020304" pitchFamily="18" charset="0"/>
                <a:ea typeface="Calibri" panose="020F0502020204030204" pitchFamily="34" charset="0"/>
              </a:rPr>
              <a:t>Tổ</a:t>
            </a:r>
            <a:r>
              <a:rPr lang="en-US" sz="2800" dirty="0">
                <a:effectLst/>
                <a:latin typeface="Times New Roman" panose="02020603050405020304" pitchFamily="18" charset="0"/>
                <a:ea typeface="Calibri" panose="020F0502020204030204" pitchFamily="34" charset="0"/>
              </a:rPr>
              <a:t> 3,4: V</a:t>
            </a:r>
            <a:r>
              <a:rPr lang="vi-VN" sz="2800" dirty="0">
                <a:effectLst/>
                <a:latin typeface="Times New Roman" panose="02020603050405020304" pitchFamily="18" charset="0"/>
                <a:ea typeface="Calibri" panose="020F0502020204030204" pitchFamily="34" charset="0"/>
              </a:rPr>
              <a:t>ăn bản “</a:t>
            </a:r>
            <a:r>
              <a:rPr lang="vi-VN" sz="2800" i="1" dirty="0">
                <a:effectLst/>
                <a:latin typeface="Times New Roman" panose="02020603050405020304" pitchFamily="18" charset="0"/>
                <a:ea typeface="Calibri" panose="020F0502020204030204" pitchFamily="34" charset="0"/>
              </a:rPr>
              <a:t>Vẻ đẹp của bài thơ Tiếng gà trưa</a:t>
            </a:r>
            <a:r>
              <a:rPr lang="vi-VN" sz="2800" dirty="0">
                <a:effectLst/>
                <a:latin typeface="Times New Roman" panose="02020603050405020304" pitchFamily="18" charset="0"/>
                <a:ea typeface="Calibri" panose="020F0502020204030204" pitchFamily="34" charset="0"/>
              </a:rPr>
              <a:t>”- Đinh Trọng Lạc.</a:t>
            </a:r>
            <a:endParaRPr lang="en-US" sz="2800" dirty="0">
              <a:effectLst/>
              <a:latin typeface="Times New Roman" panose="02020603050405020304" pitchFamily="18" charset="0"/>
              <a:ea typeface="Calibri" panose="020F0502020204030204" pitchFamily="34" charset="0"/>
            </a:endParaRPr>
          </a:p>
          <a:p>
            <a:pPr marL="457200" indent="-457200" algn="just">
              <a:buFont typeface="Wingdings" panose="05000000000000000000" pitchFamily="2" charset="2"/>
              <a:buChar char="ü"/>
            </a:pPr>
            <a:r>
              <a:rPr lang="vi-VN" sz="2800" dirty="0">
                <a:effectLst/>
                <a:latin typeface="Times New Roman" panose="02020603050405020304" pitchFamily="18" charset="0"/>
                <a:ea typeface="Calibri" panose="020F0502020204030204" pitchFamily="34" charset="0"/>
              </a:rPr>
              <a:t>Sử dụng ít nhất một vị ngữ và một chủ ngữ được mở rộng bằng cụm chủ vị.</a:t>
            </a:r>
            <a:endParaRPr lang="en-US" sz="2800" dirty="0">
              <a:effectLst/>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arn(inVertic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arn(inVertic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arn(inVertical)">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p:cNvSpPr>
            <a:spLocks noGrp="1" noRot="1" noChangeAspect="1" noMove="1" noResize="1" noEditPoints="1" noAdjustHandles="1" noChangeArrowheads="1" noChangeShapeType="1" noTextEdit="1"/>
          </p:cNvSpPr>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A white brick wall&#10;&#10;Description automatically generated with low confidence"/>
          <p:cNvPicPr>
            <a:picLocks noChangeAspect="1"/>
          </p:cNvPicPr>
          <p:nvPr/>
        </p:nvPicPr>
        <p:blipFill rotWithShape="1">
          <a:blip r:embed="rId2"/>
          <a:srcRect r="9764" b="-1"/>
          <a:stretch>
            <a:fillRect/>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5" name="TextBox 4"/>
          <p:cNvSpPr txBox="1"/>
          <p:nvPr/>
        </p:nvSpPr>
        <p:spPr>
          <a:xfrm>
            <a:off x="3046828" y="2357855"/>
            <a:ext cx="6098344" cy="1569660"/>
          </a:xfrm>
          <a:prstGeom prst="rect">
            <a:avLst/>
          </a:prstGeom>
          <a:noFill/>
        </p:spPr>
        <p:txBody>
          <a:bodyPr wrap="square">
            <a:spAutoFit/>
          </a:bodyPr>
          <a:lstStyle/>
          <a:p>
            <a:pPr algn="ctr"/>
            <a:r>
              <a:rPr lang="nl-NL" sz="9600" b="1" dirty="0">
                <a:solidFill>
                  <a:srgbClr val="0000CC"/>
                </a:solidFill>
                <a:effectLst/>
                <a:latin typeface="Times New Roman" panose="02020603050405020304" pitchFamily="18" charset="0"/>
                <a:ea typeface="Times New Roman" panose="02020603050405020304" pitchFamily="18" charset="0"/>
              </a:rPr>
              <a:t>MỞ ĐẦU</a:t>
            </a:r>
            <a:endParaRPr lang="en-US" sz="96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6750" y="317380"/>
            <a:ext cx="10858500" cy="523220"/>
          </a:xfrm>
          <a:prstGeom prst="rect">
            <a:avLst/>
          </a:prstGeom>
          <a:noFill/>
        </p:spPr>
        <p:txBody>
          <a:bodyPr wrap="square">
            <a:spAutoFit/>
          </a:bodyPr>
          <a:lstStyle/>
          <a:p>
            <a:pPr algn="ct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Rubric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660399" y="840602"/>
          <a:ext cx="10858499" cy="5293998"/>
        </p:xfrm>
        <a:graphic>
          <a:graphicData uri="http://schemas.openxmlformats.org/drawingml/2006/table">
            <a:tbl>
              <a:tblPr firstRow="1" firstCol="1" bandRow="1">
                <a:tableStyleId>{ED083AE6-46FA-4A59-8FB0-9F97EB10719F}</a:tableStyleId>
              </a:tblPr>
              <a:tblGrid>
                <a:gridCol w="780264">
                  <a:extLst>
                    <a:ext uri="{9D8B030D-6E8A-4147-A177-3AD203B41FA5}">
                      <a16:colId xmlns:a16="http://schemas.microsoft.com/office/drawing/2014/main" val="20000"/>
                    </a:ext>
                  </a:extLst>
                </a:gridCol>
                <a:gridCol w="5879615">
                  <a:extLst>
                    <a:ext uri="{9D8B030D-6E8A-4147-A177-3AD203B41FA5}">
                      <a16:colId xmlns:a16="http://schemas.microsoft.com/office/drawing/2014/main" val="20001"/>
                    </a:ext>
                  </a:extLst>
                </a:gridCol>
                <a:gridCol w="1957293">
                  <a:extLst>
                    <a:ext uri="{9D8B030D-6E8A-4147-A177-3AD203B41FA5}">
                      <a16:colId xmlns:a16="http://schemas.microsoft.com/office/drawing/2014/main" val="20002"/>
                    </a:ext>
                  </a:extLst>
                </a:gridCol>
                <a:gridCol w="2241327">
                  <a:extLst>
                    <a:ext uri="{9D8B030D-6E8A-4147-A177-3AD203B41FA5}">
                      <a16:colId xmlns:a16="http://schemas.microsoft.com/office/drawing/2014/main" val="20003"/>
                    </a:ext>
                  </a:extLst>
                </a:gridCol>
              </a:tblGrid>
              <a:tr h="0">
                <a:tc>
                  <a:txBody>
                    <a:bodyPr/>
                    <a:lstStyle/>
                    <a:p>
                      <a:pPr algn="just">
                        <a:lnSpc>
                          <a:spcPct val="107000"/>
                        </a:lnSpc>
                        <a:spcAft>
                          <a:spcPts val="800"/>
                        </a:spcAft>
                      </a:pPr>
                      <a:r>
                        <a:rPr lang="en-US" sz="2800" b="1" dirty="0">
                          <a:effectLst/>
                          <a:latin typeface="Times New Roman" panose="02020603050405020304" pitchFamily="18" charset="0"/>
                          <a:cs typeface="Times New Roman" panose="02020603050405020304" pitchFamily="18" charset="0"/>
                        </a:rPr>
                        <a:t>TT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b="1">
                          <a:solidFill>
                            <a:srgbClr val="000000"/>
                          </a:solidFill>
                          <a:effectLst/>
                          <a:latin typeface="Times New Roman" panose="02020603050405020304" pitchFamily="18" charset="0"/>
                          <a:cs typeface="Times New Roman" panose="02020603050405020304" pitchFamily="18" charset="0"/>
                        </a:rPr>
                        <a:t>TIÊU</a:t>
                      </a:r>
                      <a:r>
                        <a:rPr lang="vi-VN" sz="2800" b="1">
                          <a:solidFill>
                            <a:srgbClr val="000000"/>
                          </a:solidFill>
                          <a:effectLst/>
                          <a:latin typeface="Times New Roman" panose="02020603050405020304" pitchFamily="18" charset="0"/>
                          <a:cs typeface="Times New Roman" panose="02020603050405020304" pitchFamily="18" charset="0"/>
                        </a:rPr>
                        <a:t> CHÍ</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b="1">
                          <a:solidFill>
                            <a:srgbClr val="000000"/>
                          </a:solidFill>
                          <a:effectLst/>
                          <a:latin typeface="Times New Roman" panose="02020603050405020304" pitchFamily="18" charset="0"/>
                          <a:cs typeface="Times New Roman" panose="02020603050405020304" pitchFamily="18" charset="0"/>
                        </a:rPr>
                        <a:t>XUẤT</a:t>
                      </a:r>
                      <a:r>
                        <a:rPr lang="vi-VN" sz="2800" b="1">
                          <a:solidFill>
                            <a:srgbClr val="000000"/>
                          </a:solidFill>
                          <a:effectLst/>
                          <a:latin typeface="Times New Roman" panose="02020603050405020304" pitchFamily="18" charset="0"/>
                          <a:cs typeface="Times New Roman" panose="02020603050405020304" pitchFamily="18" charset="0"/>
                        </a:rPr>
                        <a:t> HIỆN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b="1">
                          <a:solidFill>
                            <a:srgbClr val="000000"/>
                          </a:solidFill>
                          <a:effectLst/>
                          <a:latin typeface="Times New Roman" panose="02020603050405020304" pitchFamily="18" charset="0"/>
                          <a:cs typeface="Times New Roman" panose="02020603050405020304" pitchFamily="18" charset="0"/>
                        </a:rPr>
                        <a:t>KHÔNG</a:t>
                      </a:r>
                      <a:r>
                        <a:rPr lang="vi-VN" sz="2800" b="1">
                          <a:solidFill>
                            <a:srgbClr val="000000"/>
                          </a:solidFill>
                          <a:effectLst/>
                          <a:latin typeface="Times New Roman" panose="02020603050405020304" pitchFamily="18" charset="0"/>
                          <a:cs typeface="Times New Roman" panose="02020603050405020304" pitchFamily="18" charset="0"/>
                        </a:rPr>
                        <a:t> XUẤT HIỆN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extLst>
                  <a:ext uri="{0D108BD9-81ED-4DB2-BD59-A6C34878D82A}">
                    <a16:rowId xmlns:a16="http://schemas.microsoft.com/office/drawing/2014/main" val="10000"/>
                  </a:ext>
                </a:extLst>
              </a:tr>
              <a:tr h="122927">
                <a:tc>
                  <a:txBody>
                    <a:bodyPr/>
                    <a:lstStyle/>
                    <a:p>
                      <a:pPr algn="just">
                        <a:lnSpc>
                          <a:spcPct val="107000"/>
                        </a:lnSpc>
                        <a:spcAft>
                          <a:spcPts val="800"/>
                        </a:spcAft>
                      </a:pPr>
                      <a:r>
                        <a:rPr lang="vi-VN"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dirty="0" err="1">
                          <a:effectLst/>
                          <a:latin typeface="Times New Roman" panose="02020603050405020304" pitchFamily="18" charset="0"/>
                          <a:cs typeface="Times New Roman" panose="02020603050405020304" pitchFamily="18" charset="0"/>
                        </a:rPr>
                        <a:t>Bài</a:t>
                      </a:r>
                      <a:r>
                        <a:rPr lang="vi-VN" sz="2800" dirty="0">
                          <a:effectLst/>
                          <a:latin typeface="Times New Roman" panose="02020603050405020304" pitchFamily="18" charset="0"/>
                          <a:cs typeface="Times New Roman" panose="02020603050405020304" pitchFamily="18" charset="0"/>
                        </a:rPr>
                        <a:t> viết đảm bảo bố cục </a:t>
                      </a: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extLst>
                  <a:ext uri="{0D108BD9-81ED-4DB2-BD59-A6C34878D82A}">
                    <a16:rowId xmlns:a16="http://schemas.microsoft.com/office/drawing/2014/main" val="10001"/>
                  </a:ext>
                </a:extLst>
              </a:tr>
              <a:tr h="122927">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thích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extLst>
                  <a:ext uri="{0D108BD9-81ED-4DB2-BD59-A6C34878D82A}">
                    <a16:rowId xmlns:a16="http://schemas.microsoft.com/office/drawing/2014/main" val="10002"/>
                  </a:ext>
                </a:extLst>
              </a:tr>
              <a:tr h="122927">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vi-VN" sz="2800" dirty="0">
                          <a:effectLst/>
                          <a:latin typeface="Times New Roman" panose="02020603050405020304" pitchFamily="18" charset="0"/>
                          <a:cs typeface="Times New Roman" panose="02020603050405020304" pitchFamily="18" charset="0"/>
                        </a:rPr>
                        <a:t>Nội dung đoạn văn </a:t>
                      </a:r>
                      <a:r>
                        <a:rPr lang="en-US" sz="2800" dirty="0" err="1">
                          <a:effectLst/>
                          <a:latin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trung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đúng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extLst>
                  <a:ext uri="{0D108BD9-81ED-4DB2-BD59-A6C34878D82A}">
                    <a16:rowId xmlns:a16="http://schemas.microsoft.com/office/drawing/2014/main" val="10003"/>
                  </a:ext>
                </a:extLst>
              </a:tr>
              <a:tr h="122927">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dirty="0" err="1">
                          <a:effectLst/>
                          <a:latin typeface="Times New Roman" panose="02020603050405020304" pitchFamily="18" charset="0"/>
                          <a:cs typeface="Times New Roman" panose="02020603050405020304" pitchFamily="18" charset="0"/>
                        </a:rPr>
                        <a:t>Mở</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suy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extLst>
                  <a:ext uri="{0D108BD9-81ED-4DB2-BD59-A6C34878D82A}">
                    <a16:rowId xmlns:a16="http://schemas.microsoft.com/office/drawing/2014/main" val="10004"/>
                  </a:ext>
                </a:extLst>
              </a:tr>
              <a:tr h="252246">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vi-VN" sz="2800">
                          <a:effectLst/>
                          <a:latin typeface="Times New Roman" panose="02020603050405020304" pitchFamily="18" charset="0"/>
                          <a:cs typeface="Times New Roman" panose="02020603050405020304" pitchFamily="18" charset="0"/>
                        </a:rPr>
                        <a:t>Phần thân đoạn có nêu được cụ thể cảm xúc </a:t>
                      </a:r>
                      <a:r>
                        <a:rPr lang="en-US" sz="2800">
                          <a:effectLst/>
                          <a:latin typeface="Times New Roman" panose="02020603050405020304" pitchFamily="18" charset="0"/>
                          <a:cs typeface="Times New Roman" panose="02020603050405020304" pitchFamily="18" charset="0"/>
                        </a:rPr>
                        <a:t>suy nghĩ  ý kiến, lí lẽ, dẫn chứng, nghệ thuật nghị luận của tác giả.</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6750" y="317380"/>
            <a:ext cx="108585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Rubric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đánh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4" name="Table 3"/>
          <p:cNvGraphicFramePr>
            <a:graphicFrameLocks noGrp="1"/>
          </p:cNvGraphicFramePr>
          <p:nvPr/>
        </p:nvGraphicFramePr>
        <p:xfrm>
          <a:off x="660400" y="1417377"/>
          <a:ext cx="10858499" cy="4411665"/>
        </p:xfrm>
        <a:graphic>
          <a:graphicData uri="http://schemas.openxmlformats.org/drawingml/2006/table">
            <a:tbl>
              <a:tblPr firstRow="1" firstCol="1" bandRow="1">
                <a:tableStyleId>{ED083AE6-46FA-4A59-8FB0-9F97EB10719F}</a:tableStyleId>
              </a:tblPr>
              <a:tblGrid>
                <a:gridCol w="780264">
                  <a:extLst>
                    <a:ext uri="{9D8B030D-6E8A-4147-A177-3AD203B41FA5}">
                      <a16:colId xmlns:a16="http://schemas.microsoft.com/office/drawing/2014/main" val="20000"/>
                    </a:ext>
                  </a:extLst>
                </a:gridCol>
                <a:gridCol w="5879615">
                  <a:extLst>
                    <a:ext uri="{9D8B030D-6E8A-4147-A177-3AD203B41FA5}">
                      <a16:colId xmlns:a16="http://schemas.microsoft.com/office/drawing/2014/main" val="20001"/>
                    </a:ext>
                  </a:extLst>
                </a:gridCol>
                <a:gridCol w="1957293">
                  <a:extLst>
                    <a:ext uri="{9D8B030D-6E8A-4147-A177-3AD203B41FA5}">
                      <a16:colId xmlns:a16="http://schemas.microsoft.com/office/drawing/2014/main" val="20002"/>
                    </a:ext>
                  </a:extLst>
                </a:gridCol>
                <a:gridCol w="2241327">
                  <a:extLst>
                    <a:ext uri="{9D8B030D-6E8A-4147-A177-3AD203B41FA5}">
                      <a16:colId xmlns:a16="http://schemas.microsoft.com/office/drawing/2014/main" val="20003"/>
                    </a:ext>
                  </a:extLst>
                </a:gridCol>
              </a:tblGrid>
              <a:tr h="0">
                <a:tc>
                  <a:txBody>
                    <a:bodyPr/>
                    <a:lstStyle/>
                    <a:p>
                      <a:pPr algn="just">
                        <a:lnSpc>
                          <a:spcPct val="107000"/>
                        </a:lnSpc>
                        <a:spcAft>
                          <a:spcPts val="800"/>
                        </a:spcAft>
                      </a:pPr>
                      <a:r>
                        <a:rPr lang="en-US" sz="2800" b="1" dirty="0">
                          <a:effectLst/>
                          <a:latin typeface="Times New Roman" panose="02020603050405020304" pitchFamily="18" charset="0"/>
                          <a:cs typeface="Times New Roman" panose="02020603050405020304" pitchFamily="18" charset="0"/>
                        </a:rPr>
                        <a:t>TT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b="1" dirty="0">
                          <a:solidFill>
                            <a:srgbClr val="000000"/>
                          </a:solidFill>
                          <a:effectLst/>
                          <a:latin typeface="Times New Roman" panose="02020603050405020304" pitchFamily="18" charset="0"/>
                          <a:cs typeface="Times New Roman" panose="02020603050405020304" pitchFamily="18" charset="0"/>
                        </a:rPr>
                        <a:t>TIÊU</a:t>
                      </a:r>
                      <a:r>
                        <a:rPr lang="vi-VN" sz="2800" b="1" dirty="0">
                          <a:solidFill>
                            <a:srgbClr val="000000"/>
                          </a:solidFill>
                          <a:effectLst/>
                          <a:latin typeface="Times New Roman" panose="02020603050405020304" pitchFamily="18" charset="0"/>
                          <a:cs typeface="Times New Roman" panose="02020603050405020304" pitchFamily="18" charset="0"/>
                        </a:rPr>
                        <a:t> CHÍ</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b="1">
                          <a:solidFill>
                            <a:srgbClr val="000000"/>
                          </a:solidFill>
                          <a:effectLst/>
                          <a:latin typeface="Times New Roman" panose="02020603050405020304" pitchFamily="18" charset="0"/>
                          <a:cs typeface="Times New Roman" panose="02020603050405020304" pitchFamily="18" charset="0"/>
                        </a:rPr>
                        <a:t>XUẤT</a:t>
                      </a:r>
                      <a:r>
                        <a:rPr lang="vi-VN" sz="2800" b="1">
                          <a:solidFill>
                            <a:srgbClr val="000000"/>
                          </a:solidFill>
                          <a:effectLst/>
                          <a:latin typeface="Times New Roman" panose="02020603050405020304" pitchFamily="18" charset="0"/>
                          <a:cs typeface="Times New Roman" panose="02020603050405020304" pitchFamily="18" charset="0"/>
                        </a:rPr>
                        <a:t> HIỆN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b="1">
                          <a:solidFill>
                            <a:srgbClr val="000000"/>
                          </a:solidFill>
                          <a:effectLst/>
                          <a:latin typeface="Times New Roman" panose="02020603050405020304" pitchFamily="18" charset="0"/>
                          <a:cs typeface="Times New Roman" panose="02020603050405020304" pitchFamily="18" charset="0"/>
                        </a:rPr>
                        <a:t>KHÔNG</a:t>
                      </a:r>
                      <a:r>
                        <a:rPr lang="vi-VN" sz="2800" b="1">
                          <a:solidFill>
                            <a:srgbClr val="000000"/>
                          </a:solidFill>
                          <a:effectLst/>
                          <a:latin typeface="Times New Roman" panose="02020603050405020304" pitchFamily="18" charset="0"/>
                          <a:cs typeface="Times New Roman" panose="02020603050405020304" pitchFamily="18" charset="0"/>
                        </a:rPr>
                        <a:t> XUẤT HIỆN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extLst>
                  <a:ext uri="{0D108BD9-81ED-4DB2-BD59-A6C34878D82A}">
                    <a16:rowId xmlns:a16="http://schemas.microsoft.com/office/drawing/2014/main" val="10000"/>
                  </a:ext>
                </a:extLst>
              </a:tr>
              <a:tr h="314233">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7</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mở</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mở</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extLst>
                  <a:ext uri="{0D108BD9-81ED-4DB2-BD59-A6C34878D82A}">
                    <a16:rowId xmlns:a16="http://schemas.microsoft.com/office/drawing/2014/main" val="10001"/>
                  </a:ext>
                </a:extLst>
              </a:tr>
              <a:tr h="122927">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vi-VN" sz="2800">
                          <a:effectLst/>
                          <a:latin typeface="Times New Roman" panose="02020603050405020304" pitchFamily="18" charset="0"/>
                          <a:cs typeface="Times New Roman" panose="02020603050405020304" pitchFamily="18" charset="0"/>
                        </a:rPr>
                        <a:t>Các câu trong đoạn văn có sự liên kết chặt chẽ về nội dung và hình thức.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extLst>
                  <a:ext uri="{0D108BD9-81ED-4DB2-BD59-A6C34878D82A}">
                    <a16:rowId xmlns:a16="http://schemas.microsoft.com/office/drawing/2014/main" val="10002"/>
                  </a:ext>
                </a:extLst>
              </a:tr>
              <a:tr h="122927">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9</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vi-VN" sz="2800">
                          <a:effectLst/>
                          <a:latin typeface="Times New Roman" panose="02020603050405020304" pitchFamily="18" charset="0"/>
                          <a:cs typeface="Times New Roman" panose="02020603050405020304" pitchFamily="18" charset="0"/>
                        </a:rPr>
                        <a:t>Chữ viết đúng chính tả, không sai ngữ pháp, trình bày sạch đẹp</a:t>
                      </a: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extLst>
                  <a:ext uri="{0D108BD9-81ED-4DB2-BD59-A6C34878D82A}">
                    <a16:rowId xmlns:a16="http://schemas.microsoft.com/office/drawing/2014/main" val="10003"/>
                  </a:ext>
                </a:extLst>
              </a:tr>
              <a:tr h="122927">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vi-VN" sz="2800">
                          <a:effectLst/>
                          <a:latin typeface="Times New Roman" panose="02020603050405020304" pitchFamily="18" charset="0"/>
                          <a:cs typeface="Times New Roman" panose="02020603050405020304" pitchFamily="18" charset="0"/>
                        </a:rPr>
                        <a:t>Văn viết có giọng điệu, </a:t>
                      </a:r>
                      <a:r>
                        <a:rPr lang="en-US" sz="2800">
                          <a:effectLst/>
                          <a:latin typeface="Times New Roman" panose="02020603050405020304" pitchFamily="18" charset="0"/>
                          <a:cs typeface="Times New Roman" panose="02020603050405020304" pitchFamily="18" charset="0"/>
                        </a:rPr>
                        <a:t>cảm xúc </a:t>
                      </a:r>
                      <a:r>
                        <a:rPr lang="vi-VN" sz="2800">
                          <a:effectLst/>
                          <a:latin typeface="Times New Roman" panose="02020603050405020304" pitchFamily="18" charset="0"/>
                          <a:cs typeface="Times New Roman" panose="02020603050405020304" pitchFamily="18" charset="0"/>
                        </a:rPr>
                        <a:t>chân thành, thể hiện sự sáng tạo.</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tc>
                  <a:txBody>
                    <a:bodyPr/>
                    <a:lstStyle/>
                    <a:p>
                      <a:pPr algn="just">
                        <a:lnSpc>
                          <a:spcPct val="107000"/>
                        </a:lnSpc>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956" marR="62956" marT="0" marB="0"/>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0400" y="397367"/>
            <a:ext cx="10858500" cy="6093976"/>
          </a:xfrm>
          <a:custGeom>
            <a:avLst/>
            <a:gdLst>
              <a:gd name="connsiteX0" fmla="*/ 0 w 10858500"/>
              <a:gd name="connsiteY0" fmla="*/ 0 h 6093976"/>
              <a:gd name="connsiteX1" fmla="*/ 787241 w 10858500"/>
              <a:gd name="connsiteY1" fmla="*/ 0 h 6093976"/>
              <a:gd name="connsiteX2" fmla="*/ 1357313 w 10858500"/>
              <a:gd name="connsiteY2" fmla="*/ 0 h 6093976"/>
              <a:gd name="connsiteX3" fmla="*/ 1818799 w 10858500"/>
              <a:gd name="connsiteY3" fmla="*/ 0 h 6093976"/>
              <a:gd name="connsiteX4" fmla="*/ 2497455 w 10858500"/>
              <a:gd name="connsiteY4" fmla="*/ 0 h 6093976"/>
              <a:gd name="connsiteX5" fmla="*/ 3284696 w 10858500"/>
              <a:gd name="connsiteY5" fmla="*/ 0 h 6093976"/>
              <a:gd name="connsiteX6" fmla="*/ 3637597 w 10858500"/>
              <a:gd name="connsiteY6" fmla="*/ 0 h 6093976"/>
              <a:gd name="connsiteX7" fmla="*/ 4316254 w 10858500"/>
              <a:gd name="connsiteY7" fmla="*/ 0 h 6093976"/>
              <a:gd name="connsiteX8" fmla="*/ 5212080 w 10858500"/>
              <a:gd name="connsiteY8" fmla="*/ 0 h 6093976"/>
              <a:gd name="connsiteX9" fmla="*/ 5890736 w 10858500"/>
              <a:gd name="connsiteY9" fmla="*/ 0 h 6093976"/>
              <a:gd name="connsiteX10" fmla="*/ 6677978 w 10858500"/>
              <a:gd name="connsiteY10" fmla="*/ 0 h 6093976"/>
              <a:gd name="connsiteX11" fmla="*/ 7248049 w 10858500"/>
              <a:gd name="connsiteY11" fmla="*/ 0 h 6093976"/>
              <a:gd name="connsiteX12" fmla="*/ 7600950 w 10858500"/>
              <a:gd name="connsiteY12" fmla="*/ 0 h 6093976"/>
              <a:gd name="connsiteX13" fmla="*/ 8062436 w 10858500"/>
              <a:gd name="connsiteY13" fmla="*/ 0 h 6093976"/>
              <a:gd name="connsiteX14" fmla="*/ 8523923 w 10858500"/>
              <a:gd name="connsiteY14" fmla="*/ 0 h 6093976"/>
              <a:gd name="connsiteX15" fmla="*/ 9419749 w 10858500"/>
              <a:gd name="connsiteY15" fmla="*/ 0 h 6093976"/>
              <a:gd name="connsiteX16" fmla="*/ 10098405 w 10858500"/>
              <a:gd name="connsiteY16" fmla="*/ 0 h 6093976"/>
              <a:gd name="connsiteX17" fmla="*/ 10858500 w 10858500"/>
              <a:gd name="connsiteY17" fmla="*/ 0 h 6093976"/>
              <a:gd name="connsiteX18" fmla="*/ 10858500 w 10858500"/>
              <a:gd name="connsiteY18" fmla="*/ 738048 h 6093976"/>
              <a:gd name="connsiteX19" fmla="*/ 10858500 w 10858500"/>
              <a:gd name="connsiteY19" fmla="*/ 1293277 h 6093976"/>
              <a:gd name="connsiteX20" fmla="*/ 10858500 w 10858500"/>
              <a:gd name="connsiteY20" fmla="*/ 1848506 h 6093976"/>
              <a:gd name="connsiteX21" fmla="*/ 10858500 w 10858500"/>
              <a:gd name="connsiteY21" fmla="*/ 2586554 h 6093976"/>
              <a:gd name="connsiteX22" fmla="*/ 10858500 w 10858500"/>
              <a:gd name="connsiteY22" fmla="*/ 3080843 h 6093976"/>
              <a:gd name="connsiteX23" fmla="*/ 10858500 w 10858500"/>
              <a:gd name="connsiteY23" fmla="*/ 3575133 h 6093976"/>
              <a:gd name="connsiteX24" fmla="*/ 10858500 w 10858500"/>
              <a:gd name="connsiteY24" fmla="*/ 4069422 h 6093976"/>
              <a:gd name="connsiteX25" fmla="*/ 10858500 w 10858500"/>
              <a:gd name="connsiteY25" fmla="*/ 4746530 h 6093976"/>
              <a:gd name="connsiteX26" fmla="*/ 10858500 w 10858500"/>
              <a:gd name="connsiteY26" fmla="*/ 6093976 h 6093976"/>
              <a:gd name="connsiteX27" fmla="*/ 10505599 w 10858500"/>
              <a:gd name="connsiteY27" fmla="*/ 6093976 h 6093976"/>
              <a:gd name="connsiteX28" fmla="*/ 9826943 w 10858500"/>
              <a:gd name="connsiteY28" fmla="*/ 6093976 h 6093976"/>
              <a:gd name="connsiteX29" fmla="*/ 9256871 w 10858500"/>
              <a:gd name="connsiteY29" fmla="*/ 6093976 h 6093976"/>
              <a:gd name="connsiteX30" fmla="*/ 8469630 w 10858500"/>
              <a:gd name="connsiteY30" fmla="*/ 6093976 h 6093976"/>
              <a:gd name="connsiteX31" fmla="*/ 7790974 w 10858500"/>
              <a:gd name="connsiteY31" fmla="*/ 6093976 h 6093976"/>
              <a:gd name="connsiteX32" fmla="*/ 7438073 w 10858500"/>
              <a:gd name="connsiteY32" fmla="*/ 6093976 h 6093976"/>
              <a:gd name="connsiteX33" fmla="*/ 7085171 w 10858500"/>
              <a:gd name="connsiteY33" fmla="*/ 6093976 h 6093976"/>
              <a:gd name="connsiteX34" fmla="*/ 6406515 w 10858500"/>
              <a:gd name="connsiteY34" fmla="*/ 6093976 h 6093976"/>
              <a:gd name="connsiteX35" fmla="*/ 5510689 w 10858500"/>
              <a:gd name="connsiteY35" fmla="*/ 6093976 h 6093976"/>
              <a:gd name="connsiteX36" fmla="*/ 5157788 w 10858500"/>
              <a:gd name="connsiteY36" fmla="*/ 6093976 h 6093976"/>
              <a:gd name="connsiteX37" fmla="*/ 4804886 w 10858500"/>
              <a:gd name="connsiteY37" fmla="*/ 6093976 h 6093976"/>
              <a:gd name="connsiteX38" fmla="*/ 4017645 w 10858500"/>
              <a:gd name="connsiteY38" fmla="*/ 6093976 h 6093976"/>
              <a:gd name="connsiteX39" fmla="*/ 3556159 w 10858500"/>
              <a:gd name="connsiteY39" fmla="*/ 6093976 h 6093976"/>
              <a:gd name="connsiteX40" fmla="*/ 3203258 w 10858500"/>
              <a:gd name="connsiteY40" fmla="*/ 6093976 h 6093976"/>
              <a:gd name="connsiteX41" fmla="*/ 2850356 w 10858500"/>
              <a:gd name="connsiteY41" fmla="*/ 6093976 h 6093976"/>
              <a:gd name="connsiteX42" fmla="*/ 2280285 w 10858500"/>
              <a:gd name="connsiteY42" fmla="*/ 6093976 h 6093976"/>
              <a:gd name="connsiteX43" fmla="*/ 1710214 w 10858500"/>
              <a:gd name="connsiteY43" fmla="*/ 6093976 h 6093976"/>
              <a:gd name="connsiteX44" fmla="*/ 1248728 w 10858500"/>
              <a:gd name="connsiteY44" fmla="*/ 6093976 h 6093976"/>
              <a:gd name="connsiteX45" fmla="*/ 895826 w 10858500"/>
              <a:gd name="connsiteY45" fmla="*/ 6093976 h 6093976"/>
              <a:gd name="connsiteX46" fmla="*/ 0 w 10858500"/>
              <a:gd name="connsiteY46" fmla="*/ 6093976 h 6093976"/>
              <a:gd name="connsiteX47" fmla="*/ 0 w 10858500"/>
              <a:gd name="connsiteY47" fmla="*/ 5355928 h 6093976"/>
              <a:gd name="connsiteX48" fmla="*/ 0 w 10858500"/>
              <a:gd name="connsiteY48" fmla="*/ 4617880 h 6093976"/>
              <a:gd name="connsiteX49" fmla="*/ 0 w 10858500"/>
              <a:gd name="connsiteY49" fmla="*/ 4123590 h 6093976"/>
              <a:gd name="connsiteX50" fmla="*/ 0 w 10858500"/>
              <a:gd name="connsiteY50" fmla="*/ 3446482 h 6093976"/>
              <a:gd name="connsiteX51" fmla="*/ 0 w 10858500"/>
              <a:gd name="connsiteY51" fmla="*/ 2830313 h 6093976"/>
              <a:gd name="connsiteX52" fmla="*/ 0 w 10858500"/>
              <a:gd name="connsiteY52" fmla="*/ 2092265 h 6093976"/>
              <a:gd name="connsiteX53" fmla="*/ 0 w 10858500"/>
              <a:gd name="connsiteY53" fmla="*/ 1476096 h 6093976"/>
              <a:gd name="connsiteX54" fmla="*/ 0 w 10858500"/>
              <a:gd name="connsiteY54" fmla="*/ 981807 h 6093976"/>
              <a:gd name="connsiteX55" fmla="*/ 0 w 10858500"/>
              <a:gd name="connsiteY55" fmla="*/ 0 h 609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858500" h="6093976" extrusionOk="0">
                <a:moveTo>
                  <a:pt x="0" y="0"/>
                </a:moveTo>
                <a:cubicBezTo>
                  <a:pt x="315834" y="-37518"/>
                  <a:pt x="459705" y="3578"/>
                  <a:pt x="787241" y="0"/>
                </a:cubicBezTo>
                <a:cubicBezTo>
                  <a:pt x="1114777" y="-3578"/>
                  <a:pt x="1168135" y="-17952"/>
                  <a:pt x="1357313" y="0"/>
                </a:cubicBezTo>
                <a:cubicBezTo>
                  <a:pt x="1546491" y="17952"/>
                  <a:pt x="1618322" y="7755"/>
                  <a:pt x="1818799" y="0"/>
                </a:cubicBezTo>
                <a:cubicBezTo>
                  <a:pt x="2019276" y="-7755"/>
                  <a:pt x="2305928" y="23121"/>
                  <a:pt x="2497455" y="0"/>
                </a:cubicBezTo>
                <a:cubicBezTo>
                  <a:pt x="2688982" y="-23121"/>
                  <a:pt x="3068471" y="17602"/>
                  <a:pt x="3284696" y="0"/>
                </a:cubicBezTo>
                <a:cubicBezTo>
                  <a:pt x="3500921" y="-17602"/>
                  <a:pt x="3524390" y="884"/>
                  <a:pt x="3637597" y="0"/>
                </a:cubicBezTo>
                <a:cubicBezTo>
                  <a:pt x="3750804" y="-884"/>
                  <a:pt x="4000602" y="-9327"/>
                  <a:pt x="4316254" y="0"/>
                </a:cubicBezTo>
                <a:cubicBezTo>
                  <a:pt x="4631906" y="9327"/>
                  <a:pt x="4973592" y="37863"/>
                  <a:pt x="5212080" y="0"/>
                </a:cubicBezTo>
                <a:cubicBezTo>
                  <a:pt x="5450568" y="-37863"/>
                  <a:pt x="5685620" y="-32877"/>
                  <a:pt x="5890736" y="0"/>
                </a:cubicBezTo>
                <a:cubicBezTo>
                  <a:pt x="6095852" y="32877"/>
                  <a:pt x="6323917" y="28177"/>
                  <a:pt x="6677978" y="0"/>
                </a:cubicBezTo>
                <a:cubicBezTo>
                  <a:pt x="7032039" y="-28177"/>
                  <a:pt x="7009078" y="-19629"/>
                  <a:pt x="7248049" y="0"/>
                </a:cubicBezTo>
                <a:cubicBezTo>
                  <a:pt x="7487020" y="19629"/>
                  <a:pt x="7490551" y="-17247"/>
                  <a:pt x="7600950" y="0"/>
                </a:cubicBezTo>
                <a:cubicBezTo>
                  <a:pt x="7711349" y="17247"/>
                  <a:pt x="7967990" y="-12397"/>
                  <a:pt x="8062436" y="0"/>
                </a:cubicBezTo>
                <a:cubicBezTo>
                  <a:pt x="8156882" y="12397"/>
                  <a:pt x="8375215" y="716"/>
                  <a:pt x="8523923" y="0"/>
                </a:cubicBezTo>
                <a:cubicBezTo>
                  <a:pt x="8672631" y="-716"/>
                  <a:pt x="9157802" y="-12221"/>
                  <a:pt x="9419749" y="0"/>
                </a:cubicBezTo>
                <a:cubicBezTo>
                  <a:pt x="9681696" y="12221"/>
                  <a:pt x="9852089" y="18213"/>
                  <a:pt x="10098405" y="0"/>
                </a:cubicBezTo>
                <a:cubicBezTo>
                  <a:pt x="10344721" y="-18213"/>
                  <a:pt x="10696039" y="31699"/>
                  <a:pt x="10858500" y="0"/>
                </a:cubicBezTo>
                <a:cubicBezTo>
                  <a:pt x="10856744" y="350617"/>
                  <a:pt x="10855302" y="422225"/>
                  <a:pt x="10858500" y="738048"/>
                </a:cubicBezTo>
                <a:cubicBezTo>
                  <a:pt x="10861698" y="1053871"/>
                  <a:pt x="10864233" y="1059242"/>
                  <a:pt x="10858500" y="1293277"/>
                </a:cubicBezTo>
                <a:cubicBezTo>
                  <a:pt x="10852767" y="1527312"/>
                  <a:pt x="10832726" y="1679845"/>
                  <a:pt x="10858500" y="1848506"/>
                </a:cubicBezTo>
                <a:cubicBezTo>
                  <a:pt x="10884274" y="2017167"/>
                  <a:pt x="10836002" y="2236737"/>
                  <a:pt x="10858500" y="2586554"/>
                </a:cubicBezTo>
                <a:cubicBezTo>
                  <a:pt x="10880998" y="2936371"/>
                  <a:pt x="10839209" y="2934976"/>
                  <a:pt x="10858500" y="3080843"/>
                </a:cubicBezTo>
                <a:cubicBezTo>
                  <a:pt x="10877791" y="3226710"/>
                  <a:pt x="10847350" y="3454773"/>
                  <a:pt x="10858500" y="3575133"/>
                </a:cubicBezTo>
                <a:cubicBezTo>
                  <a:pt x="10869651" y="3695493"/>
                  <a:pt x="10855205" y="3838001"/>
                  <a:pt x="10858500" y="4069422"/>
                </a:cubicBezTo>
                <a:cubicBezTo>
                  <a:pt x="10861795" y="4300843"/>
                  <a:pt x="10824938" y="4541107"/>
                  <a:pt x="10858500" y="4746530"/>
                </a:cubicBezTo>
                <a:cubicBezTo>
                  <a:pt x="10892062" y="4951953"/>
                  <a:pt x="10918877" y="5466751"/>
                  <a:pt x="10858500" y="6093976"/>
                </a:cubicBezTo>
                <a:cubicBezTo>
                  <a:pt x="10711952" y="6085256"/>
                  <a:pt x="10583768" y="6093119"/>
                  <a:pt x="10505599" y="6093976"/>
                </a:cubicBezTo>
                <a:cubicBezTo>
                  <a:pt x="10427430" y="6094833"/>
                  <a:pt x="10151623" y="6106740"/>
                  <a:pt x="9826943" y="6093976"/>
                </a:cubicBezTo>
                <a:cubicBezTo>
                  <a:pt x="9502263" y="6081212"/>
                  <a:pt x="9443006" y="6074295"/>
                  <a:pt x="9256871" y="6093976"/>
                </a:cubicBezTo>
                <a:cubicBezTo>
                  <a:pt x="9070736" y="6113657"/>
                  <a:pt x="8655471" y="6075322"/>
                  <a:pt x="8469630" y="6093976"/>
                </a:cubicBezTo>
                <a:cubicBezTo>
                  <a:pt x="8283789" y="6112630"/>
                  <a:pt x="7964749" y="6094105"/>
                  <a:pt x="7790974" y="6093976"/>
                </a:cubicBezTo>
                <a:cubicBezTo>
                  <a:pt x="7617199" y="6093847"/>
                  <a:pt x="7608972" y="6092801"/>
                  <a:pt x="7438073" y="6093976"/>
                </a:cubicBezTo>
                <a:cubicBezTo>
                  <a:pt x="7267174" y="6095151"/>
                  <a:pt x="7191325" y="6095717"/>
                  <a:pt x="7085171" y="6093976"/>
                </a:cubicBezTo>
                <a:cubicBezTo>
                  <a:pt x="6979017" y="6092235"/>
                  <a:pt x="6575611" y="6104375"/>
                  <a:pt x="6406515" y="6093976"/>
                </a:cubicBezTo>
                <a:cubicBezTo>
                  <a:pt x="6237419" y="6083577"/>
                  <a:pt x="5765006" y="6073507"/>
                  <a:pt x="5510689" y="6093976"/>
                </a:cubicBezTo>
                <a:cubicBezTo>
                  <a:pt x="5256372" y="6114445"/>
                  <a:pt x="5243742" y="6084980"/>
                  <a:pt x="5157788" y="6093976"/>
                </a:cubicBezTo>
                <a:cubicBezTo>
                  <a:pt x="5071834" y="6102972"/>
                  <a:pt x="4959186" y="6103960"/>
                  <a:pt x="4804886" y="6093976"/>
                </a:cubicBezTo>
                <a:cubicBezTo>
                  <a:pt x="4650586" y="6083992"/>
                  <a:pt x="4316539" y="6069708"/>
                  <a:pt x="4017645" y="6093976"/>
                </a:cubicBezTo>
                <a:cubicBezTo>
                  <a:pt x="3718751" y="6118244"/>
                  <a:pt x="3702796" y="6087487"/>
                  <a:pt x="3556159" y="6093976"/>
                </a:cubicBezTo>
                <a:cubicBezTo>
                  <a:pt x="3409522" y="6100465"/>
                  <a:pt x="3305608" y="6093830"/>
                  <a:pt x="3203258" y="6093976"/>
                </a:cubicBezTo>
                <a:cubicBezTo>
                  <a:pt x="3100908" y="6094122"/>
                  <a:pt x="2996521" y="6098375"/>
                  <a:pt x="2850356" y="6093976"/>
                </a:cubicBezTo>
                <a:cubicBezTo>
                  <a:pt x="2704191" y="6089577"/>
                  <a:pt x="2530409" y="6095766"/>
                  <a:pt x="2280285" y="6093976"/>
                </a:cubicBezTo>
                <a:cubicBezTo>
                  <a:pt x="2030161" y="6092186"/>
                  <a:pt x="1864331" y="6115641"/>
                  <a:pt x="1710214" y="6093976"/>
                </a:cubicBezTo>
                <a:cubicBezTo>
                  <a:pt x="1556097" y="6072311"/>
                  <a:pt x="1345995" y="6113854"/>
                  <a:pt x="1248728" y="6093976"/>
                </a:cubicBezTo>
                <a:cubicBezTo>
                  <a:pt x="1151461" y="6074098"/>
                  <a:pt x="1063907" y="6099613"/>
                  <a:pt x="895826" y="6093976"/>
                </a:cubicBezTo>
                <a:cubicBezTo>
                  <a:pt x="727745" y="6088339"/>
                  <a:pt x="221501" y="6094196"/>
                  <a:pt x="0" y="6093976"/>
                </a:cubicBezTo>
                <a:cubicBezTo>
                  <a:pt x="-16354" y="5802627"/>
                  <a:pt x="-23656" y="5685501"/>
                  <a:pt x="0" y="5355928"/>
                </a:cubicBezTo>
                <a:cubicBezTo>
                  <a:pt x="23656" y="5026355"/>
                  <a:pt x="36780" y="4848880"/>
                  <a:pt x="0" y="4617880"/>
                </a:cubicBezTo>
                <a:cubicBezTo>
                  <a:pt x="-36780" y="4386880"/>
                  <a:pt x="-14745" y="4302334"/>
                  <a:pt x="0" y="4123590"/>
                </a:cubicBezTo>
                <a:cubicBezTo>
                  <a:pt x="14745" y="3944846"/>
                  <a:pt x="26110" y="3678187"/>
                  <a:pt x="0" y="3446482"/>
                </a:cubicBezTo>
                <a:cubicBezTo>
                  <a:pt x="-26110" y="3214777"/>
                  <a:pt x="7031" y="3084200"/>
                  <a:pt x="0" y="2830313"/>
                </a:cubicBezTo>
                <a:cubicBezTo>
                  <a:pt x="-7031" y="2576426"/>
                  <a:pt x="-28380" y="2451477"/>
                  <a:pt x="0" y="2092265"/>
                </a:cubicBezTo>
                <a:cubicBezTo>
                  <a:pt x="28380" y="1733053"/>
                  <a:pt x="-2595" y="1644144"/>
                  <a:pt x="0" y="1476096"/>
                </a:cubicBezTo>
                <a:cubicBezTo>
                  <a:pt x="2595" y="1308048"/>
                  <a:pt x="24132" y="1121008"/>
                  <a:pt x="0" y="981807"/>
                </a:cubicBezTo>
                <a:cubicBezTo>
                  <a:pt x="-24132" y="842606"/>
                  <a:pt x="25685" y="248041"/>
                  <a:pt x="0" y="0"/>
                </a:cubicBezTo>
                <a:close/>
              </a:path>
            </a:pathLst>
          </a:custGeom>
          <a:noFill/>
          <a:ln w="28575">
            <a:solidFill>
              <a:srgbClr val="FFC000"/>
            </a:solidFill>
          </a:ln>
        </p:spPr>
        <p:txBody>
          <a:bodyPr wrap="square">
            <a:spAutoFit/>
          </a:bodyPr>
          <a:lstStyle/>
          <a:p>
            <a:pPr algn="ctr"/>
            <a:r>
              <a:rPr lang="en-US" sz="2600" b="1" dirty="0">
                <a:solidFill>
                  <a:srgbClr val="FF0000"/>
                </a:solidFill>
                <a:effectLst/>
                <a:latin typeface="Times New Roman" panose="02020603050405020304" pitchFamily="18" charset="0"/>
                <a:ea typeface="Calibri" panose="020F0502020204030204" pitchFamily="34" charset="0"/>
              </a:rPr>
              <a:t>ĐOẠN VĂN THAM KHẢO</a:t>
            </a:r>
            <a:endParaRPr lang="en-US" sz="2600" dirty="0">
              <a:effectLst/>
              <a:latin typeface="Times New Roman" panose="02020603050405020304" pitchFamily="18" charset="0"/>
              <a:ea typeface="Calibri" panose="020F0502020204030204" pitchFamily="34" charset="0"/>
            </a:endParaRPr>
          </a:p>
          <a:p>
            <a:pPr algn="just"/>
            <a:r>
              <a:rPr lang="vi-VN" sz="2600" b="1" dirty="0">
                <a:solidFill>
                  <a:srgbClr val="0033CC"/>
                </a:solidFill>
                <a:effectLst/>
                <a:latin typeface="Times New Roman" panose="02020603050405020304" pitchFamily="18" charset="0"/>
                <a:ea typeface="Calibri" panose="020F0502020204030204" pitchFamily="34" charset="0"/>
              </a:rPr>
              <a:t>a. Đề bài:</a:t>
            </a:r>
            <a:r>
              <a:rPr lang="vi-VN" sz="2600" dirty="0">
                <a:solidFill>
                  <a:srgbClr val="000000"/>
                </a:solidFill>
                <a:effectLst/>
                <a:latin typeface="Times New Roman" panose="02020603050405020304" pitchFamily="18" charset="0"/>
                <a:ea typeface="Calibri" panose="020F0502020204030204" pitchFamily="34" charset="0"/>
              </a:rPr>
              <a:t> </a:t>
            </a:r>
            <a:r>
              <a:rPr lang="en-US" sz="2600" dirty="0">
                <a:solidFill>
                  <a:srgbClr val="000000"/>
                </a:solidFill>
                <a:effectLst/>
                <a:latin typeface="Times New Roman" panose="02020603050405020304" pitchFamily="18" charset="0"/>
                <a:ea typeface="Calibri" panose="020F0502020204030204" pitchFamily="34" charset="0"/>
              </a:rPr>
              <a:t>V</a:t>
            </a:r>
            <a:r>
              <a:rPr lang="vi-VN" sz="2600" dirty="0">
                <a:solidFill>
                  <a:srgbClr val="000000"/>
                </a:solidFill>
                <a:effectLst/>
                <a:latin typeface="Times New Roman" panose="02020603050405020304" pitchFamily="18" charset="0"/>
                <a:ea typeface="Calibri" panose="020F0502020204030204" pitchFamily="34" charset="0"/>
              </a:rPr>
              <a:t>iết một đoạn văn (khoảng 5 - 7 dòng) trình bày suy nghĩ </a:t>
            </a:r>
            <a:r>
              <a:rPr lang="en-US" sz="2600" dirty="0" err="1">
                <a:solidFill>
                  <a:srgbClr val="000000"/>
                </a:solidFill>
                <a:effectLst/>
                <a:latin typeface="Times New Roman" panose="02020603050405020304" pitchFamily="18" charset="0"/>
                <a:ea typeface="Calibri" panose="020F0502020204030204" pitchFamily="34" charset="0"/>
              </a:rPr>
              <a:t>về</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văn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bản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nghị</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luận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văn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học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33CC"/>
                </a:solidFill>
                <a:effectLst/>
                <a:latin typeface="Times New Roman" panose="02020603050405020304" pitchFamily="18" charset="0"/>
                <a:ea typeface="Calibri" panose="020F0502020204030204" pitchFamily="34" charset="0"/>
              </a:rPr>
              <a:t>Thiên</a:t>
            </a:r>
            <a:r>
              <a:rPr lang="en-US" sz="2600" dirty="0">
                <a:solidFill>
                  <a:srgbClr val="0033CC"/>
                </a:solidFill>
                <a:effectLst/>
                <a:latin typeface="Times New Roman" panose="02020603050405020304" pitchFamily="18" charset="0"/>
                <a:ea typeface="Calibri" panose="020F0502020204030204" pitchFamily="34" charset="0"/>
              </a:rPr>
              <a:t> </a:t>
            </a:r>
            <a:r>
              <a:rPr lang="en-US" sz="2600" dirty="0" err="1">
                <a:solidFill>
                  <a:srgbClr val="0033CC"/>
                </a:solidFill>
                <a:effectLst/>
                <a:latin typeface="Times New Roman" panose="02020603050405020304" pitchFamily="18" charset="0"/>
                <a:ea typeface="Calibri" panose="020F0502020204030204" pitchFamily="34" charset="0"/>
              </a:rPr>
              <a:t>nhiên</a:t>
            </a:r>
            <a:r>
              <a:rPr lang="en-US" sz="2600" dirty="0">
                <a:solidFill>
                  <a:srgbClr val="0033CC"/>
                </a:solidFill>
                <a:effectLst/>
                <a:latin typeface="Times New Roman" panose="02020603050405020304" pitchFamily="18" charset="0"/>
                <a:ea typeface="Calibri" panose="020F0502020204030204" pitchFamily="34" charset="0"/>
              </a:rPr>
              <a:t> </a:t>
            </a:r>
            <a:r>
              <a:rPr lang="en-US" sz="2600" dirty="0" err="1">
                <a:solidFill>
                  <a:srgbClr val="0033CC"/>
                </a:solidFill>
                <a:effectLst/>
                <a:latin typeface="Times New Roman" panose="02020603050405020304" pitchFamily="18" charset="0"/>
                <a:ea typeface="Calibri" panose="020F0502020204030204" pitchFamily="34" charset="0"/>
              </a:rPr>
              <a:t>và</a:t>
            </a:r>
            <a:r>
              <a:rPr lang="en-US" sz="2600" dirty="0">
                <a:solidFill>
                  <a:srgbClr val="0033CC"/>
                </a:solidFill>
                <a:effectLst/>
                <a:latin typeface="Times New Roman" panose="02020603050405020304" pitchFamily="18" charset="0"/>
                <a:ea typeface="Calibri" panose="020F0502020204030204" pitchFamily="34" charset="0"/>
              </a:rPr>
              <a:t> con </a:t>
            </a:r>
            <a:r>
              <a:rPr lang="en-US" sz="2600" dirty="0" err="1">
                <a:solidFill>
                  <a:srgbClr val="0033CC"/>
                </a:solidFill>
                <a:effectLst/>
                <a:latin typeface="Times New Roman" panose="02020603050405020304" pitchFamily="18" charset="0"/>
                <a:ea typeface="Calibri" panose="020F0502020204030204" pitchFamily="34" charset="0"/>
              </a:rPr>
              <a:t>người</a:t>
            </a:r>
            <a:r>
              <a:rPr lang="en-US" sz="2600" dirty="0">
                <a:solidFill>
                  <a:srgbClr val="0033CC"/>
                </a:solidFill>
                <a:effectLst/>
                <a:latin typeface="Times New Roman" panose="02020603050405020304" pitchFamily="18" charset="0"/>
                <a:ea typeface="Calibri" panose="020F0502020204030204" pitchFamily="34" charset="0"/>
              </a:rPr>
              <a:t> </a:t>
            </a:r>
            <a:r>
              <a:rPr lang="en-US" sz="2600" dirty="0" err="1">
                <a:solidFill>
                  <a:srgbClr val="0033CC"/>
                </a:solidFill>
                <a:effectLst/>
                <a:latin typeface="Times New Roman" panose="02020603050405020304" pitchFamily="18" charset="0"/>
                <a:ea typeface="Calibri" panose="020F0502020204030204" pitchFamily="34" charset="0"/>
              </a:rPr>
              <a:t>trong</a:t>
            </a:r>
            <a:r>
              <a:rPr lang="en-US" sz="2600" dirty="0">
                <a:solidFill>
                  <a:srgbClr val="0033CC"/>
                </a:solidFill>
                <a:effectLst/>
                <a:latin typeface="Times New Roman" panose="02020603050405020304" pitchFamily="18" charset="0"/>
                <a:ea typeface="Calibri" panose="020F0502020204030204" pitchFamily="34" charset="0"/>
              </a:rPr>
              <a:t> </a:t>
            </a:r>
            <a:r>
              <a:rPr lang="en-US" sz="2600" dirty="0" err="1">
                <a:solidFill>
                  <a:srgbClr val="0033CC"/>
                </a:solidFill>
                <a:effectLst/>
                <a:latin typeface="Times New Roman" panose="02020603050405020304" pitchFamily="18" charset="0"/>
                <a:ea typeface="Calibri" panose="020F0502020204030204" pitchFamily="34" charset="0"/>
              </a:rPr>
              <a:t>truyện</a:t>
            </a:r>
            <a:r>
              <a:rPr lang="en-US" sz="2600" dirty="0">
                <a:solidFill>
                  <a:srgbClr val="0033CC"/>
                </a:solidFill>
                <a:effectLst/>
                <a:latin typeface="Times New Roman" panose="02020603050405020304" pitchFamily="18" charset="0"/>
                <a:ea typeface="Calibri" panose="020F0502020204030204" pitchFamily="34" charset="0"/>
              </a:rPr>
              <a:t> </a:t>
            </a:r>
            <a:r>
              <a:rPr lang="en-US" sz="2600" i="1" dirty="0" err="1">
                <a:solidFill>
                  <a:srgbClr val="0033CC"/>
                </a:solidFill>
                <a:effectLst/>
                <a:latin typeface="Times New Roman" panose="02020603050405020304" pitchFamily="18" charset="0"/>
                <a:ea typeface="Calibri" panose="020F0502020204030204" pitchFamily="34" charset="0"/>
              </a:rPr>
              <a:t>Đất</a:t>
            </a:r>
            <a:r>
              <a:rPr lang="en-US" sz="2600" i="1" dirty="0">
                <a:solidFill>
                  <a:srgbClr val="0033CC"/>
                </a:solidFill>
                <a:effectLst/>
                <a:latin typeface="Times New Roman" panose="02020603050405020304" pitchFamily="18" charset="0"/>
                <a:ea typeface="Calibri" panose="020F0502020204030204" pitchFamily="34" charset="0"/>
              </a:rPr>
              <a:t> </a:t>
            </a:r>
            <a:r>
              <a:rPr lang="en-US" sz="2600" i="1" dirty="0" err="1">
                <a:solidFill>
                  <a:srgbClr val="0033CC"/>
                </a:solidFill>
                <a:effectLst/>
                <a:latin typeface="Times New Roman" panose="02020603050405020304" pitchFamily="18" charset="0"/>
                <a:ea typeface="Calibri" panose="020F0502020204030204" pitchFamily="34" charset="0"/>
              </a:rPr>
              <a:t>rừng</a:t>
            </a:r>
            <a:r>
              <a:rPr lang="en-US" sz="2600" i="1" dirty="0">
                <a:solidFill>
                  <a:srgbClr val="0033CC"/>
                </a:solidFill>
                <a:effectLst/>
                <a:latin typeface="Times New Roman" panose="02020603050405020304" pitchFamily="18" charset="0"/>
                <a:ea typeface="Calibri" panose="020F0502020204030204" pitchFamily="34" charset="0"/>
              </a:rPr>
              <a:t> </a:t>
            </a:r>
            <a:r>
              <a:rPr lang="en-US" sz="2600" i="1" dirty="0" err="1">
                <a:solidFill>
                  <a:srgbClr val="0033CC"/>
                </a:solidFill>
                <a:effectLst/>
                <a:latin typeface="Times New Roman" panose="02020603050405020304" pitchFamily="18" charset="0"/>
                <a:ea typeface="Calibri" panose="020F0502020204030204" pitchFamily="34" charset="0"/>
              </a:rPr>
              <a:t>phương</a:t>
            </a:r>
            <a:r>
              <a:rPr lang="en-US" sz="2600" i="1" dirty="0">
                <a:solidFill>
                  <a:srgbClr val="0033CC"/>
                </a:solidFill>
                <a:effectLst/>
                <a:latin typeface="Times New Roman" panose="02020603050405020304" pitchFamily="18" charset="0"/>
                <a:ea typeface="Calibri" panose="020F0502020204030204" pitchFamily="34" charset="0"/>
              </a:rPr>
              <a:t> Nam</a:t>
            </a:r>
            <a:r>
              <a:rPr lang="en-US" sz="2600" dirty="0">
                <a:solidFill>
                  <a:srgbClr val="0033CC"/>
                </a:solidFill>
                <a:effectLst/>
                <a:latin typeface="Times New Roman" panose="02020603050405020304" pitchFamily="18" charset="0"/>
                <a:ea typeface="Calibri" panose="020F0502020204030204" pitchFamily="34" charset="0"/>
              </a:rPr>
              <a:t>”- </a:t>
            </a:r>
            <a:r>
              <a:rPr lang="en-US" sz="2600" dirty="0" err="1">
                <a:solidFill>
                  <a:srgbClr val="0033CC"/>
                </a:solidFill>
                <a:effectLst/>
                <a:latin typeface="Times New Roman" panose="02020603050405020304" pitchFamily="18" charset="0"/>
                <a:ea typeface="Calibri" panose="020F0502020204030204" pitchFamily="34" charset="0"/>
              </a:rPr>
              <a:t>Bùi</a:t>
            </a:r>
            <a:r>
              <a:rPr lang="en-US" sz="2600" dirty="0">
                <a:solidFill>
                  <a:srgbClr val="0033CC"/>
                </a:solidFill>
                <a:effectLst/>
                <a:latin typeface="Times New Roman" panose="02020603050405020304" pitchFamily="18" charset="0"/>
                <a:ea typeface="Calibri" panose="020F0502020204030204" pitchFamily="34" charset="0"/>
              </a:rPr>
              <a:t> </a:t>
            </a:r>
            <a:r>
              <a:rPr lang="en-US" sz="2600" dirty="0" err="1">
                <a:solidFill>
                  <a:srgbClr val="0033CC"/>
                </a:solidFill>
                <a:effectLst/>
                <a:latin typeface="Times New Roman" panose="02020603050405020304" pitchFamily="18" charset="0"/>
                <a:ea typeface="Calibri" panose="020F0502020204030204" pitchFamily="34" charset="0"/>
              </a:rPr>
              <a:t>Hồng</a:t>
            </a:r>
            <a:r>
              <a:rPr lang="en-US" sz="2600" dirty="0">
                <a:solidFill>
                  <a:srgbClr val="0033CC"/>
                </a:solidFill>
                <a:effectLst/>
                <a:latin typeface="Times New Roman" panose="02020603050405020304" pitchFamily="18" charset="0"/>
                <a:ea typeface="Calibri" panose="020F0502020204030204" pitchFamily="34" charset="0"/>
              </a:rPr>
              <a:t>, </a:t>
            </a:r>
            <a:r>
              <a:rPr lang="vi-VN" sz="2600" dirty="0">
                <a:solidFill>
                  <a:srgbClr val="000000"/>
                </a:solidFill>
                <a:effectLst/>
                <a:latin typeface="Times New Roman" panose="02020603050405020304" pitchFamily="18" charset="0"/>
                <a:ea typeface="Calibri" panose="020F0502020204030204" pitchFamily="34" charset="0"/>
              </a:rPr>
              <a:t>trong đó có sử dụng ít nhất một vị ngữ và một chủ ngữ được mở rộng bằm cụm chủ vị.</a:t>
            </a:r>
            <a:endParaRPr lang="en-US" sz="2600" dirty="0">
              <a:effectLst/>
              <a:latin typeface="Times New Roman" panose="02020603050405020304" pitchFamily="18" charset="0"/>
              <a:ea typeface="Calibri" panose="020F0502020204030204" pitchFamily="34" charset="0"/>
            </a:endParaRPr>
          </a:p>
          <a:p>
            <a:pPr algn="just"/>
            <a:r>
              <a:rPr lang="en-US" sz="2600" b="1"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Văn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bản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nghị</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luận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của</a:t>
            </a:r>
            <a:r>
              <a:rPr lang="en-US" sz="2600" i="1" dirty="0">
                <a:solidFill>
                  <a:srgbClr val="000000"/>
                </a:solidFill>
                <a:effectLst/>
                <a:latin typeface="Times New Roman" panose="02020603050405020304" pitchFamily="18" charset="0"/>
                <a:ea typeface="Calibri" panose="020F0502020204030204" pitchFamily="34" charset="0"/>
              </a:rPr>
              <a:t> </a:t>
            </a:r>
            <a:r>
              <a:rPr lang="vi-VN" sz="2600" dirty="0">
                <a:solidFill>
                  <a:srgbClr val="000000"/>
                </a:solidFill>
                <a:effectLst/>
                <a:latin typeface="Times New Roman" panose="02020603050405020304" pitchFamily="18" charset="0"/>
                <a:ea typeface="Calibri" panose="020F0502020204030204" pitchFamily="34" charset="0"/>
              </a:rPr>
              <a:t>Bùi Hồng </a:t>
            </a:r>
            <a:r>
              <a:rPr lang="en-US" sz="2600" dirty="0" err="1">
                <a:solidFill>
                  <a:srgbClr val="000000"/>
                </a:solidFill>
                <a:effectLst/>
                <a:latin typeface="Times New Roman" panose="02020603050405020304" pitchFamily="18" charset="0"/>
                <a:ea typeface="Calibri" panose="020F0502020204030204" pitchFamily="34" charset="0"/>
              </a:rPr>
              <a:t>với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những</a:t>
            </a:r>
            <a:r>
              <a:rPr lang="en-US" sz="2600" dirty="0">
                <a:solidFill>
                  <a:srgbClr val="000000"/>
                </a:solidFill>
                <a:effectLst/>
                <a:latin typeface="Times New Roman" panose="02020603050405020304" pitchFamily="18" charset="0"/>
                <a:ea typeface="Calibri" panose="020F0502020204030204" pitchFamily="34" charset="0"/>
              </a:rPr>
              <a:t> ý </a:t>
            </a:r>
            <a:r>
              <a:rPr lang="en-US" sz="2600" dirty="0" err="1">
                <a:solidFill>
                  <a:srgbClr val="000000"/>
                </a:solidFill>
                <a:effectLst/>
                <a:latin typeface="Times New Roman" panose="02020603050405020304" pitchFamily="18" charset="0"/>
                <a:ea typeface="Calibri" panose="020F0502020204030204" pitchFamily="34" charset="0"/>
              </a:rPr>
              <a:t>kiến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xác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đáng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cùng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những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lí</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lẽ</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rõ</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ràng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dẫn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chứng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xác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thực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đã</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làm</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bật</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được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vẻ</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đẹp</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của</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thiên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nhiên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và</a:t>
            </a:r>
            <a:r>
              <a:rPr lang="en-US" sz="2600" dirty="0">
                <a:solidFill>
                  <a:srgbClr val="000000"/>
                </a:solidFill>
                <a:effectLst/>
                <a:latin typeface="Times New Roman" panose="02020603050405020304" pitchFamily="18" charset="0"/>
                <a:ea typeface="Calibri" panose="020F0502020204030204" pitchFamily="34" charset="0"/>
              </a:rPr>
              <a:t> con </a:t>
            </a:r>
            <a:r>
              <a:rPr lang="en-US" sz="2600" dirty="0" err="1">
                <a:solidFill>
                  <a:srgbClr val="000000"/>
                </a:solidFill>
                <a:effectLst/>
                <a:latin typeface="Times New Roman" panose="02020603050405020304" pitchFamily="18" charset="0"/>
                <a:ea typeface="Calibri" panose="020F0502020204030204" pitchFamily="34" charset="0"/>
              </a:rPr>
              <a:t>người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trong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i="1" dirty="0" err="1">
                <a:solidFill>
                  <a:srgbClr val="000000"/>
                </a:solidFill>
                <a:effectLst/>
                <a:latin typeface="Times New Roman" panose="02020603050405020304" pitchFamily="18" charset="0"/>
                <a:ea typeface="Calibri" panose="020F0502020204030204" pitchFamily="34" charset="0"/>
              </a:rPr>
              <a:t>Đất</a:t>
            </a:r>
            <a:r>
              <a:rPr lang="en-US" sz="2600" i="1" dirty="0">
                <a:solidFill>
                  <a:srgbClr val="000000"/>
                </a:solidFill>
                <a:effectLst/>
                <a:latin typeface="Times New Roman" panose="02020603050405020304" pitchFamily="18" charset="0"/>
                <a:ea typeface="Calibri" panose="020F0502020204030204" pitchFamily="34" charset="0"/>
              </a:rPr>
              <a:t> </a:t>
            </a:r>
            <a:r>
              <a:rPr lang="en-US" sz="2600" i="1" dirty="0" err="1">
                <a:solidFill>
                  <a:srgbClr val="000000"/>
                </a:solidFill>
                <a:effectLst/>
                <a:latin typeface="Times New Roman" panose="02020603050405020304" pitchFamily="18" charset="0"/>
                <a:ea typeface="Calibri" panose="020F0502020204030204" pitchFamily="34" charset="0"/>
              </a:rPr>
              <a:t>rừng</a:t>
            </a:r>
            <a:r>
              <a:rPr lang="en-US" sz="2600" i="1" dirty="0">
                <a:solidFill>
                  <a:srgbClr val="000000"/>
                </a:solidFill>
                <a:effectLst/>
                <a:latin typeface="Times New Roman" panose="02020603050405020304" pitchFamily="18" charset="0"/>
                <a:ea typeface="Calibri" panose="020F0502020204030204" pitchFamily="34" charset="0"/>
              </a:rPr>
              <a:t> </a:t>
            </a:r>
            <a:r>
              <a:rPr lang="en-US" sz="2600" i="1" dirty="0" err="1">
                <a:solidFill>
                  <a:srgbClr val="000000"/>
                </a:solidFill>
                <a:effectLst/>
                <a:latin typeface="Times New Roman" panose="02020603050405020304" pitchFamily="18" charset="0"/>
                <a:ea typeface="Calibri" panose="020F0502020204030204" pitchFamily="34" charset="0"/>
              </a:rPr>
              <a:t>Phương</a:t>
            </a:r>
            <a:r>
              <a:rPr lang="en-US" sz="2600" i="1" dirty="0">
                <a:solidFill>
                  <a:srgbClr val="000000"/>
                </a:solidFill>
                <a:effectLst/>
                <a:latin typeface="Times New Roman" panose="02020603050405020304" pitchFamily="18" charset="0"/>
                <a:ea typeface="Calibri" panose="020F0502020204030204" pitchFamily="34" charset="0"/>
              </a:rPr>
              <a:t> Nam”</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của</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Đoàn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Giỏi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Tác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giả</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sau</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khi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nêu</a:t>
            </a:r>
            <a:r>
              <a:rPr lang="en-US" sz="2600" dirty="0">
                <a:solidFill>
                  <a:srgbClr val="000000"/>
                </a:solidFill>
                <a:effectLst/>
                <a:latin typeface="Times New Roman" panose="02020603050405020304" pitchFamily="18" charset="0"/>
                <a:ea typeface="Calibri" panose="020F0502020204030204" pitchFamily="34" charset="0"/>
              </a:rPr>
              <a:t> ý </a:t>
            </a:r>
            <a:r>
              <a:rPr lang="en-US" sz="2600" dirty="0" err="1">
                <a:solidFill>
                  <a:srgbClr val="000000"/>
                </a:solidFill>
                <a:effectLst/>
                <a:latin typeface="Times New Roman" panose="02020603050405020304" pitchFamily="18" charset="0"/>
                <a:ea typeface="Calibri" panose="020F0502020204030204" pitchFamily="34" charset="0"/>
              </a:rPr>
              <a:t>kiến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đưa</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ra</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lí</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lẽ</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dẫn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chứng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làm</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sáng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tỏ</a:t>
            </a:r>
            <a:r>
              <a:rPr lang="en-US" sz="2600" dirty="0">
                <a:solidFill>
                  <a:srgbClr val="000000"/>
                </a:solidFill>
                <a:effectLst/>
                <a:latin typeface="Times New Roman" panose="02020603050405020304" pitchFamily="18" charset="0"/>
                <a:ea typeface="Calibri" panose="020F0502020204030204" pitchFamily="34" charset="0"/>
              </a:rPr>
              <a:t> ý </a:t>
            </a:r>
            <a:r>
              <a:rPr lang="en-US" sz="2600" dirty="0" err="1">
                <a:solidFill>
                  <a:srgbClr val="000000"/>
                </a:solidFill>
                <a:effectLst/>
                <a:latin typeface="Times New Roman" panose="02020603050405020304" pitchFamily="18" charset="0"/>
                <a:ea typeface="Calibri" panose="020F0502020204030204" pitchFamily="34" charset="0"/>
              </a:rPr>
              <a:t>kiến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rồi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đánh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giá</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khái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quát</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vấn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đề</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đã</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tạo</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nên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được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lối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lập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luận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chặt</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chẽ</a:t>
            </a:r>
            <a:r>
              <a:rPr lang="vi-VN" sz="2600" dirty="0">
                <a:solidFill>
                  <a:srgbClr val="000000"/>
                </a:solidFill>
                <a:effectLst/>
                <a:latin typeface="Times New Roman" panose="02020603050405020304" pitchFamily="18" charset="0"/>
                <a:ea typeface="Calibri" panose="020F0502020204030204" pitchFamily="34" charset="0"/>
              </a:rPr>
              <a:t> làm bật được mục đích chính của bài nghị luận</a:t>
            </a:r>
            <a:r>
              <a:rPr lang="en-US" sz="2600" dirty="0">
                <a:solidFill>
                  <a:srgbClr val="000000"/>
                </a:solidFill>
                <a:effectLst/>
                <a:latin typeface="Times New Roman" panose="02020603050405020304" pitchFamily="18" charset="0"/>
                <a:ea typeface="Calibri" panose="020F0502020204030204" pitchFamily="34" charset="0"/>
              </a:rPr>
              <a:t>. Qua </a:t>
            </a:r>
            <a:r>
              <a:rPr lang="en-US" sz="2600" dirty="0" err="1">
                <a:solidFill>
                  <a:srgbClr val="000000"/>
                </a:solidFill>
                <a:effectLst/>
                <a:latin typeface="Times New Roman" panose="02020603050405020304" pitchFamily="18" charset="0"/>
                <a:ea typeface="Calibri" panose="020F0502020204030204" pitchFamily="34" charset="0"/>
              </a:rPr>
              <a:t>văn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bản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tác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giả</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đã</a:t>
            </a:r>
            <a:r>
              <a:rPr lang="vi-VN" sz="2600" dirty="0">
                <a:solidFill>
                  <a:srgbClr val="000000"/>
                </a:solidFill>
                <a:effectLst/>
                <a:latin typeface="Times New Roman" panose="02020603050405020304" pitchFamily="18" charset="0"/>
                <a:ea typeface="Calibri" panose="020F0502020204030204" pitchFamily="34" charset="0"/>
              </a:rPr>
              <a:t> cho bạn đọc thấy</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rõ</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hơn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đặc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sắc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nội</a:t>
            </a:r>
            <a:r>
              <a:rPr lang="en-US" sz="2600" dirty="0">
                <a:solidFill>
                  <a:srgbClr val="000000"/>
                </a:solidFill>
                <a:effectLst/>
                <a:latin typeface="Times New Roman" panose="02020603050405020304" pitchFamily="18" charset="0"/>
                <a:ea typeface="Calibri" panose="020F0502020204030204" pitchFamily="34" charset="0"/>
              </a:rPr>
              <a:t> dung, </a:t>
            </a:r>
            <a:r>
              <a:rPr lang="en-US" sz="2600" dirty="0" err="1">
                <a:solidFill>
                  <a:srgbClr val="000000"/>
                </a:solidFill>
                <a:effectLst/>
                <a:latin typeface="Times New Roman" panose="02020603050405020304" pitchFamily="18" charset="0"/>
                <a:ea typeface="Calibri" panose="020F0502020204030204" pitchFamily="34" charset="0"/>
              </a:rPr>
              <a:t>nghệ</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thuật</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của</a:t>
            </a:r>
            <a:r>
              <a:rPr lang="vi-VN" sz="2600" dirty="0">
                <a:solidFill>
                  <a:srgbClr val="000000"/>
                </a:solidFill>
                <a:effectLst/>
                <a:latin typeface="Times New Roman" panose="02020603050405020304" pitchFamily="18" charset="0"/>
                <a:ea typeface="Calibri" panose="020F0502020204030204" pitchFamily="34" charset="0"/>
              </a:rPr>
              <a:t> truyện </a:t>
            </a:r>
            <a:r>
              <a:rPr lang="en-US" sz="2600" dirty="0">
                <a:solidFill>
                  <a:srgbClr val="000000"/>
                </a:solidFill>
                <a:effectLst/>
                <a:latin typeface="Times New Roman" panose="02020603050405020304" pitchFamily="18" charset="0"/>
                <a:ea typeface="Calibri" panose="020F0502020204030204" pitchFamily="34" charset="0"/>
              </a:rPr>
              <a:t>“</a:t>
            </a:r>
            <a:r>
              <a:rPr lang="vi-VN" sz="2600" i="1" dirty="0">
                <a:solidFill>
                  <a:srgbClr val="000000"/>
                </a:solidFill>
                <a:effectLst/>
                <a:latin typeface="Times New Roman" panose="02020603050405020304" pitchFamily="18" charset="0"/>
                <a:ea typeface="Calibri" panose="020F0502020204030204" pitchFamily="34" charset="0"/>
              </a:rPr>
              <a:t>Đất rừng phương Nam</a:t>
            </a:r>
            <a:r>
              <a:rPr lang="en-US" sz="2600" i="1"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của</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Đoàn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Giỏi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cùng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đặc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sắc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trong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nghệ</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thuật</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nghị</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luận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của</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nhà</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văn</a:t>
            </a:r>
            <a:r>
              <a:rPr lang="en-US" sz="2600" i="1"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Từ</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bài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viết</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của</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Bùi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Hồng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bạn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đọc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đã</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có</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thêm</a:t>
            </a:r>
            <a:r>
              <a:rPr lang="en-US" sz="2600" dirty="0">
                <a:solidFill>
                  <a:srgbClr val="000000"/>
                </a:solidFill>
                <a:effectLst/>
                <a:latin typeface="Times New Roman" panose="02020603050405020304" pitchFamily="18" charset="0"/>
                <a:ea typeface="Calibri" panose="020F0502020204030204" pitchFamily="34" charset="0"/>
              </a:rPr>
              <a:t> </a:t>
            </a:r>
            <a:r>
              <a:rPr lang="vi-VN" sz="2600" b="1" dirty="0">
                <a:solidFill>
                  <a:srgbClr val="000000"/>
                </a:solidFill>
                <a:effectLst/>
                <a:latin typeface="Times New Roman" panose="02020603050405020304" pitchFamily="18" charset="0"/>
                <a:ea typeface="Calibri" panose="020F0502020204030204" pitchFamily="34" charset="0"/>
              </a:rPr>
              <a:t>kiến thức về con người và cuộc sống xung quanh, </a:t>
            </a:r>
            <a:r>
              <a:rPr lang="vi-VN" sz="2600" dirty="0">
                <a:solidFill>
                  <a:srgbClr val="000000"/>
                </a:solidFill>
                <a:effectLst/>
                <a:latin typeface="Times New Roman" panose="02020603050405020304" pitchFamily="18" charset="0"/>
                <a:ea typeface="Calibri" panose="020F0502020204030204" pitchFamily="34" charset="0"/>
              </a:rPr>
              <a:t>hiểu </a:t>
            </a:r>
            <a:r>
              <a:rPr lang="en-US" sz="2600" dirty="0" err="1">
                <a:solidFill>
                  <a:srgbClr val="000000"/>
                </a:solidFill>
                <a:effectLst/>
                <a:latin typeface="Times New Roman" panose="02020603050405020304" pitchFamily="18" charset="0"/>
                <a:ea typeface="Calibri" panose="020F0502020204030204" pitchFamily="34" charset="0"/>
              </a:rPr>
              <a:t>được</a:t>
            </a:r>
            <a:r>
              <a:rPr lang="en-US" sz="2600" dirty="0">
                <a:solidFill>
                  <a:srgbClr val="000000"/>
                </a:solidFill>
                <a:effectLst/>
                <a:latin typeface="Times New Roman" panose="02020603050405020304" pitchFamily="18" charset="0"/>
                <a:ea typeface="Calibri" panose="020F0502020204030204" pitchFamily="34" charset="0"/>
              </a:rPr>
              <a:t> </a:t>
            </a:r>
            <a:r>
              <a:rPr lang="vi-VN" sz="2600" dirty="0">
                <a:solidFill>
                  <a:srgbClr val="000000"/>
                </a:solidFill>
                <a:effectLst/>
                <a:latin typeface="Times New Roman" panose="02020603050405020304" pitchFamily="18" charset="0"/>
                <a:ea typeface="Calibri" panose="020F0502020204030204" pitchFamily="34" charset="0"/>
              </a:rPr>
              <a:t>văn học </a:t>
            </a:r>
            <a:r>
              <a:rPr lang="en-US" sz="2600" dirty="0" err="1">
                <a:solidFill>
                  <a:srgbClr val="000000"/>
                </a:solidFill>
                <a:effectLst/>
                <a:latin typeface="Times New Roman" panose="02020603050405020304" pitchFamily="18" charset="0"/>
                <a:ea typeface="Calibri" panose="020F0502020204030204" pitchFamily="34" charset="0"/>
              </a:rPr>
              <a:t>có</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vai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trò</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khơi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mở</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kiến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thức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hiểu</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biết</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cho</a:t>
            </a:r>
            <a:r>
              <a:rPr lang="en-US" sz="2600" dirty="0">
                <a:solidFill>
                  <a:srgbClr val="000000"/>
                </a:solidFill>
                <a:effectLst/>
                <a:latin typeface="Times New Roman" panose="02020603050405020304" pitchFamily="18" charset="0"/>
                <a:ea typeface="Calibri" panose="020F0502020204030204" pitchFamily="34" charset="0"/>
              </a:rPr>
              <a:t> con </a:t>
            </a:r>
            <a:r>
              <a:rPr lang="en-US" sz="2600" dirty="0" err="1">
                <a:solidFill>
                  <a:srgbClr val="000000"/>
                </a:solidFill>
                <a:effectLst/>
                <a:latin typeface="Times New Roman" panose="02020603050405020304" pitchFamily="18" charset="0"/>
                <a:ea typeface="Calibri" panose="020F0502020204030204" pitchFamily="34" charset="0"/>
              </a:rPr>
              <a:t>người</a:t>
            </a:r>
            <a:r>
              <a:rPr lang="en-US" sz="2600" dirty="0">
                <a:solidFill>
                  <a:srgbClr val="000000"/>
                </a:solidFill>
                <a:effectLst/>
                <a:latin typeface="Times New Roman" panose="02020603050405020304" pitchFamily="18" charset="0"/>
                <a:ea typeface="Calibri" panose="020F0502020204030204" pitchFamily="34" charset="0"/>
              </a:rPr>
              <a:t>.</a:t>
            </a:r>
            <a:endParaRPr lang="en-US" sz="2600" dirty="0">
              <a:effectLst/>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0400" y="582067"/>
            <a:ext cx="10858500" cy="5693866"/>
          </a:xfrm>
          <a:custGeom>
            <a:avLst/>
            <a:gdLst>
              <a:gd name="connsiteX0" fmla="*/ 0 w 10858500"/>
              <a:gd name="connsiteY0" fmla="*/ 0 h 5693866"/>
              <a:gd name="connsiteX1" fmla="*/ 10858500 w 10858500"/>
              <a:gd name="connsiteY1" fmla="*/ 0 h 5693866"/>
              <a:gd name="connsiteX2" fmla="*/ 10858500 w 10858500"/>
              <a:gd name="connsiteY2" fmla="*/ 5693866 h 5693866"/>
              <a:gd name="connsiteX3" fmla="*/ 0 w 10858500"/>
              <a:gd name="connsiteY3" fmla="*/ 5693866 h 5693866"/>
              <a:gd name="connsiteX4" fmla="*/ 0 w 10858500"/>
              <a:gd name="connsiteY4" fmla="*/ 0 h 569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00" h="5693866" extrusionOk="0">
                <a:moveTo>
                  <a:pt x="0" y="0"/>
                </a:moveTo>
                <a:cubicBezTo>
                  <a:pt x="1544339" y="-5264"/>
                  <a:pt x="6252088" y="84467"/>
                  <a:pt x="10858500" y="0"/>
                </a:cubicBezTo>
                <a:cubicBezTo>
                  <a:pt x="10730327" y="591840"/>
                  <a:pt x="10987650" y="4137314"/>
                  <a:pt x="10858500" y="5693866"/>
                </a:cubicBezTo>
                <a:cubicBezTo>
                  <a:pt x="6517713" y="5800186"/>
                  <a:pt x="3290768" y="5686217"/>
                  <a:pt x="0" y="5693866"/>
                </a:cubicBezTo>
                <a:cubicBezTo>
                  <a:pt x="160128" y="4282764"/>
                  <a:pt x="25049" y="2776662"/>
                  <a:pt x="0" y="0"/>
                </a:cubicBezTo>
                <a:close/>
              </a:path>
            </a:pathLst>
          </a:custGeom>
          <a:noFill/>
          <a:ln w="28575">
            <a:solidFill>
              <a:srgbClr val="FFC000"/>
            </a:solidFill>
          </a:ln>
        </p:spPr>
        <p:txBody>
          <a:bodyPr wrap="square">
            <a:spAutoFit/>
          </a:bodyPr>
          <a:lstStyle/>
          <a:p>
            <a:pPr algn="just"/>
            <a:r>
              <a:rPr lang="en-US" sz="2800" b="1" dirty="0">
                <a:solidFill>
                  <a:srgbClr val="0033CC"/>
                </a:solidFill>
                <a:effectLst/>
                <a:latin typeface="Times New Roman" panose="02020603050405020304" pitchFamily="18" charset="0"/>
                <a:ea typeface="Calibri" panose="020F0502020204030204" pitchFamily="34" charset="0"/>
              </a:rPr>
              <a:t>*HS </a:t>
            </a:r>
            <a:r>
              <a:rPr lang="en-US" sz="2800" b="1" dirty="0" err="1">
                <a:solidFill>
                  <a:srgbClr val="0033CC"/>
                </a:solidFill>
                <a:effectLst/>
                <a:latin typeface="Times New Roman" panose="02020603050405020304" pitchFamily="18" charset="0"/>
                <a:ea typeface="Calibri" panose="020F0502020204030204" pitchFamily="34" charset="0"/>
              </a:rPr>
              <a:t>chỉ</a:t>
            </a:r>
            <a:r>
              <a:rPr lang="en-US" sz="2800" b="1" dirty="0">
                <a:solidFill>
                  <a:srgbClr val="0033CC"/>
                </a:solidFill>
                <a:effectLst/>
                <a:latin typeface="Times New Roman" panose="02020603050405020304" pitchFamily="18" charset="0"/>
                <a:ea typeface="Calibri" panose="020F0502020204030204" pitchFamily="34" charset="0"/>
              </a:rPr>
              <a:t> </a:t>
            </a:r>
            <a:r>
              <a:rPr lang="en-US" sz="2800" b="1" dirty="0" err="1">
                <a:solidFill>
                  <a:srgbClr val="0033CC"/>
                </a:solidFill>
                <a:effectLst/>
                <a:latin typeface="Times New Roman" panose="02020603050405020304" pitchFamily="18" charset="0"/>
                <a:ea typeface="Calibri" panose="020F0502020204030204" pitchFamily="34" charset="0"/>
              </a:rPr>
              <a:t>được</a:t>
            </a:r>
            <a:r>
              <a:rPr lang="en-US" sz="2800" b="1" dirty="0">
                <a:solidFill>
                  <a:srgbClr val="0033CC"/>
                </a:solidFill>
                <a:effectLst/>
                <a:latin typeface="Times New Roman" panose="02020603050405020304" pitchFamily="18" charset="0"/>
                <a:ea typeface="Calibri" panose="020F0502020204030204" pitchFamily="34" charset="0"/>
              </a:rPr>
              <a:t> </a:t>
            </a:r>
            <a:r>
              <a:rPr lang="en-US" sz="2800" b="1" dirty="0" err="1">
                <a:solidFill>
                  <a:srgbClr val="0033CC"/>
                </a:solidFill>
                <a:effectLst/>
                <a:latin typeface="Times New Roman" panose="02020603050405020304" pitchFamily="18" charset="0"/>
                <a:ea typeface="Calibri" panose="020F0502020204030204" pitchFamily="34" charset="0"/>
              </a:rPr>
              <a:t>câu</a:t>
            </a:r>
            <a:r>
              <a:rPr lang="en-US" sz="2800" b="1" dirty="0">
                <a:solidFill>
                  <a:srgbClr val="0033CC"/>
                </a:solidFill>
                <a:effectLst/>
                <a:latin typeface="Times New Roman" panose="02020603050405020304" pitchFamily="18" charset="0"/>
                <a:ea typeface="Calibri" panose="020F0502020204030204" pitchFamily="34" charset="0"/>
              </a:rPr>
              <a:t> </a:t>
            </a:r>
            <a:r>
              <a:rPr lang="en-US" sz="2800" b="1" dirty="0" err="1">
                <a:solidFill>
                  <a:srgbClr val="0033CC"/>
                </a:solidFill>
                <a:effectLst/>
                <a:latin typeface="Times New Roman" panose="02020603050405020304" pitchFamily="18" charset="0"/>
                <a:ea typeface="Calibri" panose="020F0502020204030204" pitchFamily="34" charset="0"/>
              </a:rPr>
              <a:t>có</a:t>
            </a:r>
            <a:r>
              <a:rPr lang="en-US" sz="2800" b="1" dirty="0">
                <a:solidFill>
                  <a:srgbClr val="0033CC"/>
                </a:solidFill>
                <a:effectLst/>
                <a:latin typeface="Times New Roman" panose="02020603050405020304" pitchFamily="18" charset="0"/>
                <a:ea typeface="Calibri" panose="020F0502020204030204" pitchFamily="34" charset="0"/>
              </a:rPr>
              <a:t> </a:t>
            </a:r>
            <a:r>
              <a:rPr lang="en-US" sz="2800" b="1" dirty="0" err="1">
                <a:solidFill>
                  <a:srgbClr val="0033CC"/>
                </a:solidFill>
                <a:effectLst/>
                <a:latin typeface="Times New Roman" panose="02020603050405020304" pitchFamily="18" charset="0"/>
                <a:ea typeface="Calibri" panose="020F0502020204030204" pitchFamily="34" charset="0"/>
              </a:rPr>
              <a:t>chủ</a:t>
            </a:r>
            <a:r>
              <a:rPr lang="en-US" sz="2800" b="1" dirty="0">
                <a:solidFill>
                  <a:srgbClr val="0033CC"/>
                </a:solidFill>
                <a:effectLst/>
                <a:latin typeface="Times New Roman" panose="02020603050405020304" pitchFamily="18" charset="0"/>
                <a:ea typeface="Calibri" panose="020F0502020204030204" pitchFamily="34" charset="0"/>
              </a:rPr>
              <a:t> </a:t>
            </a:r>
            <a:r>
              <a:rPr lang="en-US" sz="2800" b="1" dirty="0" err="1">
                <a:solidFill>
                  <a:srgbClr val="0033CC"/>
                </a:solidFill>
                <a:effectLst/>
                <a:latin typeface="Times New Roman" panose="02020603050405020304" pitchFamily="18" charset="0"/>
                <a:ea typeface="Calibri" panose="020F0502020204030204" pitchFamily="34" charset="0"/>
              </a:rPr>
              <a:t>ngữ</a:t>
            </a:r>
            <a:r>
              <a:rPr lang="en-US" sz="2800" b="1" dirty="0">
                <a:solidFill>
                  <a:srgbClr val="0033CC"/>
                </a:solidFill>
                <a:effectLst/>
                <a:latin typeface="Times New Roman" panose="02020603050405020304" pitchFamily="18" charset="0"/>
                <a:ea typeface="Calibri" panose="020F0502020204030204" pitchFamily="34" charset="0"/>
              </a:rPr>
              <a:t>, </a:t>
            </a:r>
            <a:r>
              <a:rPr lang="en-US" sz="2800" b="1" dirty="0" err="1">
                <a:solidFill>
                  <a:srgbClr val="0033CC"/>
                </a:solidFill>
                <a:effectLst/>
                <a:latin typeface="Times New Roman" panose="02020603050405020304" pitchFamily="18" charset="0"/>
                <a:ea typeface="Calibri" panose="020F0502020204030204" pitchFamily="34" charset="0"/>
              </a:rPr>
              <a:t>vị</a:t>
            </a:r>
            <a:r>
              <a:rPr lang="en-US" sz="2800" b="1" dirty="0">
                <a:solidFill>
                  <a:srgbClr val="0033CC"/>
                </a:solidFill>
                <a:effectLst/>
                <a:latin typeface="Times New Roman" panose="02020603050405020304" pitchFamily="18" charset="0"/>
                <a:ea typeface="Calibri" panose="020F0502020204030204" pitchFamily="34" charset="0"/>
              </a:rPr>
              <a:t> </a:t>
            </a:r>
            <a:r>
              <a:rPr lang="en-US" sz="2800" b="1" dirty="0" err="1">
                <a:solidFill>
                  <a:srgbClr val="0033CC"/>
                </a:solidFill>
                <a:effectLst/>
                <a:latin typeface="Times New Roman" panose="02020603050405020304" pitchFamily="18" charset="0"/>
                <a:ea typeface="Calibri" panose="020F0502020204030204" pitchFamily="34" charset="0"/>
              </a:rPr>
              <a:t>ngữ</a:t>
            </a:r>
            <a:r>
              <a:rPr lang="en-US" sz="2800" b="1" dirty="0">
                <a:solidFill>
                  <a:srgbClr val="0033CC"/>
                </a:solidFill>
                <a:effectLst/>
                <a:latin typeface="Times New Roman" panose="02020603050405020304" pitchFamily="18" charset="0"/>
                <a:ea typeface="Calibri" panose="020F0502020204030204" pitchFamily="34" charset="0"/>
              </a:rPr>
              <a:t> </a:t>
            </a:r>
            <a:r>
              <a:rPr lang="en-US" sz="2800" b="1" dirty="0" err="1">
                <a:solidFill>
                  <a:srgbClr val="0033CC"/>
                </a:solidFill>
                <a:effectLst/>
                <a:latin typeface="Times New Roman" panose="02020603050405020304" pitchFamily="18" charset="0"/>
                <a:ea typeface="Calibri" panose="020F0502020204030204" pitchFamily="34" charset="0"/>
              </a:rPr>
              <a:t>mở</a:t>
            </a:r>
            <a:r>
              <a:rPr lang="en-US" sz="2800" b="1" dirty="0">
                <a:solidFill>
                  <a:srgbClr val="0033CC"/>
                </a:solidFill>
                <a:effectLst/>
                <a:latin typeface="Times New Roman" panose="02020603050405020304" pitchFamily="18" charset="0"/>
                <a:ea typeface="Calibri" panose="020F0502020204030204" pitchFamily="34" charset="0"/>
              </a:rPr>
              <a:t> </a:t>
            </a:r>
            <a:r>
              <a:rPr lang="en-US" sz="2800" b="1" dirty="0" err="1">
                <a:solidFill>
                  <a:srgbClr val="0033CC"/>
                </a:solidFill>
                <a:effectLst/>
                <a:latin typeface="Times New Roman" panose="02020603050405020304" pitchFamily="18" charset="0"/>
                <a:ea typeface="Calibri" panose="020F0502020204030204" pitchFamily="34" charset="0"/>
              </a:rPr>
              <a:t>rộng</a:t>
            </a:r>
            <a:r>
              <a:rPr lang="en-US" sz="2800" b="1" dirty="0">
                <a:solidFill>
                  <a:srgbClr val="0033CC"/>
                </a:solidFill>
                <a:effectLst/>
                <a:latin typeface="Times New Roman" panose="02020603050405020304" pitchFamily="18" charset="0"/>
                <a:ea typeface="Calibri" panose="020F0502020204030204" pitchFamily="34" charset="0"/>
              </a:rPr>
              <a:t> </a:t>
            </a:r>
            <a:r>
              <a:rPr lang="en-US" sz="2800" b="1" dirty="0" err="1">
                <a:solidFill>
                  <a:srgbClr val="0033CC"/>
                </a:solidFill>
                <a:effectLst/>
                <a:latin typeface="Times New Roman" panose="02020603050405020304" pitchFamily="18" charset="0"/>
                <a:ea typeface="Calibri" panose="020F0502020204030204" pitchFamily="34" charset="0"/>
              </a:rPr>
              <a:t>trong</a:t>
            </a:r>
            <a:r>
              <a:rPr lang="en-US" sz="2800" b="1" dirty="0">
                <a:solidFill>
                  <a:srgbClr val="0033CC"/>
                </a:solidFill>
                <a:effectLst/>
                <a:latin typeface="Times New Roman" panose="02020603050405020304" pitchFamily="18" charset="0"/>
                <a:ea typeface="Calibri" panose="020F0502020204030204" pitchFamily="34" charset="0"/>
              </a:rPr>
              <a:t> </a:t>
            </a:r>
            <a:r>
              <a:rPr lang="en-US" sz="2800" b="1" dirty="0" err="1">
                <a:solidFill>
                  <a:srgbClr val="0033CC"/>
                </a:solidFill>
                <a:effectLst/>
                <a:latin typeface="Times New Roman" panose="02020603050405020304" pitchFamily="18" charset="0"/>
                <a:ea typeface="Calibri" panose="020F0502020204030204" pitchFamily="34" charset="0"/>
              </a:rPr>
              <a:t>đoạn</a:t>
            </a:r>
            <a:r>
              <a:rPr lang="en-US" sz="2800" b="1" dirty="0">
                <a:solidFill>
                  <a:srgbClr val="0033CC"/>
                </a:solidFill>
                <a:effectLst/>
                <a:latin typeface="Times New Roman" panose="02020603050405020304" pitchFamily="18" charset="0"/>
                <a:ea typeface="Calibri" panose="020F0502020204030204" pitchFamily="34" charset="0"/>
              </a:rPr>
              <a:t> </a:t>
            </a:r>
            <a:r>
              <a:rPr lang="en-US" sz="2800" b="1" dirty="0" err="1">
                <a:solidFill>
                  <a:srgbClr val="0033CC"/>
                </a:solidFill>
                <a:effectLst/>
                <a:latin typeface="Times New Roman" panose="02020603050405020304" pitchFamily="18" charset="0"/>
                <a:ea typeface="Calibri" panose="020F0502020204030204" pitchFamily="34" charset="0"/>
              </a:rPr>
              <a:t>văn</a:t>
            </a:r>
            <a:r>
              <a:rPr lang="en-US" sz="2800" b="1" dirty="0">
                <a:solidFill>
                  <a:srgbClr val="0033CC"/>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algn="just"/>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Ví</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dụ</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algn="just"/>
            <a:r>
              <a:rPr lang="vi-VN" sz="2800" dirty="0">
                <a:solidFill>
                  <a:srgbClr val="000000"/>
                </a:solidFill>
                <a:effectLst/>
                <a:latin typeface="Times New Roman" panose="02020603050405020304" pitchFamily="18" charset="0"/>
                <a:ea typeface="Calibri" panose="020F0502020204030204" pitchFamily="34" charset="0"/>
              </a:rPr>
              <a:t>- Một vị ngữ được mở rộng bằng cụm chủ vị</a:t>
            </a:r>
            <a:r>
              <a:rPr lang="en-US" sz="2800" dirty="0">
                <a:solidFill>
                  <a:srgbClr val="000000"/>
                </a:solidFill>
                <a:effectLst/>
                <a:latin typeface="Times New Roman" panose="02020603050405020304" pitchFamily="18" charset="0"/>
                <a:ea typeface="Calibri" panose="020F0502020204030204" pitchFamily="34" charset="0"/>
              </a:rPr>
              <a:t>: “Qua </a:t>
            </a:r>
            <a:r>
              <a:rPr lang="en-US" sz="2800" dirty="0" err="1">
                <a:solidFill>
                  <a:srgbClr val="000000"/>
                </a:solidFill>
                <a:effectLst/>
                <a:latin typeface="Times New Roman" panose="02020603050405020304" pitchFamily="18" charset="0"/>
                <a:ea typeface="Calibri" panose="020F0502020204030204" pitchFamily="34" charset="0"/>
              </a:rPr>
              <a:t>văn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bản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đã</a:t>
            </a:r>
            <a:r>
              <a:rPr lang="vi-VN" sz="2800" dirty="0">
                <a:solidFill>
                  <a:srgbClr val="000000"/>
                </a:solidFill>
                <a:effectLst/>
                <a:latin typeface="Times New Roman" panose="02020603050405020304" pitchFamily="18" charset="0"/>
                <a:ea typeface="Calibri" panose="020F0502020204030204" pitchFamily="34" charset="0"/>
              </a:rPr>
              <a:t> cho bạn đọc thấy đặc điểm của thiên nhiên và con người trong truyện </a:t>
            </a:r>
            <a:r>
              <a:rPr lang="vi-VN" sz="2800" i="1" dirty="0">
                <a:solidFill>
                  <a:srgbClr val="000000"/>
                </a:solidFill>
                <a:effectLst/>
                <a:latin typeface="Times New Roman" panose="02020603050405020304" pitchFamily="18" charset="0"/>
                <a:ea typeface="Calibri" panose="020F0502020204030204" pitchFamily="34" charset="0"/>
              </a:rPr>
              <a:t>Đất rừng phương Nam </a:t>
            </a:r>
            <a:r>
              <a:rPr lang="en-US" sz="2800" dirty="0" err="1">
                <a:solidFill>
                  <a:srgbClr val="000000"/>
                </a:solidFill>
                <a:effectLst/>
                <a:latin typeface="Times New Roman" panose="02020603050405020304" pitchFamily="18" charset="0"/>
                <a:ea typeface="Calibri" panose="020F0502020204030204" pitchFamily="34" charset="0"/>
              </a:rPr>
              <a:t>cùng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đặc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sắc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nghệ</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thuật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nghị</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luận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văn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algn="just"/>
            <a:r>
              <a:rPr lang="vi-VN" sz="2800" dirty="0">
                <a:solidFill>
                  <a:srgbClr val="000000"/>
                </a:solidFill>
                <a:effectLst/>
                <a:latin typeface="Times New Roman" panose="02020603050405020304" pitchFamily="18" charset="0"/>
                <a:ea typeface="Calibri" panose="020F0502020204030204" pitchFamily="34" charset="0"/>
              </a:rPr>
              <a:t>- Một chủ ngữ được mở rộng bằng cụm chủ vị: </a:t>
            </a:r>
            <a:r>
              <a:rPr lang="en-US" sz="2800" dirty="0">
                <a:solidFill>
                  <a:srgbClr val="000000"/>
                </a:solidFill>
                <a:effectLst/>
                <a:latin typeface="Times New Roman" panose="02020603050405020304" pitchFamily="18" charset="0"/>
                <a:ea typeface="Calibri" panose="020F0502020204030204" pitchFamily="34" charset="0"/>
              </a:rPr>
              <a:t>“</a:t>
            </a:r>
            <a:r>
              <a:rPr lang="en-US" sz="2800" dirty="0" err="1">
                <a:solidFill>
                  <a:srgbClr val="000000"/>
                </a:solidFill>
                <a:effectLst/>
                <a:latin typeface="Times New Roman" panose="02020603050405020304" pitchFamily="18" charset="0"/>
                <a:ea typeface="Calibri" panose="020F0502020204030204" pitchFamily="34" charset="0"/>
              </a:rPr>
              <a:t>Văn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bản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nghị</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luận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Bùi Hồng </a:t>
            </a:r>
            <a:r>
              <a:rPr lang="en-US" sz="2800" dirty="0" err="1">
                <a:solidFill>
                  <a:srgbClr val="000000"/>
                </a:solidFill>
                <a:effectLst/>
                <a:latin typeface="Times New Roman" panose="02020603050405020304" pitchFamily="18" charset="0"/>
                <a:ea typeface="Calibri" panose="020F0502020204030204" pitchFamily="34" charset="0"/>
              </a:rPr>
              <a:t>với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những</a:t>
            </a:r>
            <a:r>
              <a:rPr lang="en-US" sz="2800" dirty="0">
                <a:solidFill>
                  <a:srgbClr val="000000"/>
                </a:solidFill>
                <a:effectLst/>
                <a:latin typeface="Times New Roman" panose="02020603050405020304" pitchFamily="18" charset="0"/>
                <a:ea typeface="Calibri" panose="020F0502020204030204" pitchFamily="34" charset="0"/>
              </a:rPr>
              <a:t> ý </a:t>
            </a:r>
            <a:r>
              <a:rPr lang="en-US" sz="2800" dirty="0" err="1">
                <a:solidFill>
                  <a:srgbClr val="000000"/>
                </a:solidFill>
                <a:effectLst/>
                <a:latin typeface="Times New Roman" panose="02020603050405020304" pitchFamily="18" charset="0"/>
                <a:ea typeface="Calibri" panose="020F0502020204030204" pitchFamily="34" charset="0"/>
              </a:rPr>
              <a:t>kiến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cùng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những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lí</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lẽ</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rõ</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ràng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dẫn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chứng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thực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bật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được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vẻ</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đẹp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thiên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nhiên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con </a:t>
            </a:r>
            <a:r>
              <a:rPr lang="en-US" sz="2800" dirty="0" err="1">
                <a:solidFill>
                  <a:srgbClr val="000000"/>
                </a:solidFill>
                <a:effectLst/>
                <a:latin typeface="Times New Roman" panose="02020603050405020304" pitchFamily="18" charset="0"/>
                <a:ea typeface="Calibri" panose="020F0502020204030204" pitchFamily="34" charset="0"/>
              </a:rPr>
              <a:t>người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Đất</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rừng</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i="1" dirty="0" err="1">
                <a:solidFill>
                  <a:srgbClr val="000000"/>
                </a:solidFill>
                <a:effectLst/>
                <a:latin typeface="Times New Roman" panose="02020603050405020304" pitchFamily="18" charset="0"/>
                <a:ea typeface="Calibri" panose="020F0502020204030204" pitchFamily="34" charset="0"/>
              </a:rPr>
              <a:t>Phương</a:t>
            </a:r>
            <a:r>
              <a:rPr lang="en-US" sz="2800" i="1" dirty="0">
                <a:solidFill>
                  <a:srgbClr val="000000"/>
                </a:solidFill>
                <a:effectLst/>
                <a:latin typeface="Times New Roman" panose="02020603050405020304" pitchFamily="18" charset="0"/>
                <a:ea typeface="Calibri" panose="020F0502020204030204" pitchFamily="34" charset="0"/>
              </a:rPr>
              <a:t> Nam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Đoàn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Giỏi</a:t>
            </a:r>
            <a:r>
              <a:rPr lang="en-US" sz="2800" dirty="0">
                <a:solidFill>
                  <a:srgbClr val="000000"/>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a:p>
            <a:pPr algn="just"/>
            <a:r>
              <a:rPr lang="en-US" sz="2800" b="1" dirty="0">
                <a:solidFill>
                  <a:srgbClr val="000000"/>
                </a:solidFill>
                <a:effectLst/>
                <a:latin typeface="Times New Roman" panose="02020603050405020304" pitchFamily="18" charset="0"/>
                <a:ea typeface="Calibri" panose="020F0502020204030204" pitchFamily="34" charset="0"/>
              </a:rPr>
              <a:t>b.</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Viết một đoạn văn (khoảng 5 - 7 dòng) trình bày suy nghĩ </a:t>
            </a:r>
            <a:r>
              <a:rPr lang="en-US" sz="2800" dirty="0" err="1">
                <a:solidFill>
                  <a:srgbClr val="000000"/>
                </a:solidFill>
                <a:effectLst/>
                <a:latin typeface="Times New Roman" panose="02020603050405020304" pitchFamily="18" charset="0"/>
                <a:ea typeface="Calibri" panose="020F0502020204030204" pitchFamily="34" charset="0"/>
              </a:rPr>
              <a:t>về</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bản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nghị</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luận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học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a:solidFill>
                  <a:srgbClr val="0D0D0D"/>
                </a:solidFill>
                <a:effectLst/>
                <a:latin typeface="Times New Roman" panose="02020603050405020304" pitchFamily="18" charset="0"/>
                <a:ea typeface="Calibri" panose="020F0502020204030204" pitchFamily="34" charset="0"/>
              </a:rPr>
              <a:t>“</a:t>
            </a:r>
            <a:r>
              <a:rPr lang="vi-VN" sz="2800" dirty="0">
                <a:solidFill>
                  <a:srgbClr val="0D0D0D"/>
                </a:solidFill>
                <a:effectLst/>
                <a:latin typeface="Times New Roman" panose="02020603050405020304" pitchFamily="18" charset="0"/>
                <a:ea typeface="Calibri" panose="020F0502020204030204" pitchFamily="34" charset="0"/>
              </a:rPr>
              <a:t>Vẻ đẹp của bài thơ “Tiếng gà trưa” của Đinh Trọng Lạc</a:t>
            </a:r>
            <a:r>
              <a:rPr lang="en-US" sz="2800" dirty="0">
                <a:solidFill>
                  <a:srgbClr val="0D0D0D"/>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trong đó có sử dụng ít nhất một vị ngữ và một chủ ngữ được mở rộng bằ</a:t>
            </a:r>
            <a:r>
              <a:rPr lang="en-US" sz="2800" dirty="0">
                <a:solidFill>
                  <a:srgbClr val="000000"/>
                </a:solidFill>
                <a:effectLst/>
                <a:latin typeface="Times New Roman" panose="02020603050405020304" pitchFamily="18" charset="0"/>
                <a:ea typeface="Calibri" panose="020F0502020204030204" pitchFamily="34" charset="0"/>
              </a:rPr>
              <a:t>ng</a:t>
            </a:r>
            <a:r>
              <a:rPr lang="vi-VN" sz="2800" dirty="0">
                <a:solidFill>
                  <a:srgbClr val="000000"/>
                </a:solidFill>
                <a:effectLst/>
                <a:latin typeface="Times New Roman" panose="02020603050405020304" pitchFamily="18" charset="0"/>
                <a:ea typeface="Calibri" panose="020F0502020204030204" pitchFamily="34" charset="0"/>
              </a:rPr>
              <a:t> cụm chủ vị.</a:t>
            </a:r>
            <a:endParaRPr lang="en-US" sz="2800" dirty="0">
              <a:effectLst/>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6750" y="871121"/>
            <a:ext cx="10858500" cy="5262979"/>
          </a:xfrm>
          <a:custGeom>
            <a:avLst/>
            <a:gdLst>
              <a:gd name="connsiteX0" fmla="*/ 0 w 10858500"/>
              <a:gd name="connsiteY0" fmla="*/ 0 h 5262979"/>
              <a:gd name="connsiteX1" fmla="*/ 10858500 w 10858500"/>
              <a:gd name="connsiteY1" fmla="*/ 0 h 5262979"/>
              <a:gd name="connsiteX2" fmla="*/ 10858500 w 10858500"/>
              <a:gd name="connsiteY2" fmla="*/ 5262979 h 5262979"/>
              <a:gd name="connsiteX3" fmla="*/ 0 w 10858500"/>
              <a:gd name="connsiteY3" fmla="*/ 5262979 h 5262979"/>
              <a:gd name="connsiteX4" fmla="*/ 0 w 10858500"/>
              <a:gd name="connsiteY4" fmla="*/ 0 h 526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00" h="5262979" extrusionOk="0">
                <a:moveTo>
                  <a:pt x="0" y="0"/>
                </a:moveTo>
                <a:cubicBezTo>
                  <a:pt x="1544339" y="-5264"/>
                  <a:pt x="6252088" y="84467"/>
                  <a:pt x="10858500" y="0"/>
                </a:cubicBezTo>
                <a:cubicBezTo>
                  <a:pt x="10730327" y="548495"/>
                  <a:pt x="10987650" y="3158530"/>
                  <a:pt x="10858500" y="5262979"/>
                </a:cubicBezTo>
                <a:cubicBezTo>
                  <a:pt x="6517713" y="5369299"/>
                  <a:pt x="3290768" y="5255330"/>
                  <a:pt x="0" y="5262979"/>
                </a:cubicBezTo>
                <a:cubicBezTo>
                  <a:pt x="160128" y="4153767"/>
                  <a:pt x="25049" y="2155087"/>
                  <a:pt x="0" y="0"/>
                </a:cubicBezTo>
                <a:close/>
              </a:path>
            </a:pathLst>
          </a:custGeom>
          <a:noFill/>
          <a:ln w="28575">
            <a:solidFill>
              <a:srgbClr val="FFC000"/>
            </a:solidFill>
          </a:ln>
        </p:spPr>
        <p:txBody>
          <a:bodyPr wrap="square">
            <a:spAutoFit/>
          </a:bodyPr>
          <a:lstStyle/>
          <a:p>
            <a:r>
              <a:rPr lang="vi-VN" sz="2800" dirty="0">
                <a:solidFill>
                  <a:srgbClr val="000000"/>
                </a:solidFill>
                <a:effectLst/>
                <a:latin typeface="Times New Roman" panose="02020603050405020304" pitchFamily="18" charset="0"/>
                <a:ea typeface="Calibri" panose="020F0502020204030204" pitchFamily="34" charset="0"/>
              </a:rPr>
              <a:t> “Vẻ đẹp của bài thơ</a:t>
            </a:r>
            <a:r>
              <a:rPr lang="vi-VN" sz="2800" i="1" dirty="0">
                <a:solidFill>
                  <a:srgbClr val="000000"/>
                </a:solidFill>
                <a:effectLst/>
                <a:latin typeface="Times New Roman" panose="02020603050405020304" pitchFamily="18" charset="0"/>
                <a:ea typeface="Calibri" panose="020F0502020204030204" pitchFamily="34" charset="0"/>
              </a:rPr>
              <a:t> Tiếng gà trưa</a:t>
            </a:r>
            <a:r>
              <a:rPr lang="vi-VN" sz="2800" dirty="0">
                <a:solidFill>
                  <a:srgbClr val="000000"/>
                </a:solidFill>
                <a:effectLst/>
                <a:latin typeface="Times New Roman" panose="02020603050405020304" pitchFamily="18" charset="0"/>
                <a:ea typeface="Calibri" panose="020F0502020204030204" pitchFamily="34" charset="0"/>
              </a:rPr>
              <a:t>” của Đinh Trọng Lạc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một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bản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nghị</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luận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viết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rất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tinh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tế</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sâu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sắc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Với</a:t>
            </a:r>
            <a:r>
              <a:rPr lang="vi-VN" sz="2800" dirty="0">
                <a:solidFill>
                  <a:srgbClr val="000000"/>
                </a:solidFill>
                <a:effectLst/>
                <a:latin typeface="Times New Roman" panose="02020603050405020304" pitchFamily="18" charset="0"/>
                <a:ea typeface="Calibri" panose="020F0502020204030204" pitchFamily="34" charset="0"/>
              </a:rPr>
              <a:t> lập luận </a:t>
            </a:r>
            <a:r>
              <a:rPr lang="en-US" sz="2800" dirty="0" err="1">
                <a:solidFill>
                  <a:srgbClr val="000000"/>
                </a:solidFill>
                <a:effectLst/>
                <a:latin typeface="Times New Roman" panose="02020603050405020304" pitchFamily="18" charset="0"/>
                <a:ea typeface="Calibri" panose="020F0502020204030204" pitchFamily="34" charset="0"/>
              </a:rPr>
              <a:t>chặt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chẽ</a:t>
            </a:r>
            <a:r>
              <a:rPr lang="en-US" sz="2800" dirty="0">
                <a:solidFill>
                  <a:srgbClr val="000000"/>
                </a:solidFill>
                <a:effectLst/>
                <a:latin typeface="Times New Roman" panose="02020603050405020304" pitchFamily="18" charset="0"/>
                <a:ea typeface="Calibri" panose="020F0502020204030204" pitchFamily="34" charset="0"/>
              </a:rPr>
              <a:t>,</a:t>
            </a:r>
            <a:r>
              <a:rPr lang="vi-VN" sz="2800" dirty="0">
                <a:solidFill>
                  <a:srgbClr val="000000"/>
                </a:solidFill>
                <a:effectLst/>
                <a:latin typeface="Times New Roman" panose="02020603050405020304" pitchFamily="18" charset="0"/>
                <a:ea typeface="Calibri" panose="020F0502020204030204" pitchFamily="34" charset="0"/>
              </a:rPr>
              <a:t> giản dị</a:t>
            </a:r>
            <a:r>
              <a:rPr lang="en-US" sz="2800" dirty="0">
                <a:solidFill>
                  <a:srgbClr val="000000"/>
                </a:solidFill>
                <a:effectLst/>
                <a:latin typeface="Times New Roman" panose="02020603050405020304" pitchFamily="18" charset="0"/>
                <a:ea typeface="Calibri" panose="020F0502020204030204" pitchFamily="34" charset="0"/>
              </a:rPr>
              <a:t>, l</a:t>
            </a:r>
            <a:r>
              <a:rPr lang="vi-VN" sz="2800" dirty="0">
                <a:solidFill>
                  <a:srgbClr val="000000"/>
                </a:solidFill>
                <a:effectLst/>
                <a:latin typeface="Times New Roman" panose="02020603050405020304" pitchFamily="18" charset="0"/>
                <a:ea typeface="Calibri" panose="020F0502020204030204" pitchFamily="34" charset="0"/>
              </a:rPr>
              <a:t>í lẽ</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thuyết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phục</a:t>
            </a:r>
            <a:r>
              <a:rPr lang="vi-VN" sz="2800" dirty="0">
                <a:solidFill>
                  <a:srgbClr val="000000"/>
                </a:solidFill>
                <a:effectLst/>
                <a:latin typeface="Times New Roman" panose="02020603050405020304" pitchFamily="18" charset="0"/>
                <a:ea typeface="Calibri" panose="020F0502020204030204" pitchFamily="34" charset="0"/>
              </a:rPr>
              <a:t>, dẫn chứng xác thực đã giúp người đọc cảm nhận sâu sắc hơn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hiểu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phẩm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Tiếng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Xuân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Quỳnh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Em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thực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sự</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ấn tượng </a:t>
            </a:r>
            <a:r>
              <a:rPr lang="en-US" sz="2800" dirty="0" err="1">
                <a:solidFill>
                  <a:srgbClr val="000000"/>
                </a:solidFill>
                <a:effectLst/>
                <a:latin typeface="Times New Roman" panose="02020603050405020304" pitchFamily="18" charset="0"/>
                <a:ea typeface="Calibri" panose="020F0502020204030204" pitchFamily="34" charset="0"/>
              </a:rPr>
              <a:t>về</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cách</a:t>
            </a:r>
            <a:r>
              <a:rPr lang="vi-VN" sz="2800" dirty="0">
                <a:solidFill>
                  <a:srgbClr val="000000"/>
                </a:solidFill>
                <a:effectLst/>
                <a:latin typeface="Times New Roman" panose="02020603050405020304" pitchFamily="18" charset="0"/>
                <a:ea typeface="Calibri" panose="020F0502020204030204" pitchFamily="34" charset="0"/>
              </a:rPr>
              <a:t> tác giả phân tích khổ thơ cuối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nhất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tích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câu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hiện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tiếng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gọi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cảm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động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người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chiến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sĩ</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cũng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vì</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biểu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hiện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sự</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chất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chứa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tình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cảm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bấy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lâu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được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thốt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thành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em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thấy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dụng</a:t>
            </a:r>
            <a:r>
              <a:rPr lang="en-US" sz="2800" dirty="0">
                <a:solidFill>
                  <a:srgbClr val="000000"/>
                </a:solidFill>
                <a:effectLst/>
                <a:latin typeface="Times New Roman" panose="02020603050405020304" pitchFamily="18" charset="0"/>
                <a:ea typeface="Calibri" panose="020F0502020204030204" pitchFamily="34" charset="0"/>
              </a:rPr>
              <a:t> ý </a:t>
            </a:r>
            <a:r>
              <a:rPr lang="en-US" sz="2800" dirty="0" err="1">
                <a:solidFill>
                  <a:srgbClr val="000000"/>
                </a:solidFill>
                <a:effectLst/>
                <a:latin typeface="Times New Roman" panose="02020603050405020304" pitchFamily="18" charset="0"/>
                <a:ea typeface="Calibri" panose="020F0502020204030204" pitchFamily="34" charset="0"/>
              </a:rPr>
              <a:t>việc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Xuân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Quỳnh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lặp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vì</a:t>
            </a:r>
            <a:r>
              <a:rPr lang="en-US" sz="2800" dirty="0">
                <a:solidFill>
                  <a:srgbClr val="000000"/>
                </a:solidFill>
                <a:effectLst/>
                <a:latin typeface="Times New Roman" panose="02020603050405020304" pitchFamily="18" charset="0"/>
                <a:ea typeface="Calibri" panose="020F0502020204030204" pitchFamily="34" charset="0"/>
              </a:rPr>
              <a:t>” ở </a:t>
            </a:r>
            <a:r>
              <a:rPr lang="en-US" sz="2800" dirty="0" err="1">
                <a:solidFill>
                  <a:srgbClr val="000000"/>
                </a:solidFill>
                <a:effectLst/>
                <a:latin typeface="Times New Roman" panose="02020603050405020304" pitchFamily="18" charset="0"/>
                <a:ea typeface="Calibri" panose="020F0502020204030204" pitchFamily="34" charset="0"/>
              </a:rPr>
              <a:t>cuối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bài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thơ</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góp phần biểu hiện ý </a:t>
            </a:r>
            <a:r>
              <a:rPr lang="en-US" sz="2800" dirty="0" err="1">
                <a:solidFill>
                  <a:srgbClr val="000000"/>
                </a:solidFill>
                <a:effectLst/>
                <a:latin typeface="Times New Roman" panose="02020603050405020304" pitchFamily="18" charset="0"/>
                <a:ea typeface="Calibri" panose="020F0502020204030204" pitchFamily="34" charset="0"/>
              </a:rPr>
              <a:t>nghĩa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cuộc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chiến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đấu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cũng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như</a:t>
            </a:r>
            <a:r>
              <a:rPr lang="en-US" sz="2800" dirty="0">
                <a:solidFill>
                  <a:srgbClr val="000000"/>
                </a:solidFill>
                <a:effectLst/>
                <a:latin typeface="Times New Roman" panose="02020603050405020304" pitchFamily="18" charset="0"/>
                <a:ea typeface="Calibri" panose="020F0502020204030204" pitchFamily="34" charset="0"/>
              </a:rPr>
              <a:t> ý </a:t>
            </a:r>
            <a:r>
              <a:rPr lang="vi-VN" sz="2800" dirty="0">
                <a:solidFill>
                  <a:srgbClr val="000000"/>
                </a:solidFill>
                <a:effectLst/>
                <a:latin typeface="Times New Roman" panose="02020603050405020304" pitchFamily="18" charset="0"/>
                <a:ea typeface="Calibri" panose="020F0502020204030204" pitchFamily="34" charset="0"/>
              </a:rPr>
              <a:t>chí chiến đấu mạnh mẽ của người cháu – </a:t>
            </a:r>
            <a:r>
              <a:rPr lang="en-US" sz="2800" dirty="0" err="1">
                <a:solidFill>
                  <a:srgbClr val="000000"/>
                </a:solidFill>
                <a:effectLst/>
                <a:latin typeface="Times New Roman" panose="02020603050405020304" pitchFamily="18" charset="0"/>
                <a:ea typeface="Calibri" panose="020F0502020204030204" pitchFamily="34" charset="0"/>
              </a:rPr>
              <a:t>người</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chiến sĩ. </a:t>
            </a:r>
            <a:r>
              <a:rPr lang="en-US" sz="2800" dirty="0" err="1">
                <a:solidFill>
                  <a:srgbClr val="000000"/>
                </a:solidFill>
                <a:effectLst/>
                <a:latin typeface="Times New Roman" panose="02020603050405020304" pitchFamily="18" charset="0"/>
                <a:ea typeface="Calibri" panose="020F0502020204030204" pitchFamily="34" charset="0"/>
              </a:rPr>
              <a:t>Bài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tích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giúp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đọc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hiểu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hơn</a:t>
            </a:r>
            <a:r>
              <a:rPr lang="en-US" sz="2800" dirty="0">
                <a:solidFill>
                  <a:srgbClr val="000000"/>
                </a:solidFill>
                <a:effectLst/>
                <a:latin typeface="Times New Roman" panose="02020603050405020304" pitchFamily="18" charset="0"/>
                <a:ea typeface="Calibri" panose="020F0502020204030204" pitchFamily="34" charset="0"/>
              </a:rPr>
              <a:t> ý </a:t>
            </a:r>
            <a:r>
              <a:rPr lang="en-US" sz="2800" dirty="0" err="1">
                <a:solidFill>
                  <a:srgbClr val="000000"/>
                </a:solidFill>
                <a:effectLst/>
                <a:latin typeface="Times New Roman" panose="02020603050405020304" pitchFamily="18" charset="0"/>
                <a:ea typeface="Calibri" panose="020F0502020204030204" pitchFamily="34" charset="0"/>
              </a:rPr>
              <a:t>nghĩa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bài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năm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giản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dị</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Tiếng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gà</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trưa”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hiểu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trị</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tình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cháu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hòa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tình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yêu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quê</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hương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đất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nước</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0400" y="1028700"/>
            <a:ext cx="10858500" cy="5016758"/>
          </a:xfrm>
          <a:custGeom>
            <a:avLst/>
            <a:gdLst>
              <a:gd name="connsiteX0" fmla="*/ 0 w 10858500"/>
              <a:gd name="connsiteY0" fmla="*/ 0 h 5016758"/>
              <a:gd name="connsiteX1" fmla="*/ 10858500 w 10858500"/>
              <a:gd name="connsiteY1" fmla="*/ 0 h 5016758"/>
              <a:gd name="connsiteX2" fmla="*/ 10858500 w 10858500"/>
              <a:gd name="connsiteY2" fmla="*/ 5016758 h 5016758"/>
              <a:gd name="connsiteX3" fmla="*/ 0 w 10858500"/>
              <a:gd name="connsiteY3" fmla="*/ 5016758 h 5016758"/>
              <a:gd name="connsiteX4" fmla="*/ 0 w 10858500"/>
              <a:gd name="connsiteY4" fmla="*/ 0 h 5016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00" h="5016758" extrusionOk="0">
                <a:moveTo>
                  <a:pt x="0" y="0"/>
                </a:moveTo>
                <a:cubicBezTo>
                  <a:pt x="1544339" y="-5264"/>
                  <a:pt x="6252088" y="84467"/>
                  <a:pt x="10858500" y="0"/>
                </a:cubicBezTo>
                <a:cubicBezTo>
                  <a:pt x="10730327" y="2124035"/>
                  <a:pt x="10987650" y="3515493"/>
                  <a:pt x="10858500" y="5016758"/>
                </a:cubicBezTo>
                <a:cubicBezTo>
                  <a:pt x="6517713" y="5123078"/>
                  <a:pt x="3290768" y="5009109"/>
                  <a:pt x="0" y="5016758"/>
                </a:cubicBezTo>
                <a:cubicBezTo>
                  <a:pt x="160128" y="3403082"/>
                  <a:pt x="25049" y="1108791"/>
                  <a:pt x="0" y="0"/>
                </a:cubicBezTo>
                <a:close/>
              </a:path>
            </a:pathLst>
          </a:custGeom>
          <a:noFill/>
          <a:ln w="28575">
            <a:solidFill>
              <a:srgbClr val="FFC000"/>
            </a:solidFill>
          </a:ln>
        </p:spPr>
        <p:txBody>
          <a:bodyPr wrap="square">
            <a:spAutoFit/>
          </a:bodyPr>
          <a:lstStyle/>
          <a:p>
            <a:pPr algn="just"/>
            <a:r>
              <a:rPr lang="en-US" sz="3200" b="1" dirty="0">
                <a:solidFill>
                  <a:srgbClr val="0033CC"/>
                </a:solidFill>
                <a:effectLst/>
                <a:latin typeface="Times New Roman" panose="02020603050405020304" pitchFamily="18" charset="0"/>
                <a:ea typeface="Calibri" panose="020F0502020204030204" pitchFamily="34" charset="0"/>
              </a:rPr>
              <a:t>*HS </a:t>
            </a:r>
            <a:r>
              <a:rPr lang="en-US" sz="3200" b="1" dirty="0" err="1">
                <a:solidFill>
                  <a:srgbClr val="0033CC"/>
                </a:solidFill>
                <a:effectLst/>
                <a:latin typeface="Times New Roman" panose="02020603050405020304" pitchFamily="18" charset="0"/>
                <a:ea typeface="Calibri" panose="020F0502020204030204" pitchFamily="34" charset="0"/>
              </a:rPr>
              <a:t>chỉ</a:t>
            </a:r>
            <a:r>
              <a:rPr lang="en-US" sz="3200" b="1" dirty="0">
                <a:solidFill>
                  <a:srgbClr val="0033CC"/>
                </a:solidFill>
                <a:effectLst/>
                <a:latin typeface="Times New Roman" panose="02020603050405020304" pitchFamily="18" charset="0"/>
                <a:ea typeface="Calibri" panose="020F0502020204030204" pitchFamily="34" charset="0"/>
              </a:rPr>
              <a:t> </a:t>
            </a:r>
            <a:r>
              <a:rPr lang="en-US" sz="3200" b="1" dirty="0" err="1">
                <a:solidFill>
                  <a:srgbClr val="0033CC"/>
                </a:solidFill>
                <a:effectLst/>
                <a:latin typeface="Times New Roman" panose="02020603050405020304" pitchFamily="18" charset="0"/>
                <a:ea typeface="Calibri" panose="020F0502020204030204" pitchFamily="34" charset="0"/>
              </a:rPr>
              <a:t>được</a:t>
            </a:r>
            <a:r>
              <a:rPr lang="en-US" sz="3200" b="1" dirty="0">
                <a:solidFill>
                  <a:srgbClr val="0033CC"/>
                </a:solidFill>
                <a:effectLst/>
                <a:latin typeface="Times New Roman" panose="02020603050405020304" pitchFamily="18" charset="0"/>
                <a:ea typeface="Calibri" panose="020F0502020204030204" pitchFamily="34" charset="0"/>
              </a:rPr>
              <a:t> </a:t>
            </a:r>
            <a:r>
              <a:rPr lang="en-US" sz="3200" b="1" dirty="0" err="1">
                <a:solidFill>
                  <a:srgbClr val="0033CC"/>
                </a:solidFill>
                <a:effectLst/>
                <a:latin typeface="Times New Roman" panose="02020603050405020304" pitchFamily="18" charset="0"/>
                <a:ea typeface="Calibri" panose="020F0502020204030204" pitchFamily="34" charset="0"/>
              </a:rPr>
              <a:t>câu</a:t>
            </a:r>
            <a:r>
              <a:rPr lang="en-US" sz="3200" b="1" dirty="0">
                <a:solidFill>
                  <a:srgbClr val="0033CC"/>
                </a:solidFill>
                <a:effectLst/>
                <a:latin typeface="Times New Roman" panose="02020603050405020304" pitchFamily="18" charset="0"/>
                <a:ea typeface="Calibri" panose="020F0502020204030204" pitchFamily="34" charset="0"/>
              </a:rPr>
              <a:t> </a:t>
            </a:r>
            <a:r>
              <a:rPr lang="en-US" sz="3200" b="1" dirty="0" err="1">
                <a:solidFill>
                  <a:srgbClr val="0033CC"/>
                </a:solidFill>
                <a:effectLst/>
                <a:latin typeface="Times New Roman" panose="02020603050405020304" pitchFamily="18" charset="0"/>
                <a:ea typeface="Calibri" panose="020F0502020204030204" pitchFamily="34" charset="0"/>
              </a:rPr>
              <a:t>có</a:t>
            </a:r>
            <a:r>
              <a:rPr lang="en-US" sz="3200" b="1" dirty="0">
                <a:solidFill>
                  <a:srgbClr val="0033CC"/>
                </a:solidFill>
                <a:effectLst/>
                <a:latin typeface="Times New Roman" panose="02020603050405020304" pitchFamily="18" charset="0"/>
                <a:ea typeface="Calibri" panose="020F0502020204030204" pitchFamily="34" charset="0"/>
              </a:rPr>
              <a:t> </a:t>
            </a:r>
            <a:r>
              <a:rPr lang="en-US" sz="3200" b="1" dirty="0" err="1">
                <a:solidFill>
                  <a:srgbClr val="0033CC"/>
                </a:solidFill>
                <a:effectLst/>
                <a:latin typeface="Times New Roman" panose="02020603050405020304" pitchFamily="18" charset="0"/>
                <a:ea typeface="Calibri" panose="020F0502020204030204" pitchFamily="34" charset="0"/>
              </a:rPr>
              <a:t>chủ</a:t>
            </a:r>
            <a:r>
              <a:rPr lang="en-US" sz="3200" b="1" dirty="0">
                <a:solidFill>
                  <a:srgbClr val="0033CC"/>
                </a:solidFill>
                <a:effectLst/>
                <a:latin typeface="Times New Roman" panose="02020603050405020304" pitchFamily="18" charset="0"/>
                <a:ea typeface="Calibri" panose="020F0502020204030204" pitchFamily="34" charset="0"/>
              </a:rPr>
              <a:t> </a:t>
            </a:r>
            <a:r>
              <a:rPr lang="en-US" sz="3200" b="1" dirty="0" err="1">
                <a:solidFill>
                  <a:srgbClr val="0033CC"/>
                </a:solidFill>
                <a:effectLst/>
                <a:latin typeface="Times New Roman" panose="02020603050405020304" pitchFamily="18" charset="0"/>
                <a:ea typeface="Calibri" panose="020F0502020204030204" pitchFamily="34" charset="0"/>
              </a:rPr>
              <a:t>ngữ</a:t>
            </a:r>
            <a:r>
              <a:rPr lang="en-US" sz="3200" b="1" dirty="0">
                <a:solidFill>
                  <a:srgbClr val="0033CC"/>
                </a:solidFill>
                <a:effectLst/>
                <a:latin typeface="Times New Roman" panose="02020603050405020304" pitchFamily="18" charset="0"/>
                <a:ea typeface="Calibri" panose="020F0502020204030204" pitchFamily="34" charset="0"/>
              </a:rPr>
              <a:t>, </a:t>
            </a:r>
            <a:r>
              <a:rPr lang="en-US" sz="3200" b="1" dirty="0" err="1">
                <a:solidFill>
                  <a:srgbClr val="0033CC"/>
                </a:solidFill>
                <a:effectLst/>
                <a:latin typeface="Times New Roman" panose="02020603050405020304" pitchFamily="18" charset="0"/>
                <a:ea typeface="Calibri" panose="020F0502020204030204" pitchFamily="34" charset="0"/>
              </a:rPr>
              <a:t>vị</a:t>
            </a:r>
            <a:r>
              <a:rPr lang="en-US" sz="3200" b="1" dirty="0">
                <a:solidFill>
                  <a:srgbClr val="0033CC"/>
                </a:solidFill>
                <a:effectLst/>
                <a:latin typeface="Times New Roman" panose="02020603050405020304" pitchFamily="18" charset="0"/>
                <a:ea typeface="Calibri" panose="020F0502020204030204" pitchFamily="34" charset="0"/>
              </a:rPr>
              <a:t> </a:t>
            </a:r>
            <a:r>
              <a:rPr lang="en-US" sz="3200" b="1" dirty="0" err="1">
                <a:solidFill>
                  <a:srgbClr val="0033CC"/>
                </a:solidFill>
                <a:effectLst/>
                <a:latin typeface="Times New Roman" panose="02020603050405020304" pitchFamily="18" charset="0"/>
                <a:ea typeface="Calibri" panose="020F0502020204030204" pitchFamily="34" charset="0"/>
              </a:rPr>
              <a:t>ngữ</a:t>
            </a:r>
            <a:r>
              <a:rPr lang="en-US" sz="3200" b="1" dirty="0">
                <a:solidFill>
                  <a:srgbClr val="0033CC"/>
                </a:solidFill>
                <a:effectLst/>
                <a:latin typeface="Times New Roman" panose="02020603050405020304" pitchFamily="18" charset="0"/>
                <a:ea typeface="Calibri" panose="020F0502020204030204" pitchFamily="34" charset="0"/>
              </a:rPr>
              <a:t> </a:t>
            </a:r>
            <a:r>
              <a:rPr lang="en-US" sz="3200" b="1" dirty="0" err="1">
                <a:solidFill>
                  <a:srgbClr val="0033CC"/>
                </a:solidFill>
                <a:effectLst/>
                <a:latin typeface="Times New Roman" panose="02020603050405020304" pitchFamily="18" charset="0"/>
                <a:ea typeface="Calibri" panose="020F0502020204030204" pitchFamily="34" charset="0"/>
              </a:rPr>
              <a:t>mở</a:t>
            </a:r>
            <a:r>
              <a:rPr lang="en-US" sz="3200" b="1" dirty="0">
                <a:solidFill>
                  <a:srgbClr val="0033CC"/>
                </a:solidFill>
                <a:effectLst/>
                <a:latin typeface="Times New Roman" panose="02020603050405020304" pitchFamily="18" charset="0"/>
                <a:ea typeface="Calibri" panose="020F0502020204030204" pitchFamily="34" charset="0"/>
              </a:rPr>
              <a:t> </a:t>
            </a:r>
            <a:r>
              <a:rPr lang="en-US" sz="3200" b="1" dirty="0" err="1">
                <a:solidFill>
                  <a:srgbClr val="0033CC"/>
                </a:solidFill>
                <a:effectLst/>
                <a:latin typeface="Times New Roman" panose="02020603050405020304" pitchFamily="18" charset="0"/>
                <a:ea typeface="Calibri" panose="020F0502020204030204" pitchFamily="34" charset="0"/>
              </a:rPr>
              <a:t>rộng</a:t>
            </a:r>
            <a:r>
              <a:rPr lang="en-US" sz="3200" b="1" dirty="0">
                <a:solidFill>
                  <a:srgbClr val="0033CC"/>
                </a:solidFill>
                <a:effectLst/>
                <a:latin typeface="Times New Roman" panose="02020603050405020304" pitchFamily="18" charset="0"/>
                <a:ea typeface="Calibri" panose="020F0502020204030204" pitchFamily="34" charset="0"/>
              </a:rPr>
              <a:t> </a:t>
            </a:r>
            <a:r>
              <a:rPr lang="en-US" sz="3200" b="1" dirty="0" err="1">
                <a:solidFill>
                  <a:srgbClr val="0033CC"/>
                </a:solidFill>
                <a:effectLst/>
                <a:latin typeface="Times New Roman" panose="02020603050405020304" pitchFamily="18" charset="0"/>
                <a:ea typeface="Calibri" panose="020F0502020204030204" pitchFamily="34" charset="0"/>
              </a:rPr>
              <a:t>trong</a:t>
            </a:r>
            <a:r>
              <a:rPr lang="en-US" sz="3200" b="1" dirty="0">
                <a:solidFill>
                  <a:srgbClr val="0033CC"/>
                </a:solidFill>
                <a:effectLst/>
                <a:latin typeface="Times New Roman" panose="02020603050405020304" pitchFamily="18" charset="0"/>
                <a:ea typeface="Calibri" panose="020F0502020204030204" pitchFamily="34" charset="0"/>
              </a:rPr>
              <a:t> </a:t>
            </a:r>
            <a:r>
              <a:rPr lang="en-US" sz="3200" b="1" dirty="0" err="1">
                <a:solidFill>
                  <a:srgbClr val="0033CC"/>
                </a:solidFill>
                <a:effectLst/>
                <a:latin typeface="Times New Roman" panose="02020603050405020304" pitchFamily="18" charset="0"/>
                <a:ea typeface="Calibri" panose="020F0502020204030204" pitchFamily="34" charset="0"/>
              </a:rPr>
              <a:t>đoạn</a:t>
            </a:r>
            <a:r>
              <a:rPr lang="en-US" sz="3200" b="1" dirty="0">
                <a:solidFill>
                  <a:srgbClr val="0033CC"/>
                </a:solidFill>
                <a:effectLst/>
                <a:latin typeface="Times New Roman" panose="02020603050405020304" pitchFamily="18" charset="0"/>
                <a:ea typeface="Calibri" panose="020F0502020204030204" pitchFamily="34" charset="0"/>
              </a:rPr>
              <a:t> </a:t>
            </a:r>
            <a:r>
              <a:rPr lang="en-US" sz="3200" b="1" dirty="0" err="1">
                <a:solidFill>
                  <a:srgbClr val="0033CC"/>
                </a:solidFill>
                <a:effectLst/>
                <a:latin typeface="Times New Roman" panose="02020603050405020304" pitchFamily="18" charset="0"/>
                <a:ea typeface="Calibri" panose="020F0502020204030204" pitchFamily="34" charset="0"/>
              </a:rPr>
              <a:t>văn</a:t>
            </a:r>
            <a:r>
              <a:rPr lang="en-US" sz="3200" b="1" dirty="0">
                <a:solidFill>
                  <a:srgbClr val="0033CC"/>
                </a:solidFill>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a:p>
            <a:pPr algn="just"/>
            <a:r>
              <a:rPr lang="en-US" sz="3200" dirty="0">
                <a:solidFill>
                  <a:srgbClr val="0033CC"/>
                </a:solidFill>
                <a:effectLst/>
                <a:latin typeface="Times New Roman" panose="02020603050405020304" pitchFamily="18" charset="0"/>
                <a:ea typeface="Calibri" panose="020F0502020204030204" pitchFamily="34" charset="0"/>
              </a:rPr>
              <a:t> </a:t>
            </a:r>
            <a:r>
              <a:rPr lang="en-US" sz="3200" dirty="0" err="1">
                <a:solidFill>
                  <a:srgbClr val="0033CC"/>
                </a:solidFill>
                <a:effectLst/>
                <a:latin typeface="Times New Roman" panose="02020603050405020304" pitchFamily="18" charset="0"/>
                <a:ea typeface="Calibri" panose="020F0502020204030204" pitchFamily="34" charset="0"/>
              </a:rPr>
              <a:t>Ví</a:t>
            </a:r>
            <a:r>
              <a:rPr lang="en-US" sz="3200" dirty="0">
                <a:solidFill>
                  <a:srgbClr val="0033CC"/>
                </a:solidFill>
                <a:effectLst/>
                <a:latin typeface="Times New Roman" panose="02020603050405020304" pitchFamily="18" charset="0"/>
                <a:ea typeface="Calibri" panose="020F0502020204030204" pitchFamily="34" charset="0"/>
              </a:rPr>
              <a:t> </a:t>
            </a:r>
            <a:r>
              <a:rPr lang="en-US" sz="3200" dirty="0" err="1">
                <a:solidFill>
                  <a:srgbClr val="0033CC"/>
                </a:solidFill>
                <a:effectLst/>
                <a:latin typeface="Times New Roman" panose="02020603050405020304" pitchFamily="18" charset="0"/>
                <a:ea typeface="Calibri" panose="020F0502020204030204" pitchFamily="34" charset="0"/>
              </a:rPr>
              <a:t>dụ</a:t>
            </a:r>
            <a:r>
              <a:rPr lang="en-US" sz="3200" dirty="0">
                <a:solidFill>
                  <a:srgbClr val="0033CC"/>
                </a:solidFill>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a:p>
            <a:pPr algn="just"/>
            <a:r>
              <a:rPr lang="vi-VN" sz="3200" dirty="0">
                <a:solidFill>
                  <a:srgbClr val="0033CC"/>
                </a:solidFill>
                <a:effectLst/>
                <a:latin typeface="Times New Roman" panose="02020603050405020304" pitchFamily="18" charset="0"/>
                <a:ea typeface="Calibri" panose="020F0502020204030204" pitchFamily="34" charset="0"/>
              </a:rPr>
              <a:t>- Câu có một vị ngữ được mở rộng bằng cụm chủ vị: </a:t>
            </a:r>
            <a:r>
              <a:rPr lang="vi-VN" sz="3200" dirty="0">
                <a:solidFill>
                  <a:srgbClr val="000000"/>
                </a:solidFill>
                <a:effectLst/>
                <a:latin typeface="Times New Roman" panose="02020603050405020304" pitchFamily="18" charset="0"/>
                <a:ea typeface="Calibri" panose="020F0502020204030204" pitchFamily="34" charset="0"/>
              </a:rPr>
              <a:t>“Vẻ đẹp của bài thơ “Tiếng gà trưa” của Đinh Trọng Lạc</a:t>
            </a:r>
            <a:r>
              <a:rPr lang="en-US" sz="3200" dirty="0">
                <a:solidFill>
                  <a:srgbClr val="000000"/>
                </a:solidFill>
                <a:effectLst/>
                <a:latin typeface="Times New Roman" panose="02020603050405020304" pitchFamily="18" charset="0"/>
                <a:ea typeface="Calibri" panose="020F0502020204030204" pitchFamily="34" charset="0"/>
              </a:rPr>
              <a:t>/</a:t>
            </a:r>
            <a:r>
              <a:rPr lang="vi-VN" sz="3200" dirty="0">
                <a:solidFill>
                  <a:srgbClr val="000000"/>
                </a:solidFill>
                <a:effectLst/>
                <a:latin typeface="Times New Roman" panose="02020603050405020304" pitchFamily="18" charset="0"/>
                <a:ea typeface="Calibri" panose="020F0502020204030204" pitchFamily="34" charset="0"/>
              </a:rPr>
              <a:t> là một văn bản nghị luận văn học viết rất tinh tế và sâu sắc</a:t>
            </a:r>
            <a:r>
              <a:rPr lang="en-US" sz="3200" dirty="0">
                <a:solidFill>
                  <a:srgbClr val="000000"/>
                </a:solidFill>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a:p>
            <a:pPr algn="just"/>
            <a:r>
              <a:rPr lang="vi-VN" sz="3200" dirty="0">
                <a:solidFill>
                  <a:srgbClr val="0033CC"/>
                </a:solidFill>
                <a:effectLst/>
                <a:latin typeface="Times New Roman" panose="02020603050405020304" pitchFamily="18" charset="0"/>
                <a:ea typeface="Calibri" panose="020F0502020204030204" pitchFamily="34" charset="0"/>
              </a:rPr>
              <a:t>- Câu có một chủ ngữ được mở rộng bằng cụm chủ vị:</a:t>
            </a:r>
            <a:r>
              <a:rPr lang="vi-VN" sz="3200" dirty="0">
                <a:solidFill>
                  <a:srgbClr val="0070C0"/>
                </a:solidFill>
                <a:effectLst/>
                <a:latin typeface="Times New Roman" panose="02020603050405020304" pitchFamily="18" charset="0"/>
                <a:ea typeface="Calibri" panose="020F0502020204030204" pitchFamily="34" charset="0"/>
              </a:rPr>
              <a:t> </a:t>
            </a:r>
            <a:r>
              <a:rPr lang="vi-VN" sz="3200" dirty="0">
                <a:solidFill>
                  <a:srgbClr val="000000"/>
                </a:solidFill>
                <a:effectLst/>
                <a:latin typeface="Times New Roman" panose="02020603050405020304" pitchFamily="18" charset="0"/>
                <a:ea typeface="Calibri" panose="020F0502020204030204" pitchFamily="34" charset="0"/>
              </a:rPr>
              <a:t>“</a:t>
            </a:r>
            <a:r>
              <a:rPr lang="en-US" sz="3200" dirty="0" err="1">
                <a:solidFill>
                  <a:srgbClr val="000000"/>
                </a:solidFill>
                <a:effectLst/>
                <a:latin typeface="Times New Roman" panose="02020603050405020304" pitchFamily="18" charset="0"/>
                <a:ea typeface="Calibri" panose="020F0502020204030204" pitchFamily="34" charset="0"/>
              </a:rPr>
              <a:t>Xuân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Quỳnh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lặp</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lại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từ</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Vì</a:t>
            </a:r>
            <a:r>
              <a:rPr lang="en-US" sz="3200" dirty="0">
                <a:solidFill>
                  <a:srgbClr val="000000"/>
                </a:solidFill>
                <a:effectLst/>
                <a:latin typeface="Times New Roman" panose="02020603050405020304" pitchFamily="18" charset="0"/>
                <a:ea typeface="Calibri" panose="020F0502020204030204" pitchFamily="34" charset="0"/>
              </a:rPr>
              <a:t>” ở </a:t>
            </a:r>
            <a:r>
              <a:rPr lang="en-US" sz="3200" dirty="0" err="1">
                <a:solidFill>
                  <a:srgbClr val="000000"/>
                </a:solidFill>
                <a:effectLst/>
                <a:latin typeface="Times New Roman" panose="02020603050405020304" pitchFamily="18" charset="0"/>
                <a:ea typeface="Calibri" panose="020F0502020204030204" pitchFamily="34" charset="0"/>
              </a:rPr>
              <a:t>đầu</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bài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thơ</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và</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được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lặp</a:t>
            </a:r>
            <a:r>
              <a:rPr lang="vi-VN" sz="3200" dirty="0">
                <a:solidFill>
                  <a:srgbClr val="000000"/>
                </a:solidFill>
                <a:effectLst/>
                <a:latin typeface="Times New Roman" panose="02020603050405020304" pitchFamily="18" charset="0"/>
                <a:ea typeface="Calibri" panose="020F0502020204030204" pitchFamily="34" charset="0"/>
              </a:rPr>
              <a:t> lại nhiều lần</a:t>
            </a:r>
            <a:r>
              <a:rPr lang="en-US" sz="3200" dirty="0">
                <a:solidFill>
                  <a:srgbClr val="000000"/>
                </a:solidFill>
                <a:effectLst/>
                <a:latin typeface="Times New Roman" panose="02020603050405020304" pitchFamily="18" charset="0"/>
                <a:ea typeface="Calibri" panose="020F0502020204030204" pitchFamily="34" charset="0"/>
              </a:rPr>
              <a:t>/</a:t>
            </a:r>
            <a:r>
              <a:rPr lang="vi-VN" sz="3200" dirty="0">
                <a:solidFill>
                  <a:srgbClr val="000000"/>
                </a:solidFill>
                <a:effectLst/>
                <a:latin typeface="Times New Roman" panose="02020603050405020304" pitchFamily="18" charset="0"/>
                <a:ea typeface="Calibri" panose="020F0502020204030204" pitchFamily="34" charset="0"/>
              </a:rPr>
              <a:t> đã góp phần biểu hiện ý </a:t>
            </a:r>
            <a:r>
              <a:rPr lang="en-US" sz="3200" dirty="0" err="1">
                <a:solidFill>
                  <a:srgbClr val="000000"/>
                </a:solidFill>
                <a:effectLst/>
                <a:latin typeface="Times New Roman" panose="02020603050405020304" pitchFamily="18" charset="0"/>
                <a:ea typeface="Calibri" panose="020F0502020204030204" pitchFamily="34" charset="0"/>
              </a:rPr>
              <a:t>nghĩa</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cuộc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chiến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đấu</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cũng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như</a:t>
            </a:r>
            <a:r>
              <a:rPr lang="en-US" sz="3200" dirty="0">
                <a:solidFill>
                  <a:srgbClr val="000000"/>
                </a:solidFill>
                <a:effectLst/>
                <a:latin typeface="Times New Roman" panose="02020603050405020304" pitchFamily="18" charset="0"/>
                <a:ea typeface="Calibri" panose="020F0502020204030204" pitchFamily="34" charset="0"/>
              </a:rPr>
              <a:t> ý </a:t>
            </a:r>
            <a:r>
              <a:rPr lang="vi-VN" sz="3200" dirty="0">
                <a:solidFill>
                  <a:srgbClr val="000000"/>
                </a:solidFill>
                <a:effectLst/>
                <a:latin typeface="Times New Roman" panose="02020603050405020304" pitchFamily="18" charset="0"/>
                <a:ea typeface="Calibri" panose="020F0502020204030204" pitchFamily="34" charset="0"/>
              </a:rPr>
              <a:t>chí chiến đấu mạnh mẽ của người cháu”</a:t>
            </a:r>
            <a:r>
              <a:rPr lang="en-US" sz="3200" dirty="0">
                <a:solidFill>
                  <a:srgbClr val="000000"/>
                </a:solidFill>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watch and a clock on a table&#10;&#10;Description automatically generated with low confidence"/>
          <p:cNvPicPr>
            <a:picLocks noChangeAspect="1"/>
          </p:cNvPicPr>
          <p:nvPr/>
        </p:nvPicPr>
        <p:blipFill rotWithShape="1">
          <a:blip r:embed="rId2"/>
          <a:srcRect/>
          <a:stretch>
            <a:fillRect/>
          </a:stretch>
        </p:blipFill>
        <p:spPr>
          <a:xfrm>
            <a:off x="0" y="0"/>
            <a:ext cx="12192000" cy="6858000"/>
          </a:xfrm>
          <a:prstGeom prst="rect">
            <a:avLst/>
          </a:prstGeom>
        </p:spPr>
      </p:pic>
      <p:sp>
        <p:nvSpPr>
          <p:cNvPr id="9"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05770" y="847388"/>
            <a:ext cx="7274023" cy="4640181"/>
          </a:xfrm>
          <a:prstGeom prst="rect">
            <a:avLst/>
          </a:prstGeom>
          <a:noFill/>
        </p:spPr>
        <p:txBody>
          <a:bodyPr wrap="square">
            <a:spAutoFit/>
          </a:bodyPr>
          <a:lstStyle/>
          <a:p>
            <a:pPr>
              <a:lnSpc>
                <a:spcPct val="107000"/>
              </a:lnSpc>
              <a:spcAft>
                <a:spcPts val="800"/>
              </a:spcAft>
            </a:pPr>
            <a:r>
              <a:rPr lang="de-DE" sz="2400" b="1" dirty="0">
                <a:effectLst/>
                <a:latin typeface="Times New Roman" panose="02020603050405020304" pitchFamily="18" charset="0"/>
                <a:ea typeface="Times New Roman" panose="02020603050405020304" pitchFamily="18" charset="0"/>
                <a:cs typeface="Times New Roman" panose="02020603050405020304" pitchFamily="18" charset="0"/>
              </a:rPr>
              <a:t>- Hướng dẫn học bài: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 Ôn tập lại kiến thức về mở rộng thành phần chính của câu bằng cụm chủ vị.</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 Hoàn thiện các bài tập trong phần luyện tập và vận dụng vào vở.</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b="1" dirty="0">
                <a:effectLst/>
                <a:latin typeface="Times New Roman" panose="02020603050405020304" pitchFamily="18" charset="0"/>
                <a:ea typeface="Times New Roman" panose="02020603050405020304" pitchFamily="18" charset="0"/>
                <a:cs typeface="Times New Roman" panose="02020603050405020304" pitchFamily="18" charset="0"/>
              </a:rPr>
              <a:t>- Chuẩn bị bài: </a:t>
            </a:r>
            <a:r>
              <a:rPr lang="nl-NL" sz="2400" i="1" dirty="0">
                <a:effectLst/>
                <a:latin typeface="Times New Roman" panose="02020603050405020304" pitchFamily="18" charset="0"/>
                <a:ea typeface="Times New Roman" panose="02020603050405020304" pitchFamily="18" charset="0"/>
                <a:cs typeface="Times New Roman" panose="02020603050405020304" pitchFamily="18" charset="0"/>
              </a:rPr>
              <a:t>Sức hấp dẫn của tác phẩm “Hai vạn dặm dưới đáy biển”.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83.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SGK.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phiếu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388" y="0"/>
            <a:ext cx="12177224" cy="6858000"/>
          </a:xfrm>
          <a:prstGeom prst="rect">
            <a:avLst/>
          </a:prstGeom>
        </p:spPr>
      </p:pic>
      <p:pic>
        <p:nvPicPr>
          <p:cNvPr id="4" name="Picture 3"/>
          <p:cNvPicPr>
            <a:picLocks noChangeAspect="1"/>
          </p:cNvPicPr>
          <p:nvPr/>
        </p:nvPicPr>
        <p:blipFill>
          <a:blip r:embed="rId3"/>
          <a:srcRect l="35615" r="217"/>
          <a:stretch>
            <a:fillRect/>
          </a:stretch>
        </p:blipFill>
        <p:spPr>
          <a:xfrm>
            <a:off x="251543" y="2351314"/>
            <a:ext cx="4422273" cy="3884386"/>
          </a:xfrm>
          <a:custGeom>
            <a:avLst/>
            <a:gdLst>
              <a:gd name="connsiteX0" fmla="*/ 905468 w 4360984"/>
              <a:gd name="connsiteY0" fmla="*/ 2909334 h 3830551"/>
              <a:gd name="connsiteX1" fmla="*/ 909127 w 4360984"/>
              <a:gd name="connsiteY1" fmla="*/ 2914977 h 3830551"/>
              <a:gd name="connsiteX2" fmla="*/ 907408 w 4360984"/>
              <a:gd name="connsiteY2" fmla="*/ 2912739 h 3830551"/>
              <a:gd name="connsiteX3" fmla="*/ 905468 w 4360984"/>
              <a:gd name="connsiteY3" fmla="*/ 2909334 h 3830551"/>
              <a:gd name="connsiteX4" fmla="*/ 38941 w 4360984"/>
              <a:gd name="connsiteY4" fmla="*/ 1070098 h 3830551"/>
              <a:gd name="connsiteX5" fmla="*/ 38779 w 4360984"/>
              <a:gd name="connsiteY5" fmla="*/ 1071191 h 3830551"/>
              <a:gd name="connsiteX6" fmla="*/ 37713 w 4360984"/>
              <a:gd name="connsiteY6" fmla="*/ 1078028 h 3830551"/>
              <a:gd name="connsiteX7" fmla="*/ 129533 w 4360984"/>
              <a:gd name="connsiteY7" fmla="*/ 773760 h 3830551"/>
              <a:gd name="connsiteX8" fmla="*/ 124219 w 4360984"/>
              <a:gd name="connsiteY8" fmla="*/ 781022 h 3830551"/>
              <a:gd name="connsiteX9" fmla="*/ 116104 w 4360984"/>
              <a:gd name="connsiteY9" fmla="*/ 791978 h 3830551"/>
              <a:gd name="connsiteX10" fmla="*/ 116702 w 4360984"/>
              <a:gd name="connsiteY10" fmla="*/ 791113 h 3830551"/>
              <a:gd name="connsiteX11" fmla="*/ 129533 w 4360984"/>
              <a:gd name="connsiteY11" fmla="*/ 773760 h 3830551"/>
              <a:gd name="connsiteX12" fmla="*/ 1737849 w 4360984"/>
              <a:gd name="connsiteY12" fmla="*/ 0 h 3830551"/>
              <a:gd name="connsiteX13" fmla="*/ 2157446 w 4360984"/>
              <a:gd name="connsiteY13" fmla="*/ 0 h 3830551"/>
              <a:gd name="connsiteX14" fmla="*/ 2173948 w 4360984"/>
              <a:gd name="connsiteY14" fmla="*/ 4208 h 3830551"/>
              <a:gd name="connsiteX15" fmla="*/ 2264898 w 4360984"/>
              <a:gd name="connsiteY15" fmla="*/ 37318 h 3830551"/>
              <a:gd name="connsiteX16" fmla="*/ 2335237 w 4360984"/>
              <a:gd name="connsiteY16" fmla="*/ 51386 h 3830551"/>
              <a:gd name="connsiteX17" fmla="*/ 2574387 w 4360984"/>
              <a:gd name="connsiteY17" fmla="*/ 135792 h 3830551"/>
              <a:gd name="connsiteX18" fmla="*/ 3094892 w 4360984"/>
              <a:gd name="connsiteY18" fmla="*/ 220198 h 3830551"/>
              <a:gd name="connsiteX19" fmla="*/ 3165231 w 4360984"/>
              <a:gd name="connsiteY19" fmla="*/ 248334 h 3830551"/>
              <a:gd name="connsiteX20" fmla="*/ 3334043 w 4360984"/>
              <a:gd name="connsiteY20" fmla="*/ 262402 h 3830551"/>
              <a:gd name="connsiteX21" fmla="*/ 3460652 w 4360984"/>
              <a:gd name="connsiteY21" fmla="*/ 276469 h 3830551"/>
              <a:gd name="connsiteX22" fmla="*/ 3784209 w 4360984"/>
              <a:gd name="connsiteY22" fmla="*/ 304605 h 3830551"/>
              <a:gd name="connsiteX23" fmla="*/ 3953021 w 4360984"/>
              <a:gd name="connsiteY23" fmla="*/ 290537 h 3830551"/>
              <a:gd name="connsiteX24" fmla="*/ 4037427 w 4360984"/>
              <a:gd name="connsiteY24" fmla="*/ 332740 h 3830551"/>
              <a:gd name="connsiteX25" fmla="*/ 4135901 w 4360984"/>
              <a:gd name="connsiteY25" fmla="*/ 389011 h 3830551"/>
              <a:gd name="connsiteX26" fmla="*/ 4206240 w 4360984"/>
              <a:gd name="connsiteY26" fmla="*/ 740703 h 3830551"/>
              <a:gd name="connsiteX27" fmla="*/ 4234375 w 4360984"/>
              <a:gd name="connsiteY27" fmla="*/ 825109 h 3830551"/>
              <a:gd name="connsiteX28" fmla="*/ 4332849 w 4360984"/>
              <a:gd name="connsiteY28" fmla="*/ 1106463 h 3830551"/>
              <a:gd name="connsiteX29" fmla="*/ 4360984 w 4360984"/>
              <a:gd name="connsiteY29" fmla="*/ 1472223 h 3830551"/>
              <a:gd name="connsiteX30" fmla="*/ 4332849 w 4360984"/>
              <a:gd name="connsiteY30" fmla="*/ 1992728 h 3830551"/>
              <a:gd name="connsiteX31" fmla="*/ 4318511 w 4360984"/>
              <a:gd name="connsiteY31" fmla="*/ 2242267 h 3830551"/>
              <a:gd name="connsiteX32" fmla="*/ 4318573 w 4360984"/>
              <a:gd name="connsiteY32" fmla="*/ 2236839 h 3830551"/>
              <a:gd name="connsiteX33" fmla="*/ 4318942 w 4360984"/>
              <a:gd name="connsiteY33" fmla="*/ 2217219 h 3830551"/>
              <a:gd name="connsiteX34" fmla="*/ 4319050 w 4360984"/>
              <a:gd name="connsiteY34" fmla="*/ 2195232 h 3830551"/>
              <a:gd name="connsiteX35" fmla="*/ 4318573 w 4360984"/>
              <a:gd name="connsiteY35" fmla="*/ 2236839 h 3830551"/>
              <a:gd name="connsiteX36" fmla="*/ 4318413 w 4360984"/>
              <a:gd name="connsiteY36" fmla="*/ 2245343 h 3830551"/>
              <a:gd name="connsiteX37" fmla="*/ 4304714 w 4360984"/>
              <a:gd name="connsiteY37" fmla="*/ 2864925 h 3830551"/>
              <a:gd name="connsiteX38" fmla="*/ 4318781 w 4360984"/>
              <a:gd name="connsiteY38" fmla="*/ 2935263 h 3830551"/>
              <a:gd name="connsiteX39" fmla="*/ 4262511 w 4360984"/>
              <a:gd name="connsiteY39" fmla="*/ 3427632 h 3830551"/>
              <a:gd name="connsiteX40" fmla="*/ 4178104 w 4360984"/>
              <a:gd name="connsiteY40" fmla="*/ 3540174 h 3830551"/>
              <a:gd name="connsiteX41" fmla="*/ 4121834 w 4360984"/>
              <a:gd name="connsiteY41" fmla="*/ 3582377 h 3830551"/>
              <a:gd name="connsiteX42" fmla="*/ 3953021 w 4360984"/>
              <a:gd name="connsiteY42" fmla="*/ 3708986 h 3830551"/>
              <a:gd name="connsiteX43" fmla="*/ 3840480 w 4360984"/>
              <a:gd name="connsiteY43" fmla="*/ 3765257 h 3830551"/>
              <a:gd name="connsiteX44" fmla="*/ 3779654 w 4360984"/>
              <a:gd name="connsiteY44" fmla="*/ 3822705 h 3830551"/>
              <a:gd name="connsiteX45" fmla="*/ 3765301 w 4360984"/>
              <a:gd name="connsiteY45" fmla="*/ 3830551 h 3830551"/>
              <a:gd name="connsiteX46" fmla="*/ 3425823 w 4360984"/>
              <a:gd name="connsiteY46" fmla="*/ 3830551 h 3830551"/>
              <a:gd name="connsiteX47" fmla="*/ 3418691 w 4360984"/>
              <a:gd name="connsiteY47" fmla="*/ 3827764 h 3830551"/>
              <a:gd name="connsiteX48" fmla="*/ 3362178 w 4360984"/>
              <a:gd name="connsiteY48" fmla="*/ 3807460 h 3830551"/>
              <a:gd name="connsiteX49" fmla="*/ 3165231 w 4360984"/>
              <a:gd name="connsiteY49" fmla="*/ 3765257 h 3830551"/>
              <a:gd name="connsiteX50" fmla="*/ 3080824 w 4360984"/>
              <a:gd name="connsiteY50" fmla="*/ 3793392 h 3830551"/>
              <a:gd name="connsiteX51" fmla="*/ 3038621 w 4360984"/>
              <a:gd name="connsiteY51" fmla="*/ 3821528 h 3830551"/>
              <a:gd name="connsiteX52" fmla="*/ 3003678 w 4360984"/>
              <a:gd name="connsiteY52" fmla="*/ 3829247 h 3830551"/>
              <a:gd name="connsiteX53" fmla="*/ 2996404 w 4360984"/>
              <a:gd name="connsiteY53" fmla="*/ 3830551 h 3830551"/>
              <a:gd name="connsiteX54" fmla="*/ 1873999 w 4360984"/>
              <a:gd name="connsiteY54" fmla="*/ 3830551 h 3830551"/>
              <a:gd name="connsiteX55" fmla="*/ 1842867 w 4360984"/>
              <a:gd name="connsiteY55" fmla="*/ 3821528 h 3830551"/>
              <a:gd name="connsiteX56" fmla="*/ 1814732 w 4360984"/>
              <a:gd name="connsiteY56" fmla="*/ 3793392 h 3830551"/>
              <a:gd name="connsiteX57" fmla="*/ 1772529 w 4360984"/>
              <a:gd name="connsiteY57" fmla="*/ 3779325 h 3830551"/>
              <a:gd name="connsiteX58" fmla="*/ 1702191 w 4360984"/>
              <a:gd name="connsiteY58" fmla="*/ 3793392 h 3830551"/>
              <a:gd name="connsiteX59" fmla="*/ 1477107 w 4360984"/>
              <a:gd name="connsiteY59" fmla="*/ 3821528 h 3830551"/>
              <a:gd name="connsiteX60" fmla="*/ 1153551 w 4360984"/>
              <a:gd name="connsiteY60" fmla="*/ 3793392 h 3830551"/>
              <a:gd name="connsiteX61" fmla="*/ 1083212 w 4360984"/>
              <a:gd name="connsiteY61" fmla="*/ 3737122 h 3830551"/>
              <a:gd name="connsiteX62" fmla="*/ 1069144 w 4360984"/>
              <a:gd name="connsiteY62" fmla="*/ 3343226 h 3830551"/>
              <a:gd name="connsiteX63" fmla="*/ 1026941 w 4360984"/>
              <a:gd name="connsiteY63" fmla="*/ 3230685 h 3830551"/>
              <a:gd name="connsiteX64" fmla="*/ 1012874 w 4360984"/>
              <a:gd name="connsiteY64" fmla="*/ 3174414 h 3830551"/>
              <a:gd name="connsiteX65" fmla="*/ 970671 w 4360984"/>
              <a:gd name="connsiteY65" fmla="*/ 3019669 h 3830551"/>
              <a:gd name="connsiteX66" fmla="*/ 912035 w 4360984"/>
              <a:gd name="connsiteY66" fmla="*/ 2919462 h 3830551"/>
              <a:gd name="connsiteX67" fmla="*/ 909127 w 4360984"/>
              <a:gd name="connsiteY67" fmla="*/ 2914977 h 3830551"/>
              <a:gd name="connsiteX68" fmla="*/ 912860 w 4360984"/>
              <a:gd name="connsiteY68" fmla="*/ 2919839 h 3830551"/>
              <a:gd name="connsiteX69" fmla="*/ 900332 w 4360984"/>
              <a:gd name="connsiteY69" fmla="*/ 2864925 h 3830551"/>
              <a:gd name="connsiteX70" fmla="*/ 872197 w 4360984"/>
              <a:gd name="connsiteY70" fmla="*/ 2808654 h 3830551"/>
              <a:gd name="connsiteX71" fmla="*/ 829994 w 4360984"/>
              <a:gd name="connsiteY71" fmla="*/ 2710180 h 3830551"/>
              <a:gd name="connsiteX72" fmla="*/ 815926 w 4360984"/>
              <a:gd name="connsiteY72" fmla="*/ 2639842 h 3830551"/>
              <a:gd name="connsiteX73" fmla="*/ 492369 w 4360984"/>
              <a:gd name="connsiteY73" fmla="*/ 2611706 h 3830551"/>
              <a:gd name="connsiteX74" fmla="*/ 309489 w 4360984"/>
              <a:gd name="connsiteY74" fmla="*/ 2555435 h 3830551"/>
              <a:gd name="connsiteX75" fmla="*/ 253218 w 4360984"/>
              <a:gd name="connsiteY75" fmla="*/ 2541368 h 3830551"/>
              <a:gd name="connsiteX76" fmla="*/ 182880 w 4360984"/>
              <a:gd name="connsiteY76" fmla="*/ 2428826 h 3830551"/>
              <a:gd name="connsiteX77" fmla="*/ 140677 w 4360984"/>
              <a:gd name="connsiteY77" fmla="*/ 2372555 h 3830551"/>
              <a:gd name="connsiteX78" fmla="*/ 126609 w 4360984"/>
              <a:gd name="connsiteY78" fmla="*/ 2330352 h 3830551"/>
              <a:gd name="connsiteX79" fmla="*/ 98474 w 4360984"/>
              <a:gd name="connsiteY79" fmla="*/ 1809848 h 3830551"/>
              <a:gd name="connsiteX80" fmla="*/ 42203 w 4360984"/>
              <a:gd name="connsiteY80" fmla="*/ 1725442 h 3830551"/>
              <a:gd name="connsiteX81" fmla="*/ 28135 w 4360984"/>
              <a:gd name="connsiteY81" fmla="*/ 1683238 h 3830551"/>
              <a:gd name="connsiteX82" fmla="*/ 0 w 4360984"/>
              <a:gd name="connsiteY82" fmla="*/ 1430020 h 3830551"/>
              <a:gd name="connsiteX83" fmla="*/ 28135 w 4360984"/>
              <a:gd name="connsiteY83" fmla="*/ 1233072 h 3830551"/>
              <a:gd name="connsiteX84" fmla="*/ 39203 w 4360984"/>
              <a:gd name="connsiteY84" fmla="*/ 1068405 h 3830551"/>
              <a:gd name="connsiteX85" fmla="*/ 38941 w 4360984"/>
              <a:gd name="connsiteY85" fmla="*/ 1070098 h 3830551"/>
              <a:gd name="connsiteX86" fmla="*/ 42280 w 4360984"/>
              <a:gd name="connsiteY86" fmla="*/ 1047593 h 3830551"/>
              <a:gd name="connsiteX87" fmla="*/ 70338 w 4360984"/>
              <a:gd name="connsiteY87" fmla="*/ 853245 h 3830551"/>
              <a:gd name="connsiteX88" fmla="*/ 113311 w 4360984"/>
              <a:gd name="connsiteY88" fmla="*/ 795749 h 3830551"/>
              <a:gd name="connsiteX89" fmla="*/ 116104 w 4360984"/>
              <a:gd name="connsiteY89" fmla="*/ 791978 h 3830551"/>
              <a:gd name="connsiteX90" fmla="*/ 105134 w 4360984"/>
              <a:gd name="connsiteY90" fmla="*/ 807856 h 3830551"/>
              <a:gd name="connsiteX91" fmla="*/ 154744 w 4360984"/>
              <a:gd name="connsiteY91" fmla="*/ 754771 h 3830551"/>
              <a:gd name="connsiteX92" fmla="*/ 182880 w 4360984"/>
              <a:gd name="connsiteY92" fmla="*/ 712568 h 3830551"/>
              <a:gd name="connsiteX93" fmla="*/ 295421 w 4360984"/>
              <a:gd name="connsiteY93" fmla="*/ 628162 h 3830551"/>
              <a:gd name="connsiteX94" fmla="*/ 323557 w 4360984"/>
              <a:gd name="connsiteY94" fmla="*/ 600026 h 3830551"/>
              <a:gd name="connsiteX95" fmla="*/ 422031 w 4360984"/>
              <a:gd name="connsiteY95" fmla="*/ 529688 h 3830551"/>
              <a:gd name="connsiteX96" fmla="*/ 464234 w 4360984"/>
              <a:gd name="connsiteY96" fmla="*/ 459349 h 3830551"/>
              <a:gd name="connsiteX97" fmla="*/ 492369 w 4360984"/>
              <a:gd name="connsiteY97" fmla="*/ 417146 h 3830551"/>
              <a:gd name="connsiteX98" fmla="*/ 534572 w 4360984"/>
              <a:gd name="connsiteY98" fmla="*/ 360875 h 3830551"/>
              <a:gd name="connsiteX99" fmla="*/ 576775 w 4360984"/>
              <a:gd name="connsiteY99" fmla="*/ 262402 h 3830551"/>
              <a:gd name="connsiteX100" fmla="*/ 633046 w 4360984"/>
              <a:gd name="connsiteY100" fmla="*/ 192063 h 3830551"/>
              <a:gd name="connsiteX101" fmla="*/ 675249 w 4360984"/>
              <a:gd name="connsiteY101" fmla="*/ 121725 h 3830551"/>
              <a:gd name="connsiteX102" fmla="*/ 914400 w 4360984"/>
              <a:gd name="connsiteY102" fmla="*/ 51386 h 3830551"/>
              <a:gd name="connsiteX103" fmla="*/ 1674055 w 4360984"/>
              <a:gd name="connsiteY103" fmla="*/ 9183 h 3830551"/>
              <a:gd name="connsiteX104" fmla="*/ 1737715 w 4360984"/>
              <a:gd name="connsiteY104" fmla="*/ 39 h 383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360984" h="3830551">
                <a:moveTo>
                  <a:pt x="905468" y="2909334"/>
                </a:moveTo>
                <a:lnTo>
                  <a:pt x="909127" y="2914977"/>
                </a:lnTo>
                <a:lnTo>
                  <a:pt x="907408" y="2912739"/>
                </a:lnTo>
                <a:cubicBezTo>
                  <a:pt x="905899" y="2910442"/>
                  <a:pt x="904975" y="2908760"/>
                  <a:pt x="905468" y="2909334"/>
                </a:cubicBezTo>
                <a:close/>
                <a:moveTo>
                  <a:pt x="38941" y="1070098"/>
                </a:moveTo>
                <a:lnTo>
                  <a:pt x="38779" y="1071191"/>
                </a:lnTo>
                <a:cubicBezTo>
                  <a:pt x="37209" y="1081646"/>
                  <a:pt x="37064" y="1082338"/>
                  <a:pt x="37713" y="1078028"/>
                </a:cubicBezTo>
                <a:close/>
                <a:moveTo>
                  <a:pt x="129533" y="773760"/>
                </a:moveTo>
                <a:cubicBezTo>
                  <a:pt x="128573" y="775094"/>
                  <a:pt x="126862" y="777436"/>
                  <a:pt x="124219" y="781022"/>
                </a:cubicBezTo>
                <a:lnTo>
                  <a:pt x="116104" y="791978"/>
                </a:lnTo>
                <a:lnTo>
                  <a:pt x="116702" y="791113"/>
                </a:lnTo>
                <a:cubicBezTo>
                  <a:pt x="125212" y="779232"/>
                  <a:pt x="133375" y="768426"/>
                  <a:pt x="129533" y="773760"/>
                </a:cubicBezTo>
                <a:close/>
                <a:moveTo>
                  <a:pt x="1737849" y="0"/>
                </a:moveTo>
                <a:lnTo>
                  <a:pt x="2157446" y="0"/>
                </a:lnTo>
                <a:lnTo>
                  <a:pt x="2173948" y="4208"/>
                </a:lnTo>
                <a:cubicBezTo>
                  <a:pt x="2237262" y="18777"/>
                  <a:pt x="2174625" y="-7818"/>
                  <a:pt x="2264898" y="37318"/>
                </a:cubicBezTo>
                <a:cubicBezTo>
                  <a:pt x="2288344" y="42007"/>
                  <a:pt x="2312719" y="43344"/>
                  <a:pt x="2335237" y="51386"/>
                </a:cubicBezTo>
                <a:cubicBezTo>
                  <a:pt x="2496307" y="108912"/>
                  <a:pt x="2417773" y="108555"/>
                  <a:pt x="2574387" y="135792"/>
                </a:cubicBezTo>
                <a:cubicBezTo>
                  <a:pt x="2939182" y="199235"/>
                  <a:pt x="2641935" y="119541"/>
                  <a:pt x="3094892" y="220198"/>
                </a:cubicBezTo>
                <a:cubicBezTo>
                  <a:pt x="3119543" y="225676"/>
                  <a:pt x="3141785" y="238955"/>
                  <a:pt x="3165231" y="248334"/>
                </a:cubicBezTo>
                <a:cubicBezTo>
                  <a:pt x="3221502" y="253023"/>
                  <a:pt x="3277832" y="257049"/>
                  <a:pt x="3334043" y="262402"/>
                </a:cubicBezTo>
                <a:cubicBezTo>
                  <a:pt x="3376314" y="266428"/>
                  <a:pt x="3418375" y="272506"/>
                  <a:pt x="3460652" y="276469"/>
                </a:cubicBezTo>
                <a:cubicBezTo>
                  <a:pt x="3568439" y="286574"/>
                  <a:pt x="3675994" y="301513"/>
                  <a:pt x="3784209" y="304605"/>
                </a:cubicBezTo>
                <a:cubicBezTo>
                  <a:pt x="3840652" y="306218"/>
                  <a:pt x="3896750" y="295226"/>
                  <a:pt x="3953021" y="290537"/>
                </a:cubicBezTo>
                <a:cubicBezTo>
                  <a:pt x="3981156" y="304605"/>
                  <a:pt x="4009731" y="317827"/>
                  <a:pt x="4037427" y="332740"/>
                </a:cubicBezTo>
                <a:cubicBezTo>
                  <a:pt x="4070714" y="350664"/>
                  <a:pt x="4107800" y="363720"/>
                  <a:pt x="4135901" y="389011"/>
                </a:cubicBezTo>
                <a:cubicBezTo>
                  <a:pt x="4218956" y="463760"/>
                  <a:pt x="4201723" y="695534"/>
                  <a:pt x="4206240" y="740703"/>
                </a:cubicBezTo>
                <a:cubicBezTo>
                  <a:pt x="4215618" y="768838"/>
                  <a:pt x="4224240" y="797237"/>
                  <a:pt x="4234375" y="825109"/>
                </a:cubicBezTo>
                <a:cubicBezTo>
                  <a:pt x="4290823" y="980342"/>
                  <a:pt x="4252247" y="824356"/>
                  <a:pt x="4332849" y="1106463"/>
                </a:cubicBezTo>
                <a:cubicBezTo>
                  <a:pt x="4357885" y="1194088"/>
                  <a:pt x="4360208" y="1456711"/>
                  <a:pt x="4360984" y="1472223"/>
                </a:cubicBezTo>
                <a:cubicBezTo>
                  <a:pt x="4325889" y="1717902"/>
                  <a:pt x="4352790" y="1504175"/>
                  <a:pt x="4332849" y="1992728"/>
                </a:cubicBezTo>
                <a:cubicBezTo>
                  <a:pt x="4320849" y="2286737"/>
                  <a:pt x="4318493" y="2285041"/>
                  <a:pt x="4318511" y="2242267"/>
                </a:cubicBezTo>
                <a:lnTo>
                  <a:pt x="4318573" y="2236839"/>
                </a:lnTo>
                <a:lnTo>
                  <a:pt x="4318942" y="2217219"/>
                </a:lnTo>
                <a:cubicBezTo>
                  <a:pt x="4319957" y="2161291"/>
                  <a:pt x="4319512" y="2170810"/>
                  <a:pt x="4319050" y="2195232"/>
                </a:cubicBezTo>
                <a:lnTo>
                  <a:pt x="4318573" y="2236839"/>
                </a:lnTo>
                <a:lnTo>
                  <a:pt x="4318413" y="2245343"/>
                </a:lnTo>
                <a:cubicBezTo>
                  <a:pt x="4316742" y="2331810"/>
                  <a:pt x="4312894" y="2513189"/>
                  <a:pt x="4304714" y="2864925"/>
                </a:cubicBezTo>
                <a:cubicBezTo>
                  <a:pt x="4309403" y="2888371"/>
                  <a:pt x="4315688" y="2911554"/>
                  <a:pt x="4318781" y="2935263"/>
                </a:cubicBezTo>
                <a:cubicBezTo>
                  <a:pt x="4361010" y="3259021"/>
                  <a:pt x="4370446" y="3121816"/>
                  <a:pt x="4262511" y="3427632"/>
                </a:cubicBezTo>
                <a:cubicBezTo>
                  <a:pt x="4234375" y="3465146"/>
                  <a:pt x="4209647" y="3505476"/>
                  <a:pt x="4178104" y="3540174"/>
                </a:cubicBezTo>
                <a:cubicBezTo>
                  <a:pt x="4162333" y="3557523"/>
                  <a:pt x="4140591" y="3568309"/>
                  <a:pt x="4121834" y="3582377"/>
                </a:cubicBezTo>
                <a:cubicBezTo>
                  <a:pt x="3930940" y="3725549"/>
                  <a:pt x="4049811" y="3612196"/>
                  <a:pt x="3953021" y="3708986"/>
                </a:cubicBezTo>
                <a:cubicBezTo>
                  <a:pt x="3923364" y="3738643"/>
                  <a:pt x="3875760" y="3742577"/>
                  <a:pt x="3840480" y="3765257"/>
                </a:cubicBezTo>
                <a:cubicBezTo>
                  <a:pt x="3817375" y="3780111"/>
                  <a:pt x="3801080" y="3806003"/>
                  <a:pt x="3779654" y="3822705"/>
                </a:cubicBezTo>
                <a:lnTo>
                  <a:pt x="3765301" y="3830551"/>
                </a:lnTo>
                <a:lnTo>
                  <a:pt x="3425823" y="3830551"/>
                </a:lnTo>
                <a:lnTo>
                  <a:pt x="3418691" y="3827764"/>
                </a:lnTo>
                <a:cubicBezTo>
                  <a:pt x="3400138" y="3820114"/>
                  <a:pt x="3381505" y="3812731"/>
                  <a:pt x="3362178" y="3807460"/>
                </a:cubicBezTo>
                <a:cubicBezTo>
                  <a:pt x="3297404" y="3789794"/>
                  <a:pt x="3230880" y="3779325"/>
                  <a:pt x="3165231" y="3765257"/>
                </a:cubicBezTo>
                <a:cubicBezTo>
                  <a:pt x="3137095" y="3774635"/>
                  <a:pt x="3107925" y="3781347"/>
                  <a:pt x="3080824" y="3793392"/>
                </a:cubicBezTo>
                <a:cubicBezTo>
                  <a:pt x="3065374" y="3800259"/>
                  <a:pt x="3054452" y="3815591"/>
                  <a:pt x="3038621" y="3821528"/>
                </a:cubicBezTo>
                <a:cubicBezTo>
                  <a:pt x="3027427" y="3825726"/>
                  <a:pt x="3015590" y="3827600"/>
                  <a:pt x="3003678" y="3829247"/>
                </a:cubicBezTo>
                <a:lnTo>
                  <a:pt x="2996404" y="3830551"/>
                </a:lnTo>
                <a:lnTo>
                  <a:pt x="1873999" y="3830551"/>
                </a:lnTo>
                <a:lnTo>
                  <a:pt x="1842867" y="3821528"/>
                </a:lnTo>
                <a:cubicBezTo>
                  <a:pt x="1830676" y="3816303"/>
                  <a:pt x="1824110" y="3802771"/>
                  <a:pt x="1814732" y="3793392"/>
                </a:cubicBezTo>
                <a:cubicBezTo>
                  <a:pt x="1800664" y="3788703"/>
                  <a:pt x="1787358" y="3779325"/>
                  <a:pt x="1772529" y="3779325"/>
                </a:cubicBezTo>
                <a:cubicBezTo>
                  <a:pt x="1748619" y="3779325"/>
                  <a:pt x="1725861" y="3790011"/>
                  <a:pt x="1702191" y="3793392"/>
                </a:cubicBezTo>
                <a:lnTo>
                  <a:pt x="1477107" y="3821528"/>
                </a:lnTo>
                <a:cubicBezTo>
                  <a:pt x="1477107" y="3821528"/>
                  <a:pt x="1259407" y="3816075"/>
                  <a:pt x="1153551" y="3793392"/>
                </a:cubicBezTo>
                <a:cubicBezTo>
                  <a:pt x="1124192" y="3787101"/>
                  <a:pt x="1088745" y="3766633"/>
                  <a:pt x="1083212" y="3737122"/>
                </a:cubicBezTo>
                <a:cubicBezTo>
                  <a:pt x="1058999" y="3607990"/>
                  <a:pt x="1073833" y="3474525"/>
                  <a:pt x="1069144" y="3343226"/>
                </a:cubicBezTo>
                <a:cubicBezTo>
                  <a:pt x="1054284" y="3306075"/>
                  <a:pt x="1037965" y="3269271"/>
                  <a:pt x="1026941" y="3230685"/>
                </a:cubicBezTo>
                <a:cubicBezTo>
                  <a:pt x="1021630" y="3212095"/>
                  <a:pt x="1018430" y="3192933"/>
                  <a:pt x="1012874" y="3174414"/>
                </a:cubicBezTo>
                <a:cubicBezTo>
                  <a:pt x="970037" y="3031623"/>
                  <a:pt x="996310" y="3147873"/>
                  <a:pt x="970671" y="3019669"/>
                </a:cubicBezTo>
                <a:cubicBezTo>
                  <a:pt x="937684" y="2961941"/>
                  <a:pt x="920359" y="2932911"/>
                  <a:pt x="912035" y="2919462"/>
                </a:cubicBezTo>
                <a:lnTo>
                  <a:pt x="909127" y="2914977"/>
                </a:lnTo>
                <a:lnTo>
                  <a:pt x="912860" y="2919839"/>
                </a:lnTo>
                <a:cubicBezTo>
                  <a:pt x="918403" y="2925507"/>
                  <a:pt x="921720" y="2921959"/>
                  <a:pt x="900332" y="2864925"/>
                </a:cubicBezTo>
                <a:cubicBezTo>
                  <a:pt x="892969" y="2845289"/>
                  <a:pt x="880875" y="2827745"/>
                  <a:pt x="872197" y="2808654"/>
                </a:cubicBezTo>
                <a:cubicBezTo>
                  <a:pt x="857419" y="2776143"/>
                  <a:pt x="841287" y="2744060"/>
                  <a:pt x="829994" y="2710180"/>
                </a:cubicBezTo>
                <a:cubicBezTo>
                  <a:pt x="822433" y="2687497"/>
                  <a:pt x="820615" y="2663288"/>
                  <a:pt x="815926" y="2639842"/>
                </a:cubicBezTo>
                <a:cubicBezTo>
                  <a:pt x="708074" y="2630463"/>
                  <a:pt x="600054" y="2622846"/>
                  <a:pt x="492369" y="2611706"/>
                </a:cubicBezTo>
                <a:cubicBezTo>
                  <a:pt x="376948" y="2599766"/>
                  <a:pt x="428907" y="2598859"/>
                  <a:pt x="309489" y="2555435"/>
                </a:cubicBezTo>
                <a:cubicBezTo>
                  <a:pt x="291319" y="2548828"/>
                  <a:pt x="270005" y="2550960"/>
                  <a:pt x="253218" y="2541368"/>
                </a:cubicBezTo>
                <a:cubicBezTo>
                  <a:pt x="198163" y="2509909"/>
                  <a:pt x="212051" y="2481335"/>
                  <a:pt x="182880" y="2428826"/>
                </a:cubicBezTo>
                <a:cubicBezTo>
                  <a:pt x="171494" y="2408330"/>
                  <a:pt x="152310" y="2392912"/>
                  <a:pt x="140677" y="2372555"/>
                </a:cubicBezTo>
                <a:cubicBezTo>
                  <a:pt x="133320" y="2359680"/>
                  <a:pt x="127718" y="2345139"/>
                  <a:pt x="126609" y="2330352"/>
                </a:cubicBezTo>
                <a:cubicBezTo>
                  <a:pt x="113614" y="2157084"/>
                  <a:pt x="107852" y="1983349"/>
                  <a:pt x="98474" y="1809848"/>
                </a:cubicBezTo>
                <a:cubicBezTo>
                  <a:pt x="98474" y="1809848"/>
                  <a:pt x="58625" y="1755001"/>
                  <a:pt x="42203" y="1725442"/>
                </a:cubicBezTo>
                <a:cubicBezTo>
                  <a:pt x="35001" y="1712479"/>
                  <a:pt x="32209" y="1697496"/>
                  <a:pt x="28135" y="1683238"/>
                </a:cubicBezTo>
                <a:cubicBezTo>
                  <a:pt x="-467" y="1583134"/>
                  <a:pt x="10577" y="1578109"/>
                  <a:pt x="0" y="1430020"/>
                </a:cubicBezTo>
                <a:cubicBezTo>
                  <a:pt x="0" y="1430020"/>
                  <a:pt x="20812" y="1298982"/>
                  <a:pt x="28135" y="1233072"/>
                </a:cubicBezTo>
                <a:cubicBezTo>
                  <a:pt x="60457" y="942176"/>
                  <a:pt x="44986" y="1031850"/>
                  <a:pt x="39203" y="1068405"/>
                </a:cubicBezTo>
                <a:lnTo>
                  <a:pt x="38941" y="1070098"/>
                </a:lnTo>
                <a:lnTo>
                  <a:pt x="42280" y="1047593"/>
                </a:lnTo>
                <a:cubicBezTo>
                  <a:pt x="47008" y="1015483"/>
                  <a:pt x="55651" y="956055"/>
                  <a:pt x="70338" y="853245"/>
                </a:cubicBezTo>
                <a:cubicBezTo>
                  <a:pt x="90092" y="826906"/>
                  <a:pt x="103931" y="808368"/>
                  <a:pt x="113311" y="795749"/>
                </a:cubicBezTo>
                <a:lnTo>
                  <a:pt x="116104" y="791978"/>
                </a:lnTo>
                <a:lnTo>
                  <a:pt x="105134" y="807856"/>
                </a:lnTo>
                <a:cubicBezTo>
                  <a:pt x="96221" y="821639"/>
                  <a:pt x="99643" y="820892"/>
                  <a:pt x="154744" y="754771"/>
                </a:cubicBezTo>
                <a:cubicBezTo>
                  <a:pt x="165568" y="741782"/>
                  <a:pt x="170313" y="723878"/>
                  <a:pt x="182880" y="712568"/>
                </a:cubicBezTo>
                <a:cubicBezTo>
                  <a:pt x="217735" y="681199"/>
                  <a:pt x="258804" y="657455"/>
                  <a:pt x="295421" y="628162"/>
                </a:cubicBezTo>
                <a:cubicBezTo>
                  <a:pt x="305778" y="619876"/>
                  <a:pt x="312764" y="607735"/>
                  <a:pt x="323557" y="600026"/>
                </a:cubicBezTo>
                <a:cubicBezTo>
                  <a:pt x="361796" y="572712"/>
                  <a:pt x="395648" y="566624"/>
                  <a:pt x="422031" y="529688"/>
                </a:cubicBezTo>
                <a:cubicBezTo>
                  <a:pt x="437924" y="507438"/>
                  <a:pt x="449742" y="482536"/>
                  <a:pt x="464234" y="459349"/>
                </a:cubicBezTo>
                <a:cubicBezTo>
                  <a:pt x="473195" y="445012"/>
                  <a:pt x="482542" y="430904"/>
                  <a:pt x="492369" y="417146"/>
                </a:cubicBezTo>
                <a:cubicBezTo>
                  <a:pt x="505997" y="398067"/>
                  <a:pt x="523345" y="381458"/>
                  <a:pt x="534572" y="360875"/>
                </a:cubicBezTo>
                <a:cubicBezTo>
                  <a:pt x="551673" y="329524"/>
                  <a:pt x="558781" y="293249"/>
                  <a:pt x="576775" y="262402"/>
                </a:cubicBezTo>
                <a:cubicBezTo>
                  <a:pt x="591904" y="236466"/>
                  <a:pt x="615827" y="216661"/>
                  <a:pt x="633046" y="192063"/>
                </a:cubicBezTo>
                <a:cubicBezTo>
                  <a:pt x="648726" y="169663"/>
                  <a:pt x="654813" y="139890"/>
                  <a:pt x="675249" y="121725"/>
                </a:cubicBezTo>
                <a:cubicBezTo>
                  <a:pt x="734333" y="69206"/>
                  <a:pt x="849064" y="63266"/>
                  <a:pt x="914400" y="51386"/>
                </a:cubicBezTo>
                <a:cubicBezTo>
                  <a:pt x="914400" y="51386"/>
                  <a:pt x="1421241" y="29247"/>
                  <a:pt x="1674055" y="9183"/>
                </a:cubicBezTo>
                <a:cubicBezTo>
                  <a:pt x="1697909" y="7290"/>
                  <a:pt x="1718676" y="4188"/>
                  <a:pt x="1737715" y="39"/>
                </a:cubicBezTo>
                <a:close/>
              </a:path>
            </a:pathLst>
          </a:custGeom>
        </p:spPr>
      </p:pic>
      <p:sp>
        <p:nvSpPr>
          <p:cNvPr id="6" name="Rectangle 5"/>
          <p:cNvSpPr/>
          <p:nvPr/>
        </p:nvSpPr>
        <p:spPr>
          <a:xfrm>
            <a:off x="2938980" y="1135978"/>
            <a:ext cx="6301340" cy="923330"/>
          </a:xfrm>
          <a:prstGeom prst="rect">
            <a:avLst/>
          </a:prstGeom>
          <a:noFill/>
        </p:spPr>
        <p:txBody>
          <a:bodyPr wrap="none" lIns="91440" tIns="45720" rIns="91440" bIns="45720">
            <a:prstTxWarp prst="textStop">
              <a:avLst/>
            </a:prstTxWarp>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BÔNG HOA TRI THỨC</a:t>
            </a:r>
          </a:p>
        </p:txBody>
      </p:sp>
      <p:sp>
        <p:nvSpPr>
          <p:cNvPr id="7" name="Rectangle 6"/>
          <p:cNvSpPr/>
          <p:nvPr/>
        </p:nvSpPr>
        <p:spPr>
          <a:xfrm>
            <a:off x="4562790" y="317501"/>
            <a:ext cx="3053721"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TRÒ CHƠI</a:t>
            </a:r>
          </a:p>
        </p:txBody>
      </p:sp>
      <p:sp>
        <p:nvSpPr>
          <p:cNvPr id="8" name="Flowchart: Process 7"/>
          <p:cNvSpPr/>
          <p:nvPr/>
        </p:nvSpPr>
        <p:spPr>
          <a:xfrm>
            <a:off x="4812639" y="2510971"/>
            <a:ext cx="6301340" cy="3623129"/>
          </a:xfrm>
          <a:prstGeom prst="flowChartProcess">
            <a:avLst/>
          </a:prstGeom>
          <a:noFill/>
          <a:ln w="38100">
            <a:solidFill>
              <a:schemeClr val="bg1"/>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098282" y="2748771"/>
            <a:ext cx="5714861" cy="3296736"/>
          </a:xfrm>
          <a:prstGeom prst="rect">
            <a:avLst/>
          </a:prstGeom>
          <a:noFill/>
        </p:spPr>
        <p:txBody>
          <a:bodyPr wrap="square">
            <a:spAutoFit/>
          </a:bodyPr>
          <a:lstStyle/>
          <a:p>
            <a:pPr algn="just">
              <a:lnSpc>
                <a:spcPct val="107000"/>
              </a:lnSpc>
              <a:spcAft>
                <a:spcPts val="800"/>
              </a:spcAft>
            </a:pP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Trên</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cây</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hoa</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có</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bông</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hoa</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được</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đánh</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số</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mỗi</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bông</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hoa</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là</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1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câu</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hỏi</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theo</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nội</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dung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câu</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hỏi</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phiếu</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tập</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1 HS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đã</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chuẩn</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bị</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sinh</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tham</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gia</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trò</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chơi</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sẽ</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điều</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hành</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bạn</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trả</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lời</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cá</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nhân</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câu</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hỏi</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theo</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lựa</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chọn</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tự</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do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bông</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hoa</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mà</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mình</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yêu</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thích</a:t>
            </a:r>
            <a:r>
              <a:rPr lang="en-US" sz="2800"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0399" y="515048"/>
            <a:ext cx="10858500" cy="530594"/>
          </a:xfrm>
          <a:prstGeom prst="rect">
            <a:avLst/>
          </a:prstGeom>
          <a:noFill/>
        </p:spPr>
        <p:txBody>
          <a:bodyPr wrap="square">
            <a:spAutoFit/>
          </a:bodyPr>
          <a:lstStyle/>
          <a:p>
            <a:pPr algn="ctr">
              <a:lnSpc>
                <a:spcPct val="107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PHIẾU HỌC TẬP </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SỐ </a:t>
            </a:r>
            <a:r>
              <a:rPr lang="vi-VN" sz="2800" b="1" dirty="0" smtClean="0">
                <a:effectLst/>
                <a:latin typeface="Times New Roman" panose="02020603050405020304" pitchFamily="18" charset="0"/>
                <a:ea typeface="Calibri" panose="020F0502020204030204" pitchFamily="34" charset="0"/>
                <a:cs typeface="Times New Roman" panose="02020603050405020304" pitchFamily="18" charset="0"/>
              </a:rPr>
              <a:t>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65070435"/>
              </p:ext>
            </p:extLst>
          </p:nvPr>
        </p:nvGraphicFramePr>
        <p:xfrm>
          <a:off x="867506" y="1527375"/>
          <a:ext cx="10444286" cy="3913510"/>
        </p:xfrm>
        <a:graphic>
          <a:graphicData uri="http://schemas.openxmlformats.org/drawingml/2006/table">
            <a:tbl>
              <a:tblPr firstRow="1" firstCol="1" bandRow="1">
                <a:tableStyleId>{ED083AE6-46FA-4A59-8FB0-9F97EB10719F}</a:tableStyleId>
              </a:tblPr>
              <a:tblGrid>
                <a:gridCol w="7982439">
                  <a:extLst>
                    <a:ext uri="{9D8B030D-6E8A-4147-A177-3AD203B41FA5}">
                      <a16:colId xmlns:a16="http://schemas.microsoft.com/office/drawing/2014/main" val="20000"/>
                    </a:ext>
                  </a:extLst>
                </a:gridCol>
                <a:gridCol w="2461847">
                  <a:extLst>
                    <a:ext uri="{9D8B030D-6E8A-4147-A177-3AD203B41FA5}">
                      <a16:colId xmlns:a16="http://schemas.microsoft.com/office/drawing/2014/main" val="20001"/>
                    </a:ext>
                  </a:extLst>
                </a:gridCol>
              </a:tblGrid>
              <a:tr h="0">
                <a:tc>
                  <a:txBody>
                    <a:bodyPr/>
                    <a:lstStyle/>
                    <a:p>
                      <a:pPr algn="ctr">
                        <a:lnSpc>
                          <a:spcPct val="107000"/>
                        </a:lnSpc>
                        <a:spcAft>
                          <a:spcPts val="800"/>
                        </a:spcAft>
                      </a:pPr>
                      <a:r>
                        <a:rPr lang="vi-VN" sz="2400" b="1" kern="100" dirty="0">
                          <a:solidFill>
                            <a:srgbClr val="0000CC"/>
                          </a:solidFill>
                          <a:effectLst/>
                          <a:latin typeface="+mj-lt"/>
                        </a:rPr>
                        <a:t>Câu hỏi</a:t>
                      </a:r>
                      <a:endParaRPr lang="en-US" sz="2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vi-VN" sz="2400" b="1" kern="100" dirty="0">
                          <a:solidFill>
                            <a:srgbClr val="0000CC"/>
                          </a:solidFill>
                          <a:effectLst/>
                          <a:latin typeface="+mj-lt"/>
                        </a:rPr>
                        <a:t>Câu trả lời</a:t>
                      </a:r>
                      <a:endParaRPr lang="en-US" sz="2400" b="1"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nSpc>
                          <a:spcPct val="107000"/>
                        </a:lnSpc>
                        <a:spcAft>
                          <a:spcPts val="800"/>
                        </a:spcAft>
                      </a:pPr>
                      <a:r>
                        <a:rPr lang="vi-VN" sz="2400" b="0" kern="100" dirty="0">
                          <a:effectLst/>
                          <a:latin typeface="+mj-lt"/>
                        </a:rPr>
                        <a:t>(1) Kể tên các thành phần chính của câu</a:t>
                      </a:r>
                      <a:r>
                        <a:rPr lang="en-US" sz="2400" b="0" kern="100" dirty="0" smtClean="0">
                          <a:effectLst/>
                          <a:latin typeface="+mj-lt"/>
                        </a:rPr>
                        <a:t>.</a:t>
                      </a:r>
                      <a:endParaRPr lang="en-US" sz="2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b="0" kern="100" dirty="0">
                          <a:solidFill>
                            <a:srgbClr val="0000CC"/>
                          </a:solidFill>
                          <a:effectLst/>
                          <a:latin typeface="+mj-lt"/>
                        </a:rPr>
                        <a:t>…</a:t>
                      </a:r>
                      <a:endParaRPr lang="en-US" sz="24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nSpc>
                          <a:spcPct val="107000"/>
                        </a:lnSpc>
                        <a:spcAft>
                          <a:spcPts val="800"/>
                        </a:spcAft>
                      </a:pPr>
                      <a:r>
                        <a:rPr lang="vi-VN" sz="2400" b="0" kern="100">
                          <a:effectLst/>
                          <a:latin typeface="+mj-lt"/>
                        </a:rPr>
                        <a:t>(2) Đặt một câu có đủ thành phần chính</a:t>
                      </a:r>
                      <a:r>
                        <a:rPr lang="en-US" sz="2400" b="0" kern="100">
                          <a:effectLst/>
                          <a:latin typeface="+mj-lt"/>
                        </a:rPr>
                        <a:t>.</a:t>
                      </a:r>
                      <a:endParaRPr lang="en-US" sz="24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b="0" kern="100">
                          <a:effectLst/>
                          <a:latin typeface="+mj-lt"/>
                        </a:rPr>
                        <a:t>…</a:t>
                      </a:r>
                      <a:endParaRPr lang="en-US" sz="2400" b="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nSpc>
                          <a:spcPct val="107000"/>
                        </a:lnSpc>
                        <a:spcAft>
                          <a:spcPts val="800"/>
                        </a:spcAft>
                      </a:pPr>
                      <a:r>
                        <a:rPr lang="vi-VN" sz="2400" b="0" kern="100">
                          <a:effectLst/>
                          <a:latin typeface="+mj-lt"/>
                        </a:rPr>
                        <a:t>(3) Xác định thành phần chủ ngữ, vị ngữ trong câu vừa đặt.</a:t>
                      </a:r>
                      <a:endParaRPr lang="en-US" sz="24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b="0" kern="100">
                          <a:effectLst/>
                          <a:latin typeface="+mj-lt"/>
                        </a:rPr>
                        <a:t>…</a:t>
                      </a:r>
                      <a:endParaRPr lang="en-US" sz="2400" b="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nSpc>
                          <a:spcPct val="107000"/>
                        </a:lnSpc>
                        <a:spcAft>
                          <a:spcPts val="800"/>
                        </a:spcAft>
                      </a:pPr>
                      <a:r>
                        <a:rPr lang="vi-VN" sz="2400" b="0" kern="100" dirty="0">
                          <a:effectLst/>
                          <a:latin typeface="+mj-lt"/>
                        </a:rPr>
                        <a:t>(4) </a:t>
                      </a:r>
                      <a:r>
                        <a:rPr lang="en-US" sz="2400" b="0" kern="100" dirty="0" err="1">
                          <a:effectLst/>
                          <a:latin typeface="Times New Roman" panose="02020603050405020304" pitchFamily="18" charset="0"/>
                          <a:cs typeface="Times New Roman" panose="02020603050405020304" pitchFamily="18" charset="0"/>
                        </a:rPr>
                        <a:t>Nêu</a:t>
                      </a:r>
                      <a:r>
                        <a:rPr lang="en-US" sz="2400" b="0" kern="100" dirty="0">
                          <a:effectLst/>
                          <a:latin typeface="Times New Roman" panose="02020603050405020304" pitchFamily="18" charset="0"/>
                          <a:cs typeface="Times New Roman" panose="02020603050405020304" pitchFamily="18" charset="0"/>
                        </a:rPr>
                        <a:t> </a:t>
                      </a:r>
                      <a:r>
                        <a:rPr lang="en-US" sz="2400" b="0" kern="100" dirty="0" err="1">
                          <a:effectLst/>
                          <a:latin typeface="Times New Roman" panose="02020603050405020304" pitchFamily="18" charset="0"/>
                          <a:cs typeface="Times New Roman" panose="02020603050405020304" pitchFamily="18" charset="0"/>
                        </a:rPr>
                        <a:t>vai</a:t>
                      </a:r>
                      <a:r>
                        <a:rPr lang="en-US" sz="2400" b="0" kern="100" dirty="0">
                          <a:effectLst/>
                          <a:latin typeface="Times New Roman" panose="02020603050405020304" pitchFamily="18" charset="0"/>
                          <a:cs typeface="Times New Roman" panose="02020603050405020304" pitchFamily="18" charset="0"/>
                        </a:rPr>
                        <a:t> </a:t>
                      </a:r>
                      <a:r>
                        <a:rPr lang="en-US" sz="2400" b="0" kern="100" dirty="0" err="1">
                          <a:effectLst/>
                          <a:latin typeface="Times New Roman" panose="02020603050405020304" pitchFamily="18" charset="0"/>
                          <a:cs typeface="Times New Roman" panose="02020603050405020304" pitchFamily="18" charset="0"/>
                        </a:rPr>
                        <a:t>trò</a:t>
                      </a:r>
                      <a:r>
                        <a:rPr lang="en-US" sz="2400" b="0" kern="100" dirty="0">
                          <a:effectLst/>
                          <a:latin typeface="Times New Roman" panose="02020603050405020304" pitchFamily="18" charset="0"/>
                          <a:cs typeface="Times New Roman" panose="02020603050405020304" pitchFamily="18" charset="0"/>
                        </a:rPr>
                        <a:t> </a:t>
                      </a:r>
                      <a:r>
                        <a:rPr lang="en-US" sz="2400" b="0" kern="100" dirty="0" err="1">
                          <a:effectLst/>
                          <a:latin typeface="Times New Roman" panose="02020603050405020304" pitchFamily="18" charset="0"/>
                          <a:cs typeface="Times New Roman" panose="02020603050405020304" pitchFamily="18" charset="0"/>
                        </a:rPr>
                        <a:t>của</a:t>
                      </a:r>
                      <a:r>
                        <a:rPr lang="en-US" sz="2400" b="0" kern="100" dirty="0">
                          <a:effectLst/>
                          <a:latin typeface="Times New Roman" panose="02020603050405020304" pitchFamily="18" charset="0"/>
                          <a:cs typeface="Times New Roman" panose="02020603050405020304" pitchFamily="18" charset="0"/>
                        </a:rPr>
                        <a:t> </a:t>
                      </a:r>
                      <a:r>
                        <a:rPr lang="en-US" sz="2400" b="0" kern="100" dirty="0" err="1">
                          <a:effectLst/>
                          <a:latin typeface="Times New Roman" panose="02020603050405020304" pitchFamily="18" charset="0"/>
                          <a:cs typeface="Times New Roman" panose="02020603050405020304" pitchFamily="18" charset="0"/>
                        </a:rPr>
                        <a:t>chủ</a:t>
                      </a:r>
                      <a:r>
                        <a:rPr lang="en-US" sz="2400" b="0" kern="100" dirty="0">
                          <a:effectLst/>
                          <a:latin typeface="Times New Roman" panose="02020603050405020304" pitchFamily="18" charset="0"/>
                          <a:cs typeface="Times New Roman" panose="02020603050405020304" pitchFamily="18" charset="0"/>
                        </a:rPr>
                        <a:t> </a:t>
                      </a:r>
                      <a:r>
                        <a:rPr lang="en-US" sz="2400" b="0" kern="100" dirty="0" err="1">
                          <a:effectLst/>
                          <a:latin typeface="Times New Roman" panose="02020603050405020304" pitchFamily="18" charset="0"/>
                          <a:cs typeface="Times New Roman" panose="02020603050405020304" pitchFamily="18" charset="0"/>
                        </a:rPr>
                        <a:t>ngữ</a:t>
                      </a:r>
                      <a:r>
                        <a:rPr lang="en-US" sz="2400" b="0" kern="100" dirty="0">
                          <a:effectLst/>
                          <a:latin typeface="Times New Roman" panose="02020603050405020304" pitchFamily="18" charset="0"/>
                          <a:cs typeface="Times New Roman" panose="02020603050405020304" pitchFamily="18" charset="0"/>
                        </a:rPr>
                        <a:t> </a:t>
                      </a:r>
                      <a:r>
                        <a:rPr lang="en-US" sz="2400" b="0" kern="100" dirty="0" err="1">
                          <a:effectLst/>
                          <a:latin typeface="Times New Roman" panose="02020603050405020304" pitchFamily="18" charset="0"/>
                          <a:cs typeface="Times New Roman" panose="02020603050405020304" pitchFamily="18" charset="0"/>
                        </a:rPr>
                        <a:t>trong</a:t>
                      </a:r>
                      <a:r>
                        <a:rPr lang="en-US" sz="2400" b="0" kern="100" dirty="0">
                          <a:effectLst/>
                          <a:latin typeface="Times New Roman" panose="02020603050405020304" pitchFamily="18" charset="0"/>
                          <a:cs typeface="Times New Roman" panose="02020603050405020304" pitchFamily="18" charset="0"/>
                        </a:rPr>
                        <a:t> </a:t>
                      </a:r>
                      <a:r>
                        <a:rPr lang="en-US" sz="2400" b="0" kern="100" dirty="0" err="1">
                          <a:effectLst/>
                          <a:latin typeface="Times New Roman" panose="02020603050405020304" pitchFamily="18" charset="0"/>
                          <a:cs typeface="Times New Roman" panose="02020603050405020304" pitchFamily="18" charset="0"/>
                        </a:rPr>
                        <a:t>câu</a:t>
                      </a:r>
                      <a:r>
                        <a:rPr lang="en-US" sz="2400" b="0" kern="100" dirty="0">
                          <a:effectLst/>
                          <a:latin typeface="Times New Roman" panose="02020603050405020304" pitchFamily="18" charset="0"/>
                          <a:cs typeface="Times New Roman" panose="02020603050405020304" pitchFamily="18" charset="0"/>
                        </a:rPr>
                        <a:t>.</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b="0" kern="100">
                          <a:effectLst/>
                          <a:latin typeface="+mj-lt"/>
                        </a:rPr>
                        <a:t>…</a:t>
                      </a:r>
                      <a:endParaRPr lang="en-US" sz="2400" b="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a:lnSpc>
                          <a:spcPct val="107000"/>
                        </a:lnSpc>
                        <a:spcAft>
                          <a:spcPts val="800"/>
                        </a:spcAft>
                      </a:pPr>
                      <a:r>
                        <a:rPr lang="vi-VN" sz="2400" b="0" kern="100">
                          <a:effectLst/>
                          <a:latin typeface="+mj-lt"/>
                        </a:rPr>
                        <a:t>(5) Vị ngữ có vai trò gì trong câu?</a:t>
                      </a:r>
                      <a:endParaRPr lang="en-US" sz="24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b="0" kern="100">
                          <a:effectLst/>
                          <a:latin typeface="+mj-lt"/>
                        </a:rPr>
                        <a:t>…</a:t>
                      </a:r>
                      <a:endParaRPr lang="en-US" sz="2400" b="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a:lnSpc>
                          <a:spcPct val="107000"/>
                        </a:lnSpc>
                        <a:spcAft>
                          <a:spcPts val="800"/>
                        </a:spcAft>
                      </a:pPr>
                      <a:r>
                        <a:rPr lang="vi-VN" sz="2400" b="0" kern="100" dirty="0">
                          <a:effectLst/>
                          <a:latin typeface="+mj-lt"/>
                        </a:rPr>
                        <a:t>(6) Có thể mở </a:t>
                      </a:r>
                      <a:r>
                        <a:rPr lang="vi-VN" sz="2400" b="0" kern="100" dirty="0" smtClean="0">
                          <a:effectLst/>
                          <a:latin typeface="+mj-lt"/>
                        </a:rPr>
                        <a:t>rộng </a:t>
                      </a:r>
                      <a:r>
                        <a:rPr lang="vi-VN" sz="2400" b="0" kern="100" dirty="0">
                          <a:effectLst/>
                          <a:latin typeface="+mj-lt"/>
                        </a:rPr>
                        <a:t>câu </a:t>
                      </a:r>
                      <a:r>
                        <a:rPr lang="en-US" sz="2400" b="0" kern="100" dirty="0" err="1" smtClean="0">
                          <a:effectLst/>
                          <a:latin typeface="+mj-lt"/>
                        </a:rPr>
                        <a:t>được</a:t>
                      </a:r>
                      <a:r>
                        <a:rPr lang="en-US" sz="2400" b="0" kern="100" baseline="0" dirty="0" smtClean="0">
                          <a:effectLst/>
                          <a:latin typeface="+mj-lt"/>
                        </a:rPr>
                        <a:t> </a:t>
                      </a:r>
                      <a:r>
                        <a:rPr lang="vi-VN" sz="2400" b="0" kern="100" dirty="0" smtClean="0">
                          <a:effectLst/>
                          <a:latin typeface="+mj-lt"/>
                        </a:rPr>
                        <a:t>không</a:t>
                      </a:r>
                      <a:r>
                        <a:rPr lang="vi-VN" sz="2400" b="0" kern="100" dirty="0">
                          <a:effectLst/>
                          <a:latin typeface="+mj-lt"/>
                        </a:rPr>
                        <a:t>?</a:t>
                      </a:r>
                      <a:endParaRPr lang="en-US" sz="2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b="0" kern="100">
                          <a:effectLst/>
                          <a:latin typeface="+mj-lt"/>
                        </a:rPr>
                        <a:t>…</a:t>
                      </a:r>
                      <a:endParaRPr lang="en-US" sz="2400" b="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0">
                <a:tc>
                  <a:txBody>
                    <a:bodyPr/>
                    <a:lstStyle/>
                    <a:p>
                      <a:pPr>
                        <a:lnSpc>
                          <a:spcPct val="107000"/>
                        </a:lnSpc>
                        <a:spcAft>
                          <a:spcPts val="800"/>
                        </a:spcAft>
                      </a:pPr>
                      <a:r>
                        <a:rPr lang="vi-VN" sz="2400" b="0" kern="100" dirty="0">
                          <a:effectLst/>
                          <a:latin typeface="+mj-lt"/>
                        </a:rPr>
                        <a:t>(7) Có mấy cách mở rộng </a:t>
                      </a:r>
                      <a:r>
                        <a:rPr lang="vi-VN" sz="2400" b="0" kern="100" dirty="0" smtClean="0">
                          <a:effectLst/>
                          <a:latin typeface="+mj-lt"/>
                        </a:rPr>
                        <a:t>câu</a:t>
                      </a:r>
                      <a:r>
                        <a:rPr lang="vi-VN" sz="2400" b="0" kern="100" dirty="0">
                          <a:effectLst/>
                          <a:latin typeface="+mj-lt"/>
                        </a:rPr>
                        <a:t>?</a:t>
                      </a:r>
                      <a:endParaRPr lang="en-US" sz="2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b="0" kern="100">
                          <a:effectLst/>
                          <a:latin typeface="+mj-lt"/>
                        </a:rPr>
                        <a:t>…</a:t>
                      </a:r>
                      <a:endParaRPr lang="en-US" sz="2400" b="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0">
                <a:tc>
                  <a:txBody>
                    <a:bodyPr/>
                    <a:lstStyle/>
                    <a:p>
                      <a:pPr>
                        <a:lnSpc>
                          <a:spcPct val="107000"/>
                        </a:lnSpc>
                        <a:spcAft>
                          <a:spcPts val="800"/>
                        </a:spcAft>
                      </a:pPr>
                      <a:r>
                        <a:rPr lang="en-US" sz="2400" b="0" dirty="0" smtClean="0">
                          <a:effectLst/>
                          <a:latin typeface="Times New Roman" panose="02020603050405020304" pitchFamily="18" charset="0"/>
                          <a:ea typeface="Calibri" panose="020F0502020204030204" pitchFamily="34" charset="0"/>
                          <a:cs typeface="Times New Roman" panose="02020603050405020304" pitchFamily="18" charset="0"/>
                        </a:rPr>
                        <a:t>(8) </a:t>
                      </a:r>
                      <a:r>
                        <a:rPr lang="en-US" sz="2400" b="0" dirty="0" err="1" smtClean="0">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b="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smtClean="0">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b="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b="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b="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b="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cụm</a:t>
                      </a:r>
                      <a:r>
                        <a:rPr lang="en-US" sz="2400" b="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vị</a:t>
                      </a:r>
                      <a:r>
                        <a:rPr lang="en-US" sz="2400" b="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b="0" kern="100" dirty="0">
                          <a:effectLst/>
                          <a:latin typeface="+mj-lt"/>
                        </a:rPr>
                        <a:t>…</a:t>
                      </a:r>
                      <a:endParaRPr lang="en-US" sz="24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0">
                <a:tc gridSpan="2">
                  <a:txBody>
                    <a:bodyPr/>
                    <a:lstStyle/>
                    <a:p>
                      <a:pPr>
                        <a:lnSpc>
                          <a:spcPct val="107000"/>
                        </a:lnSpc>
                        <a:spcAft>
                          <a:spcPts val="800"/>
                        </a:spcAft>
                      </a:pPr>
                      <a:endParaRPr lang="en-US" sz="2400" b="0" dirty="0">
                        <a:effectLst/>
                        <a:latin typeface="+mj-lt"/>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800"/>
                        </a:spcAft>
                      </a:pPr>
                      <a:endParaRPr lang="en-US" sz="24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4115569334"/>
              </p:ext>
            </p:extLst>
          </p:nvPr>
        </p:nvGraphicFramePr>
        <p:xfrm>
          <a:off x="96715" y="123094"/>
          <a:ext cx="12019085" cy="6035203"/>
        </p:xfrm>
        <a:graphic>
          <a:graphicData uri="http://schemas.openxmlformats.org/drawingml/2006/table">
            <a:tbl>
              <a:tblPr firstRow="1" bandRow="1">
                <a:tableStyleId>{ED083AE6-46FA-4A59-8FB0-9F97EB10719F}</a:tableStyleId>
              </a:tblPr>
              <a:tblGrid>
                <a:gridCol w="1575435">
                  <a:extLst>
                    <a:ext uri="{9D8B030D-6E8A-4147-A177-3AD203B41FA5}">
                      <a16:colId xmlns:a16="http://schemas.microsoft.com/office/drawing/2014/main" val="20000"/>
                    </a:ext>
                  </a:extLst>
                </a:gridCol>
                <a:gridCol w="10443650">
                  <a:extLst>
                    <a:ext uri="{9D8B030D-6E8A-4147-A177-3AD203B41FA5}">
                      <a16:colId xmlns:a16="http://schemas.microsoft.com/office/drawing/2014/main" val="20001"/>
                    </a:ext>
                  </a:extLst>
                </a:gridCol>
              </a:tblGrid>
              <a:tr h="627812">
                <a:tc>
                  <a:txBody>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p>
                  </a:txBody>
                  <a:tcPr/>
                </a:tc>
                <a:tc>
                  <a:txBody>
                    <a:bodyPr/>
                    <a:lstStyle/>
                    <a:p>
                      <a:pPr algn="just">
                        <a:lnSpc>
                          <a:spcPct val="107000"/>
                        </a:lnSpc>
                        <a:spcAft>
                          <a:spcPts val="800"/>
                        </a:spcAft>
                      </a:pPr>
                      <a:r>
                        <a:rPr lang="vi-VN" sz="2400" b="0" dirty="0">
                          <a:effectLst/>
                          <a:latin typeface="Times New Roman" panose="02020603050405020304" pitchFamily="18" charset="0"/>
                          <a:ea typeface="Times New Roman" panose="02020603050405020304" pitchFamily="18" charset="0"/>
                          <a:cs typeface="Times New Roman" panose="02020603050405020304" pitchFamily="18" charset="0"/>
                        </a:rPr>
                        <a:t>Thành phần chính của </a:t>
                      </a:r>
                      <a:r>
                        <a:rPr lang="vi-VN" sz="2400" b="0" dirty="0" smtClean="0">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2400" b="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0" dirty="0">
                          <a:effectLst/>
                          <a:latin typeface="Times New Roman" panose="02020603050405020304" pitchFamily="18" charset="0"/>
                          <a:ea typeface="Times New Roman" panose="02020603050405020304" pitchFamily="18" charset="0"/>
                          <a:cs typeface="Times New Roman" panose="02020603050405020304" pitchFamily="18" charset="0"/>
                        </a:rPr>
                        <a:t>chủ ngữ và vị ngữ.</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0"/>
                  </a:ext>
                </a:extLst>
              </a:tr>
              <a:tr h="937217">
                <a:tc>
                  <a:txBody>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p>
                  </a:txBody>
                  <a:tcPr/>
                </a:tc>
                <a:tc>
                  <a:txBody>
                    <a:bodyPr/>
                    <a:lstStyle/>
                    <a:p>
                      <a:pPr algn="just">
                        <a:lnSpc>
                          <a:spcPct val="107000"/>
                        </a:lnSpc>
                        <a:spcAft>
                          <a:spcPts val="8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HS tự đặt câu có đủ chủ ngữ, vị ngữ.</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cành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hót</a:t>
                      </a:r>
                      <a:r>
                        <a:rPr lang="en-US" sz="2400" i="1"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véo</a:t>
                      </a:r>
                      <a:r>
                        <a:rPr lang="en-US" sz="2400" i="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von.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1"/>
                  </a:ext>
                </a:extLst>
              </a:tr>
              <a:tr h="525839">
                <a:tc>
                  <a:txBody>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p>
                  </a:txBody>
                  <a:tcPr/>
                </a:tc>
                <a:tc>
                  <a:txBody>
                    <a:bodyPr/>
                    <a:lstStyle/>
                    <a:p>
                      <a:pPr algn="just">
                        <a:lnSpc>
                          <a:spcPct val="107000"/>
                        </a:lnSpc>
                        <a:spcAft>
                          <a:spcPts val="8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HS xác định đúng chủ ngữ, vị ngữ</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2"/>
                  </a:ext>
                </a:extLst>
              </a:tr>
              <a:tr h="879231">
                <a:tc>
                  <a:txBody>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p>
                  </a:txBody>
                  <a:tcPr/>
                </a:tc>
                <a:tc>
                  <a:txBody>
                    <a:bodyPr/>
                    <a:lstStyle/>
                    <a:p>
                      <a:pPr algn="just">
                        <a:lnSpc>
                          <a:spcPct val="107000"/>
                        </a:lnSpc>
                        <a:spcAft>
                          <a:spcPts val="8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Chủ ngữ nêu lên đối tượng có hành động, tính chất nêu ở vị ngữ, thường trả lời câu hỏi </a:t>
                      </a:r>
                      <a:r>
                        <a:rPr lang="vi-VN" sz="2400" i="1" dirty="0" smtClean="0">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2400" i="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i="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Cái </a:t>
                      </a:r>
                      <a:r>
                        <a:rPr lang="vi-VN" sz="2400" i="1" dirty="0" smtClean="0">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i="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smtClean="0">
                          <a:effectLst/>
                          <a:latin typeface="Times New Roman" panose="02020603050405020304" pitchFamily="18" charset="0"/>
                          <a:ea typeface="Times New Roman" panose="02020603050405020304" pitchFamily="18" charset="0"/>
                          <a:cs typeface="Times New Roman" panose="02020603050405020304" pitchFamily="18" charset="0"/>
                        </a:rPr>
                        <a:t>Con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gì?</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3"/>
                  </a:ext>
                </a:extLst>
              </a:tr>
              <a:tr h="896815">
                <a:tc>
                  <a:txBody>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5</a:t>
                      </a:r>
                    </a:p>
                  </a:txBody>
                  <a:tcPr/>
                </a:tc>
                <a:tc>
                  <a:txBody>
                    <a:bodyPr/>
                    <a:lstStyle/>
                    <a:p>
                      <a:pPr algn="just">
                        <a:lnSpc>
                          <a:spcPct val="107000"/>
                        </a:lnSpc>
                        <a:spcAft>
                          <a:spcPts val="8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Vị ngữ nêu hành động, đặc điểm của chủ thể nêu ở chủ ngữ trả lời câu hỏi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“Làm sao? Như thế nào</a:t>
                      </a:r>
                      <a:r>
                        <a:rPr lang="vi-VN" sz="2400" i="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4"/>
                  </a:ext>
                </a:extLst>
              </a:tr>
              <a:tr h="627812">
                <a:tc>
                  <a:txBody>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6</a:t>
                      </a:r>
                    </a:p>
                  </a:txBody>
                  <a:tcPr/>
                </a:tc>
                <a:tc>
                  <a:txBody>
                    <a:bodyPr/>
                    <a:lstStyle/>
                    <a:p>
                      <a:pPr algn="just">
                        <a:lnSpc>
                          <a:spcPct val="107000"/>
                        </a:lnSpc>
                        <a:spcAft>
                          <a:spcPts val="8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Có thể mở rộng thành phần chính, phụ của 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5"/>
                  </a:ext>
                </a:extLst>
              </a:tr>
              <a:tr h="627812">
                <a:tc>
                  <a:txBody>
                    <a:bodyPr/>
                    <a:lstStyle/>
                    <a:p>
                      <a:r>
                        <a:rPr lang="en-US" sz="2400" b="1" dirty="0" err="1" smtClean="0">
                          <a:latin typeface="Times New Roman" panose="02020603050405020304" pitchFamily="18" charset="0"/>
                          <a:cs typeface="Times New Roman" panose="02020603050405020304" pitchFamily="18" charset="0"/>
                        </a:rPr>
                        <a:t>Câu</a:t>
                      </a:r>
                      <a:r>
                        <a:rPr lang="en-US" sz="2400" b="1" baseline="0" dirty="0" smtClean="0">
                          <a:latin typeface="Times New Roman" panose="02020603050405020304" pitchFamily="18" charset="0"/>
                          <a:cs typeface="Times New Roman" panose="02020603050405020304" pitchFamily="18" charset="0"/>
                        </a:rPr>
                        <a:t> 7</a:t>
                      </a:r>
                      <a:endParaRPr lang="en-US" sz="2400" b="1" dirty="0">
                        <a:latin typeface="Times New Roman" panose="02020603050405020304" pitchFamily="18" charset="0"/>
                        <a:cs typeface="Times New Roman" panose="02020603050405020304" pitchFamily="18" charset="0"/>
                      </a:endParaRPr>
                    </a:p>
                  </a:txBody>
                  <a:tcPr/>
                </a:tc>
                <a:tc>
                  <a:txBody>
                    <a:bodyPr/>
                    <a:lstStyle/>
                    <a:p>
                      <a:pPr algn="just">
                        <a:lnSpc>
                          <a:spcPct val="107000"/>
                        </a:lnSpc>
                        <a:spcAft>
                          <a:spcPts val="800"/>
                        </a:spcAft>
                      </a:pP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mở</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rộng</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phụ</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thêm</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cụm</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vị</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thêm</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ngữ</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055983003"/>
                  </a:ext>
                </a:extLst>
              </a:tr>
              <a:tr h="6278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smtClean="0">
                          <a:latin typeface="Times New Roman" panose="02020603050405020304" pitchFamily="18" charset="0"/>
                          <a:cs typeface="Times New Roman" panose="02020603050405020304" pitchFamily="18" charset="0"/>
                        </a:rPr>
                        <a:t>Câu</a:t>
                      </a:r>
                      <a:r>
                        <a:rPr lang="en-US" sz="2400" b="1" baseline="0" dirty="0" smtClean="0">
                          <a:latin typeface="Times New Roman" panose="02020603050405020304" pitchFamily="18" charset="0"/>
                          <a:cs typeface="Times New Roman" panose="02020603050405020304" pitchFamily="18" charset="0"/>
                        </a:rPr>
                        <a:t> 8</a:t>
                      </a:r>
                      <a:endParaRPr lang="en-US" sz="2400" b="1" dirty="0">
                        <a:latin typeface="Times New Roman" panose="02020603050405020304" pitchFamily="18" charset="0"/>
                        <a:cs typeface="Times New Roman" panose="02020603050405020304" pitchFamily="18" charset="0"/>
                      </a:endParaRPr>
                    </a:p>
                  </a:txBody>
                  <a:tcPr/>
                </a:tc>
                <a:tc>
                  <a:txBody>
                    <a:bodyPr/>
                    <a:lstStyle/>
                    <a:p>
                      <a:pPr algn="just">
                        <a:lnSpc>
                          <a:spcPct val="107000"/>
                        </a:lnSpc>
                        <a:spcAft>
                          <a:spcPts val="800"/>
                        </a:spcAft>
                      </a:pP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Cụm</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vị</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Cụm</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C-V)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cụm</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cấu</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đơn</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hoàn</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chỉnh</a:t>
                      </a:r>
                      <a:r>
                        <a:rPr lang="en-US"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539119832"/>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6"/>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p:cNvPicPr>
            <a:picLocks noChangeAspect="1"/>
          </p:cNvPicPr>
          <p:nvPr/>
        </p:nvPicPr>
        <p:blipFill rotWithShape="1">
          <a:blip r:embed="rId2"/>
          <a:srcRect t="12172" b="12842"/>
          <a:stretch>
            <a:fillRect/>
          </a:stretch>
        </p:blipFill>
        <p:spPr>
          <a:xfrm>
            <a:off x="20" y="1282"/>
            <a:ext cx="12191980" cy="6856718"/>
          </a:xfrm>
          <a:prstGeom prst="rect">
            <a:avLst/>
          </a:prstGeom>
        </p:spPr>
      </p:pic>
      <p:sp>
        <p:nvSpPr>
          <p:cNvPr id="12" name="TextBox 11"/>
          <p:cNvSpPr txBox="1"/>
          <p:nvPr/>
        </p:nvSpPr>
        <p:spPr>
          <a:xfrm>
            <a:off x="666750" y="2413337"/>
            <a:ext cx="10858500" cy="1015663"/>
          </a:xfrm>
          <a:prstGeom prst="rect">
            <a:avLst/>
          </a:prstGeom>
          <a:noFill/>
        </p:spPr>
        <p:txBody>
          <a:bodyPr wrap="square">
            <a:spAutoFit/>
          </a:bodyPr>
          <a:lstStyle/>
          <a:p>
            <a:pPr algn="ctr"/>
            <a:r>
              <a:rPr lang="vi-VN" sz="6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THỰC HÀNH, ÔN LUYỆN</a:t>
            </a:r>
            <a:endParaRPr lang="en-US" sz="6000" b="1" dirty="0">
              <a:ln w="9525">
                <a:solidFill>
                  <a:schemeClr val="bg1"/>
                </a:solidFill>
                <a:prstDash val="solid"/>
              </a:ln>
              <a:effectLst>
                <a:outerShdw blurRad="12700" dist="38100" dir="2700000" algn="tl" rotWithShape="0">
                  <a:schemeClr val="bg1">
                    <a:lumMod val="50000"/>
                  </a:schemeClr>
                </a:out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6750" y="435396"/>
            <a:ext cx="10858500" cy="593304"/>
          </a:xfrm>
          <a:prstGeom prst="rect">
            <a:avLst/>
          </a:prstGeom>
          <a:noFill/>
        </p:spPr>
        <p:txBody>
          <a:bodyPr wrap="square">
            <a:spAutoFit/>
          </a:bodyPr>
          <a:lstStyle/>
          <a:p>
            <a:pPr algn="just">
              <a:lnSpc>
                <a:spcPct val="107000"/>
              </a:lnSpc>
              <a:spcAft>
                <a:spcPts val="800"/>
              </a:spcAft>
            </a:pPr>
            <a:r>
              <a:rPr lang="pt-BR" sz="3200" b="1" dirty="0">
                <a:effectLst/>
                <a:latin typeface="Times New Roman" panose="02020603050405020304" pitchFamily="18" charset="0"/>
                <a:ea typeface="Times New Roman" panose="02020603050405020304" pitchFamily="18" charset="0"/>
                <a:cs typeface="Times New Roman" panose="02020603050405020304" pitchFamily="18" charset="0"/>
              </a:rPr>
              <a:t>I. </a:t>
            </a: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KIẾN THỨC NGỮ VĂN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Oval 3"/>
          <p:cNvSpPr/>
          <p:nvPr/>
        </p:nvSpPr>
        <p:spPr>
          <a:xfrm>
            <a:off x="1069144" y="1491175"/>
            <a:ext cx="4220307" cy="382641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effectLst/>
                <a:latin typeface="Times New Roman" panose="02020603050405020304" pitchFamily="18" charset="0"/>
                <a:ea typeface="Times New Roman" panose="02020603050405020304" pitchFamily="18" charset="0"/>
              </a:rPr>
              <a:t>Việc mở rộng thành phần chính của câu (chủ ngữ, vị ngữ) bằng cụm chủ vị thường được thực hiện bằng một trong hai cách</a:t>
            </a:r>
            <a:endParaRPr lang="en-US" sz="2800" b="1">
              <a:solidFill>
                <a:schemeClr val="tx1"/>
              </a:solidFill>
            </a:endParaRPr>
          </a:p>
        </p:txBody>
      </p:sp>
      <p:sp>
        <p:nvSpPr>
          <p:cNvPr id="5" name="Hexagon 4"/>
          <p:cNvSpPr/>
          <p:nvPr/>
        </p:nvSpPr>
        <p:spPr>
          <a:xfrm>
            <a:off x="5908431" y="1448678"/>
            <a:ext cx="5616819" cy="1783080"/>
          </a:xfrm>
          <a:prstGeom prst="hexagon">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cụm</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bổ</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sung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Hexagon 5"/>
          <p:cNvSpPr/>
          <p:nvPr/>
        </p:nvSpPr>
        <p:spPr>
          <a:xfrm>
            <a:off x="5902081" y="3795932"/>
            <a:ext cx="5616819" cy="1783080"/>
          </a:xfrm>
          <a:prstGeom prst="hexagon">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effectLst/>
                <a:latin typeface="Times New Roman" panose="02020603050405020304" pitchFamily="18" charset="0"/>
                <a:ea typeface="Times New Roman" panose="02020603050405020304" pitchFamily="18" charset="0"/>
              </a:rPr>
              <a:t>Dùng</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cụm</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chủ</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vị</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trực</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tiếp</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cấu</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tạo</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chủ</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ngữ</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hoặc</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vị</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ngữ</a:t>
            </a:r>
            <a:r>
              <a:rPr lang="en-US" sz="3200" dirty="0">
                <a:solidFill>
                  <a:schemeClr val="tx1"/>
                </a:solidFill>
                <a:effectLst/>
                <a:latin typeface="Times New Roman" panose="02020603050405020304" pitchFamily="18" charset="0"/>
                <a:ea typeface="Times New Roman" panose="02020603050405020304" pitchFamily="18" charset="0"/>
              </a:rPr>
              <a:t>.</a:t>
            </a:r>
            <a:endParaRPr lang="en-US" sz="3200" dirty="0">
              <a:solidFill>
                <a:schemeClr val="tx1"/>
              </a:solidFill>
            </a:endParaRPr>
          </a:p>
        </p:txBody>
      </p:sp>
      <p:cxnSp>
        <p:nvCxnSpPr>
          <p:cNvPr id="8" name="Straight Arrow Connector 7"/>
          <p:cNvCxnSpPr>
            <a:stCxn id="4" idx="6"/>
            <a:endCxn id="5" idx="3"/>
          </p:cNvCxnSpPr>
          <p:nvPr/>
        </p:nvCxnSpPr>
        <p:spPr>
          <a:xfrm flipV="1">
            <a:off x="5289451" y="2340218"/>
            <a:ext cx="618980" cy="1064164"/>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6"/>
            <a:endCxn id="6" idx="3"/>
          </p:cNvCxnSpPr>
          <p:nvPr/>
        </p:nvCxnSpPr>
        <p:spPr>
          <a:xfrm>
            <a:off x="5289451" y="3404382"/>
            <a:ext cx="612630" cy="128309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srcRect l="6775" r="7848"/>
          <a:stretch>
            <a:fillRect/>
          </a:stretch>
        </p:blipFill>
        <p:spPr>
          <a:xfrm>
            <a:off x="87923" y="795773"/>
            <a:ext cx="11869615" cy="5415841"/>
          </a:xfrm>
          <a:prstGeom prst="rect">
            <a:avLst/>
          </a:prstGeom>
        </p:spPr>
      </p:pic>
      <p:sp>
        <p:nvSpPr>
          <p:cNvPr id="15" name="TextBox 14"/>
          <p:cNvSpPr txBox="1"/>
          <p:nvPr/>
        </p:nvSpPr>
        <p:spPr>
          <a:xfrm>
            <a:off x="685461" y="1464842"/>
            <a:ext cx="5337269" cy="3170676"/>
          </a:xfrm>
          <a:prstGeom prst="rect">
            <a:avLst/>
          </a:prstGeom>
          <a:noFill/>
        </p:spPr>
        <p:txBody>
          <a:bodyPr wrap="square">
            <a:spAutoFit/>
          </a:bodyPr>
          <a:lstStyle/>
          <a:p>
            <a:pPr algn="just">
              <a:lnSpc>
                <a:spcPct val="107000"/>
              </a:lnSpc>
              <a:spcAft>
                <a:spcPts val="800"/>
              </a:spcAft>
            </a:pPr>
            <a:r>
              <a:rPr lang="en-US" sz="26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Bài 1/90</a:t>
            </a:r>
            <a:r>
              <a:rPr lang="en-US" sz="26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Tìm vị ngữ là cụm động từ trong những câu dưới đây. Xác định động từ trung tâm và thành tố phụ là cụm chủ vị tron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g</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mỗi vị ngữ đó</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Cao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khát</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6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Ngọc</a:t>
            </a:r>
            <a:r>
              <a:rPr lang="en-US" sz="2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p:cNvSpPr txBox="1"/>
          <p:nvPr/>
        </p:nvSpPr>
        <p:spPr>
          <a:xfrm>
            <a:off x="719271" y="4697245"/>
            <a:ext cx="5128609" cy="1452642"/>
          </a:xfrm>
          <a:prstGeom prst="rect">
            <a:avLst/>
          </a:prstGeom>
          <a:noFill/>
        </p:spPr>
        <p:txBody>
          <a:bodyPr wrap="square">
            <a:spAutoFit/>
          </a:bodyPr>
          <a:lstStyle/>
          <a:p>
            <a:pPr algn="just">
              <a:lnSpc>
                <a:spcPct val="107000"/>
              </a:lnSpc>
              <a:spcAft>
                <a:spcPts val="80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Tiếng gà cũng làm kí tức ta quay lại với những kỉ niệm của tuổi thơ</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(Đinh Trọng Lạc)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690351111"/>
              </p:ext>
            </p:extLst>
          </p:nvPr>
        </p:nvGraphicFramePr>
        <p:xfrm>
          <a:off x="6320968" y="1464842"/>
          <a:ext cx="5566232" cy="4724630"/>
        </p:xfrm>
        <a:graphic>
          <a:graphicData uri="http://schemas.openxmlformats.org/drawingml/2006/table">
            <a:tbl>
              <a:tblPr firstRow="1" firstCol="1" bandRow="1"/>
              <a:tblGrid>
                <a:gridCol w="1016686">
                  <a:extLst>
                    <a:ext uri="{9D8B030D-6E8A-4147-A177-3AD203B41FA5}">
                      <a16:colId xmlns:a16="http://schemas.microsoft.com/office/drawing/2014/main" val="20000"/>
                    </a:ext>
                  </a:extLst>
                </a:gridCol>
                <a:gridCol w="1440389">
                  <a:extLst>
                    <a:ext uri="{9D8B030D-6E8A-4147-A177-3AD203B41FA5}">
                      <a16:colId xmlns:a16="http://schemas.microsoft.com/office/drawing/2014/main" val="20001"/>
                    </a:ext>
                  </a:extLst>
                </a:gridCol>
                <a:gridCol w="1227603">
                  <a:extLst>
                    <a:ext uri="{9D8B030D-6E8A-4147-A177-3AD203B41FA5}">
                      <a16:colId xmlns:a16="http://schemas.microsoft.com/office/drawing/2014/main" val="20002"/>
                    </a:ext>
                  </a:extLst>
                </a:gridCol>
                <a:gridCol w="1881554">
                  <a:extLst>
                    <a:ext uri="{9D8B030D-6E8A-4147-A177-3AD203B41FA5}">
                      <a16:colId xmlns:a16="http://schemas.microsoft.com/office/drawing/2014/main" val="20003"/>
                    </a:ext>
                  </a:extLst>
                </a:gridCol>
              </a:tblGrid>
              <a:tr h="3149752">
                <a:tc>
                  <a:txBody>
                    <a:bodyPr/>
                    <a:lstStyle/>
                    <a:p>
                      <a:pPr algn="ctr">
                        <a:lnSpc>
                          <a:spcPct val="107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Câu</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cụm</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từ</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Động từ trung tâm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Thành tố phụ là cụm chủ vị trong vị ngữ</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87439">
                <a:tc>
                  <a:txBody>
                    <a:bodyPr/>
                    <a:lstStyle/>
                    <a:p>
                      <a:pPr algn="ctr">
                        <a:lnSpc>
                          <a:spcPct val="107000"/>
                        </a:lnSpc>
                        <a:spcAft>
                          <a:spcPts val="80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87439">
                <a:tc>
                  <a:txBody>
                    <a:bodyPr/>
                    <a:lstStyle/>
                    <a:p>
                      <a:pPr algn="ctr">
                        <a:lnSpc>
                          <a:spcPct val="107000"/>
                        </a:lnSpc>
                        <a:spcAft>
                          <a:spcPts val="80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TextBox 2"/>
          <p:cNvSpPr txBox="1"/>
          <p:nvPr/>
        </p:nvSpPr>
        <p:spPr>
          <a:xfrm>
            <a:off x="2118946" y="334108"/>
            <a:ext cx="3758438"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THỰC HÀNH</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0" y="0"/>
            <a:ext cx="2013557" cy="6858000"/>
          </a:xfrm>
          <a:prstGeom prst="rect">
            <a:avLst/>
          </a:prstGeom>
          <a:solidFill>
            <a:srgbClr val="A89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28002" y="1710713"/>
            <a:ext cx="1874521" cy="1952516"/>
          </a:xfrm>
          <a:prstGeom prst="ellipse">
            <a:avLst/>
          </a:prstGeom>
          <a:solidFill>
            <a:srgbClr val="262626"/>
          </a:solidFill>
          <a:ln w="174625" cmpd="thinThick">
            <a:solidFill>
              <a:srgbClr val="262626"/>
            </a:solidFill>
          </a:ln>
        </p:spPr>
        <p:txBody>
          <a:bodyPr vert="horz" lIns="91440" tIns="45720" rIns="91440" bIns="45720" rtlCol="0" anchor="ctr">
            <a:prstTxWarp prst="textPlain">
              <a:avLst/>
            </a:prstTxWarp>
            <a:normAutofit/>
          </a:bodyPr>
          <a:lstStyle/>
          <a:p>
            <a:pPr algn="ctr">
              <a:lnSpc>
                <a:spcPct val="90000"/>
              </a:lnSpc>
              <a:spcBef>
                <a:spcPct val="0"/>
              </a:spcBef>
              <a:spcAft>
                <a:spcPts val="600"/>
              </a:spcAft>
            </a:pPr>
            <a:r>
              <a:rPr lang="en-US" sz="2600" b="1" kern="1200" dirty="0">
                <a:ln w="9525">
                  <a:solidFill>
                    <a:schemeClr val="bg1"/>
                  </a:solidFill>
                  <a:prstDash val="solid"/>
                </a:ln>
                <a:solidFill>
                  <a:srgbClr val="FFFFFF"/>
                </a:solidFill>
                <a:effectLst>
                  <a:outerShdw blurRad="12700" dist="38100" dir="2700000" algn="tl" rotWithShape="0">
                    <a:schemeClr val="bg1">
                      <a:lumMod val="50000"/>
                    </a:schemeClr>
                  </a:outerShdw>
                </a:effectLst>
                <a:latin typeface="Times New Roman" panose="02020603050405020304" pitchFamily="18" charset="0"/>
                <a:ea typeface="+mj-ea"/>
                <a:cs typeface="Times New Roman" panose="02020603050405020304" pitchFamily="18" charset="0"/>
              </a:rPr>
              <a:t>THỰC HÀNH</a:t>
            </a:r>
          </a:p>
        </p:txBody>
      </p:sp>
      <p:pic>
        <p:nvPicPr>
          <p:cNvPr id="2" name="Picture 1"/>
          <p:cNvPicPr>
            <a:picLocks noChangeAspect="1"/>
          </p:cNvPicPr>
          <p:nvPr/>
        </p:nvPicPr>
        <p:blipFill rotWithShape="1">
          <a:blip r:embed="rId2"/>
          <a:srcRect l="6775" r="7848"/>
          <a:stretch>
            <a:fillRect/>
          </a:stretch>
        </p:blipFill>
        <p:spPr>
          <a:xfrm>
            <a:off x="4264756" y="961812"/>
            <a:ext cx="6735887" cy="4930987"/>
          </a:xfrm>
          <a:prstGeom prst="rect">
            <a:avLst/>
          </a:prstGeom>
        </p:spPr>
      </p:pic>
      <p:sp>
        <p:nvSpPr>
          <p:cNvPr id="9" name="TextBox 8"/>
          <p:cNvSpPr txBox="1"/>
          <p:nvPr/>
        </p:nvSpPr>
        <p:spPr>
          <a:xfrm>
            <a:off x="4690676" y="1710713"/>
            <a:ext cx="5884046" cy="3433184"/>
          </a:xfrm>
          <a:prstGeom prst="rect">
            <a:avLst/>
          </a:prstGeom>
          <a:noFill/>
        </p:spPr>
        <p:txBody>
          <a:bodyPr wrap="square">
            <a:spAutoFit/>
          </a:bodyPr>
          <a:lstStyle/>
          <a:p>
            <a:pPr algn="just">
              <a:lnSpc>
                <a:spcPct val="107000"/>
              </a:lnSpc>
              <a:spcAft>
                <a:spcPts val="800"/>
              </a:spcAft>
            </a:pPr>
            <a:r>
              <a:rPr lang="vi-VN" sz="32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Bài 2/90. </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Tìm vị ngữ là cụm chủ vụ trong những câu dưới đây.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vi-VN" sz="3200" i="1" dirty="0">
                <a:effectLst/>
                <a:latin typeface="Times New Roman" panose="02020603050405020304" pitchFamily="18" charset="0"/>
                <a:ea typeface="Times New Roman" panose="02020603050405020304" pitchFamily="18" charset="0"/>
                <a:cs typeface="Times New Roman" panose="02020603050405020304" pitchFamily="18" charset="0"/>
              </a:rPr>
              <a:t>Cậu Cơ </a:t>
            </a:r>
            <a:r>
              <a:rPr lang="en-US" sz="3200" i="1" dirty="0" smtClean="0">
                <a:effectLst/>
                <a:latin typeface="Times New Roman" panose="02020603050405020304" pitchFamily="18" charset="0"/>
                <a:ea typeface="Times New Roman" panose="02020603050405020304" pitchFamily="18" charset="0"/>
                <a:cs typeface="Times New Roman" panose="02020603050405020304" pitchFamily="18" charset="0"/>
              </a:rPr>
              <a:t>v</a:t>
            </a:r>
            <a:r>
              <a:rPr lang="vi-VN" sz="3200" i="1" dirty="0" smtClean="0">
                <a:effectLst/>
                <a:latin typeface="Times New Roman" panose="02020603050405020304" pitchFamily="18" charset="0"/>
                <a:ea typeface="Times New Roman" panose="02020603050405020304" pitchFamily="18" charset="0"/>
                <a:cs typeface="Times New Roman" panose="02020603050405020304" pitchFamily="18" charset="0"/>
              </a:rPr>
              <a:t>ẫn </a:t>
            </a:r>
            <a:r>
              <a:rPr lang="vi-VN" sz="3200" i="1" dirty="0">
                <a:effectLst/>
                <a:latin typeface="Times New Roman" panose="02020603050405020304" pitchFamily="18" charset="0"/>
                <a:ea typeface="Times New Roman" panose="02020603050405020304" pitchFamily="18" charset="0"/>
                <a:cs typeface="Times New Roman" panose="02020603050405020304" pitchFamily="18" charset="0"/>
              </a:rPr>
              <a:t>nét mặt hầm hầm</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(Ngô Tất Tố)</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3200" i="1" dirty="0">
                <a:effectLst/>
                <a:latin typeface="Times New Roman" panose="02020603050405020304" pitchFamily="18" charset="0"/>
                <a:ea typeface="Times New Roman" panose="02020603050405020304" pitchFamily="18" charset="0"/>
                <a:cs typeface="Times New Roman" panose="02020603050405020304" pitchFamily="18" charset="0"/>
              </a:rPr>
              <a:t>b. Tía nuôi tôi tay cầm một chiếc nỏ lên ngắm nghía</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...(Đoàn Giỏi)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2448</Words>
  <Application>Microsoft Office PowerPoint</Application>
  <PresentationFormat>Widescreen</PresentationFormat>
  <Paragraphs>211</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SimSun</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Hồng Duyên</cp:lastModifiedBy>
  <cp:revision>49</cp:revision>
  <dcterms:created xsi:type="dcterms:W3CDTF">2022-09-01T03:23:00Z</dcterms:created>
  <dcterms:modified xsi:type="dcterms:W3CDTF">2022-12-05T02:33:32Z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0644B57A8E1643CE8FC50EB6A193213B</vt:lpwstr>
  </property>
  <property fmtid="{D5CDD505-2E9C-101B-9397-08002B2CF9AE}" pid="3" name="KSOProductBuildVer">
    <vt:lpwstr>1033-11.2.0.11341</vt:lpwstr>
  </property>
</Properties>
</file>