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theme/themeOverride4.xml" ContentType="application/vnd.openxmlformats-officedocument.themeOverr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5.xml" ContentType="application/vnd.openxmlformats-officedocument.themeOverride+xml"/>
  <Override PartName="/ppt/notesSlides/notesSlide30.xml" ContentType="application/vnd.openxmlformats-officedocument.presentationml.notesSlide+xml"/>
  <Override PartName="/ppt/theme/themeOverride6.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21" r:id="rId3"/>
    <p:sldId id="434" r:id="rId4"/>
    <p:sldId id="453" r:id="rId5"/>
    <p:sldId id="427" r:id="rId6"/>
    <p:sldId id="452" r:id="rId7"/>
    <p:sldId id="441" r:id="rId8"/>
    <p:sldId id="431" r:id="rId9"/>
    <p:sldId id="454" r:id="rId10"/>
    <p:sldId id="455" r:id="rId11"/>
    <p:sldId id="440" r:id="rId12"/>
    <p:sldId id="353" r:id="rId13"/>
    <p:sldId id="377" r:id="rId14"/>
    <p:sldId id="442" r:id="rId15"/>
    <p:sldId id="451" r:id="rId16"/>
    <p:sldId id="457" r:id="rId17"/>
    <p:sldId id="444" r:id="rId18"/>
    <p:sldId id="415" r:id="rId19"/>
    <p:sldId id="443" r:id="rId20"/>
    <p:sldId id="422" r:id="rId21"/>
    <p:sldId id="413" r:id="rId22"/>
    <p:sldId id="445" r:id="rId23"/>
    <p:sldId id="426" r:id="rId24"/>
    <p:sldId id="397" r:id="rId25"/>
    <p:sldId id="416" r:id="rId26"/>
    <p:sldId id="447" r:id="rId27"/>
    <p:sldId id="448" r:id="rId28"/>
    <p:sldId id="450" r:id="rId29"/>
    <p:sldId id="417" r:id="rId30"/>
    <p:sldId id="449" r:id="rId31"/>
    <p:sldId id="384" r:id="rId32"/>
    <p:sldId id="430" r:id="rId33"/>
    <p:sldId id="456" r:id="rId34"/>
    <p:sldId id="292"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8F65"/>
    <a:srgbClr val="FF2F92"/>
    <a:srgbClr val="F88D71"/>
    <a:srgbClr val="BBE3D8"/>
    <a:srgbClr val="EDD0D0"/>
    <a:srgbClr val="B5C9C7"/>
    <a:srgbClr val="839D73"/>
    <a:srgbClr val="5B6C83"/>
    <a:srgbClr val="2A3D52"/>
    <a:srgbClr val="D88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9" autoAdjust="0"/>
    <p:restoredTop sz="95735" autoAdjust="0"/>
  </p:normalViewPr>
  <p:slideViewPr>
    <p:cSldViewPr snapToGrid="0">
      <p:cViewPr>
        <p:scale>
          <a:sx n="91" d="100"/>
          <a:sy n="91" d="100"/>
        </p:scale>
        <p:origin x="442" y="-53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7931E-7DFA-D64A-A5A0-C0993E4B8F7F}"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D9B984B7-B84B-924A-88CC-3A0E3A5B3F55}">
      <dgm:prSet phldrT="[Text]" custT="1"/>
      <dgm:spPr/>
      <dgm:t>
        <a:bodyPr/>
        <a:lstStyle/>
        <a:p>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( 1930-2018)</a:t>
          </a:r>
        </a:p>
      </dgm:t>
    </dgm:pt>
    <dgm:pt modelId="{C0D88472-FD79-B44F-8DA5-A73882563C11}" type="parTrans" cxnId="{7F155916-C8A9-3C40-BD21-BEA65188981F}">
      <dgm:prSet/>
      <dgm:spPr/>
      <dgm:t>
        <a:bodyPr/>
        <a:lstStyle/>
        <a:p>
          <a:endParaRPr lang="en-US" sz="3200">
            <a:latin typeface="Times New Roman" panose="02020603050405020304" pitchFamily="18" charset="0"/>
            <a:cs typeface="Times New Roman" panose="02020603050405020304" pitchFamily="18" charset="0"/>
          </a:endParaRPr>
        </a:p>
      </dgm:t>
    </dgm:pt>
    <dgm:pt modelId="{FA6B58EE-C61D-DD48-A8AA-001ED20FF89F}" type="sibTrans" cxnId="{7F155916-C8A9-3C40-BD21-BEA65188981F}">
      <dgm:prSet/>
      <dgm:spPr/>
      <dgm:t>
        <a:bodyPr/>
        <a:lstStyle/>
        <a:p>
          <a:endParaRPr lang="en-US" sz="3200">
            <a:latin typeface="Times New Roman" panose="02020603050405020304" pitchFamily="18" charset="0"/>
            <a:cs typeface="Times New Roman" panose="02020603050405020304" pitchFamily="18" charset="0"/>
          </a:endParaRPr>
        </a:p>
      </dgm:t>
    </dgm:pt>
    <dgm:pt modelId="{1F595392-21B9-DD48-BC5B-8209E928E418}">
      <dgm:prSet phldrT="[Text]" custT="1"/>
      <dgm:spPr/>
      <dgm:t>
        <a:bodyPr/>
        <a:lstStyle/>
        <a:p>
          <a:r>
            <a:rPr lang="vi-VN" sz="3200" dirty="0">
              <a:latin typeface="Times New Roman" panose="02020603050405020304" pitchFamily="18" charset="0"/>
              <a:cs typeface="Times New Roman" panose="02020603050405020304" pitchFamily="18" charset="0"/>
            </a:rPr>
            <a:t>Quê: Hà Nội</a:t>
          </a:r>
          <a:endParaRPr lang="en-US" sz="3200" dirty="0">
            <a:latin typeface="Times New Roman" panose="02020603050405020304" pitchFamily="18" charset="0"/>
            <a:cs typeface="Times New Roman" panose="02020603050405020304" pitchFamily="18" charset="0"/>
          </a:endParaRPr>
        </a:p>
      </dgm:t>
    </dgm:pt>
    <dgm:pt modelId="{8ECC5BCD-4B6D-974F-A476-70263FBD3564}" type="parTrans" cxnId="{534F7C4B-57F2-A248-B5D1-62929427A267}">
      <dgm:prSet/>
      <dgm:spPr/>
      <dgm:t>
        <a:bodyPr/>
        <a:lstStyle/>
        <a:p>
          <a:endParaRPr lang="en-US" sz="3200">
            <a:latin typeface="Times New Roman" panose="02020603050405020304" pitchFamily="18" charset="0"/>
            <a:cs typeface="Times New Roman" panose="02020603050405020304" pitchFamily="18" charset="0"/>
          </a:endParaRPr>
        </a:p>
      </dgm:t>
    </dgm:pt>
    <dgm:pt modelId="{0C68297F-CE0A-E94A-B609-6F2413470100}" type="sibTrans" cxnId="{534F7C4B-57F2-A248-B5D1-62929427A267}">
      <dgm:prSet/>
      <dgm:spPr/>
      <dgm:t>
        <a:bodyPr/>
        <a:lstStyle/>
        <a:p>
          <a:endParaRPr lang="en-US" sz="3200">
            <a:latin typeface="Times New Roman" panose="02020603050405020304" pitchFamily="18" charset="0"/>
            <a:cs typeface="Times New Roman" panose="02020603050405020304" pitchFamily="18" charset="0"/>
          </a:endParaRPr>
        </a:p>
      </dgm:t>
    </dgm:pt>
    <dgm:pt modelId="{9A2DBC9F-D818-D643-9679-407CA738789B}">
      <dgm:prSet phldrT="[Text]" custT="1"/>
      <dgm:spPr/>
      <dgm:t>
        <a:bodyPr/>
        <a:lstStyle/>
        <a:p>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a:t>
          </a:r>
        </a:p>
      </dgm:t>
    </dgm:pt>
    <dgm:pt modelId="{B29C0F4C-9084-9344-9E10-D1EDA98BDAEA}" type="parTrans" cxnId="{66BE679A-4DEB-E446-886E-5E98F8B47A53}">
      <dgm:prSet/>
      <dgm:spPr/>
      <dgm:t>
        <a:bodyPr/>
        <a:lstStyle/>
        <a:p>
          <a:endParaRPr lang="en-US" sz="3200">
            <a:latin typeface="Times New Roman" panose="02020603050405020304" pitchFamily="18" charset="0"/>
            <a:cs typeface="Times New Roman" panose="02020603050405020304" pitchFamily="18" charset="0"/>
          </a:endParaRPr>
        </a:p>
      </dgm:t>
    </dgm:pt>
    <dgm:pt modelId="{CA355151-3FD2-9145-BA09-0CEE370206D7}" type="sibTrans" cxnId="{66BE679A-4DEB-E446-886E-5E98F8B47A53}">
      <dgm:prSet/>
      <dgm:spPr/>
      <dgm:t>
        <a:bodyPr/>
        <a:lstStyle/>
        <a:p>
          <a:endParaRPr lang="en-US" sz="3200">
            <a:latin typeface="Times New Roman" panose="02020603050405020304" pitchFamily="18" charset="0"/>
            <a:cs typeface="Times New Roman" panose="02020603050405020304" pitchFamily="18" charset="0"/>
          </a:endParaRPr>
        </a:p>
      </dgm:t>
    </dgm:pt>
    <dgm:pt modelId="{3A49803B-5B85-1842-9E83-90B7E7C917DB}" type="pres">
      <dgm:prSet presAssocID="{67C7931E-7DFA-D64A-A5A0-C0993E4B8F7F}" presName="Name0" presStyleCnt="0">
        <dgm:presLayoutVars>
          <dgm:chMax val="7"/>
          <dgm:chPref val="7"/>
          <dgm:dir/>
        </dgm:presLayoutVars>
      </dgm:prSet>
      <dgm:spPr/>
      <dgm:t>
        <a:bodyPr/>
        <a:lstStyle/>
        <a:p>
          <a:endParaRPr lang="en-US"/>
        </a:p>
      </dgm:t>
    </dgm:pt>
    <dgm:pt modelId="{ECB976C6-78A9-B246-8A1E-2F590BE84D75}" type="pres">
      <dgm:prSet presAssocID="{67C7931E-7DFA-D64A-A5A0-C0993E4B8F7F}" presName="Name1" presStyleCnt="0"/>
      <dgm:spPr/>
    </dgm:pt>
    <dgm:pt modelId="{0ADE7425-4747-7C43-A845-6BFA6668C97F}" type="pres">
      <dgm:prSet presAssocID="{67C7931E-7DFA-D64A-A5A0-C0993E4B8F7F}" presName="cycle" presStyleCnt="0"/>
      <dgm:spPr/>
    </dgm:pt>
    <dgm:pt modelId="{3099C943-05FF-D245-8CC6-6DF7D5D394D6}" type="pres">
      <dgm:prSet presAssocID="{67C7931E-7DFA-D64A-A5A0-C0993E4B8F7F}" presName="srcNode" presStyleLbl="node1" presStyleIdx="0" presStyleCnt="3"/>
      <dgm:spPr/>
    </dgm:pt>
    <dgm:pt modelId="{7342D8FE-C25F-FF45-9EEA-0106EF90229D}" type="pres">
      <dgm:prSet presAssocID="{67C7931E-7DFA-D64A-A5A0-C0993E4B8F7F}" presName="conn" presStyleLbl="parChTrans1D2" presStyleIdx="0" presStyleCnt="1"/>
      <dgm:spPr/>
      <dgm:t>
        <a:bodyPr/>
        <a:lstStyle/>
        <a:p>
          <a:endParaRPr lang="en-US"/>
        </a:p>
      </dgm:t>
    </dgm:pt>
    <dgm:pt modelId="{2200B29B-AD8E-FF4C-AB78-42840B4C2CBD}" type="pres">
      <dgm:prSet presAssocID="{67C7931E-7DFA-D64A-A5A0-C0993E4B8F7F}" presName="extraNode" presStyleLbl="node1" presStyleIdx="0" presStyleCnt="3"/>
      <dgm:spPr/>
    </dgm:pt>
    <dgm:pt modelId="{4BC7A709-0020-0A40-A10A-682D01132884}" type="pres">
      <dgm:prSet presAssocID="{67C7931E-7DFA-D64A-A5A0-C0993E4B8F7F}" presName="dstNode" presStyleLbl="node1" presStyleIdx="0" presStyleCnt="3"/>
      <dgm:spPr/>
    </dgm:pt>
    <dgm:pt modelId="{16A42FFC-C781-AB4A-A5C0-5EA95D58F401}" type="pres">
      <dgm:prSet presAssocID="{D9B984B7-B84B-924A-88CC-3A0E3A5B3F55}" presName="text_1" presStyleLbl="node1" presStyleIdx="0" presStyleCnt="3">
        <dgm:presLayoutVars>
          <dgm:bulletEnabled val="1"/>
        </dgm:presLayoutVars>
      </dgm:prSet>
      <dgm:spPr/>
      <dgm:t>
        <a:bodyPr/>
        <a:lstStyle/>
        <a:p>
          <a:endParaRPr lang="en-US"/>
        </a:p>
      </dgm:t>
    </dgm:pt>
    <dgm:pt modelId="{46266B10-B5B5-8D4D-AB64-91F3E2CD86C8}" type="pres">
      <dgm:prSet presAssocID="{D9B984B7-B84B-924A-88CC-3A0E3A5B3F55}" presName="accent_1" presStyleCnt="0"/>
      <dgm:spPr/>
    </dgm:pt>
    <dgm:pt modelId="{6F17A74A-399B-F742-83DE-90EDF81A45E5}" type="pres">
      <dgm:prSet presAssocID="{D9B984B7-B84B-924A-88CC-3A0E3A5B3F55}" presName="accentRepeatNode" presStyleLbl="solidFgAcc1" presStyleIdx="0" presStyleCnt="3"/>
      <dgm:spPr/>
    </dgm:pt>
    <dgm:pt modelId="{1522FABF-AE0E-1543-9F78-74CB343D90BD}" type="pres">
      <dgm:prSet presAssocID="{1F595392-21B9-DD48-BC5B-8209E928E418}" presName="text_2" presStyleLbl="node1" presStyleIdx="1" presStyleCnt="3">
        <dgm:presLayoutVars>
          <dgm:bulletEnabled val="1"/>
        </dgm:presLayoutVars>
      </dgm:prSet>
      <dgm:spPr/>
      <dgm:t>
        <a:bodyPr/>
        <a:lstStyle/>
        <a:p>
          <a:endParaRPr lang="en-US"/>
        </a:p>
      </dgm:t>
    </dgm:pt>
    <dgm:pt modelId="{2679AE0E-FB7C-AF4E-94BA-1BEE3C8535D4}" type="pres">
      <dgm:prSet presAssocID="{1F595392-21B9-DD48-BC5B-8209E928E418}" presName="accent_2" presStyleCnt="0"/>
      <dgm:spPr/>
    </dgm:pt>
    <dgm:pt modelId="{777468B3-2961-674F-8427-C106589E8D1E}" type="pres">
      <dgm:prSet presAssocID="{1F595392-21B9-DD48-BC5B-8209E928E418}" presName="accentRepeatNode" presStyleLbl="solidFgAcc1" presStyleIdx="1" presStyleCnt="3"/>
      <dgm:spPr/>
    </dgm:pt>
    <dgm:pt modelId="{84AB1AED-F06B-1D41-BECF-5DC90D9A9241}" type="pres">
      <dgm:prSet presAssocID="{9A2DBC9F-D818-D643-9679-407CA738789B}" presName="text_3" presStyleLbl="node1" presStyleIdx="2" presStyleCnt="3">
        <dgm:presLayoutVars>
          <dgm:bulletEnabled val="1"/>
        </dgm:presLayoutVars>
      </dgm:prSet>
      <dgm:spPr/>
      <dgm:t>
        <a:bodyPr/>
        <a:lstStyle/>
        <a:p>
          <a:endParaRPr lang="en-US"/>
        </a:p>
      </dgm:t>
    </dgm:pt>
    <dgm:pt modelId="{A144444D-7625-0144-A164-ACBB21C23200}" type="pres">
      <dgm:prSet presAssocID="{9A2DBC9F-D818-D643-9679-407CA738789B}" presName="accent_3" presStyleCnt="0"/>
      <dgm:spPr/>
    </dgm:pt>
    <dgm:pt modelId="{EBF1643B-5567-F340-A370-2AF620C4D3B2}" type="pres">
      <dgm:prSet presAssocID="{9A2DBC9F-D818-D643-9679-407CA738789B}" presName="accentRepeatNode" presStyleLbl="solidFgAcc1" presStyleIdx="2" presStyleCnt="3"/>
      <dgm:spPr/>
    </dgm:pt>
  </dgm:ptLst>
  <dgm:cxnLst>
    <dgm:cxn modelId="{55AAF244-30E2-BB4D-84D9-7F424853C555}" type="presOf" srcId="{D9B984B7-B84B-924A-88CC-3A0E3A5B3F55}" destId="{16A42FFC-C781-AB4A-A5C0-5EA95D58F401}" srcOrd="0" destOrd="0" presId="urn:microsoft.com/office/officeart/2008/layout/VerticalCurvedList"/>
    <dgm:cxn modelId="{66BE679A-4DEB-E446-886E-5E98F8B47A53}" srcId="{67C7931E-7DFA-D64A-A5A0-C0993E4B8F7F}" destId="{9A2DBC9F-D818-D643-9679-407CA738789B}" srcOrd="2" destOrd="0" parTransId="{B29C0F4C-9084-9344-9E10-D1EDA98BDAEA}" sibTransId="{CA355151-3FD2-9145-BA09-0CEE370206D7}"/>
    <dgm:cxn modelId="{7F155916-C8A9-3C40-BD21-BEA65188981F}" srcId="{67C7931E-7DFA-D64A-A5A0-C0993E4B8F7F}" destId="{D9B984B7-B84B-924A-88CC-3A0E3A5B3F55}" srcOrd="0" destOrd="0" parTransId="{C0D88472-FD79-B44F-8DA5-A73882563C11}" sibTransId="{FA6B58EE-C61D-DD48-A8AA-001ED20FF89F}"/>
    <dgm:cxn modelId="{D9CBAB87-8D7D-FD48-9B60-1A05DFBD39C7}" type="presOf" srcId="{FA6B58EE-C61D-DD48-A8AA-001ED20FF89F}" destId="{7342D8FE-C25F-FF45-9EEA-0106EF90229D}" srcOrd="0" destOrd="0" presId="urn:microsoft.com/office/officeart/2008/layout/VerticalCurvedList"/>
    <dgm:cxn modelId="{48005B66-7067-804B-B65B-C095859697A3}" type="presOf" srcId="{1F595392-21B9-DD48-BC5B-8209E928E418}" destId="{1522FABF-AE0E-1543-9F78-74CB343D90BD}" srcOrd="0" destOrd="0" presId="urn:microsoft.com/office/officeart/2008/layout/VerticalCurvedList"/>
    <dgm:cxn modelId="{6FF91EF3-8A51-D145-BD1D-16B2491FEFB5}" type="presOf" srcId="{9A2DBC9F-D818-D643-9679-407CA738789B}" destId="{84AB1AED-F06B-1D41-BECF-5DC90D9A9241}" srcOrd="0" destOrd="0" presId="urn:microsoft.com/office/officeart/2008/layout/VerticalCurvedList"/>
    <dgm:cxn modelId="{534F7C4B-57F2-A248-B5D1-62929427A267}" srcId="{67C7931E-7DFA-D64A-A5A0-C0993E4B8F7F}" destId="{1F595392-21B9-DD48-BC5B-8209E928E418}" srcOrd="1" destOrd="0" parTransId="{8ECC5BCD-4B6D-974F-A476-70263FBD3564}" sibTransId="{0C68297F-CE0A-E94A-B609-6F2413470100}"/>
    <dgm:cxn modelId="{B39537FF-AFD6-D443-AEAB-5E0269BFB74B}" type="presOf" srcId="{67C7931E-7DFA-D64A-A5A0-C0993E4B8F7F}" destId="{3A49803B-5B85-1842-9E83-90B7E7C917DB}" srcOrd="0" destOrd="0" presId="urn:microsoft.com/office/officeart/2008/layout/VerticalCurvedList"/>
    <dgm:cxn modelId="{D297856B-D262-CE4C-9837-F3A7021AE8D3}" type="presParOf" srcId="{3A49803B-5B85-1842-9E83-90B7E7C917DB}" destId="{ECB976C6-78A9-B246-8A1E-2F590BE84D75}" srcOrd="0" destOrd="0" presId="urn:microsoft.com/office/officeart/2008/layout/VerticalCurvedList"/>
    <dgm:cxn modelId="{AF3ED564-10FF-BD47-A66B-EE0616BDB641}" type="presParOf" srcId="{ECB976C6-78A9-B246-8A1E-2F590BE84D75}" destId="{0ADE7425-4747-7C43-A845-6BFA6668C97F}" srcOrd="0" destOrd="0" presId="urn:microsoft.com/office/officeart/2008/layout/VerticalCurvedList"/>
    <dgm:cxn modelId="{8505177F-E5AB-C94E-A00B-D85D91B9270F}" type="presParOf" srcId="{0ADE7425-4747-7C43-A845-6BFA6668C97F}" destId="{3099C943-05FF-D245-8CC6-6DF7D5D394D6}" srcOrd="0" destOrd="0" presId="urn:microsoft.com/office/officeart/2008/layout/VerticalCurvedList"/>
    <dgm:cxn modelId="{54A0FB0A-2E82-2B48-86EC-710EE7FF9C81}" type="presParOf" srcId="{0ADE7425-4747-7C43-A845-6BFA6668C97F}" destId="{7342D8FE-C25F-FF45-9EEA-0106EF90229D}" srcOrd="1" destOrd="0" presId="urn:microsoft.com/office/officeart/2008/layout/VerticalCurvedList"/>
    <dgm:cxn modelId="{EBED9AC8-8F36-4543-824A-8EEDE4C1CCAA}" type="presParOf" srcId="{0ADE7425-4747-7C43-A845-6BFA6668C97F}" destId="{2200B29B-AD8E-FF4C-AB78-42840B4C2CBD}" srcOrd="2" destOrd="0" presId="urn:microsoft.com/office/officeart/2008/layout/VerticalCurvedList"/>
    <dgm:cxn modelId="{4B02FC9E-A55F-734D-9B9C-1E64B8788E30}" type="presParOf" srcId="{0ADE7425-4747-7C43-A845-6BFA6668C97F}" destId="{4BC7A709-0020-0A40-A10A-682D01132884}" srcOrd="3" destOrd="0" presId="urn:microsoft.com/office/officeart/2008/layout/VerticalCurvedList"/>
    <dgm:cxn modelId="{8541890D-A212-9347-A2EA-BD00DA8A938B}" type="presParOf" srcId="{ECB976C6-78A9-B246-8A1E-2F590BE84D75}" destId="{16A42FFC-C781-AB4A-A5C0-5EA95D58F401}" srcOrd="1" destOrd="0" presId="urn:microsoft.com/office/officeart/2008/layout/VerticalCurvedList"/>
    <dgm:cxn modelId="{6BC00958-70A5-D84D-B47F-058B64378D27}" type="presParOf" srcId="{ECB976C6-78A9-B246-8A1E-2F590BE84D75}" destId="{46266B10-B5B5-8D4D-AB64-91F3E2CD86C8}" srcOrd="2" destOrd="0" presId="urn:microsoft.com/office/officeart/2008/layout/VerticalCurvedList"/>
    <dgm:cxn modelId="{F4C03F13-4584-4140-94EF-89A7B2C9CDBA}" type="presParOf" srcId="{46266B10-B5B5-8D4D-AB64-91F3E2CD86C8}" destId="{6F17A74A-399B-F742-83DE-90EDF81A45E5}" srcOrd="0" destOrd="0" presId="urn:microsoft.com/office/officeart/2008/layout/VerticalCurvedList"/>
    <dgm:cxn modelId="{3FC74F45-1212-1A42-BFF3-3EC9CA755130}" type="presParOf" srcId="{ECB976C6-78A9-B246-8A1E-2F590BE84D75}" destId="{1522FABF-AE0E-1543-9F78-74CB343D90BD}" srcOrd="3" destOrd="0" presId="urn:microsoft.com/office/officeart/2008/layout/VerticalCurvedList"/>
    <dgm:cxn modelId="{1656623C-3DBF-5F4A-AF0A-26678A19D840}" type="presParOf" srcId="{ECB976C6-78A9-B246-8A1E-2F590BE84D75}" destId="{2679AE0E-FB7C-AF4E-94BA-1BEE3C8535D4}" srcOrd="4" destOrd="0" presId="urn:microsoft.com/office/officeart/2008/layout/VerticalCurvedList"/>
    <dgm:cxn modelId="{EF1FBCD4-1A46-4645-A9E3-2D32BB2F11A7}" type="presParOf" srcId="{2679AE0E-FB7C-AF4E-94BA-1BEE3C8535D4}" destId="{777468B3-2961-674F-8427-C106589E8D1E}" srcOrd="0" destOrd="0" presId="urn:microsoft.com/office/officeart/2008/layout/VerticalCurvedList"/>
    <dgm:cxn modelId="{FDAE368A-D3A8-4144-8577-76AD5728B1BB}" type="presParOf" srcId="{ECB976C6-78A9-B246-8A1E-2F590BE84D75}" destId="{84AB1AED-F06B-1D41-BECF-5DC90D9A9241}" srcOrd="5" destOrd="0" presId="urn:microsoft.com/office/officeart/2008/layout/VerticalCurvedList"/>
    <dgm:cxn modelId="{E694D0A9-478E-6E4E-A7CE-46445D5DE126}" type="presParOf" srcId="{ECB976C6-78A9-B246-8A1E-2F590BE84D75}" destId="{A144444D-7625-0144-A164-ACBB21C23200}" srcOrd="6" destOrd="0" presId="urn:microsoft.com/office/officeart/2008/layout/VerticalCurvedList"/>
    <dgm:cxn modelId="{D98D68D0-8546-9B46-9C71-8EC02620561E}" type="presParOf" srcId="{A144444D-7625-0144-A164-ACBB21C23200}" destId="{EBF1643B-5567-F340-A370-2AF620C4D3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EE410-A607-0D4E-8D7D-E1F07F41BFE9}"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376E1913-7793-2746-9AAE-0F5852A5BECA}">
      <dgm:prSet phldrT="[Text]" custT="1"/>
      <dgm:spPr/>
      <dgm:t>
        <a:bodyPr/>
        <a:lstStyle/>
        <a:p>
          <a:r>
            <a:rPr lang="en-US" sz="4400" b="1" dirty="0" err="1">
              <a:solidFill>
                <a:schemeClr val="bg1"/>
              </a:solidFill>
              <a:latin typeface="Times New Roman" panose="02020603050405020304" pitchFamily="18" charset="0"/>
              <a:cs typeface="Times New Roman" panose="02020603050405020304" pitchFamily="18" charset="0"/>
            </a:rPr>
            <a:t>Ý</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kiến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tác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giả</a:t>
          </a:r>
          <a:endParaRPr lang="en-US" sz="4400" b="1" dirty="0">
            <a:solidFill>
              <a:schemeClr val="bg1"/>
            </a:solidFill>
            <a:latin typeface="Times New Roman" panose="02020603050405020304" pitchFamily="18" charset="0"/>
            <a:cs typeface="Times New Roman" panose="02020603050405020304" pitchFamily="18" charset="0"/>
          </a:endParaRPr>
        </a:p>
      </dgm:t>
    </dgm:pt>
    <dgm:pt modelId="{D5D384B7-F05C-F042-96DC-A04BFE108589}" type="parTrans" cxnId="{5A2F995C-55F7-0E4B-851E-EBCC9926AAFC}">
      <dgm:prSet/>
      <dgm:spPr/>
      <dgm:t>
        <a:bodyPr/>
        <a:lstStyle/>
        <a:p>
          <a:endParaRPr lang="en-US" sz="3200">
            <a:latin typeface="Times New Roman" panose="02020603050405020304" pitchFamily="18" charset="0"/>
            <a:cs typeface="Times New Roman" panose="02020603050405020304" pitchFamily="18" charset="0"/>
          </a:endParaRPr>
        </a:p>
      </dgm:t>
    </dgm:pt>
    <dgm:pt modelId="{57B69800-FE5F-864E-9A09-B7EFE793F099}" type="sibTrans" cxnId="{5A2F995C-55F7-0E4B-851E-EBCC9926AAFC}">
      <dgm:prSet/>
      <dgm:spPr/>
      <dgm:t>
        <a:bodyPr/>
        <a:lstStyle/>
        <a:p>
          <a:endParaRPr lang="en-US" sz="3200">
            <a:latin typeface="Times New Roman" panose="02020603050405020304" pitchFamily="18" charset="0"/>
            <a:cs typeface="Times New Roman" panose="02020603050405020304" pitchFamily="18" charset="0"/>
          </a:endParaRPr>
        </a:p>
      </dgm:t>
    </dgm:pt>
    <dgm:pt modelId="{334968FD-E1AA-4A49-93DA-A6DC2B0D2359}">
      <dgm:prSet phldrT="[Text]" custT="1"/>
      <dgm:spPr/>
      <dgm:t>
        <a:bodyPr/>
        <a:lstStyle/>
        <a:p>
          <a:r>
            <a:rPr lang="en-US" sz="3200" i="1" dirty="0">
              <a:latin typeface="Times New Roman" panose="02020603050405020304" pitchFamily="18" charset="0"/>
              <a:cs typeface="Times New Roman" panose="02020603050405020304" pitchFamily="18" charset="0"/>
            </a:rPr>
            <a:t>“Ai </a:t>
          </a:r>
          <a:r>
            <a:rPr lang="en-US" sz="3200" i="1" dirty="0" err="1">
              <a:latin typeface="Times New Roman" panose="02020603050405020304" pitchFamily="18" charset="0"/>
              <a:cs typeface="Times New Roman" panose="02020603050405020304" pitchFamily="18" charset="0"/>
            </a:rPr>
            <a:t>biết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khóc</a:t>
          </a:r>
          <a:r>
            <a:rPr lang="en-US" sz="3200" i="1" dirty="0">
              <a:latin typeface="Times New Roman" panose="02020603050405020304" pitchFamily="18" charset="0"/>
              <a:cs typeface="Times New Roman" panose="02020603050405020304" pitchFamily="18" charset="0"/>
            </a:rPr>
            <a:t> bao </a:t>
          </a:r>
          <a:r>
            <a:rPr lang="en-US" sz="3200" i="1" dirty="0" err="1">
              <a:latin typeface="Times New Roman" panose="02020603050405020304" pitchFamily="18" charset="0"/>
              <a:cs typeface="Times New Roman" panose="02020603050405020304" pitchFamily="18" charset="0"/>
            </a:rPr>
            <a:t>nhiêu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a:t>
          </a:r>
        </a:p>
      </dgm:t>
    </dgm:pt>
    <dgm:pt modelId="{8D2D8433-005D-D74E-BACC-B40F3423F483}" type="parTrans" cxnId="{4FCB8EA1-3061-6348-928E-CB6C8EC07DC2}">
      <dgm:prSet custT="1"/>
      <dgm:spPr/>
      <dgm:t>
        <a:bodyPr/>
        <a:lstStyle/>
        <a:p>
          <a:endParaRPr lang="en-US" sz="3200">
            <a:latin typeface="Times New Roman" panose="02020603050405020304" pitchFamily="18" charset="0"/>
            <a:cs typeface="Times New Roman" panose="02020603050405020304" pitchFamily="18" charset="0"/>
          </a:endParaRPr>
        </a:p>
      </dgm:t>
    </dgm:pt>
    <dgm:pt modelId="{ADF5A462-82D1-A04C-9CA4-9449B39F829C}" type="sibTrans" cxnId="{4FCB8EA1-3061-6348-928E-CB6C8EC07DC2}">
      <dgm:prSet/>
      <dgm:spPr/>
      <dgm:t>
        <a:bodyPr/>
        <a:lstStyle/>
        <a:p>
          <a:endParaRPr lang="en-US" sz="3200">
            <a:latin typeface="Times New Roman" panose="02020603050405020304" pitchFamily="18" charset="0"/>
            <a:cs typeface="Times New Roman" panose="02020603050405020304" pitchFamily="18" charset="0"/>
          </a:endParaRPr>
        </a:p>
      </dgm:t>
    </dgm:pt>
    <dgm:pt modelId="{141E1946-247F-BE4A-8531-D11811C71B1A}">
      <dgm:prSet phldrT="[Text]" custT="1"/>
      <dgm:spPr/>
      <dgm:t>
        <a:bodyPr/>
        <a:lstStyle/>
        <a:p>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ra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mắt</a:t>
          </a:r>
          <a:r>
            <a:rPr lang="en-US"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so </a:t>
          </a:r>
          <a:r>
            <a:rPr lang="en-US" sz="3200" dirty="0" err="1">
              <a:latin typeface="Times New Roman" panose="02020603050405020304" pitchFamily="18" charset="0"/>
              <a:cs typeface="Times New Roman" panose="02020603050405020304" pitchFamily="18" charset="0"/>
            </a:rPr>
            <a:t>sánh</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dgm:t>
    </dgm:pt>
    <dgm:pt modelId="{7141E2DC-88C2-8D47-AA53-3CCEF7029DA3}" type="parTrans" cxnId="{F8568CE2-4D3E-D541-8D17-CAE13763B068}">
      <dgm:prSet custT="1"/>
      <dgm:spPr/>
      <dgm:t>
        <a:bodyPr/>
        <a:lstStyle/>
        <a:p>
          <a:endParaRPr lang="en-US" sz="3200">
            <a:latin typeface="Times New Roman" panose="02020603050405020304" pitchFamily="18" charset="0"/>
            <a:cs typeface="Times New Roman" panose="02020603050405020304" pitchFamily="18" charset="0"/>
          </a:endParaRPr>
        </a:p>
      </dgm:t>
    </dgm:pt>
    <dgm:pt modelId="{54D14F4A-838A-1441-AFA0-1A4AC5363B90}" type="sibTrans" cxnId="{F8568CE2-4D3E-D541-8D17-CAE13763B068}">
      <dgm:prSet/>
      <dgm:spPr/>
      <dgm:t>
        <a:bodyPr/>
        <a:lstStyle/>
        <a:p>
          <a:endParaRPr lang="en-US" sz="3200">
            <a:latin typeface="Times New Roman" panose="02020603050405020304" pitchFamily="18" charset="0"/>
            <a:cs typeface="Times New Roman" panose="02020603050405020304" pitchFamily="18" charset="0"/>
          </a:endParaRPr>
        </a:p>
      </dgm:t>
    </dgm:pt>
    <dgm:pt modelId="{66619849-8C2E-5D48-945B-7E0B3BF32673}" type="pres">
      <dgm:prSet presAssocID="{EBDEE410-A607-0D4E-8D7D-E1F07F41BFE9}" presName="Name0" presStyleCnt="0">
        <dgm:presLayoutVars>
          <dgm:chPref val="1"/>
          <dgm:dir/>
          <dgm:animOne val="branch"/>
          <dgm:animLvl val="lvl"/>
          <dgm:resizeHandles val="exact"/>
        </dgm:presLayoutVars>
      </dgm:prSet>
      <dgm:spPr/>
      <dgm:t>
        <a:bodyPr/>
        <a:lstStyle/>
        <a:p>
          <a:endParaRPr lang="en-US"/>
        </a:p>
      </dgm:t>
    </dgm:pt>
    <dgm:pt modelId="{B9734285-8A0E-4046-AE80-D22F1EE860FF}" type="pres">
      <dgm:prSet presAssocID="{376E1913-7793-2746-9AAE-0F5852A5BECA}" presName="root1" presStyleCnt="0"/>
      <dgm:spPr/>
    </dgm:pt>
    <dgm:pt modelId="{79D7D403-73B0-9540-88C3-17FD7CEB8419}" type="pres">
      <dgm:prSet presAssocID="{376E1913-7793-2746-9AAE-0F5852A5BECA}" presName="LevelOneTextNode" presStyleLbl="node0" presStyleIdx="0" presStyleCnt="1" custScaleY="75927">
        <dgm:presLayoutVars>
          <dgm:chPref val="3"/>
        </dgm:presLayoutVars>
      </dgm:prSet>
      <dgm:spPr/>
      <dgm:t>
        <a:bodyPr/>
        <a:lstStyle/>
        <a:p>
          <a:endParaRPr lang="en-US"/>
        </a:p>
      </dgm:t>
    </dgm:pt>
    <dgm:pt modelId="{82166D0A-6763-DF4E-9CE1-C6F22DF14AC7}" type="pres">
      <dgm:prSet presAssocID="{376E1913-7793-2746-9AAE-0F5852A5BECA}" presName="level2hierChild" presStyleCnt="0"/>
      <dgm:spPr/>
    </dgm:pt>
    <dgm:pt modelId="{75B55C1F-E4D6-0D44-910A-D110D08CF534}" type="pres">
      <dgm:prSet presAssocID="{8D2D8433-005D-D74E-BACC-B40F3423F483}" presName="conn2-1" presStyleLbl="parChTrans1D2" presStyleIdx="0" presStyleCnt="2"/>
      <dgm:spPr/>
      <dgm:t>
        <a:bodyPr/>
        <a:lstStyle/>
        <a:p>
          <a:endParaRPr lang="en-US"/>
        </a:p>
      </dgm:t>
    </dgm:pt>
    <dgm:pt modelId="{79501F1A-3029-294B-8B8D-64DFD6553C74}" type="pres">
      <dgm:prSet presAssocID="{8D2D8433-005D-D74E-BACC-B40F3423F483}" presName="connTx" presStyleLbl="parChTrans1D2" presStyleIdx="0" presStyleCnt="2"/>
      <dgm:spPr/>
      <dgm:t>
        <a:bodyPr/>
        <a:lstStyle/>
        <a:p>
          <a:endParaRPr lang="en-US"/>
        </a:p>
      </dgm:t>
    </dgm:pt>
    <dgm:pt modelId="{B239706D-C25E-A444-A38C-4CB1A666FAC0}" type="pres">
      <dgm:prSet presAssocID="{334968FD-E1AA-4A49-93DA-A6DC2B0D2359}" presName="root2" presStyleCnt="0"/>
      <dgm:spPr/>
    </dgm:pt>
    <dgm:pt modelId="{EEF8D71D-9F1C-CB49-B131-BA689252B3B8}" type="pres">
      <dgm:prSet presAssocID="{334968FD-E1AA-4A49-93DA-A6DC2B0D2359}" presName="LevelTwoTextNode" presStyleLbl="node2" presStyleIdx="0" presStyleCnt="2" custScaleX="177293" custScaleY="121437">
        <dgm:presLayoutVars>
          <dgm:chPref val="3"/>
        </dgm:presLayoutVars>
      </dgm:prSet>
      <dgm:spPr/>
      <dgm:t>
        <a:bodyPr/>
        <a:lstStyle/>
        <a:p>
          <a:endParaRPr lang="en-US"/>
        </a:p>
      </dgm:t>
    </dgm:pt>
    <dgm:pt modelId="{AB4A4D6D-124C-2040-A9B4-9E289C88BF03}" type="pres">
      <dgm:prSet presAssocID="{334968FD-E1AA-4A49-93DA-A6DC2B0D2359}" presName="level3hierChild" presStyleCnt="0"/>
      <dgm:spPr/>
    </dgm:pt>
    <dgm:pt modelId="{D690C91C-51B3-134B-B2A0-A2A4E966B1D7}" type="pres">
      <dgm:prSet presAssocID="{7141E2DC-88C2-8D47-AA53-3CCEF7029DA3}" presName="conn2-1" presStyleLbl="parChTrans1D2" presStyleIdx="1" presStyleCnt="2"/>
      <dgm:spPr/>
      <dgm:t>
        <a:bodyPr/>
        <a:lstStyle/>
        <a:p>
          <a:endParaRPr lang="en-US"/>
        </a:p>
      </dgm:t>
    </dgm:pt>
    <dgm:pt modelId="{A30A3188-E762-E841-B7F6-DD29F27DC7D5}" type="pres">
      <dgm:prSet presAssocID="{7141E2DC-88C2-8D47-AA53-3CCEF7029DA3}" presName="connTx" presStyleLbl="parChTrans1D2" presStyleIdx="1" presStyleCnt="2"/>
      <dgm:spPr/>
      <dgm:t>
        <a:bodyPr/>
        <a:lstStyle/>
        <a:p>
          <a:endParaRPr lang="en-US"/>
        </a:p>
      </dgm:t>
    </dgm:pt>
    <dgm:pt modelId="{7239AC72-5D1D-6D41-B9CD-04DB2C46DE76}" type="pres">
      <dgm:prSet presAssocID="{141E1946-247F-BE4A-8531-D11811C71B1A}" presName="root2" presStyleCnt="0"/>
      <dgm:spPr/>
    </dgm:pt>
    <dgm:pt modelId="{D6FAA516-F28A-524E-85CC-3CAF59CE2474}" type="pres">
      <dgm:prSet presAssocID="{141E1946-247F-BE4A-8531-D11811C71B1A}" presName="LevelTwoTextNode" presStyleLbl="node2" presStyleIdx="1" presStyleCnt="2" custScaleX="179642" custScaleY="113239">
        <dgm:presLayoutVars>
          <dgm:chPref val="3"/>
        </dgm:presLayoutVars>
      </dgm:prSet>
      <dgm:spPr/>
      <dgm:t>
        <a:bodyPr/>
        <a:lstStyle/>
        <a:p>
          <a:endParaRPr lang="en-US"/>
        </a:p>
      </dgm:t>
    </dgm:pt>
    <dgm:pt modelId="{91969E39-7FCC-6D45-A31B-E22DB2CD2A2B}" type="pres">
      <dgm:prSet presAssocID="{141E1946-247F-BE4A-8531-D11811C71B1A}" presName="level3hierChild" presStyleCnt="0"/>
      <dgm:spPr/>
    </dgm:pt>
  </dgm:ptLst>
  <dgm:cxnLst>
    <dgm:cxn modelId="{6A703DB5-F92C-4642-9BE9-87C40C49DA7A}" type="presOf" srcId="{376E1913-7793-2746-9AAE-0F5852A5BECA}" destId="{79D7D403-73B0-9540-88C3-17FD7CEB8419}" srcOrd="0" destOrd="0" presId="urn:microsoft.com/office/officeart/2008/layout/HorizontalMultiLevelHierarchy"/>
    <dgm:cxn modelId="{8BCD2AD0-1D68-4646-91AA-8EC13E15417B}" type="presOf" srcId="{8D2D8433-005D-D74E-BACC-B40F3423F483}" destId="{79501F1A-3029-294B-8B8D-64DFD6553C74}" srcOrd="1" destOrd="0" presId="urn:microsoft.com/office/officeart/2008/layout/HorizontalMultiLevelHierarchy"/>
    <dgm:cxn modelId="{4FCB8EA1-3061-6348-928E-CB6C8EC07DC2}" srcId="{376E1913-7793-2746-9AAE-0F5852A5BECA}" destId="{334968FD-E1AA-4A49-93DA-A6DC2B0D2359}" srcOrd="0" destOrd="0" parTransId="{8D2D8433-005D-D74E-BACC-B40F3423F483}" sibTransId="{ADF5A462-82D1-A04C-9CA4-9449B39F829C}"/>
    <dgm:cxn modelId="{1B5C032C-6BE3-2947-A0F5-D849405FA91D}" type="presOf" srcId="{EBDEE410-A607-0D4E-8D7D-E1F07F41BFE9}" destId="{66619849-8C2E-5D48-945B-7E0B3BF32673}" srcOrd="0" destOrd="0" presId="urn:microsoft.com/office/officeart/2008/layout/HorizontalMultiLevelHierarchy"/>
    <dgm:cxn modelId="{CCC9F484-6F0E-494B-A0D4-FAD29B0E7350}" type="presOf" srcId="{334968FD-E1AA-4A49-93DA-A6DC2B0D2359}" destId="{EEF8D71D-9F1C-CB49-B131-BA689252B3B8}" srcOrd="0" destOrd="0" presId="urn:microsoft.com/office/officeart/2008/layout/HorizontalMultiLevelHierarchy"/>
    <dgm:cxn modelId="{F545D8A3-2C98-B144-975F-46D1A856DA67}" type="presOf" srcId="{7141E2DC-88C2-8D47-AA53-3CCEF7029DA3}" destId="{D690C91C-51B3-134B-B2A0-A2A4E966B1D7}" srcOrd="0" destOrd="0" presId="urn:microsoft.com/office/officeart/2008/layout/HorizontalMultiLevelHierarchy"/>
    <dgm:cxn modelId="{EE6C5624-912C-3E4B-9270-D6F98B94A357}" type="presOf" srcId="{8D2D8433-005D-D74E-BACC-B40F3423F483}" destId="{75B55C1F-E4D6-0D44-910A-D110D08CF534}" srcOrd="0" destOrd="0" presId="urn:microsoft.com/office/officeart/2008/layout/HorizontalMultiLevelHierarchy"/>
    <dgm:cxn modelId="{F8568CE2-4D3E-D541-8D17-CAE13763B068}" srcId="{376E1913-7793-2746-9AAE-0F5852A5BECA}" destId="{141E1946-247F-BE4A-8531-D11811C71B1A}" srcOrd="1" destOrd="0" parTransId="{7141E2DC-88C2-8D47-AA53-3CCEF7029DA3}" sibTransId="{54D14F4A-838A-1441-AFA0-1A4AC5363B90}"/>
    <dgm:cxn modelId="{5A2F995C-55F7-0E4B-851E-EBCC9926AAFC}" srcId="{EBDEE410-A607-0D4E-8D7D-E1F07F41BFE9}" destId="{376E1913-7793-2746-9AAE-0F5852A5BECA}" srcOrd="0" destOrd="0" parTransId="{D5D384B7-F05C-F042-96DC-A04BFE108589}" sibTransId="{57B69800-FE5F-864E-9A09-B7EFE793F099}"/>
    <dgm:cxn modelId="{B7FC8369-1719-F548-866A-6719DB09D7EC}" type="presOf" srcId="{7141E2DC-88C2-8D47-AA53-3CCEF7029DA3}" destId="{A30A3188-E762-E841-B7F6-DD29F27DC7D5}" srcOrd="1" destOrd="0" presId="urn:microsoft.com/office/officeart/2008/layout/HorizontalMultiLevelHierarchy"/>
    <dgm:cxn modelId="{71942375-F49C-4C46-B0B3-91254C90C333}" type="presOf" srcId="{141E1946-247F-BE4A-8531-D11811C71B1A}" destId="{D6FAA516-F28A-524E-85CC-3CAF59CE2474}" srcOrd="0" destOrd="0" presId="urn:microsoft.com/office/officeart/2008/layout/HorizontalMultiLevelHierarchy"/>
    <dgm:cxn modelId="{F9BBC123-1E03-D44F-BC1A-1CEA5B71D4DA}" type="presParOf" srcId="{66619849-8C2E-5D48-945B-7E0B3BF32673}" destId="{B9734285-8A0E-4046-AE80-D22F1EE860FF}" srcOrd="0" destOrd="0" presId="urn:microsoft.com/office/officeart/2008/layout/HorizontalMultiLevelHierarchy"/>
    <dgm:cxn modelId="{E796F7A0-86BD-3540-8BBD-01238C44B3EF}" type="presParOf" srcId="{B9734285-8A0E-4046-AE80-D22F1EE860FF}" destId="{79D7D403-73B0-9540-88C3-17FD7CEB8419}" srcOrd="0" destOrd="0" presId="urn:microsoft.com/office/officeart/2008/layout/HorizontalMultiLevelHierarchy"/>
    <dgm:cxn modelId="{C8E671AE-9F75-7046-B71A-FC98AC07BF4F}" type="presParOf" srcId="{B9734285-8A0E-4046-AE80-D22F1EE860FF}" destId="{82166D0A-6763-DF4E-9CE1-C6F22DF14AC7}" srcOrd="1" destOrd="0" presId="urn:microsoft.com/office/officeart/2008/layout/HorizontalMultiLevelHierarchy"/>
    <dgm:cxn modelId="{AD2245AF-67A4-CF46-B23E-8F74B2C8E636}" type="presParOf" srcId="{82166D0A-6763-DF4E-9CE1-C6F22DF14AC7}" destId="{75B55C1F-E4D6-0D44-910A-D110D08CF534}" srcOrd="0" destOrd="0" presId="urn:microsoft.com/office/officeart/2008/layout/HorizontalMultiLevelHierarchy"/>
    <dgm:cxn modelId="{39DE12DE-1A0C-6D4A-AF94-D68110CF5DA9}" type="presParOf" srcId="{75B55C1F-E4D6-0D44-910A-D110D08CF534}" destId="{79501F1A-3029-294B-8B8D-64DFD6553C74}" srcOrd="0" destOrd="0" presId="urn:microsoft.com/office/officeart/2008/layout/HorizontalMultiLevelHierarchy"/>
    <dgm:cxn modelId="{60EB727D-850F-C447-A383-9A4F9E80487D}" type="presParOf" srcId="{82166D0A-6763-DF4E-9CE1-C6F22DF14AC7}" destId="{B239706D-C25E-A444-A38C-4CB1A666FAC0}" srcOrd="1" destOrd="0" presId="urn:microsoft.com/office/officeart/2008/layout/HorizontalMultiLevelHierarchy"/>
    <dgm:cxn modelId="{5F9856CB-C178-6243-89E2-66545B79F2AC}" type="presParOf" srcId="{B239706D-C25E-A444-A38C-4CB1A666FAC0}" destId="{EEF8D71D-9F1C-CB49-B131-BA689252B3B8}" srcOrd="0" destOrd="0" presId="urn:microsoft.com/office/officeart/2008/layout/HorizontalMultiLevelHierarchy"/>
    <dgm:cxn modelId="{AB2C72BD-38EC-2849-8263-637FDCC513D8}" type="presParOf" srcId="{B239706D-C25E-A444-A38C-4CB1A666FAC0}" destId="{AB4A4D6D-124C-2040-A9B4-9E289C88BF03}" srcOrd="1" destOrd="0" presId="urn:microsoft.com/office/officeart/2008/layout/HorizontalMultiLevelHierarchy"/>
    <dgm:cxn modelId="{34C580AC-AACB-5742-A7BF-D004E64D7A6A}" type="presParOf" srcId="{82166D0A-6763-DF4E-9CE1-C6F22DF14AC7}" destId="{D690C91C-51B3-134B-B2A0-A2A4E966B1D7}" srcOrd="2" destOrd="0" presId="urn:microsoft.com/office/officeart/2008/layout/HorizontalMultiLevelHierarchy"/>
    <dgm:cxn modelId="{2022180F-DDEC-0447-A55D-D6CC79809F94}" type="presParOf" srcId="{D690C91C-51B3-134B-B2A0-A2A4E966B1D7}" destId="{A30A3188-E762-E841-B7F6-DD29F27DC7D5}" srcOrd="0" destOrd="0" presId="urn:microsoft.com/office/officeart/2008/layout/HorizontalMultiLevelHierarchy"/>
    <dgm:cxn modelId="{EB4E8EE0-54E7-384C-8796-345436DBFC55}" type="presParOf" srcId="{82166D0A-6763-DF4E-9CE1-C6F22DF14AC7}" destId="{7239AC72-5D1D-6D41-B9CD-04DB2C46DE76}" srcOrd="3" destOrd="0" presId="urn:microsoft.com/office/officeart/2008/layout/HorizontalMultiLevelHierarchy"/>
    <dgm:cxn modelId="{F6276E3B-A66D-CC40-849D-9147585589E2}" type="presParOf" srcId="{7239AC72-5D1D-6D41-B9CD-04DB2C46DE76}" destId="{D6FAA516-F28A-524E-85CC-3CAF59CE2474}" srcOrd="0" destOrd="0" presId="urn:microsoft.com/office/officeart/2008/layout/HorizontalMultiLevelHierarchy"/>
    <dgm:cxn modelId="{3C113666-ECB4-994F-9356-45FFFC9B130A}" type="presParOf" srcId="{7239AC72-5D1D-6D41-B9CD-04DB2C46DE76}" destId="{91969E39-7FCC-6D45-A31B-E22DB2CD2A2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3F7950-D326-8F4D-AC87-95CDD92E914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8BB97663-6B08-704B-A730-1225BAAE28A7}">
      <dgm:prSet phldrT="[Text]" custT="1"/>
      <dgm:spPr/>
      <dgm:t>
        <a:bodyPr/>
        <a:lstStyle/>
        <a:p>
          <a:r>
            <a:rPr lang="vi-VN" sz="2600" dirty="0">
              <a:latin typeface="Times New Roman" panose="02020603050405020304" pitchFamily="18" charset="0"/>
              <a:cs typeface="Times New Roman" panose="02020603050405020304" pitchFamily="18" charset="0"/>
            </a:rPr>
            <a:t>- Mồ côi cha khi 12 tuổi</a:t>
          </a:r>
          <a:endParaRPr lang="en-US" sz="2600" dirty="0">
            <a:latin typeface="Times New Roman" panose="02020603050405020304" pitchFamily="18" charset="0"/>
            <a:cs typeface="Times New Roman" panose="02020603050405020304" pitchFamily="18" charset="0"/>
          </a:endParaRPr>
        </a:p>
      </dgm:t>
    </dgm:pt>
    <dgm:pt modelId="{35EA45D6-7773-8C4B-BF28-0D167927DA15}" type="parTrans" cxnId="{98133A73-CB08-B640-83B5-09B16C50661D}">
      <dgm:prSet/>
      <dgm:spPr/>
      <dgm:t>
        <a:bodyPr/>
        <a:lstStyle/>
        <a:p>
          <a:endParaRPr lang="en-US"/>
        </a:p>
      </dgm:t>
    </dgm:pt>
    <dgm:pt modelId="{D4DF84F8-62D0-BE47-9607-D549247CF257}" type="sibTrans" cxnId="{98133A73-CB08-B640-83B5-09B16C50661D}">
      <dgm:prSet/>
      <dgm:spPr/>
      <dgm:t>
        <a:bodyPr/>
        <a:lstStyle/>
        <a:p>
          <a:endParaRPr lang="en-US"/>
        </a:p>
      </dgm:t>
    </dgm:pt>
    <dgm:pt modelId="{D8C1AFCA-8121-7846-996A-C00675A42869}">
      <dgm:prSet phldrT="[Text]" custT="1"/>
      <dgm:spPr/>
      <dgm:t>
        <a:bodyPr/>
        <a:lstStyle/>
        <a:p>
          <a:r>
            <a:rPr lang="vi-VN" sz="2600" dirty="0">
              <a:latin typeface="Times New Roman" panose="02020603050405020304" pitchFamily="18" charset="0"/>
              <a:cs typeface="Times New Roman" panose="02020603050405020304" pitchFamily="18" charset="0"/>
            </a:rPr>
            <a:t>- Mẹ lấy chồng khác,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đi làm ăn xa</a:t>
          </a:r>
          <a:endParaRPr lang="en-US" sz="2600" dirty="0">
            <a:latin typeface="Times New Roman" panose="02020603050405020304" pitchFamily="18" charset="0"/>
            <a:cs typeface="Times New Roman" panose="02020603050405020304" pitchFamily="18" charset="0"/>
          </a:endParaRPr>
        </a:p>
      </dgm:t>
    </dgm:pt>
    <dgm:pt modelId="{4CCFFD98-7300-BA4F-B951-63219A47F37F}" type="parTrans" cxnId="{5CAAF55A-27D6-CA42-8235-ECE1F9E5629C}">
      <dgm:prSet/>
      <dgm:spPr/>
      <dgm:t>
        <a:bodyPr/>
        <a:lstStyle/>
        <a:p>
          <a:endParaRPr lang="en-US"/>
        </a:p>
      </dgm:t>
    </dgm:pt>
    <dgm:pt modelId="{F92E4AAD-5AC9-B842-8171-903E7B4EB6D3}" type="sibTrans" cxnId="{5CAAF55A-27D6-CA42-8235-ECE1F9E5629C}">
      <dgm:prSet/>
      <dgm:spPr/>
      <dgm:t>
        <a:bodyPr/>
        <a:lstStyle/>
        <a:p>
          <a:endParaRPr lang="en-US"/>
        </a:p>
      </dgm:t>
    </dgm:pt>
    <dgm:pt modelId="{401C762C-D221-F74F-921A-59D41A7709D0}">
      <dgm:prSet phldrT="[Text]" custT="1"/>
      <dgm:spPr/>
      <dgm:t>
        <a:bodyPr/>
        <a:lstStyle/>
        <a:p>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Giá</a:t>
          </a:r>
          <a:r>
            <a:rPr lang="en-US" sz="2600" i="1" dirty="0">
              <a:latin typeface="Times New Roman" panose="02020603050405020304" pitchFamily="18" charset="0"/>
              <a:cs typeface="Times New Roman" panose="02020603050405020304" pitchFamily="18" charset="0"/>
            </a:rPr>
            <a:t> ai </a:t>
          </a:r>
          <a:r>
            <a:rPr lang="en-US" sz="2600" i="1" dirty="0" err="1">
              <a:latin typeface="Times New Roman" panose="02020603050405020304" pitchFamily="18" charset="0"/>
              <a:cs typeface="Times New Roman" panose="02020603050405020304" pitchFamily="18" charset="0"/>
            </a:rPr>
            <a:t>cho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tôi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xu </a:t>
          </a:r>
          <a:r>
            <a:rPr lang="en-US" sz="2600" i="1" dirty="0" err="1">
              <a:latin typeface="Times New Roman" panose="02020603050405020304" pitchFamily="18" charset="0"/>
              <a:cs typeface="Times New Roman" panose="02020603050405020304" pitchFamily="18" charset="0"/>
            </a:rPr>
            <a:t>nhỉ</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Chỉ</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xu </a:t>
          </a:r>
          <a:r>
            <a:rPr lang="en-US" sz="2600" i="1" dirty="0" err="1">
              <a:latin typeface="Times New Roman" panose="02020603050405020304" pitchFamily="18" charset="0"/>
              <a:cs typeface="Times New Roman" panose="02020603050405020304" pitchFamily="18" charset="0"/>
            </a:rPr>
            <a:t>thôi</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ấu</a:t>
          </a:r>
          <a:r>
            <a:rPr lang="en-US" sz="2600" dirty="0">
              <a:latin typeface="Times New Roman" panose="02020603050405020304" pitchFamily="18" charset="0"/>
              <a:cs typeface="Times New Roman" panose="02020603050405020304" pitchFamily="18" charset="0"/>
            </a:rPr>
            <a:t>)</a:t>
          </a:r>
        </a:p>
      </dgm:t>
    </dgm:pt>
    <dgm:pt modelId="{C639980A-D4BA-7F44-9125-7B22D8B4D614}" type="parTrans" cxnId="{33245964-02A8-5642-AD30-E3C5ED80B6A8}">
      <dgm:prSet/>
      <dgm:spPr/>
      <dgm:t>
        <a:bodyPr/>
        <a:lstStyle/>
        <a:p>
          <a:endParaRPr lang="en-US"/>
        </a:p>
      </dgm:t>
    </dgm:pt>
    <dgm:pt modelId="{E0697257-9E1B-1F47-B055-5A05DC6BC979}" type="sibTrans" cxnId="{33245964-02A8-5642-AD30-E3C5ED80B6A8}">
      <dgm:prSet/>
      <dgm:spPr/>
      <dgm:t>
        <a:bodyPr/>
        <a:lstStyle/>
        <a:p>
          <a:endParaRPr lang="en-US"/>
        </a:p>
      </dgm:t>
    </dgm:pt>
    <dgm:pt modelId="{EA66152B-57B1-4B44-BF02-800F4F8EF9EA}" type="pres">
      <dgm:prSet presAssocID="{3D3F7950-D326-8F4D-AC87-95CDD92E914A}" presName="linear" presStyleCnt="0">
        <dgm:presLayoutVars>
          <dgm:dir/>
          <dgm:animLvl val="lvl"/>
          <dgm:resizeHandles val="exact"/>
        </dgm:presLayoutVars>
      </dgm:prSet>
      <dgm:spPr/>
      <dgm:t>
        <a:bodyPr/>
        <a:lstStyle/>
        <a:p>
          <a:endParaRPr lang="en-US"/>
        </a:p>
      </dgm:t>
    </dgm:pt>
    <dgm:pt modelId="{B8E9F571-161D-3645-AE28-F6DE3EDF3C33}" type="pres">
      <dgm:prSet presAssocID="{8BB97663-6B08-704B-A730-1225BAAE28A7}" presName="parentLin" presStyleCnt="0"/>
      <dgm:spPr/>
    </dgm:pt>
    <dgm:pt modelId="{DA1AD27D-3C82-174E-B0F4-D530143EC6BA}" type="pres">
      <dgm:prSet presAssocID="{8BB97663-6B08-704B-A730-1225BAAE28A7}" presName="parentLeftMargin" presStyleLbl="node1" presStyleIdx="0" presStyleCnt="3"/>
      <dgm:spPr/>
      <dgm:t>
        <a:bodyPr/>
        <a:lstStyle/>
        <a:p>
          <a:endParaRPr lang="en-US"/>
        </a:p>
      </dgm:t>
    </dgm:pt>
    <dgm:pt modelId="{7BC04086-B77C-EC4F-9EBD-DFC8FF5168EC}" type="pres">
      <dgm:prSet presAssocID="{8BB97663-6B08-704B-A730-1225BAAE28A7}" presName="parentText" presStyleLbl="node1" presStyleIdx="0" presStyleCnt="3">
        <dgm:presLayoutVars>
          <dgm:chMax val="0"/>
          <dgm:bulletEnabled val="1"/>
        </dgm:presLayoutVars>
      </dgm:prSet>
      <dgm:spPr/>
      <dgm:t>
        <a:bodyPr/>
        <a:lstStyle/>
        <a:p>
          <a:endParaRPr lang="en-US"/>
        </a:p>
      </dgm:t>
    </dgm:pt>
    <dgm:pt modelId="{AA4A4434-1DAE-6F44-9F53-510617A0B545}" type="pres">
      <dgm:prSet presAssocID="{8BB97663-6B08-704B-A730-1225BAAE28A7}" presName="negativeSpace" presStyleCnt="0"/>
      <dgm:spPr/>
    </dgm:pt>
    <dgm:pt modelId="{62C4215C-C535-864D-A906-D728F8FB5B25}" type="pres">
      <dgm:prSet presAssocID="{8BB97663-6B08-704B-A730-1225BAAE28A7}" presName="childText" presStyleLbl="conFgAcc1" presStyleIdx="0" presStyleCnt="3" custScaleX="79595">
        <dgm:presLayoutVars>
          <dgm:bulletEnabled val="1"/>
        </dgm:presLayoutVars>
      </dgm:prSet>
      <dgm:spPr/>
    </dgm:pt>
    <dgm:pt modelId="{3B9EA835-D97B-A14C-AEE9-41EA8A0615F8}" type="pres">
      <dgm:prSet presAssocID="{D4DF84F8-62D0-BE47-9607-D549247CF257}" presName="spaceBetweenRectangles" presStyleCnt="0"/>
      <dgm:spPr/>
    </dgm:pt>
    <dgm:pt modelId="{1AA2CF85-ED76-164A-9F01-574844F3530B}" type="pres">
      <dgm:prSet presAssocID="{D8C1AFCA-8121-7846-996A-C00675A42869}" presName="parentLin" presStyleCnt="0"/>
      <dgm:spPr/>
    </dgm:pt>
    <dgm:pt modelId="{9C423367-5ECB-0143-90A2-AA1B1AA01854}" type="pres">
      <dgm:prSet presAssocID="{D8C1AFCA-8121-7846-996A-C00675A42869}" presName="parentLeftMargin" presStyleLbl="node1" presStyleIdx="0" presStyleCnt="3"/>
      <dgm:spPr/>
      <dgm:t>
        <a:bodyPr/>
        <a:lstStyle/>
        <a:p>
          <a:endParaRPr lang="en-US"/>
        </a:p>
      </dgm:t>
    </dgm:pt>
    <dgm:pt modelId="{E0840664-21DA-4245-A80A-51FC73A1DD41}" type="pres">
      <dgm:prSet presAssocID="{D8C1AFCA-8121-7846-996A-C00675A42869}" presName="parentText" presStyleLbl="node1" presStyleIdx="1" presStyleCnt="3">
        <dgm:presLayoutVars>
          <dgm:chMax val="0"/>
          <dgm:bulletEnabled val="1"/>
        </dgm:presLayoutVars>
      </dgm:prSet>
      <dgm:spPr/>
      <dgm:t>
        <a:bodyPr/>
        <a:lstStyle/>
        <a:p>
          <a:endParaRPr lang="en-US"/>
        </a:p>
      </dgm:t>
    </dgm:pt>
    <dgm:pt modelId="{93E11BA7-285A-1942-9090-E8E175550478}" type="pres">
      <dgm:prSet presAssocID="{D8C1AFCA-8121-7846-996A-C00675A42869}" presName="negativeSpace" presStyleCnt="0"/>
      <dgm:spPr/>
    </dgm:pt>
    <dgm:pt modelId="{F25882BC-5D23-D44E-8242-CB1E0544746F}" type="pres">
      <dgm:prSet presAssocID="{D8C1AFCA-8121-7846-996A-C00675A42869}" presName="childText" presStyleLbl="conFgAcc1" presStyleIdx="1" presStyleCnt="3" custScaleX="79595">
        <dgm:presLayoutVars>
          <dgm:bulletEnabled val="1"/>
        </dgm:presLayoutVars>
      </dgm:prSet>
      <dgm:spPr/>
    </dgm:pt>
    <dgm:pt modelId="{15EE1F84-4C3C-F846-BA32-D8F7AE18CBB9}" type="pres">
      <dgm:prSet presAssocID="{F92E4AAD-5AC9-B842-8171-903E7B4EB6D3}" presName="spaceBetweenRectangles" presStyleCnt="0"/>
      <dgm:spPr/>
    </dgm:pt>
    <dgm:pt modelId="{8A9E22C6-6720-0C46-B287-055FAF8795BC}" type="pres">
      <dgm:prSet presAssocID="{401C762C-D221-F74F-921A-59D41A7709D0}" presName="parentLin" presStyleCnt="0"/>
      <dgm:spPr/>
    </dgm:pt>
    <dgm:pt modelId="{D802C12A-A7B3-C64D-BF9A-42A6C414D10A}" type="pres">
      <dgm:prSet presAssocID="{401C762C-D221-F74F-921A-59D41A7709D0}" presName="parentLeftMargin" presStyleLbl="node1" presStyleIdx="1" presStyleCnt="3"/>
      <dgm:spPr/>
      <dgm:t>
        <a:bodyPr/>
        <a:lstStyle/>
        <a:p>
          <a:endParaRPr lang="en-US"/>
        </a:p>
      </dgm:t>
    </dgm:pt>
    <dgm:pt modelId="{46E4964F-264A-8049-A08A-4D84F2552DE6}" type="pres">
      <dgm:prSet presAssocID="{401C762C-D221-F74F-921A-59D41A7709D0}" presName="parentText" presStyleLbl="node1" presStyleIdx="2" presStyleCnt="3" custScaleX="107751" custScaleY="124606">
        <dgm:presLayoutVars>
          <dgm:chMax val="0"/>
          <dgm:bulletEnabled val="1"/>
        </dgm:presLayoutVars>
      </dgm:prSet>
      <dgm:spPr/>
      <dgm:t>
        <a:bodyPr/>
        <a:lstStyle/>
        <a:p>
          <a:endParaRPr lang="en-US"/>
        </a:p>
      </dgm:t>
    </dgm:pt>
    <dgm:pt modelId="{3B0197F3-AC4D-4E42-95EB-5790F27D3DF6}" type="pres">
      <dgm:prSet presAssocID="{401C762C-D221-F74F-921A-59D41A7709D0}" presName="negativeSpace" presStyleCnt="0"/>
      <dgm:spPr/>
    </dgm:pt>
    <dgm:pt modelId="{B772D21D-6350-F04E-AA6C-53BA5091118F}" type="pres">
      <dgm:prSet presAssocID="{401C762C-D221-F74F-921A-59D41A7709D0}" presName="childText" presStyleLbl="conFgAcc1" presStyleIdx="2" presStyleCnt="3" custScaleX="81430">
        <dgm:presLayoutVars>
          <dgm:bulletEnabled val="1"/>
        </dgm:presLayoutVars>
      </dgm:prSet>
      <dgm:spPr/>
    </dgm:pt>
  </dgm:ptLst>
  <dgm:cxnLst>
    <dgm:cxn modelId="{33245964-02A8-5642-AD30-E3C5ED80B6A8}" srcId="{3D3F7950-D326-8F4D-AC87-95CDD92E914A}" destId="{401C762C-D221-F74F-921A-59D41A7709D0}" srcOrd="2" destOrd="0" parTransId="{C639980A-D4BA-7F44-9125-7B22D8B4D614}" sibTransId="{E0697257-9E1B-1F47-B055-5A05DC6BC979}"/>
    <dgm:cxn modelId="{DB9B3423-400F-6C4C-9690-DC62B4118CA6}" type="presOf" srcId="{401C762C-D221-F74F-921A-59D41A7709D0}" destId="{D802C12A-A7B3-C64D-BF9A-42A6C414D10A}" srcOrd="0" destOrd="0" presId="urn:microsoft.com/office/officeart/2005/8/layout/list1"/>
    <dgm:cxn modelId="{79DF3B1E-7149-9C4F-BA1F-74D790CEBF6D}" type="presOf" srcId="{3D3F7950-D326-8F4D-AC87-95CDD92E914A}" destId="{EA66152B-57B1-4B44-BF02-800F4F8EF9EA}" srcOrd="0" destOrd="0" presId="urn:microsoft.com/office/officeart/2005/8/layout/list1"/>
    <dgm:cxn modelId="{067C4E99-4DB9-0241-A877-6B0F5829D915}" type="presOf" srcId="{8BB97663-6B08-704B-A730-1225BAAE28A7}" destId="{7BC04086-B77C-EC4F-9EBD-DFC8FF5168EC}" srcOrd="1" destOrd="0" presId="urn:microsoft.com/office/officeart/2005/8/layout/list1"/>
    <dgm:cxn modelId="{5CAAF55A-27D6-CA42-8235-ECE1F9E5629C}" srcId="{3D3F7950-D326-8F4D-AC87-95CDD92E914A}" destId="{D8C1AFCA-8121-7846-996A-C00675A42869}" srcOrd="1" destOrd="0" parTransId="{4CCFFD98-7300-BA4F-B951-63219A47F37F}" sibTransId="{F92E4AAD-5AC9-B842-8171-903E7B4EB6D3}"/>
    <dgm:cxn modelId="{C49C1668-3A35-474D-BD5C-72A161B04CBF}" type="presOf" srcId="{D8C1AFCA-8121-7846-996A-C00675A42869}" destId="{9C423367-5ECB-0143-90A2-AA1B1AA01854}" srcOrd="0" destOrd="0" presId="urn:microsoft.com/office/officeart/2005/8/layout/list1"/>
    <dgm:cxn modelId="{98133A73-CB08-B640-83B5-09B16C50661D}" srcId="{3D3F7950-D326-8F4D-AC87-95CDD92E914A}" destId="{8BB97663-6B08-704B-A730-1225BAAE28A7}" srcOrd="0" destOrd="0" parTransId="{35EA45D6-7773-8C4B-BF28-0D167927DA15}" sibTransId="{D4DF84F8-62D0-BE47-9607-D549247CF257}"/>
    <dgm:cxn modelId="{2C58352A-2067-F341-A342-63CA0C6AE9C7}" type="presOf" srcId="{8BB97663-6B08-704B-A730-1225BAAE28A7}" destId="{DA1AD27D-3C82-174E-B0F4-D530143EC6BA}" srcOrd="0" destOrd="0" presId="urn:microsoft.com/office/officeart/2005/8/layout/list1"/>
    <dgm:cxn modelId="{517E09C1-2541-5745-A5CD-BFE5968E7D30}" type="presOf" srcId="{401C762C-D221-F74F-921A-59D41A7709D0}" destId="{46E4964F-264A-8049-A08A-4D84F2552DE6}" srcOrd="1" destOrd="0" presId="urn:microsoft.com/office/officeart/2005/8/layout/list1"/>
    <dgm:cxn modelId="{91A364B6-30A6-A04A-B8CF-18EB9FEF6B9E}" type="presOf" srcId="{D8C1AFCA-8121-7846-996A-C00675A42869}" destId="{E0840664-21DA-4245-A80A-51FC73A1DD41}" srcOrd="1" destOrd="0" presId="urn:microsoft.com/office/officeart/2005/8/layout/list1"/>
    <dgm:cxn modelId="{20230FF1-5A76-DA46-B98F-FDEBCBA3333E}" type="presParOf" srcId="{EA66152B-57B1-4B44-BF02-800F4F8EF9EA}" destId="{B8E9F571-161D-3645-AE28-F6DE3EDF3C33}" srcOrd="0" destOrd="0" presId="urn:microsoft.com/office/officeart/2005/8/layout/list1"/>
    <dgm:cxn modelId="{78FC8CA7-AC66-B84A-838A-DCC1587E86E8}" type="presParOf" srcId="{B8E9F571-161D-3645-AE28-F6DE3EDF3C33}" destId="{DA1AD27D-3C82-174E-B0F4-D530143EC6BA}" srcOrd="0" destOrd="0" presId="urn:microsoft.com/office/officeart/2005/8/layout/list1"/>
    <dgm:cxn modelId="{20CFDDA4-10E6-BF47-AB0B-C1DE668E6119}" type="presParOf" srcId="{B8E9F571-161D-3645-AE28-F6DE3EDF3C33}" destId="{7BC04086-B77C-EC4F-9EBD-DFC8FF5168EC}" srcOrd="1" destOrd="0" presId="urn:microsoft.com/office/officeart/2005/8/layout/list1"/>
    <dgm:cxn modelId="{9779AE4F-5F83-6142-A785-8F16E97E0FA7}" type="presParOf" srcId="{EA66152B-57B1-4B44-BF02-800F4F8EF9EA}" destId="{AA4A4434-1DAE-6F44-9F53-510617A0B545}" srcOrd="1" destOrd="0" presId="urn:microsoft.com/office/officeart/2005/8/layout/list1"/>
    <dgm:cxn modelId="{4CA980C9-E9B2-2D41-A555-89A4DF8C2797}" type="presParOf" srcId="{EA66152B-57B1-4B44-BF02-800F4F8EF9EA}" destId="{62C4215C-C535-864D-A906-D728F8FB5B25}" srcOrd="2" destOrd="0" presId="urn:microsoft.com/office/officeart/2005/8/layout/list1"/>
    <dgm:cxn modelId="{3D1764FD-C2D1-F249-A503-92263DB542A1}" type="presParOf" srcId="{EA66152B-57B1-4B44-BF02-800F4F8EF9EA}" destId="{3B9EA835-D97B-A14C-AEE9-41EA8A0615F8}" srcOrd="3" destOrd="0" presId="urn:microsoft.com/office/officeart/2005/8/layout/list1"/>
    <dgm:cxn modelId="{9E1510AB-E297-B940-AA80-7DE7FB715585}" type="presParOf" srcId="{EA66152B-57B1-4B44-BF02-800F4F8EF9EA}" destId="{1AA2CF85-ED76-164A-9F01-574844F3530B}" srcOrd="4" destOrd="0" presId="urn:microsoft.com/office/officeart/2005/8/layout/list1"/>
    <dgm:cxn modelId="{5518DDA6-CE5C-1F4C-B211-C5093ECA96A8}" type="presParOf" srcId="{1AA2CF85-ED76-164A-9F01-574844F3530B}" destId="{9C423367-5ECB-0143-90A2-AA1B1AA01854}" srcOrd="0" destOrd="0" presId="urn:microsoft.com/office/officeart/2005/8/layout/list1"/>
    <dgm:cxn modelId="{E3AFD810-F044-C248-9657-DE8AE97B6CA1}" type="presParOf" srcId="{1AA2CF85-ED76-164A-9F01-574844F3530B}" destId="{E0840664-21DA-4245-A80A-51FC73A1DD41}" srcOrd="1" destOrd="0" presId="urn:microsoft.com/office/officeart/2005/8/layout/list1"/>
    <dgm:cxn modelId="{E4DE9E9C-4E13-4B4B-9851-4807BA1B6260}" type="presParOf" srcId="{EA66152B-57B1-4B44-BF02-800F4F8EF9EA}" destId="{93E11BA7-285A-1942-9090-E8E175550478}" srcOrd="5" destOrd="0" presId="urn:microsoft.com/office/officeart/2005/8/layout/list1"/>
    <dgm:cxn modelId="{F5F1569D-F472-FB4B-BC09-80BDA9BA7C7D}" type="presParOf" srcId="{EA66152B-57B1-4B44-BF02-800F4F8EF9EA}" destId="{F25882BC-5D23-D44E-8242-CB1E0544746F}" srcOrd="6" destOrd="0" presId="urn:microsoft.com/office/officeart/2005/8/layout/list1"/>
    <dgm:cxn modelId="{1EA561AB-B3F6-AD40-A48B-244E1F5044E4}" type="presParOf" srcId="{EA66152B-57B1-4B44-BF02-800F4F8EF9EA}" destId="{15EE1F84-4C3C-F846-BA32-D8F7AE18CBB9}" srcOrd="7" destOrd="0" presId="urn:microsoft.com/office/officeart/2005/8/layout/list1"/>
    <dgm:cxn modelId="{8DB151C4-6B0A-0742-8989-AD1AF36D603F}" type="presParOf" srcId="{EA66152B-57B1-4B44-BF02-800F4F8EF9EA}" destId="{8A9E22C6-6720-0C46-B287-055FAF8795BC}" srcOrd="8" destOrd="0" presId="urn:microsoft.com/office/officeart/2005/8/layout/list1"/>
    <dgm:cxn modelId="{F43C3C33-982D-6242-8094-9432218CEA47}" type="presParOf" srcId="{8A9E22C6-6720-0C46-B287-055FAF8795BC}" destId="{D802C12A-A7B3-C64D-BF9A-42A6C414D10A}" srcOrd="0" destOrd="0" presId="urn:microsoft.com/office/officeart/2005/8/layout/list1"/>
    <dgm:cxn modelId="{C5770196-4D46-8D4F-9A41-B65CB5876B11}" type="presParOf" srcId="{8A9E22C6-6720-0C46-B287-055FAF8795BC}" destId="{46E4964F-264A-8049-A08A-4D84F2552DE6}" srcOrd="1" destOrd="0" presId="urn:microsoft.com/office/officeart/2005/8/layout/list1"/>
    <dgm:cxn modelId="{97085F58-D805-3240-8167-A7B3D559C9F9}" type="presParOf" srcId="{EA66152B-57B1-4B44-BF02-800F4F8EF9EA}" destId="{3B0197F3-AC4D-4E42-95EB-5790F27D3DF6}" srcOrd="9" destOrd="0" presId="urn:microsoft.com/office/officeart/2005/8/layout/list1"/>
    <dgm:cxn modelId="{AFEF738E-6785-6D41-A233-325F81D93054}" type="presParOf" srcId="{EA66152B-57B1-4B44-BF02-800F4F8EF9EA}" destId="{B772D21D-6350-F04E-AA6C-53BA5091118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2D8FE-C25F-FF45-9EEA-0106EF90229D}">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A42FFC-C781-AB4A-A5C0-5EA95D58F401}">
      <dsp:nvSpPr>
        <dsp:cNvPr id="0" name=""/>
        <dsp:cNvSpPr/>
      </dsp:nvSpPr>
      <dsp:spPr>
        <a:xfrm>
          <a:off x="752110" y="541866"/>
          <a:ext cx="6670934"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Nguyễn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Đăng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Mạnh</a:t>
          </a:r>
          <a:r>
            <a:rPr lang="en-US" sz="3200" kern="1200" dirty="0">
              <a:latin typeface="Times New Roman" panose="02020603050405020304" pitchFamily="18" charset="0"/>
              <a:cs typeface="Times New Roman" panose="02020603050405020304" pitchFamily="18" charset="0"/>
            </a:rPr>
            <a:t> ( 1930-2018)</a:t>
          </a:r>
        </a:p>
      </dsp:txBody>
      <dsp:txXfrm>
        <a:off x="752110" y="541866"/>
        <a:ext cx="6670934" cy="1083733"/>
      </dsp:txXfrm>
    </dsp:sp>
    <dsp:sp modelId="{6F17A74A-399B-F742-83DE-90EDF81A45E5}">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22FABF-AE0E-1543-9F78-74CB343D90BD}">
      <dsp:nvSpPr>
        <dsp:cNvPr id="0" name=""/>
        <dsp:cNvSpPr/>
      </dsp:nvSpPr>
      <dsp:spPr>
        <a:xfrm>
          <a:off x="1146048" y="2167466"/>
          <a:ext cx="6276997"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vi-VN" sz="3200" kern="1200" dirty="0">
              <a:latin typeface="Times New Roman" panose="02020603050405020304" pitchFamily="18" charset="0"/>
              <a:cs typeface="Times New Roman" panose="02020603050405020304" pitchFamily="18" charset="0"/>
            </a:rPr>
            <a:t>Quê: Hà Nội</a:t>
          </a:r>
          <a:endParaRPr lang="en-US" sz="3200" kern="1200" dirty="0">
            <a:latin typeface="Times New Roman" panose="02020603050405020304" pitchFamily="18" charset="0"/>
            <a:cs typeface="Times New Roman" panose="02020603050405020304" pitchFamily="18" charset="0"/>
          </a:endParaRPr>
        </a:p>
      </dsp:txBody>
      <dsp:txXfrm>
        <a:off x="1146048" y="2167466"/>
        <a:ext cx="6276997" cy="1083733"/>
      </dsp:txXfrm>
    </dsp:sp>
    <dsp:sp modelId="{777468B3-2961-674F-8427-C106589E8D1E}">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B1AED-F06B-1D41-BECF-5DC90D9A9241}">
      <dsp:nvSpPr>
        <dsp:cNvPr id="0" name=""/>
        <dsp:cNvSpPr/>
      </dsp:nvSpPr>
      <dsp:spPr>
        <a:xfrm>
          <a:off x="752110" y="3793066"/>
          <a:ext cx="6670934"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Là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nghiên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cứu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phê</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bình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học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nổi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tiếng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Việt</a:t>
          </a:r>
          <a:r>
            <a:rPr lang="en-US" sz="3200" kern="1200" dirty="0">
              <a:latin typeface="Times New Roman" panose="02020603050405020304" pitchFamily="18" charset="0"/>
              <a:cs typeface="Times New Roman" panose="02020603050405020304" pitchFamily="18" charset="0"/>
            </a:rPr>
            <a:t> Nam.</a:t>
          </a:r>
        </a:p>
      </dsp:txBody>
      <dsp:txXfrm>
        <a:off x="752110" y="3793066"/>
        <a:ext cx="6670934" cy="1083733"/>
      </dsp:txXfrm>
    </dsp:sp>
    <dsp:sp modelId="{EBF1643B-5567-F340-A370-2AF620C4D3B2}">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0C91C-51B3-134B-B2A0-A2A4E966B1D7}">
      <dsp:nvSpPr>
        <dsp:cNvPr id="0" name=""/>
        <dsp:cNvSpPr/>
      </dsp:nvSpPr>
      <dsp:spPr>
        <a:xfrm>
          <a:off x="1315921" y="2611966"/>
          <a:ext cx="649839" cy="725309"/>
        </a:xfrm>
        <a:custGeom>
          <a:avLst/>
          <a:gdLst/>
          <a:ahLst/>
          <a:cxnLst/>
          <a:rect l="0" t="0" r="0" b="0"/>
          <a:pathLst>
            <a:path>
              <a:moveTo>
                <a:pt x="0" y="0"/>
              </a:moveTo>
              <a:lnTo>
                <a:pt x="324919" y="0"/>
              </a:lnTo>
              <a:lnTo>
                <a:pt x="324919" y="725309"/>
              </a:lnTo>
              <a:lnTo>
                <a:pt x="649839" y="725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latin typeface="Times New Roman" panose="02020603050405020304" pitchFamily="18" charset="0"/>
            <a:cs typeface="Times New Roman" panose="02020603050405020304" pitchFamily="18" charset="0"/>
          </a:endParaRPr>
        </a:p>
      </dsp:txBody>
      <dsp:txXfrm>
        <a:off x="1616495" y="2950275"/>
        <a:ext cx="48692" cy="48692"/>
      </dsp:txXfrm>
    </dsp:sp>
    <dsp:sp modelId="{75B55C1F-E4D6-0D44-910A-D110D08CF534}">
      <dsp:nvSpPr>
        <dsp:cNvPr id="0" name=""/>
        <dsp:cNvSpPr/>
      </dsp:nvSpPr>
      <dsp:spPr>
        <a:xfrm>
          <a:off x="1315921" y="1927262"/>
          <a:ext cx="649839" cy="684704"/>
        </a:xfrm>
        <a:custGeom>
          <a:avLst/>
          <a:gdLst/>
          <a:ahLst/>
          <a:cxnLst/>
          <a:rect l="0" t="0" r="0" b="0"/>
          <a:pathLst>
            <a:path>
              <a:moveTo>
                <a:pt x="0" y="684704"/>
              </a:moveTo>
              <a:lnTo>
                <a:pt x="324919" y="684704"/>
              </a:lnTo>
              <a:lnTo>
                <a:pt x="324919" y="0"/>
              </a:lnTo>
              <a:lnTo>
                <a:pt x="6498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latin typeface="Times New Roman" panose="02020603050405020304" pitchFamily="18" charset="0"/>
            <a:cs typeface="Times New Roman" panose="02020603050405020304" pitchFamily="18" charset="0"/>
          </a:endParaRPr>
        </a:p>
      </dsp:txBody>
      <dsp:txXfrm>
        <a:off x="1617241" y="2246014"/>
        <a:ext cx="47199" cy="47199"/>
      </dsp:txXfrm>
    </dsp:sp>
    <dsp:sp modelId="{79D7D403-73B0-9540-88C3-17FD7CEB8419}">
      <dsp:nvSpPr>
        <dsp:cNvPr id="0" name=""/>
        <dsp:cNvSpPr/>
      </dsp:nvSpPr>
      <dsp:spPr>
        <a:xfrm rot="16200000">
          <a:off x="-1158699" y="2116661"/>
          <a:ext cx="3958632" cy="990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err="1">
              <a:solidFill>
                <a:schemeClr val="bg1"/>
              </a:solidFill>
              <a:latin typeface="Times New Roman" panose="02020603050405020304" pitchFamily="18" charset="0"/>
              <a:cs typeface="Times New Roman" panose="02020603050405020304" pitchFamily="18" charset="0"/>
            </a:rPr>
            <a:t>Ý</a:t>
          </a:r>
          <a:r>
            <a:rPr lang="en-US" sz="4400" b="1" kern="1200" dirty="0">
              <a:solidFill>
                <a:schemeClr val="bg1"/>
              </a:solidFill>
              <a:latin typeface="Times New Roman" panose="02020603050405020304" pitchFamily="18" charset="0"/>
              <a:cs typeface="Times New Roman" panose="02020603050405020304" pitchFamily="18" charset="0"/>
            </a:rPr>
            <a:t> </a:t>
          </a:r>
          <a:r>
            <a:rPr lang="en-US" sz="4400" b="1" kern="1200" dirty="0" err="1">
              <a:solidFill>
                <a:schemeClr val="bg1"/>
              </a:solidFill>
              <a:latin typeface="Times New Roman" panose="02020603050405020304" pitchFamily="18" charset="0"/>
              <a:cs typeface="Times New Roman" panose="02020603050405020304" pitchFamily="18" charset="0"/>
            </a:rPr>
            <a:t>kiến</a:t>
          </a:r>
          <a:r>
            <a:rPr lang="en-US" sz="4400" b="1" kern="1200" dirty="0">
              <a:solidFill>
                <a:schemeClr val="bg1"/>
              </a:solidFill>
              <a:latin typeface="Times New Roman" panose="02020603050405020304" pitchFamily="18" charset="0"/>
              <a:cs typeface="Times New Roman" panose="02020603050405020304" pitchFamily="18" charset="0"/>
            </a:rPr>
            <a:t> </a:t>
          </a:r>
          <a:r>
            <a:rPr lang="en-US" sz="4400" b="1" kern="1200" dirty="0" err="1">
              <a:solidFill>
                <a:schemeClr val="bg1"/>
              </a:solidFill>
              <a:latin typeface="Times New Roman" panose="02020603050405020304" pitchFamily="18" charset="0"/>
              <a:cs typeface="Times New Roman" panose="02020603050405020304" pitchFamily="18" charset="0"/>
            </a:rPr>
            <a:t>tác</a:t>
          </a:r>
          <a:r>
            <a:rPr lang="en-US" sz="4400" b="1" kern="1200" dirty="0">
              <a:solidFill>
                <a:schemeClr val="bg1"/>
              </a:solidFill>
              <a:latin typeface="Times New Roman" panose="02020603050405020304" pitchFamily="18" charset="0"/>
              <a:cs typeface="Times New Roman" panose="02020603050405020304" pitchFamily="18" charset="0"/>
            </a:rPr>
            <a:t> </a:t>
          </a:r>
          <a:r>
            <a:rPr lang="en-US" sz="4400" b="1" kern="1200" dirty="0" err="1">
              <a:solidFill>
                <a:schemeClr val="bg1"/>
              </a:solidFill>
              <a:latin typeface="Times New Roman" panose="02020603050405020304" pitchFamily="18" charset="0"/>
              <a:cs typeface="Times New Roman" panose="02020603050405020304" pitchFamily="18" charset="0"/>
            </a:rPr>
            <a:t>giả</a:t>
          </a: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1158699" y="2116661"/>
        <a:ext cx="3958632" cy="990609"/>
      </dsp:txXfrm>
    </dsp:sp>
    <dsp:sp modelId="{EEF8D71D-9F1C-CB49-B131-BA689252B3B8}">
      <dsp:nvSpPr>
        <dsp:cNvPr id="0" name=""/>
        <dsp:cNvSpPr/>
      </dsp:nvSpPr>
      <dsp:spPr>
        <a:xfrm>
          <a:off x="1965761" y="1325778"/>
          <a:ext cx="5760603" cy="12029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i="1" kern="1200" dirty="0">
              <a:latin typeface="Times New Roman" panose="02020603050405020304" pitchFamily="18" charset="0"/>
              <a:cs typeface="Times New Roman" panose="02020603050405020304" pitchFamily="18" charset="0"/>
            </a:rPr>
            <a:t>“Ai </a:t>
          </a:r>
          <a:r>
            <a:rPr lang="en-US" sz="3200" i="1" kern="1200" dirty="0" err="1">
              <a:latin typeface="Times New Roman" panose="02020603050405020304" pitchFamily="18" charset="0"/>
              <a:cs typeface="Times New Roman" panose="02020603050405020304" pitchFamily="18" charset="0"/>
            </a:rPr>
            <a:t>biết</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được</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Nguyên</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Hồng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đã</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khóc</a:t>
          </a:r>
          <a:r>
            <a:rPr lang="en-US" sz="3200" i="1" kern="1200" dirty="0">
              <a:latin typeface="Times New Roman" panose="02020603050405020304" pitchFamily="18" charset="0"/>
              <a:cs typeface="Times New Roman" panose="02020603050405020304" pitchFamily="18" charset="0"/>
            </a:rPr>
            <a:t> bao </a:t>
          </a:r>
          <a:r>
            <a:rPr lang="en-US" sz="3200" i="1" kern="1200" dirty="0" err="1">
              <a:latin typeface="Times New Roman" panose="02020603050405020304" pitchFamily="18" charset="0"/>
              <a:cs typeface="Times New Roman" panose="02020603050405020304" pitchFamily="18" charset="0"/>
            </a:rPr>
            <a:t>nhiêu</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lần</a:t>
          </a:r>
          <a:r>
            <a:rPr lang="en-US" sz="3200" i="1" kern="1200" dirty="0">
              <a:latin typeface="Times New Roman" panose="02020603050405020304" pitchFamily="18" charset="0"/>
              <a:cs typeface="Times New Roman" panose="02020603050405020304" pitchFamily="18" charset="0"/>
            </a:rPr>
            <a:t>…”</a:t>
          </a:r>
        </a:p>
      </dsp:txBody>
      <dsp:txXfrm>
        <a:off x="1965761" y="1325778"/>
        <a:ext cx="5760603" cy="1202966"/>
      </dsp:txXfrm>
    </dsp:sp>
    <dsp:sp modelId="{D6FAA516-F28A-524E-85CC-3CAF59CE2474}">
      <dsp:nvSpPr>
        <dsp:cNvPr id="0" name=""/>
        <dsp:cNvSpPr/>
      </dsp:nvSpPr>
      <dsp:spPr>
        <a:xfrm>
          <a:off x="1965761" y="2776397"/>
          <a:ext cx="5836927" cy="1121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i="1" kern="1200" dirty="0">
              <a:latin typeface="Times New Roman" panose="02020603050405020304" pitchFamily="18" charset="0"/>
              <a:cs typeface="Times New Roman" panose="02020603050405020304" pitchFamily="18" charset="0"/>
            </a:rPr>
            <a:t>“</a:t>
          </a:r>
          <a:r>
            <a:rPr lang="en-US" sz="3200" i="1" kern="1200" dirty="0" err="1">
              <a:latin typeface="Times New Roman" panose="02020603050405020304" pitchFamily="18" charset="0"/>
              <a:cs typeface="Times New Roman" panose="02020603050405020304" pitchFamily="18" charset="0"/>
            </a:rPr>
            <a:t>Mỗi</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dòng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chữ</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ông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viết</a:t>
          </a:r>
          <a:r>
            <a:rPr lang="en-US" sz="3200" i="1" kern="1200" dirty="0">
              <a:latin typeface="Times New Roman" panose="02020603050405020304" pitchFamily="18" charset="0"/>
              <a:cs typeface="Times New Roman" panose="02020603050405020304" pitchFamily="18" charset="0"/>
            </a:rPr>
            <a:t> ra </a:t>
          </a:r>
          <a:r>
            <a:rPr lang="en-US" sz="3200" i="1" kern="1200" dirty="0" err="1">
              <a:latin typeface="Times New Roman" panose="02020603050405020304" pitchFamily="18" charset="0"/>
              <a:cs typeface="Times New Roman" panose="02020603050405020304" pitchFamily="18" charset="0"/>
            </a:rPr>
            <a:t>là</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một</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dòng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nước</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mắt</a:t>
          </a:r>
          <a:r>
            <a:rPr lang="en-US" sz="3200" i="1" kern="1200" dirty="0">
              <a:latin typeface="Times New Roman" panose="02020603050405020304" pitchFamily="18" charset="0"/>
              <a:cs typeface="Times New Roman" panose="02020603050405020304" pitchFamily="18" charset="0"/>
            </a:rPr>
            <a:t>” </a:t>
          </a:r>
          <a:r>
            <a:rPr lang="vi-VN" sz="3200" kern="1200" dirty="0">
              <a:latin typeface="Times New Roman" panose="02020603050405020304" pitchFamily="18" charset="0"/>
              <a:cs typeface="Times New Roman" panose="02020603050405020304" pitchFamily="18" charset="0"/>
            </a:rPr>
            <a:t>(</a:t>
          </a:r>
          <a:r>
            <a:rPr lang="en-US" sz="3200" kern="1200" dirty="0">
              <a:latin typeface="Times New Roman" panose="02020603050405020304" pitchFamily="18" charset="0"/>
              <a:cs typeface="Times New Roman" panose="02020603050405020304" pitchFamily="18" charset="0"/>
            </a:rPr>
            <a:t>so </a:t>
          </a:r>
          <a:r>
            <a:rPr lang="en-US" sz="3200" kern="1200" dirty="0" err="1">
              <a:latin typeface="Times New Roman" panose="02020603050405020304" pitchFamily="18" charset="0"/>
              <a:cs typeface="Times New Roman" panose="02020603050405020304" pitchFamily="18" charset="0"/>
            </a:rPr>
            <a:t>sánh</a:t>
          </a:r>
          <a:r>
            <a:rPr lang="vi-VN" sz="3200"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dsp:txBody>
      <dsp:txXfrm>
        <a:off x="1965761" y="2776397"/>
        <a:ext cx="5836927" cy="1121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4215C-C535-864D-A906-D728F8FB5B25}">
      <dsp:nvSpPr>
        <dsp:cNvPr id="0" name=""/>
        <dsp:cNvSpPr/>
      </dsp:nvSpPr>
      <dsp:spPr>
        <a:xfrm>
          <a:off x="0" y="389981"/>
          <a:ext cx="6023169"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C04086-B77C-EC4F-9EBD-DFC8FF5168EC}">
      <dsp:nvSpPr>
        <dsp:cNvPr id="0" name=""/>
        <dsp:cNvSpPr/>
      </dsp:nvSpPr>
      <dsp:spPr>
        <a:xfrm>
          <a:off x="378363" y="50501"/>
          <a:ext cx="5297089"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0" rIns="200217" bIns="0" numCol="1" spcCol="1270" anchor="ctr" anchorCtr="0">
          <a:noAutofit/>
        </a:bodyPr>
        <a:lstStyle/>
        <a:p>
          <a:pPr lvl="0" algn="l" defTabSz="1155700">
            <a:lnSpc>
              <a:spcPct val="90000"/>
            </a:lnSpc>
            <a:spcBef>
              <a:spcPct val="0"/>
            </a:spcBef>
            <a:spcAft>
              <a:spcPct val="35000"/>
            </a:spcAft>
          </a:pPr>
          <a:r>
            <a:rPr lang="vi-VN" sz="2600" kern="1200" dirty="0">
              <a:latin typeface="Times New Roman" panose="02020603050405020304" pitchFamily="18" charset="0"/>
              <a:cs typeface="Times New Roman" panose="02020603050405020304" pitchFamily="18" charset="0"/>
            </a:rPr>
            <a:t>- Mồ côi cha khi 12 tuổi</a:t>
          </a:r>
          <a:endParaRPr lang="en-US" sz="2600" kern="1200" dirty="0">
            <a:latin typeface="Times New Roman" panose="02020603050405020304" pitchFamily="18" charset="0"/>
            <a:cs typeface="Times New Roman" panose="02020603050405020304" pitchFamily="18" charset="0"/>
          </a:endParaRPr>
        </a:p>
      </dsp:txBody>
      <dsp:txXfrm>
        <a:off x="411507" y="83645"/>
        <a:ext cx="5230801" cy="612672"/>
      </dsp:txXfrm>
    </dsp:sp>
    <dsp:sp modelId="{F25882BC-5D23-D44E-8242-CB1E0544746F}">
      <dsp:nvSpPr>
        <dsp:cNvPr id="0" name=""/>
        <dsp:cNvSpPr/>
      </dsp:nvSpPr>
      <dsp:spPr>
        <a:xfrm>
          <a:off x="0" y="1433261"/>
          <a:ext cx="6023169"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840664-21DA-4245-A80A-51FC73A1DD41}">
      <dsp:nvSpPr>
        <dsp:cNvPr id="0" name=""/>
        <dsp:cNvSpPr/>
      </dsp:nvSpPr>
      <dsp:spPr>
        <a:xfrm>
          <a:off x="378363" y="1093781"/>
          <a:ext cx="5297089"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0" rIns="200217" bIns="0" numCol="1" spcCol="1270" anchor="ctr" anchorCtr="0">
          <a:noAutofit/>
        </a:bodyPr>
        <a:lstStyle/>
        <a:p>
          <a:pPr lvl="0" algn="l" defTabSz="1155700">
            <a:lnSpc>
              <a:spcPct val="90000"/>
            </a:lnSpc>
            <a:spcBef>
              <a:spcPct val="0"/>
            </a:spcBef>
            <a:spcAft>
              <a:spcPct val="35000"/>
            </a:spcAft>
          </a:pPr>
          <a:r>
            <a:rPr lang="vi-VN" sz="2600" kern="1200" dirty="0">
              <a:latin typeface="Times New Roman" panose="02020603050405020304" pitchFamily="18" charset="0"/>
              <a:cs typeface="Times New Roman" panose="02020603050405020304" pitchFamily="18" charset="0"/>
            </a:rPr>
            <a:t>- Mẹ lấy chồng khác, </a:t>
          </a:r>
          <a:r>
            <a:rPr lang="en-US" sz="2600" kern="1200" dirty="0" err="1">
              <a:latin typeface="Times New Roman" panose="02020603050405020304" pitchFamily="18" charset="0"/>
              <a:cs typeface="Times New Roman" panose="02020603050405020304" pitchFamily="18" charset="0"/>
            </a:rPr>
            <a:t>thường</a:t>
          </a:r>
          <a:r>
            <a:rPr lang="en-US" sz="2600" kern="1200" dirty="0">
              <a:latin typeface="Times New Roman" panose="02020603050405020304" pitchFamily="18" charset="0"/>
              <a:cs typeface="Times New Roman" panose="02020603050405020304" pitchFamily="18" charset="0"/>
            </a:rPr>
            <a:t> </a:t>
          </a:r>
          <a:r>
            <a:rPr lang="vi-VN" sz="2600" kern="1200" dirty="0">
              <a:latin typeface="Times New Roman" panose="02020603050405020304" pitchFamily="18" charset="0"/>
              <a:cs typeface="Times New Roman" panose="02020603050405020304" pitchFamily="18" charset="0"/>
            </a:rPr>
            <a:t>đi làm ăn xa</a:t>
          </a:r>
          <a:endParaRPr lang="en-US" sz="2600" kern="1200" dirty="0">
            <a:latin typeface="Times New Roman" panose="02020603050405020304" pitchFamily="18" charset="0"/>
            <a:cs typeface="Times New Roman" panose="02020603050405020304" pitchFamily="18" charset="0"/>
          </a:endParaRPr>
        </a:p>
      </dsp:txBody>
      <dsp:txXfrm>
        <a:off x="411507" y="1126925"/>
        <a:ext cx="5230801" cy="612672"/>
      </dsp:txXfrm>
    </dsp:sp>
    <dsp:sp modelId="{B772D21D-6350-F04E-AA6C-53BA5091118F}">
      <dsp:nvSpPr>
        <dsp:cNvPr id="0" name=""/>
        <dsp:cNvSpPr/>
      </dsp:nvSpPr>
      <dsp:spPr>
        <a:xfrm>
          <a:off x="0" y="2643606"/>
          <a:ext cx="6162028"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E4964F-264A-8049-A08A-4D84F2552DE6}">
      <dsp:nvSpPr>
        <dsp:cNvPr id="0" name=""/>
        <dsp:cNvSpPr/>
      </dsp:nvSpPr>
      <dsp:spPr>
        <a:xfrm>
          <a:off x="378363" y="2137061"/>
          <a:ext cx="5707667" cy="8460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0" rIns="200217" bIns="0" numCol="1" spcCol="1270" anchor="ctr" anchorCtr="0">
          <a:noAutofit/>
        </a:bodyPr>
        <a:lstStyle/>
        <a:p>
          <a:pPr lvl="0" algn="l" defTabSz="1155700">
            <a:lnSpc>
              <a:spcPct val="90000"/>
            </a:lnSpc>
            <a:spcBef>
              <a:spcPct val="0"/>
            </a:spcBef>
            <a:spcAft>
              <a:spcPct val="35000"/>
            </a:spcAft>
          </a:pP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Giá</a:t>
          </a:r>
          <a:r>
            <a:rPr lang="en-US" sz="2600" i="1" kern="1200" dirty="0">
              <a:latin typeface="Times New Roman" panose="02020603050405020304" pitchFamily="18" charset="0"/>
              <a:cs typeface="Times New Roman" panose="02020603050405020304" pitchFamily="18" charset="0"/>
            </a:rPr>
            <a:t> ai </a:t>
          </a:r>
          <a:r>
            <a:rPr lang="en-US" sz="2600" i="1" kern="1200" dirty="0" err="1">
              <a:latin typeface="Times New Roman" panose="02020603050405020304" pitchFamily="18" charset="0"/>
              <a:cs typeface="Times New Roman" panose="02020603050405020304" pitchFamily="18" charset="0"/>
            </a:rPr>
            <a:t>cho</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tôi</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một</a:t>
          </a:r>
          <a:r>
            <a:rPr lang="en-US" sz="2600" i="1" kern="1200" dirty="0">
              <a:latin typeface="Times New Roman" panose="02020603050405020304" pitchFamily="18" charset="0"/>
              <a:cs typeface="Times New Roman" panose="02020603050405020304" pitchFamily="18" charset="0"/>
            </a:rPr>
            <a:t> xu </a:t>
          </a:r>
          <a:r>
            <a:rPr lang="en-US" sz="2600" i="1" kern="1200" dirty="0" err="1">
              <a:latin typeface="Times New Roman" panose="02020603050405020304" pitchFamily="18" charset="0"/>
              <a:cs typeface="Times New Roman" panose="02020603050405020304" pitchFamily="18" charset="0"/>
            </a:rPr>
            <a:t>nhỉ</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Chỉ</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một</a:t>
          </a:r>
          <a:r>
            <a:rPr lang="en-US" sz="2600" i="1" kern="1200" dirty="0">
              <a:latin typeface="Times New Roman" panose="02020603050405020304" pitchFamily="18" charset="0"/>
              <a:cs typeface="Times New Roman" panose="02020603050405020304" pitchFamily="18" charset="0"/>
            </a:rPr>
            <a:t> xu </a:t>
          </a:r>
          <a:r>
            <a:rPr lang="en-US" sz="2600" i="1" kern="1200" dirty="0" err="1">
              <a:latin typeface="Times New Roman" panose="02020603050405020304" pitchFamily="18" charset="0"/>
              <a:cs typeface="Times New Roman" panose="02020603050405020304" pitchFamily="18" charset="0"/>
            </a:rPr>
            <a:t>thôi</a:t>
          </a:r>
          <a:r>
            <a:rPr lang="en-US" sz="2600" i="1" kern="1200" dirty="0">
              <a:latin typeface="Times New Roman" panose="02020603050405020304" pitchFamily="18" charset="0"/>
              <a:cs typeface="Times New Roman" panose="02020603050405020304" pitchFamily="18" charset="0"/>
            </a:rPr>
            <a:t>!...” </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Những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ngày</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thơ</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ấu</a:t>
          </a:r>
          <a:r>
            <a:rPr lang="en-US" sz="2600" kern="1200" dirty="0">
              <a:latin typeface="Times New Roman" panose="02020603050405020304" pitchFamily="18" charset="0"/>
              <a:cs typeface="Times New Roman" panose="02020603050405020304" pitchFamily="18" charset="0"/>
            </a:rPr>
            <a:t>)</a:t>
          </a:r>
        </a:p>
      </dsp:txBody>
      <dsp:txXfrm>
        <a:off x="419662" y="2178360"/>
        <a:ext cx="5625069" cy="76342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8C2D0-6731-4BCC-A5F4-AE7B812F1F9B}" type="datetimeFigureOut">
              <a:rPr lang="zh-CN" altLang="en-US" smtClean="0"/>
              <a:t>2023/11/14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A1EC7-69F3-4752-BC1B-FA5AEE4D79EC}" type="slidenum">
              <a:rPr lang="zh-CN" altLang="en-US" smtClean="0"/>
              <a:t>‹#›</a:t>
            </a:fld>
            <a:endParaRPr lang="zh-CN" altLang="en-US"/>
          </a:p>
        </p:txBody>
      </p:sp>
    </p:spTree>
    <p:extLst>
      <p:ext uri="{BB962C8B-B14F-4D97-AF65-F5344CB8AC3E}">
        <p14:creationId xmlns:p14="http://schemas.microsoft.com/office/powerpoint/2010/main" val="160874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extLst>
      <p:ext uri="{BB962C8B-B14F-4D97-AF65-F5344CB8AC3E}">
        <p14:creationId xmlns:p14="http://schemas.microsoft.com/office/powerpoint/2010/main" val="313224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10</a:t>
            </a:fld>
            <a:endParaRPr lang="zh-CN" altLang="en-US"/>
          </a:p>
        </p:txBody>
      </p:sp>
    </p:spTree>
    <p:extLst>
      <p:ext uri="{BB962C8B-B14F-4D97-AF65-F5344CB8AC3E}">
        <p14:creationId xmlns:p14="http://schemas.microsoft.com/office/powerpoint/2010/main" val="137042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11</a:t>
            </a:fld>
            <a:endParaRPr lang="zh-CN" altLang="en-US"/>
          </a:p>
        </p:txBody>
      </p:sp>
    </p:spTree>
    <p:extLst>
      <p:ext uri="{BB962C8B-B14F-4D97-AF65-F5344CB8AC3E}">
        <p14:creationId xmlns:p14="http://schemas.microsoft.com/office/powerpoint/2010/main" val="693870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13</a:t>
            </a:fld>
            <a:endParaRPr lang="zh-CN" altLang="en-US"/>
          </a:p>
        </p:txBody>
      </p:sp>
    </p:spTree>
    <p:extLst>
      <p:ext uri="{BB962C8B-B14F-4D97-AF65-F5344CB8AC3E}">
        <p14:creationId xmlns:p14="http://schemas.microsoft.com/office/powerpoint/2010/main" val="282675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14</a:t>
            </a:fld>
            <a:endParaRPr lang="zh-CN" altLang="en-US"/>
          </a:p>
        </p:txBody>
      </p:sp>
    </p:spTree>
    <p:extLst>
      <p:ext uri="{BB962C8B-B14F-4D97-AF65-F5344CB8AC3E}">
        <p14:creationId xmlns:p14="http://schemas.microsoft.com/office/powerpoint/2010/main" val="297561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dirty="0"/>
          </a:p>
          <a:p>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15</a:t>
            </a:fld>
            <a:endParaRPr lang="zh-CN" altLang="en-US"/>
          </a:p>
        </p:txBody>
      </p:sp>
    </p:spTree>
    <p:extLst>
      <p:ext uri="{BB962C8B-B14F-4D97-AF65-F5344CB8AC3E}">
        <p14:creationId xmlns:p14="http://schemas.microsoft.com/office/powerpoint/2010/main" val="2275117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17</a:t>
            </a:fld>
            <a:endParaRPr lang="zh-CN" altLang="en-US"/>
          </a:p>
        </p:txBody>
      </p:sp>
    </p:spTree>
    <p:extLst>
      <p:ext uri="{BB962C8B-B14F-4D97-AF65-F5344CB8AC3E}">
        <p14:creationId xmlns:p14="http://schemas.microsoft.com/office/powerpoint/2010/main" val="3068560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18</a:t>
            </a:fld>
            <a:endParaRPr lang="zh-CN" altLang="en-US"/>
          </a:p>
        </p:txBody>
      </p:sp>
    </p:spTree>
    <p:extLst>
      <p:ext uri="{BB962C8B-B14F-4D97-AF65-F5344CB8AC3E}">
        <p14:creationId xmlns:p14="http://schemas.microsoft.com/office/powerpoint/2010/main" val="52237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1431740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20</a:t>
            </a:fld>
            <a:endParaRPr lang="zh-CN" altLang="en-US"/>
          </a:p>
        </p:txBody>
      </p:sp>
    </p:spTree>
    <p:extLst>
      <p:ext uri="{BB962C8B-B14F-4D97-AF65-F5344CB8AC3E}">
        <p14:creationId xmlns:p14="http://schemas.microsoft.com/office/powerpoint/2010/main" val="216889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a:t>
            </a:fld>
            <a:endParaRPr lang="zh-CN" altLang="en-US"/>
          </a:p>
        </p:txBody>
      </p:sp>
    </p:spTree>
    <p:extLst>
      <p:ext uri="{BB962C8B-B14F-4D97-AF65-F5344CB8AC3E}">
        <p14:creationId xmlns:p14="http://schemas.microsoft.com/office/powerpoint/2010/main" val="2033743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21</a:t>
            </a:fld>
            <a:endParaRPr lang="zh-CN" altLang="en-US"/>
          </a:p>
        </p:txBody>
      </p:sp>
    </p:spTree>
    <p:extLst>
      <p:ext uri="{BB962C8B-B14F-4D97-AF65-F5344CB8AC3E}">
        <p14:creationId xmlns:p14="http://schemas.microsoft.com/office/powerpoint/2010/main" val="829325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22</a:t>
            </a:fld>
            <a:endParaRPr lang="zh-CN" altLang="en-US"/>
          </a:p>
        </p:txBody>
      </p:sp>
    </p:spTree>
    <p:extLst>
      <p:ext uri="{BB962C8B-B14F-4D97-AF65-F5344CB8AC3E}">
        <p14:creationId xmlns:p14="http://schemas.microsoft.com/office/powerpoint/2010/main" val="3258091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23</a:t>
            </a:fld>
            <a:endParaRPr lang="zh-CN" altLang="en-US"/>
          </a:p>
        </p:txBody>
      </p:sp>
    </p:spTree>
    <p:extLst>
      <p:ext uri="{BB962C8B-B14F-4D97-AF65-F5344CB8AC3E}">
        <p14:creationId xmlns:p14="http://schemas.microsoft.com/office/powerpoint/2010/main" val="106351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24</a:t>
            </a:fld>
            <a:endParaRPr lang="zh-CN" altLang="en-US"/>
          </a:p>
        </p:txBody>
      </p:sp>
    </p:spTree>
    <p:extLst>
      <p:ext uri="{BB962C8B-B14F-4D97-AF65-F5344CB8AC3E}">
        <p14:creationId xmlns:p14="http://schemas.microsoft.com/office/powerpoint/2010/main" val="3434756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25</a:t>
            </a:fld>
            <a:endParaRPr lang="zh-CN" altLang="en-US"/>
          </a:p>
        </p:txBody>
      </p:sp>
    </p:spTree>
    <p:extLst>
      <p:ext uri="{BB962C8B-B14F-4D97-AF65-F5344CB8AC3E}">
        <p14:creationId xmlns:p14="http://schemas.microsoft.com/office/powerpoint/2010/main" val="1689599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26</a:t>
            </a:fld>
            <a:endParaRPr lang="zh-CN" altLang="en-US"/>
          </a:p>
        </p:txBody>
      </p:sp>
    </p:spTree>
    <p:extLst>
      <p:ext uri="{BB962C8B-B14F-4D97-AF65-F5344CB8AC3E}">
        <p14:creationId xmlns:p14="http://schemas.microsoft.com/office/powerpoint/2010/main" val="1163234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58481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dirty="0"/>
          </a:p>
          <a:p>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28</a:t>
            </a:fld>
            <a:endParaRPr lang="zh-CN" altLang="en-US"/>
          </a:p>
        </p:txBody>
      </p:sp>
    </p:spTree>
    <p:extLst>
      <p:ext uri="{BB962C8B-B14F-4D97-AF65-F5344CB8AC3E}">
        <p14:creationId xmlns:p14="http://schemas.microsoft.com/office/powerpoint/2010/main" val="404644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29</a:t>
            </a:fld>
            <a:endParaRPr lang="zh-CN" altLang="en-US"/>
          </a:p>
        </p:txBody>
      </p:sp>
    </p:spTree>
    <p:extLst>
      <p:ext uri="{BB962C8B-B14F-4D97-AF65-F5344CB8AC3E}">
        <p14:creationId xmlns:p14="http://schemas.microsoft.com/office/powerpoint/2010/main" val="979557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30</a:t>
            </a:fld>
            <a:endParaRPr lang="zh-CN" altLang="en-US"/>
          </a:p>
        </p:txBody>
      </p:sp>
    </p:spTree>
    <p:extLst>
      <p:ext uri="{BB962C8B-B14F-4D97-AF65-F5344CB8AC3E}">
        <p14:creationId xmlns:p14="http://schemas.microsoft.com/office/powerpoint/2010/main" val="56134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3</a:t>
            </a:fld>
            <a:endParaRPr lang="zh-CN" altLang="en-US"/>
          </a:p>
        </p:txBody>
      </p:sp>
    </p:spTree>
    <p:extLst>
      <p:ext uri="{BB962C8B-B14F-4D97-AF65-F5344CB8AC3E}">
        <p14:creationId xmlns:p14="http://schemas.microsoft.com/office/powerpoint/2010/main" val="181552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31</a:t>
            </a:fld>
            <a:endParaRPr lang="zh-CN" altLang="en-US"/>
          </a:p>
        </p:txBody>
      </p:sp>
    </p:spTree>
    <p:extLst>
      <p:ext uri="{BB962C8B-B14F-4D97-AF65-F5344CB8AC3E}">
        <p14:creationId xmlns:p14="http://schemas.microsoft.com/office/powerpoint/2010/main" val="3315831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32</a:t>
            </a:fld>
            <a:endParaRPr lang="zh-CN" altLang="en-US"/>
          </a:p>
        </p:txBody>
      </p:sp>
    </p:spTree>
    <p:extLst>
      <p:ext uri="{BB962C8B-B14F-4D97-AF65-F5344CB8AC3E}">
        <p14:creationId xmlns:p14="http://schemas.microsoft.com/office/powerpoint/2010/main" val="4204279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33</a:t>
            </a:fld>
            <a:endParaRPr lang="zh-CN" altLang="en-US"/>
          </a:p>
        </p:txBody>
      </p:sp>
    </p:spTree>
    <p:extLst>
      <p:ext uri="{BB962C8B-B14F-4D97-AF65-F5344CB8AC3E}">
        <p14:creationId xmlns:p14="http://schemas.microsoft.com/office/powerpoint/2010/main" val="1421594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F1CB8912-F0BA-4AD8-8415-DA1F26BCB09F}" type="slidenum">
              <a:rPr lang="zh-CN" altLang="en-US" smtClean="0"/>
              <a:t>34</a:t>
            </a:fld>
            <a:endParaRPr lang="zh-CN" altLang="en-US"/>
          </a:p>
        </p:txBody>
      </p:sp>
    </p:spTree>
    <p:extLst>
      <p:ext uri="{BB962C8B-B14F-4D97-AF65-F5344CB8AC3E}">
        <p14:creationId xmlns:p14="http://schemas.microsoft.com/office/powerpoint/2010/main" val="371006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4</a:t>
            </a:fld>
            <a:endParaRPr lang="zh-CN" altLang="en-US"/>
          </a:p>
        </p:txBody>
      </p:sp>
    </p:spTree>
    <p:extLst>
      <p:ext uri="{BB962C8B-B14F-4D97-AF65-F5344CB8AC3E}">
        <p14:creationId xmlns:p14="http://schemas.microsoft.com/office/powerpoint/2010/main" val="195612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5</a:t>
            </a:fld>
            <a:endParaRPr lang="zh-CN" altLang="en-US"/>
          </a:p>
        </p:txBody>
      </p:sp>
    </p:spTree>
    <p:extLst>
      <p:ext uri="{BB962C8B-B14F-4D97-AF65-F5344CB8AC3E}">
        <p14:creationId xmlns:p14="http://schemas.microsoft.com/office/powerpoint/2010/main" val="330223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6</a:t>
            </a:fld>
            <a:endParaRPr lang="zh-CN" altLang="en-US"/>
          </a:p>
        </p:txBody>
      </p:sp>
    </p:spTree>
    <p:extLst>
      <p:ext uri="{BB962C8B-B14F-4D97-AF65-F5344CB8AC3E}">
        <p14:creationId xmlns:p14="http://schemas.microsoft.com/office/powerpoint/2010/main" val="76842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7</a:t>
            </a:fld>
            <a:endParaRPr lang="zh-CN" altLang="en-US"/>
          </a:p>
        </p:txBody>
      </p:sp>
    </p:spTree>
    <p:extLst>
      <p:ext uri="{BB962C8B-B14F-4D97-AF65-F5344CB8AC3E}">
        <p14:creationId xmlns:p14="http://schemas.microsoft.com/office/powerpoint/2010/main" val="137355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8</a:t>
            </a:fld>
            <a:endParaRPr lang="zh-CN" altLang="en-US"/>
          </a:p>
        </p:txBody>
      </p:sp>
    </p:spTree>
    <p:extLst>
      <p:ext uri="{BB962C8B-B14F-4D97-AF65-F5344CB8AC3E}">
        <p14:creationId xmlns:p14="http://schemas.microsoft.com/office/powerpoint/2010/main" val="292898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9</a:t>
            </a:fld>
            <a:endParaRPr lang="zh-CN" altLang="en-US"/>
          </a:p>
        </p:txBody>
      </p:sp>
    </p:spTree>
    <p:extLst>
      <p:ext uri="{BB962C8B-B14F-4D97-AF65-F5344CB8AC3E}">
        <p14:creationId xmlns:p14="http://schemas.microsoft.com/office/powerpoint/2010/main" val="231758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1C01A3-2B17-42C2-B2AB-3BA4A4D963C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42E8ECF-3B43-46D6-AB7B-4207F2CB0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B3B5F52A-E4D4-4CCF-895D-E399B4B7CB98}"/>
              </a:ext>
            </a:extLst>
          </p:cNvPr>
          <p:cNvSpPr>
            <a:spLocks noGrp="1"/>
          </p:cNvSpPr>
          <p:nvPr>
            <p:ph type="dt" sz="half" idx="10"/>
          </p:nvPr>
        </p:nvSpPr>
        <p:spPr/>
        <p:txBody>
          <a:bodyPr/>
          <a:lstStyle/>
          <a:p>
            <a:fld id="{419BC2E5-256E-4EC7-8395-2D8FFE33A3E7}"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xmlns="" id="{F7A66131-1239-4F15-B5D8-0A60D4DAC0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EE63D02-E87B-4BC2-8838-04E5DFD82E0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413173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33FFF4-8822-4EC6-91C5-592B4AF63C4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5A7ABDA-2BF9-4595-93BF-AC19BE026A4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F61A383-289D-4AA6-8720-70381A93CE45}"/>
              </a:ext>
            </a:extLst>
          </p:cNvPr>
          <p:cNvSpPr>
            <a:spLocks noGrp="1"/>
          </p:cNvSpPr>
          <p:nvPr>
            <p:ph type="dt" sz="half" idx="10"/>
          </p:nvPr>
        </p:nvSpPr>
        <p:spPr/>
        <p:txBody>
          <a:bodyPr/>
          <a:lstStyle/>
          <a:p>
            <a:fld id="{419BC2E5-256E-4EC7-8395-2D8FFE33A3E7}"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xmlns="" id="{C64B99AB-E02F-4370-A46D-E746FB8434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0397FA9-1C31-49E8-8E4A-EB0365F8172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9286176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0B12B52-0449-4D17-9DF0-A2C9907EBA4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39CF671-0729-4308-82D8-6584F61BDEC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0B1E13E-DB4C-422A-91E6-64376045E97D}"/>
              </a:ext>
            </a:extLst>
          </p:cNvPr>
          <p:cNvSpPr>
            <a:spLocks noGrp="1"/>
          </p:cNvSpPr>
          <p:nvPr>
            <p:ph type="dt" sz="half" idx="10"/>
          </p:nvPr>
        </p:nvSpPr>
        <p:spPr/>
        <p:txBody>
          <a:bodyPr/>
          <a:lstStyle/>
          <a:p>
            <a:fld id="{419BC2E5-256E-4EC7-8395-2D8FFE33A3E7}"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xmlns="" id="{A52250F8-8F16-4146-B9B6-C2D7EB9912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B388A13-0C65-453D-AA2D-095246DDF507}"/>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99023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49185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13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FCC1D15-A178-45C6-8CD6-049345CB769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441EF2E-FB60-4E0A-9925-BC56FAFF12C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8B2ACAF-C2EF-4003-9787-22918D029CFF}"/>
              </a:ext>
            </a:extLst>
          </p:cNvPr>
          <p:cNvSpPr>
            <a:spLocks noGrp="1"/>
          </p:cNvSpPr>
          <p:nvPr>
            <p:ph type="dt" sz="half" idx="10"/>
          </p:nvPr>
        </p:nvSpPr>
        <p:spPr/>
        <p:txBody>
          <a:bodyPr/>
          <a:lstStyle/>
          <a:p>
            <a:fld id="{419BC2E5-256E-4EC7-8395-2D8FFE33A3E7}"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xmlns="" id="{D0FAA0D9-B6D4-432A-946B-7C9C2BAF99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D3BB19F-EB0B-41B6-BF7B-7B0710B80B1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7570414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B8DEBD-0F09-489C-B07E-EA2DA6FBE5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5E43F65-36A2-464C-B26F-BD6830892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19F660A4-EA24-4117-B830-EE536BA7752A}"/>
              </a:ext>
            </a:extLst>
          </p:cNvPr>
          <p:cNvSpPr>
            <a:spLocks noGrp="1"/>
          </p:cNvSpPr>
          <p:nvPr>
            <p:ph type="dt" sz="half" idx="10"/>
          </p:nvPr>
        </p:nvSpPr>
        <p:spPr/>
        <p:txBody>
          <a:bodyPr/>
          <a:lstStyle/>
          <a:p>
            <a:fld id="{419BC2E5-256E-4EC7-8395-2D8FFE33A3E7}"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xmlns="" id="{F3E70239-6D1D-4FCB-92FD-3208A4C0DE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885CF27-8A22-45A9-8901-65A0D78C419C}"/>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5056919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C6B2181-DF1E-4F40-8717-66713B0AF7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8783D72-AD91-4D0B-917F-1957EA24D0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CE9E5C5-30C5-4279-8683-55A11A17606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912A7406-43BE-4D28-B999-44FD5DCA6800}"/>
              </a:ext>
            </a:extLst>
          </p:cNvPr>
          <p:cNvSpPr>
            <a:spLocks noGrp="1"/>
          </p:cNvSpPr>
          <p:nvPr>
            <p:ph type="dt" sz="half" idx="10"/>
          </p:nvPr>
        </p:nvSpPr>
        <p:spPr/>
        <p:txBody>
          <a:bodyPr/>
          <a:lstStyle/>
          <a:p>
            <a:fld id="{419BC2E5-256E-4EC7-8395-2D8FFE33A3E7}" type="datetimeFigureOut">
              <a:rPr lang="zh-CN" altLang="en-US" smtClean="0"/>
              <a:t>2023/11/14</a:t>
            </a:fld>
            <a:endParaRPr lang="zh-CN" altLang="en-US"/>
          </a:p>
        </p:txBody>
      </p:sp>
      <p:sp>
        <p:nvSpPr>
          <p:cNvPr id="6" name="页脚占位符 5">
            <a:extLst>
              <a:ext uri="{FF2B5EF4-FFF2-40B4-BE49-F238E27FC236}">
                <a16:creationId xmlns:a16="http://schemas.microsoft.com/office/drawing/2014/main" xmlns="" id="{0F9A2F19-85F2-44F7-95FE-D384AA7B64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8DE3942-455B-42E1-BC64-D58DF36C3AE8}"/>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3065256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D5E86E-16F9-4057-BA4D-1D58435275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09EF540-87F4-41D2-BF37-76FCC8244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5493A934-5880-4708-A377-E4A2C6C7FB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81CFE967-BBC0-42C1-96B0-CDBECC011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D9EAF25-2464-4E7E-8768-A2AB4D689F0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7C3F2322-2429-45A8-88C6-E18888867732}"/>
              </a:ext>
            </a:extLst>
          </p:cNvPr>
          <p:cNvSpPr>
            <a:spLocks noGrp="1"/>
          </p:cNvSpPr>
          <p:nvPr>
            <p:ph type="dt" sz="half" idx="10"/>
          </p:nvPr>
        </p:nvSpPr>
        <p:spPr/>
        <p:txBody>
          <a:bodyPr/>
          <a:lstStyle/>
          <a:p>
            <a:fld id="{419BC2E5-256E-4EC7-8395-2D8FFE33A3E7}" type="datetimeFigureOut">
              <a:rPr lang="zh-CN" altLang="en-US" smtClean="0"/>
              <a:t>2023/11/14</a:t>
            </a:fld>
            <a:endParaRPr lang="zh-CN" altLang="en-US"/>
          </a:p>
        </p:txBody>
      </p:sp>
      <p:sp>
        <p:nvSpPr>
          <p:cNvPr id="8" name="页脚占位符 7">
            <a:extLst>
              <a:ext uri="{FF2B5EF4-FFF2-40B4-BE49-F238E27FC236}">
                <a16:creationId xmlns:a16="http://schemas.microsoft.com/office/drawing/2014/main" xmlns="" id="{62C74DDF-59FA-4A2E-8B50-6A8F359B65F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16C8725-9089-4B12-8C24-9E9E193ED9FF}"/>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39702691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D11891A-96EA-4630-92CC-15A5EE81E84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B718DA3-CFD8-42DD-B818-ED96C11E012F}"/>
              </a:ext>
            </a:extLst>
          </p:cNvPr>
          <p:cNvSpPr>
            <a:spLocks noGrp="1"/>
          </p:cNvSpPr>
          <p:nvPr>
            <p:ph type="dt" sz="half" idx="10"/>
          </p:nvPr>
        </p:nvSpPr>
        <p:spPr/>
        <p:txBody>
          <a:bodyPr/>
          <a:lstStyle/>
          <a:p>
            <a:fld id="{419BC2E5-256E-4EC7-8395-2D8FFE33A3E7}" type="datetimeFigureOut">
              <a:rPr lang="zh-CN" altLang="en-US" smtClean="0"/>
              <a:t>2023/11/14</a:t>
            </a:fld>
            <a:endParaRPr lang="zh-CN" altLang="en-US"/>
          </a:p>
        </p:txBody>
      </p:sp>
      <p:sp>
        <p:nvSpPr>
          <p:cNvPr id="4" name="页脚占位符 3">
            <a:extLst>
              <a:ext uri="{FF2B5EF4-FFF2-40B4-BE49-F238E27FC236}">
                <a16:creationId xmlns:a16="http://schemas.microsoft.com/office/drawing/2014/main" xmlns="" id="{2DBC261C-2B79-4B70-90A5-CBB0FD8C194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C49D3B3D-8401-41AF-BB0A-EEA5621DCB53}"/>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6931536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5C4A452B-5B81-4183-A81D-D0FEAE4EF102}"/>
              </a:ext>
            </a:extLst>
          </p:cNvPr>
          <p:cNvSpPr>
            <a:spLocks noGrp="1"/>
          </p:cNvSpPr>
          <p:nvPr>
            <p:ph type="dt" sz="half" idx="10"/>
          </p:nvPr>
        </p:nvSpPr>
        <p:spPr/>
        <p:txBody>
          <a:bodyPr/>
          <a:lstStyle/>
          <a:p>
            <a:fld id="{419BC2E5-256E-4EC7-8395-2D8FFE33A3E7}" type="datetimeFigureOut">
              <a:rPr lang="zh-CN" altLang="en-US" smtClean="0"/>
              <a:t>2023/11/14</a:t>
            </a:fld>
            <a:endParaRPr lang="zh-CN" altLang="en-US"/>
          </a:p>
        </p:txBody>
      </p:sp>
      <p:sp>
        <p:nvSpPr>
          <p:cNvPr id="3" name="页脚占位符 2">
            <a:extLst>
              <a:ext uri="{FF2B5EF4-FFF2-40B4-BE49-F238E27FC236}">
                <a16:creationId xmlns:a16="http://schemas.microsoft.com/office/drawing/2014/main" xmlns="" id="{A4A28C00-2ADC-4951-A78C-98D228E8C5A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06B3BA73-01A1-4786-8B31-6AF8F1A6C11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8610912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90E0ADA-6C3C-45A4-AD50-1CBA3CF026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26CB4D3-02CC-4088-968F-3394D4A6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54994CCD-7E65-4BA7-815F-09CAC3E66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15D9D25-347F-4782-827C-3111C2D65284}"/>
              </a:ext>
            </a:extLst>
          </p:cNvPr>
          <p:cNvSpPr>
            <a:spLocks noGrp="1"/>
          </p:cNvSpPr>
          <p:nvPr>
            <p:ph type="dt" sz="half" idx="10"/>
          </p:nvPr>
        </p:nvSpPr>
        <p:spPr/>
        <p:txBody>
          <a:bodyPr/>
          <a:lstStyle/>
          <a:p>
            <a:fld id="{419BC2E5-256E-4EC7-8395-2D8FFE33A3E7}" type="datetimeFigureOut">
              <a:rPr lang="zh-CN" altLang="en-US" smtClean="0"/>
              <a:t>2023/11/14</a:t>
            </a:fld>
            <a:endParaRPr lang="zh-CN" altLang="en-US"/>
          </a:p>
        </p:txBody>
      </p:sp>
      <p:sp>
        <p:nvSpPr>
          <p:cNvPr id="6" name="页脚占位符 5">
            <a:extLst>
              <a:ext uri="{FF2B5EF4-FFF2-40B4-BE49-F238E27FC236}">
                <a16:creationId xmlns:a16="http://schemas.microsoft.com/office/drawing/2014/main" xmlns="" id="{36123361-55B9-4371-9136-F3707B3732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46F9824-C005-4544-9CB0-F3608A71A98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4747600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CF3FBEA-D66C-42C6-AD4C-0EDFFB6A4A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348F391-9BA7-4A95-B432-5D966F12A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5D15865-D200-4431-A3C2-8290F12C6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BCCE7B4-6832-4786-B227-AD37CB5FD527}"/>
              </a:ext>
            </a:extLst>
          </p:cNvPr>
          <p:cNvSpPr>
            <a:spLocks noGrp="1"/>
          </p:cNvSpPr>
          <p:nvPr>
            <p:ph type="dt" sz="half" idx="10"/>
          </p:nvPr>
        </p:nvSpPr>
        <p:spPr/>
        <p:txBody>
          <a:bodyPr/>
          <a:lstStyle/>
          <a:p>
            <a:fld id="{419BC2E5-256E-4EC7-8395-2D8FFE33A3E7}" type="datetimeFigureOut">
              <a:rPr lang="zh-CN" altLang="en-US" smtClean="0"/>
              <a:t>2023/11/14</a:t>
            </a:fld>
            <a:endParaRPr lang="zh-CN" altLang="en-US"/>
          </a:p>
        </p:txBody>
      </p:sp>
      <p:sp>
        <p:nvSpPr>
          <p:cNvPr id="6" name="页脚占位符 5">
            <a:extLst>
              <a:ext uri="{FF2B5EF4-FFF2-40B4-BE49-F238E27FC236}">
                <a16:creationId xmlns:a16="http://schemas.microsoft.com/office/drawing/2014/main" xmlns="" id="{D517687A-387A-4CFB-9E07-2FD17B50185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C94BDD5-BC71-4AA3-B078-B974C8514461}"/>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5352386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84F4179-65E6-4EAF-B082-FF2FFE99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A8828CF-61DD-41B5-AB93-3A4FE7E27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83162D6-3DB6-4E67-BDA1-CA9633AD8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BC2E5-256E-4EC7-8395-2D8FFE33A3E7}"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xmlns="" id="{31C216AF-C200-4FFC-947B-22402ACC7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523219A-4262-4D16-B41C-F297F7D27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9626B-2AC5-4A04-BEF4-F499CD2D3529}" type="slidenum">
              <a:rPr lang="zh-CN" altLang="en-US" smtClean="0"/>
              <a:t>‹#›</a:t>
            </a:fld>
            <a:endParaRPr lang="zh-CN" altLang="en-US"/>
          </a:p>
        </p:txBody>
      </p:sp>
      <p:pic>
        <p:nvPicPr>
          <p:cNvPr id="9" name="图片 8" descr="图片包含 文字, 地图&#10;&#10;已生成极高可信度的说明">
            <a:extLst>
              <a:ext uri="{FF2B5EF4-FFF2-40B4-BE49-F238E27FC236}">
                <a16:creationId xmlns:a16="http://schemas.microsoft.com/office/drawing/2014/main" xmlns="" id="{CD562B41-FE35-44AB-8E21-FBFE1C2336F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2412720" y="-2403182"/>
            <a:ext cx="7376096" cy="12182463"/>
          </a:xfrm>
          <a:prstGeom prst="rect">
            <a:avLst/>
          </a:prstGeom>
        </p:spPr>
      </p:pic>
      <p:sp>
        <p:nvSpPr>
          <p:cNvPr id="10" name="矩形 9">
            <a:extLst>
              <a:ext uri="{FF2B5EF4-FFF2-40B4-BE49-F238E27FC236}">
                <a16:creationId xmlns:a16="http://schemas.microsoft.com/office/drawing/2014/main" xmlns="" id="{F84BE6CC-6E8B-4C93-BFC3-AEF2C55A380C}"/>
              </a:ext>
            </a:extLst>
          </p:cNvPr>
          <p:cNvSpPr/>
          <p:nvPr userDrawn="1"/>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9530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6.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5" Type="http://schemas.openxmlformats.org/officeDocument/2006/relationships/image" Target="../media/image8.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2.xm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3.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组合 5">
            <a:extLst>
              <a:ext uri="{FF2B5EF4-FFF2-40B4-BE49-F238E27FC236}">
                <a16:creationId xmlns:a16="http://schemas.microsoft.com/office/drawing/2014/main" xmlns="" id="{7D2DC554-7587-41EC-881D-A4D35389B23A}"/>
              </a:ext>
            </a:extLst>
          </p:cNvPr>
          <p:cNvGrpSpPr/>
          <p:nvPr>
            <p:custDataLst>
              <p:tags r:id="rId1"/>
            </p:custDataLst>
          </p:nvPr>
        </p:nvGrpSpPr>
        <p:grpSpPr>
          <a:xfrm>
            <a:off x="0" y="0"/>
            <a:ext cx="12192000" cy="6858000"/>
            <a:chOff x="0" y="0"/>
            <a:chExt cx="12192000" cy="6858000"/>
          </a:xfrm>
        </p:grpSpPr>
        <p:sp>
          <p:nvSpPr>
            <p:cNvPr id="4" name="矩形 3">
              <a:extLst>
                <a:ext uri="{FF2B5EF4-FFF2-40B4-BE49-F238E27FC236}">
                  <a16:creationId xmlns:a16="http://schemas.microsoft.com/office/drawing/2014/main" xmlns="" id="{E920F326-C30D-4B34-A62B-6F81855F1576}"/>
                </a:ext>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sp>
          <p:nvSpPr>
            <p:cNvPr id="5" name="任意多边形: 形状 4">
              <a:extLst>
                <a:ext uri="{FF2B5EF4-FFF2-40B4-BE49-F238E27FC236}">
                  <a16:creationId xmlns:a16="http://schemas.microsoft.com/office/drawing/2014/main" xmlns="" id="{66D02BEC-B119-4E6E-B27C-0D444245E936}"/>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grpSp>
      <p:pic>
        <p:nvPicPr>
          <p:cNvPr id="10" name="PA_图片 9">
            <a:extLst>
              <a:ext uri="{FF2B5EF4-FFF2-40B4-BE49-F238E27FC236}">
                <a16:creationId xmlns:a16="http://schemas.microsoft.com/office/drawing/2014/main" xmlns="" id="{7E0CD998-F60D-41BB-8A5A-16A73202DB8C}"/>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pic>
        <p:nvPicPr>
          <p:cNvPr id="13" name="PA_图片 12">
            <a:extLst>
              <a:ext uri="{FF2B5EF4-FFF2-40B4-BE49-F238E27FC236}">
                <a16:creationId xmlns:a16="http://schemas.microsoft.com/office/drawing/2014/main" xmlns="" id="{F00B450D-DBE3-42E8-8AD4-A94E14832065}"/>
              </a:ext>
            </a:extLst>
          </p:cNvPr>
          <p:cNvPicPr>
            <a:picLocks noChangeAspect="1"/>
          </p:cNvPicPr>
          <p:nvPr>
            <p:custDataLst>
              <p:tags r:id="rId3"/>
            </p:custDataLst>
          </p:nvPr>
        </p:nvPicPr>
        <p:blipFill>
          <a:blip r:embed="rId12" cstate="screen">
            <a:extLst>
              <a:ext uri="{28A0092B-C50C-407E-A947-70E740481C1C}">
                <a14:useLocalDpi xmlns:a14="http://schemas.microsoft.com/office/drawing/2010/main" val="0"/>
              </a:ext>
            </a:extLst>
          </a:blip>
          <a:stretch>
            <a:fillRect/>
          </a:stretch>
        </p:blipFill>
        <p:spPr>
          <a:xfrm>
            <a:off x="209771" y="3755420"/>
            <a:ext cx="3680058" cy="3051961"/>
          </a:xfrm>
          <a:prstGeom prst="rect">
            <a:avLst/>
          </a:prstGeom>
        </p:spPr>
      </p:pic>
      <p:pic>
        <p:nvPicPr>
          <p:cNvPr id="15" name="PA_图片 14">
            <a:extLst>
              <a:ext uri="{FF2B5EF4-FFF2-40B4-BE49-F238E27FC236}">
                <a16:creationId xmlns:a16="http://schemas.microsoft.com/office/drawing/2014/main" xmlns="" id="{6BD6CEE7-1589-4BD9-861B-962B18335202}"/>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4533087" y="3992525"/>
            <a:ext cx="3129370" cy="3092337"/>
          </a:xfrm>
          <a:prstGeom prst="rect">
            <a:avLst/>
          </a:prstGeom>
        </p:spPr>
      </p:pic>
      <p:pic>
        <p:nvPicPr>
          <p:cNvPr id="17" name="PA_图片 16">
            <a:extLst>
              <a:ext uri="{FF2B5EF4-FFF2-40B4-BE49-F238E27FC236}">
                <a16:creationId xmlns:a16="http://schemas.microsoft.com/office/drawing/2014/main" xmlns="" id="{20D9AD90-1CC0-418F-83EB-A841E2EBD2E1}"/>
              </a:ext>
            </a:extLst>
          </p:cNvPr>
          <p:cNvPicPr>
            <a:picLocks noChangeAspect="1"/>
          </p:cNvPicPr>
          <p:nvPr>
            <p:custDataLst>
              <p:tags r:id="rId5"/>
            </p:custDataLst>
          </p:nvPr>
        </p:nvPicPr>
        <p:blipFill>
          <a:blip r:embed="rId14" cstate="screen">
            <a:extLst>
              <a:ext uri="{28A0092B-C50C-407E-A947-70E740481C1C}">
                <a14:useLocalDpi xmlns:a14="http://schemas.microsoft.com/office/drawing/2010/main" val="0"/>
              </a:ext>
            </a:extLst>
          </a:blip>
          <a:stretch>
            <a:fillRect/>
          </a:stretch>
        </p:blipFill>
        <p:spPr>
          <a:xfrm>
            <a:off x="55700" y="25219"/>
            <a:ext cx="2825502" cy="2337821"/>
          </a:xfrm>
          <a:prstGeom prst="rect">
            <a:avLst/>
          </a:prstGeom>
        </p:spPr>
      </p:pic>
      <p:pic>
        <p:nvPicPr>
          <p:cNvPr id="19" name="PA_图片 18">
            <a:extLst>
              <a:ext uri="{FF2B5EF4-FFF2-40B4-BE49-F238E27FC236}">
                <a16:creationId xmlns:a16="http://schemas.microsoft.com/office/drawing/2014/main" xmlns="" id="{11BC83E5-FD8D-456F-97F7-EC96C2FE3789}"/>
              </a:ext>
            </a:extLst>
          </p:cNvPr>
          <p:cNvPicPr>
            <a:picLocks noChangeAspect="1"/>
          </p:cNvPicPr>
          <p:nvPr>
            <p:custDataLst>
              <p:tags r:id="rId6"/>
            </p:custDataLst>
          </p:nvPr>
        </p:nvPicPr>
        <p:blipFill>
          <a:blip r:embed="rId15" cstate="screen">
            <a:extLst>
              <a:ext uri="{28A0092B-C50C-407E-A947-70E740481C1C}">
                <a14:useLocalDpi xmlns:a14="http://schemas.microsoft.com/office/drawing/2010/main" val="0"/>
              </a:ext>
            </a:extLst>
          </a:blip>
          <a:stretch>
            <a:fillRect/>
          </a:stretch>
        </p:blipFill>
        <p:spPr>
          <a:xfrm>
            <a:off x="9985829" y="25220"/>
            <a:ext cx="1997309" cy="2432976"/>
          </a:xfrm>
          <a:prstGeom prst="rect">
            <a:avLst/>
          </a:prstGeom>
        </p:spPr>
      </p:pic>
      <p:sp>
        <p:nvSpPr>
          <p:cNvPr id="20" name="PA_文本框 19">
            <a:extLst>
              <a:ext uri="{FF2B5EF4-FFF2-40B4-BE49-F238E27FC236}">
                <a16:creationId xmlns:a16="http://schemas.microsoft.com/office/drawing/2014/main" xmlns="" id="{68B3601F-9B6C-491C-B9F1-6BC10122F7E9}"/>
              </a:ext>
            </a:extLst>
          </p:cNvPr>
          <p:cNvSpPr txBox="1"/>
          <p:nvPr>
            <p:custDataLst>
              <p:tags r:id="rId7"/>
            </p:custDataLst>
          </p:nvPr>
        </p:nvSpPr>
        <p:spPr>
          <a:xfrm>
            <a:off x="1745507" y="2147237"/>
            <a:ext cx="8700985" cy="1877437"/>
          </a:xfrm>
          <a:prstGeom prst="rect">
            <a:avLst/>
          </a:prstGeom>
          <a:noFill/>
        </p:spPr>
        <p:txBody>
          <a:bodyPr wrap="square" rtlCol="0" anchor="ctr" anchorCtr="0">
            <a:spAutoFit/>
          </a:bodyPr>
          <a:lstStyle/>
          <a:p>
            <a:pPr algn="ctr"/>
            <a:r>
              <a:rPr lang="vi-VN" sz="4000" b="1" dirty="0">
                <a:solidFill>
                  <a:srgbClr val="C00000"/>
                </a:solidFill>
                <a:latin typeface="Times New Roman" panose="02020603050405020304" pitchFamily="18" charset="0"/>
                <a:cs typeface="Times New Roman" panose="02020603050405020304" pitchFamily="18" charset="0"/>
              </a:rPr>
              <a:t>NGUYÊN HỒNG – NHÀ VĂN CỦA NHỮNG NGƯỜI CÙNG KHỔ</a:t>
            </a:r>
            <a:endParaRPr lang="x-none" sz="4000" dirty="0">
              <a:solidFill>
                <a:srgbClr val="C00000"/>
              </a:solidFill>
              <a:latin typeface="Times New Roman" panose="02020603050405020304" pitchFamily="18" charset="0"/>
              <a:cs typeface="Times New Roman" panose="02020603050405020304" pitchFamily="18" charset="0"/>
            </a:endParaRPr>
          </a:p>
          <a:p>
            <a:pPr algn="ctr"/>
            <a:r>
              <a:rPr lang="vi-VN" sz="3200" b="1" dirty="0">
                <a:solidFill>
                  <a:schemeClr val="accent1"/>
                </a:solidFill>
                <a:latin typeface="Times New Roman" panose="02020603050405020304" pitchFamily="18" charset="0"/>
                <a:cs typeface="Times New Roman" panose="02020603050405020304" pitchFamily="18" charset="0"/>
              </a:rPr>
              <a:t>(Nguyễn Đăng Mạnh)</a:t>
            </a:r>
            <a:endParaRPr lang="x-none" sz="3200" dirty="0">
              <a:solidFill>
                <a:schemeClr val="accent1"/>
              </a:solidFill>
              <a:latin typeface="Times New Roman" panose="02020603050405020304" pitchFamily="18" charset="0"/>
              <a:cs typeface="Times New Roman" panose="02020603050405020304" pitchFamily="18" charset="0"/>
            </a:endParaRPr>
          </a:p>
        </p:txBody>
      </p:sp>
      <p:sp>
        <p:nvSpPr>
          <p:cNvPr id="23" name="PA_矩形 22">
            <a:extLst>
              <a:ext uri="{FF2B5EF4-FFF2-40B4-BE49-F238E27FC236}">
                <a16:creationId xmlns:a16="http://schemas.microsoft.com/office/drawing/2014/main" xmlns="" id="{195D8ABB-1B85-4277-8264-F11C5F386CA4}"/>
              </a:ext>
            </a:extLst>
          </p:cNvPr>
          <p:cNvSpPr/>
          <p:nvPr>
            <p:custDataLst>
              <p:tags r:id="rId8"/>
            </p:custDataLst>
          </p:nvPr>
        </p:nvSpPr>
        <p:spPr>
          <a:xfrm>
            <a:off x="2531115" y="1725110"/>
            <a:ext cx="7129770" cy="1149782"/>
          </a:xfrm>
          <a:prstGeom prst="rect">
            <a:avLst/>
          </a:prstGeom>
        </p:spPr>
        <p:txBody>
          <a:bodyPr wrap="none">
            <a:prstTxWarp prst="textArchUp">
              <a:avLst>
                <a:gd name="adj" fmla="val 6330828"/>
              </a:avLst>
            </a:prstTxWarp>
            <a:spAutoFit/>
          </a:bodyPr>
          <a:lstStyle/>
          <a:p>
            <a:pPr algn="ctr"/>
            <a:r>
              <a:rPr lang="en-US" altLang="zh-CN" sz="3200" b="1" dirty="0">
                <a:solidFill>
                  <a:schemeClr val="accent1"/>
                </a:solidFill>
                <a:latin typeface="Times New Roman" panose="02020603050405020304" pitchFamily="18" charset="0"/>
                <a:cs typeface="Times New Roman" panose="02020603050405020304" pitchFamily="18" charset="0"/>
              </a:rPr>
              <a:t>BÀI 4</a:t>
            </a:r>
          </a:p>
          <a:p>
            <a:pPr algn="ctr"/>
            <a:r>
              <a:rPr lang="en-US" altLang="zh-CN" sz="3200" b="1" dirty="0">
                <a:solidFill>
                  <a:schemeClr val="accent1"/>
                </a:solidFill>
                <a:latin typeface="Times New Roman" panose="02020603050405020304" pitchFamily="18" charset="0"/>
                <a:cs typeface="Times New Roman" panose="02020603050405020304" pitchFamily="18" charset="0"/>
              </a:rPr>
              <a:t>NGHỊ LUẬN VĂN HỌC</a:t>
            </a:r>
            <a:endParaRPr lang="zh-CN" altLang="en-US" sz="3200" b="1" dirty="0">
              <a:solidFill>
                <a:schemeClr val="accent1"/>
              </a:solidFill>
              <a:latin typeface="Times New Roman" panose="02020603050405020304" pitchFamily="18" charset="0"/>
              <a:cs typeface="Times New Roman" panose="02020603050405020304" pitchFamily="18" charset="0"/>
            </a:endParaRPr>
          </a:p>
        </p:txBody>
      </p:sp>
      <p:sp>
        <p:nvSpPr>
          <p:cNvPr id="2" name="Rounded Rectangle 1">
            <a:extLst>
              <a:ext uri="{FF2B5EF4-FFF2-40B4-BE49-F238E27FC236}">
                <a16:creationId xmlns:a16="http://schemas.microsoft.com/office/drawing/2014/main" xmlns="" id="{4DC8DE3B-5924-6441-BFA9-0BC8E75CBF1E}"/>
              </a:ext>
            </a:extLst>
          </p:cNvPr>
          <p:cNvSpPr/>
          <p:nvPr/>
        </p:nvSpPr>
        <p:spPr>
          <a:xfrm>
            <a:off x="3975390" y="4441369"/>
            <a:ext cx="4241218" cy="55951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x-none" sz="2500" dirty="0">
                <a:latin typeface="Times New Roman" panose="02020603050405020304" pitchFamily="18" charset="0"/>
                <a:cs typeface="Times New Roman" panose="02020603050405020304" pitchFamily="18" charset="0"/>
              </a:rPr>
              <a:t>GV: </a:t>
            </a:r>
          </a:p>
        </p:txBody>
      </p:sp>
    </p:spTree>
    <p:extLst>
      <p:ext uri="{BB962C8B-B14F-4D97-AF65-F5344CB8AC3E}">
        <p14:creationId xmlns:p14="http://schemas.microsoft.com/office/powerpoint/2010/main" val="12130301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3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900" decel="100000" fill="hold"/>
                                        <p:tgtEl>
                                          <p:spTgt spid="2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xmlns="" id="{21F7993F-D550-E446-940B-CDEBA3C5DA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580" y="1181100"/>
            <a:ext cx="1211580" cy="1211580"/>
          </a:xfrm>
          <a:prstGeom prst="rect">
            <a:avLst/>
          </a:prstGeom>
        </p:spPr>
      </p:pic>
      <p:pic>
        <p:nvPicPr>
          <p:cNvPr id="107" name="Picture 106">
            <a:extLst>
              <a:ext uri="{FF2B5EF4-FFF2-40B4-BE49-F238E27FC236}">
                <a16:creationId xmlns:a16="http://schemas.microsoft.com/office/drawing/2014/main" xmlns="" id="{E3312A07-0DC3-7D4B-ACAC-C35342C88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7594" y="2848615"/>
            <a:ext cx="1211580" cy="1211580"/>
          </a:xfrm>
          <a:prstGeom prst="rect">
            <a:avLst/>
          </a:prstGeom>
        </p:spPr>
      </p:pic>
      <p:sp>
        <p:nvSpPr>
          <p:cNvPr id="5" name="Rectangle 4">
            <a:extLst>
              <a:ext uri="{FF2B5EF4-FFF2-40B4-BE49-F238E27FC236}">
                <a16:creationId xmlns:a16="http://schemas.microsoft.com/office/drawing/2014/main" xmlns="" id="{890B5B23-FF6F-DE48-92DA-34F73AA8E0B6}"/>
              </a:ext>
            </a:extLst>
          </p:cNvPr>
          <p:cNvSpPr/>
          <p:nvPr/>
        </p:nvSpPr>
        <p:spPr>
          <a:xfrm>
            <a:off x="5919174" y="1471419"/>
            <a:ext cx="5093061" cy="630942"/>
          </a:xfrm>
          <a:prstGeom prst="rect">
            <a:avLst/>
          </a:prstGeom>
        </p:spPr>
        <p:txBody>
          <a:bodyPr wrap="none">
            <a:spAutoFit/>
          </a:bodyPr>
          <a:lstStyle/>
          <a:p>
            <a:r>
              <a:rPr lang="vi-VN" sz="3500" dirty="0">
                <a:solidFill>
                  <a:srgbClr val="000000"/>
                </a:solidFill>
                <a:latin typeface="Times New Roman" panose="02020603050405020304" pitchFamily="18" charset="0"/>
                <a:ea typeface="Times New Roman" panose="02020603050405020304" pitchFamily="18" charset="0"/>
              </a:rPr>
              <a:t>Văn bản viết về vấn đề gì?</a:t>
            </a:r>
            <a:r>
              <a:rPr lang="x-none" sz="3500" dirty="0"/>
              <a:t> </a:t>
            </a:r>
          </a:p>
        </p:txBody>
      </p:sp>
      <p:sp>
        <p:nvSpPr>
          <p:cNvPr id="108" name="Rectangle 107">
            <a:extLst>
              <a:ext uri="{FF2B5EF4-FFF2-40B4-BE49-F238E27FC236}">
                <a16:creationId xmlns:a16="http://schemas.microsoft.com/office/drawing/2014/main" xmlns="" id="{81FD8FA0-648D-9349-9817-6CB0981D88C8}"/>
              </a:ext>
            </a:extLst>
          </p:cNvPr>
          <p:cNvSpPr/>
          <p:nvPr/>
        </p:nvSpPr>
        <p:spPr>
          <a:xfrm>
            <a:off x="5931159" y="2897051"/>
            <a:ext cx="6260841" cy="1169551"/>
          </a:xfrm>
          <a:prstGeom prst="rect">
            <a:avLst/>
          </a:prstGeom>
        </p:spPr>
        <p:txBody>
          <a:bodyPr wrap="square">
            <a:spAutoFit/>
          </a:bodyPr>
          <a:lstStyle/>
          <a:p>
            <a:r>
              <a:rPr lang="vi-VN" sz="3500" dirty="0">
                <a:solidFill>
                  <a:srgbClr val="000000"/>
                </a:solidFill>
                <a:latin typeface="Times New Roman" panose="02020603050405020304" pitchFamily="18" charset="0"/>
                <a:ea typeface="Times New Roman" panose="02020603050405020304" pitchFamily="18" charset="0"/>
              </a:rPr>
              <a:t>Ở văn bản này, người viết định thuyết phục điều gì?</a:t>
            </a:r>
            <a:r>
              <a:rPr lang="x-none" sz="3500" dirty="0"/>
              <a:t> </a:t>
            </a:r>
          </a:p>
        </p:txBody>
      </p:sp>
      <p:pic>
        <p:nvPicPr>
          <p:cNvPr id="110" name="Picture 109" descr="Icon&#10;&#10;Description automatically generated">
            <a:extLst>
              <a:ext uri="{FF2B5EF4-FFF2-40B4-BE49-F238E27FC236}">
                <a16:creationId xmlns:a16="http://schemas.microsoft.com/office/drawing/2014/main" xmlns="" id="{8FB7040B-9A0C-144B-A242-0975F887C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567" y="1462534"/>
            <a:ext cx="5617275" cy="5052350"/>
          </a:xfrm>
          <a:prstGeom prst="rect">
            <a:avLst/>
          </a:prstGeom>
        </p:spPr>
      </p:pic>
    </p:spTree>
    <p:extLst>
      <p:ext uri="{BB962C8B-B14F-4D97-AF65-F5344CB8AC3E}">
        <p14:creationId xmlns:p14="http://schemas.microsoft.com/office/powerpoint/2010/main" val="143047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xmlns="" id="{E454A14A-DF0E-4445-8CD2-326CD300BC41}"/>
              </a:ext>
            </a:extLst>
          </p:cNvPr>
          <p:cNvSpPr/>
          <p:nvPr/>
        </p:nvSpPr>
        <p:spPr>
          <a:xfrm>
            <a:off x="974981" y="605293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xmlns="" id="{1C6C7268-3861-45A6-86FA-71E006048B9C}"/>
              </a:ext>
            </a:extLst>
          </p:cNvPr>
          <p:cNvSpPr/>
          <p:nvPr/>
        </p:nvSpPr>
        <p:spPr>
          <a:xfrm>
            <a:off x="4349972" y="56134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xmlns="" id="{2111C09F-E485-44FB-9EF6-69D92FA680B7}"/>
              </a:ext>
            </a:extLst>
          </p:cNvPr>
          <p:cNvSpPr/>
          <p:nvPr/>
        </p:nvSpPr>
        <p:spPr>
          <a:xfrm>
            <a:off x="-1641366" y="632692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xmlns="" id="{266B75BD-CD20-42F9-B28E-3CA091EC3624}"/>
              </a:ext>
            </a:extLst>
          </p:cNvPr>
          <p:cNvSpPr/>
          <p:nvPr/>
        </p:nvSpPr>
        <p:spPr>
          <a:xfrm>
            <a:off x="2844173" y="578129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a16="http://schemas.microsoft.com/office/drawing/2014/main" xmlns="" id="{ECED6D48-85E6-46CE-97FD-68CE162E9647}"/>
              </a:ext>
            </a:extLst>
          </p:cNvPr>
          <p:cNvSpPr/>
          <p:nvPr/>
        </p:nvSpPr>
        <p:spPr>
          <a:xfrm>
            <a:off x="5000846" y="587701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a16="http://schemas.microsoft.com/office/drawing/2014/main" xmlns="" id="{A31109DC-7942-4526-A6FD-DF09A709C96B}"/>
              </a:ext>
            </a:extLst>
          </p:cNvPr>
          <p:cNvSpPr/>
          <p:nvPr/>
        </p:nvSpPr>
        <p:spPr>
          <a:xfrm>
            <a:off x="-859280" y="638946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xmlns="" id="{5B7B1344-B96B-4FB8-BF3F-93FE3BFD7F60}"/>
              </a:ext>
            </a:extLst>
          </p:cNvPr>
          <p:cNvSpPr/>
          <p:nvPr/>
        </p:nvSpPr>
        <p:spPr>
          <a:xfrm>
            <a:off x="7449746" y="56075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xmlns="" id="{16466671-9A61-40C3-BE76-E4A8FEFFCAB4}"/>
              </a:ext>
            </a:extLst>
          </p:cNvPr>
          <p:cNvSpPr/>
          <p:nvPr/>
        </p:nvSpPr>
        <p:spPr>
          <a:xfrm>
            <a:off x="1561335" y="618299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xmlns="" id="{0C2F4BC4-D648-4C72-B5C8-2C0C48138723}"/>
              </a:ext>
            </a:extLst>
          </p:cNvPr>
          <p:cNvSpPr/>
          <p:nvPr/>
        </p:nvSpPr>
        <p:spPr>
          <a:xfrm>
            <a:off x="2175197" y="716814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a16="http://schemas.microsoft.com/office/drawing/2014/main" xmlns="" id="{1F8C59A1-7467-4D4B-898A-9639C5C05CD9}"/>
              </a:ext>
            </a:extLst>
          </p:cNvPr>
          <p:cNvSpPr/>
          <p:nvPr/>
        </p:nvSpPr>
        <p:spPr>
          <a:xfrm>
            <a:off x="4076570" y="711008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xmlns="" id="{40692ED0-622E-41B6-8F9C-E44AB9DC6359}"/>
              </a:ext>
            </a:extLst>
          </p:cNvPr>
          <p:cNvSpPr/>
          <p:nvPr/>
        </p:nvSpPr>
        <p:spPr>
          <a:xfrm>
            <a:off x="3089599" y="726974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xmlns="" id="{3EE82FC0-640C-4C31-A2F3-1D9F84C31055}"/>
              </a:ext>
            </a:extLst>
          </p:cNvPr>
          <p:cNvSpPr/>
          <p:nvPr/>
        </p:nvSpPr>
        <p:spPr>
          <a:xfrm>
            <a:off x="5615385" y="48616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xmlns="" id="{7EC0559B-C82D-449B-A9F4-5B764AC7D4AA}"/>
              </a:ext>
            </a:extLst>
          </p:cNvPr>
          <p:cNvSpPr/>
          <p:nvPr/>
        </p:nvSpPr>
        <p:spPr>
          <a:xfrm>
            <a:off x="5868989" y="502608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a:extLst>
              <a:ext uri="{FF2B5EF4-FFF2-40B4-BE49-F238E27FC236}">
                <a16:creationId xmlns:a16="http://schemas.microsoft.com/office/drawing/2014/main" xmlns="" id="{1ADA4A7C-7325-40CF-90F8-8D2DC3DF73F0}"/>
              </a:ext>
            </a:extLst>
          </p:cNvPr>
          <p:cNvSpPr/>
          <p:nvPr/>
        </p:nvSpPr>
        <p:spPr>
          <a:xfrm>
            <a:off x="2870661" y="71117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xmlns="" id="{B2EDD5EE-FAD6-4F11-87ED-E5266AF8CB0E}"/>
              </a:ext>
            </a:extLst>
          </p:cNvPr>
          <p:cNvSpPr/>
          <p:nvPr/>
        </p:nvSpPr>
        <p:spPr>
          <a:xfrm>
            <a:off x="4626715" y="541014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xmlns="" id="{B5FE4FE4-98FC-47F5-81F2-5AD828FF1D35}"/>
              </a:ext>
            </a:extLst>
          </p:cNvPr>
          <p:cNvSpPr/>
          <p:nvPr/>
        </p:nvSpPr>
        <p:spPr>
          <a:xfrm>
            <a:off x="3531968" y="67424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xmlns="" id="{F0BEE6EC-3EBF-4E4C-8BF2-2D3627D31043}"/>
              </a:ext>
            </a:extLst>
          </p:cNvPr>
          <p:cNvSpPr/>
          <p:nvPr/>
        </p:nvSpPr>
        <p:spPr>
          <a:xfrm>
            <a:off x="6757900" y="54214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a16="http://schemas.microsoft.com/office/drawing/2014/main" xmlns=""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xmlns="" id="{D7F7EBA4-C847-4B22-A29C-FEDE07EA31ED}"/>
              </a:ext>
            </a:extLst>
          </p:cNvPr>
          <p:cNvSpPr/>
          <p:nvPr/>
        </p:nvSpPr>
        <p:spPr>
          <a:xfrm>
            <a:off x="3832023" y="501209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xmlns="" id="{AD2932D7-DF3F-4028-BD29-5B7122C77A67}"/>
              </a:ext>
            </a:extLst>
          </p:cNvPr>
          <p:cNvSpPr/>
          <p:nvPr/>
        </p:nvSpPr>
        <p:spPr>
          <a:xfrm>
            <a:off x="4751342" y="718823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xmlns="" id="{824770F2-32E7-41C7-A8FF-F3F32BDFE156}"/>
              </a:ext>
            </a:extLst>
          </p:cNvPr>
          <p:cNvSpPr/>
          <p:nvPr/>
        </p:nvSpPr>
        <p:spPr>
          <a:xfrm>
            <a:off x="1966488"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xmlns="" id="{614F989B-82F5-451A-B290-078397AFEDCD}"/>
              </a:ext>
            </a:extLst>
          </p:cNvPr>
          <p:cNvSpPr/>
          <p:nvPr/>
        </p:nvSpPr>
        <p:spPr>
          <a:xfrm>
            <a:off x="3444370" y="565406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xmlns="" id="{7880692A-1195-4C95-82B7-8C8ED36D27E6}"/>
              </a:ext>
            </a:extLst>
          </p:cNvPr>
          <p:cNvSpPr/>
          <p:nvPr/>
        </p:nvSpPr>
        <p:spPr>
          <a:xfrm>
            <a:off x="2461585" y="728473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xmlns="" id="{448D81D1-1445-4709-9708-325D9B7C3523}"/>
              </a:ext>
            </a:extLst>
          </p:cNvPr>
          <p:cNvSpPr/>
          <p:nvPr/>
        </p:nvSpPr>
        <p:spPr>
          <a:xfrm>
            <a:off x="6007334" y="5477962"/>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a16="http://schemas.microsoft.com/office/drawing/2014/main" xmlns="" id="{3CC23FB4-C1DD-46ED-B0BD-DC21B57978C2}"/>
              </a:ext>
            </a:extLst>
          </p:cNvPr>
          <p:cNvSpPr/>
          <p:nvPr/>
        </p:nvSpPr>
        <p:spPr>
          <a:xfrm>
            <a:off x="4923873" y="546158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a16="http://schemas.microsoft.com/office/drawing/2014/main" xmlns="" id="{BA72ECAC-CA83-43A0-8C4A-54514C224069}"/>
              </a:ext>
            </a:extLst>
          </p:cNvPr>
          <p:cNvSpPr/>
          <p:nvPr/>
        </p:nvSpPr>
        <p:spPr>
          <a:xfrm>
            <a:off x="3979995" y="509391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a16="http://schemas.microsoft.com/office/drawing/2014/main" xmlns="" id="{4D553033-A2EE-4F15-BF17-2246DC43015A}"/>
              </a:ext>
            </a:extLst>
          </p:cNvPr>
          <p:cNvSpPr/>
          <p:nvPr/>
        </p:nvSpPr>
        <p:spPr>
          <a:xfrm>
            <a:off x="1996884" y="6561289"/>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a:extLst>
              <a:ext uri="{FF2B5EF4-FFF2-40B4-BE49-F238E27FC236}">
                <a16:creationId xmlns:a16="http://schemas.microsoft.com/office/drawing/2014/main" xmlns="" id="{FD825353-9805-4F5B-BCE5-B21AFD1225B0}"/>
              </a:ext>
            </a:extLst>
          </p:cNvPr>
          <p:cNvSpPr/>
          <p:nvPr/>
        </p:nvSpPr>
        <p:spPr>
          <a:xfrm>
            <a:off x="2566279" y="69573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a:extLst>
              <a:ext uri="{FF2B5EF4-FFF2-40B4-BE49-F238E27FC236}">
                <a16:creationId xmlns:a16="http://schemas.microsoft.com/office/drawing/2014/main" xmlns="" id="{BBFB204B-BF1C-4E5F-AB82-136CCF672E31}"/>
              </a:ext>
            </a:extLst>
          </p:cNvPr>
          <p:cNvSpPr/>
          <p:nvPr/>
        </p:nvSpPr>
        <p:spPr>
          <a:xfrm>
            <a:off x="1533379"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a16="http://schemas.microsoft.com/office/drawing/2014/main" xmlns="" id="{5A40FB96-A8FE-4E94-85F4-9DDA7EA59CAE}"/>
              </a:ext>
            </a:extLst>
          </p:cNvPr>
          <p:cNvSpPr/>
          <p:nvPr/>
        </p:nvSpPr>
        <p:spPr>
          <a:xfrm>
            <a:off x="1455395"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a:extLst>
              <a:ext uri="{FF2B5EF4-FFF2-40B4-BE49-F238E27FC236}">
                <a16:creationId xmlns:a16="http://schemas.microsoft.com/office/drawing/2014/main" xmlns="" id="{5F091BF4-7DE1-4C47-B1B2-2F4B5129967F}"/>
              </a:ext>
            </a:extLst>
          </p:cNvPr>
          <p:cNvSpPr/>
          <p:nvPr/>
        </p:nvSpPr>
        <p:spPr>
          <a:xfrm>
            <a:off x="1110583" y="608436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a:extLst>
              <a:ext uri="{FF2B5EF4-FFF2-40B4-BE49-F238E27FC236}">
                <a16:creationId xmlns:a16="http://schemas.microsoft.com/office/drawing/2014/main" xmlns="" id="{BD4A59B5-2386-4B69-8C43-256302F4ECE0}"/>
              </a:ext>
            </a:extLst>
          </p:cNvPr>
          <p:cNvSpPr/>
          <p:nvPr/>
        </p:nvSpPr>
        <p:spPr>
          <a:xfrm>
            <a:off x="3539782" y="531053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xmlns="" id="{5EB39C0D-4D19-47DB-A923-01233B793CD4}"/>
              </a:ext>
            </a:extLst>
          </p:cNvPr>
          <p:cNvSpPr/>
          <p:nvPr/>
        </p:nvSpPr>
        <p:spPr>
          <a:xfrm>
            <a:off x="5224675" y="721265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xmlns="" id="{BA731FAC-22CF-466D-BF1E-322B995345A4}"/>
              </a:ext>
            </a:extLst>
          </p:cNvPr>
          <p:cNvSpPr/>
          <p:nvPr/>
        </p:nvSpPr>
        <p:spPr>
          <a:xfrm>
            <a:off x="2695893" y="741912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xmlns="" id="{4751590F-2DA2-4DF8-8CEE-CB2A5646EF3F}"/>
              </a:ext>
            </a:extLst>
          </p:cNvPr>
          <p:cNvSpPr/>
          <p:nvPr/>
        </p:nvSpPr>
        <p:spPr>
          <a:xfrm>
            <a:off x="-259675" y="635481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xmlns="" id="{90206742-CC19-458E-8F37-E4BA6D976ECE}"/>
              </a:ext>
            </a:extLst>
          </p:cNvPr>
          <p:cNvSpPr/>
          <p:nvPr/>
        </p:nvSpPr>
        <p:spPr>
          <a:xfrm>
            <a:off x="853591"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a16="http://schemas.microsoft.com/office/drawing/2014/main" xmlns="" id="{0F50D128-29B6-4C7A-8DDE-A3684C7DC4FD}"/>
              </a:ext>
            </a:extLst>
          </p:cNvPr>
          <p:cNvSpPr/>
          <p:nvPr/>
        </p:nvSpPr>
        <p:spPr>
          <a:xfrm>
            <a:off x="4880359" y="552760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xmlns="" id="{C6A36204-03A5-455A-8F83-01457CA43AFD}"/>
              </a:ext>
            </a:extLst>
          </p:cNvPr>
          <p:cNvSpPr/>
          <p:nvPr/>
        </p:nvSpPr>
        <p:spPr>
          <a:xfrm>
            <a:off x="3293248" y="525792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xmlns="" id="{0E129D71-E356-4C19-BEF9-EBC539B38633}"/>
              </a:ext>
            </a:extLst>
          </p:cNvPr>
          <p:cNvSpPr/>
          <p:nvPr/>
        </p:nvSpPr>
        <p:spPr>
          <a:xfrm>
            <a:off x="5387855" y="58450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xmlns="" id="{03189F9C-B2C6-40AC-A6E7-BFE17D5F57E3}"/>
              </a:ext>
            </a:extLst>
          </p:cNvPr>
          <p:cNvSpPr/>
          <p:nvPr/>
        </p:nvSpPr>
        <p:spPr>
          <a:xfrm>
            <a:off x="1264673" y="660483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a16="http://schemas.microsoft.com/office/drawing/2014/main" xmlns="" id="{1DE6ABAD-6F99-44A2-AF2B-B197C0E8C75B}"/>
              </a:ext>
            </a:extLst>
          </p:cNvPr>
          <p:cNvSpPr/>
          <p:nvPr/>
        </p:nvSpPr>
        <p:spPr>
          <a:xfrm>
            <a:off x="-1514683" y="623337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a16="http://schemas.microsoft.com/office/drawing/2014/main" xmlns="" id="{B1F85051-EACE-4E2E-B621-71588441B24F}"/>
              </a:ext>
            </a:extLst>
          </p:cNvPr>
          <p:cNvSpPr/>
          <p:nvPr/>
        </p:nvSpPr>
        <p:spPr>
          <a:xfrm>
            <a:off x="6190151" y="578008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a16="http://schemas.microsoft.com/office/drawing/2014/main" xmlns="" id="{45735D20-6EB3-42E9-AF72-A5E3C3FD7A81}"/>
              </a:ext>
            </a:extLst>
          </p:cNvPr>
          <p:cNvSpPr/>
          <p:nvPr/>
        </p:nvSpPr>
        <p:spPr>
          <a:xfrm>
            <a:off x="4745979" y="580730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a16="http://schemas.microsoft.com/office/drawing/2014/main" xmlns="" id="{B61F1AE0-74D1-4562-AC16-5CFE029096CF}"/>
              </a:ext>
            </a:extLst>
          </p:cNvPr>
          <p:cNvSpPr/>
          <p:nvPr/>
        </p:nvSpPr>
        <p:spPr>
          <a:xfrm>
            <a:off x="2514899" y="73095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a16="http://schemas.microsoft.com/office/drawing/2014/main" xmlns="" id="{ECEAAE16-A249-4C6E-AEB7-BE401056AAEE}"/>
              </a:ext>
            </a:extLst>
          </p:cNvPr>
          <p:cNvSpPr/>
          <p:nvPr/>
        </p:nvSpPr>
        <p:spPr>
          <a:xfrm>
            <a:off x="-1114147" y="631975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a16="http://schemas.microsoft.com/office/drawing/2014/main" xmlns="" id="{A98785B2-5B12-47CB-B23C-D59F7CA7FC80}"/>
              </a:ext>
            </a:extLst>
          </p:cNvPr>
          <p:cNvSpPr/>
          <p:nvPr/>
        </p:nvSpPr>
        <p:spPr>
          <a:xfrm>
            <a:off x="165670" y="6827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a:extLst>
              <a:ext uri="{FF2B5EF4-FFF2-40B4-BE49-F238E27FC236}">
                <a16:creationId xmlns:a16="http://schemas.microsoft.com/office/drawing/2014/main" xmlns="" id="{6B039B02-10D2-4BB5-B3D5-5F2BB4642705}"/>
              </a:ext>
            </a:extLst>
          </p:cNvPr>
          <p:cNvSpPr/>
          <p:nvPr/>
        </p:nvSpPr>
        <p:spPr>
          <a:xfrm>
            <a:off x="3800664" y="604242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a16="http://schemas.microsoft.com/office/drawing/2014/main" xmlns="" id="{37D0C73E-9288-46E2-A396-C37E016248AB}"/>
              </a:ext>
            </a:extLst>
          </p:cNvPr>
          <p:cNvSpPr/>
          <p:nvPr/>
        </p:nvSpPr>
        <p:spPr>
          <a:xfrm>
            <a:off x="5946650" y="5947575"/>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a:extLst>
              <a:ext uri="{FF2B5EF4-FFF2-40B4-BE49-F238E27FC236}">
                <a16:creationId xmlns:a16="http://schemas.microsoft.com/office/drawing/2014/main" xmlns="" id="{AA2B84EF-5405-4EB3-B0B9-AD59D84B41D1}"/>
              </a:ext>
            </a:extLst>
          </p:cNvPr>
          <p:cNvSpPr/>
          <p:nvPr/>
        </p:nvSpPr>
        <p:spPr>
          <a:xfrm>
            <a:off x="6811268" y="581515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a:extLst>
              <a:ext uri="{FF2B5EF4-FFF2-40B4-BE49-F238E27FC236}">
                <a16:creationId xmlns:a16="http://schemas.microsoft.com/office/drawing/2014/main" xmlns="" id="{4E2B8713-C0B8-4662-9F6F-66577F846090}"/>
              </a:ext>
            </a:extLst>
          </p:cNvPr>
          <p:cNvSpPr/>
          <p:nvPr/>
        </p:nvSpPr>
        <p:spPr>
          <a:xfrm>
            <a:off x="7487090" y="591494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a16="http://schemas.microsoft.com/office/drawing/2014/main" xmlns="" id="{A0D36C64-5DAE-4C71-8487-76CBC215F2B7}"/>
              </a:ext>
            </a:extLst>
          </p:cNvPr>
          <p:cNvSpPr/>
          <p:nvPr/>
        </p:nvSpPr>
        <p:spPr>
          <a:xfrm>
            <a:off x="5410245" y="564289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a:extLst>
              <a:ext uri="{FF2B5EF4-FFF2-40B4-BE49-F238E27FC236}">
                <a16:creationId xmlns:a16="http://schemas.microsoft.com/office/drawing/2014/main" xmlns="" id="{B27FF1D2-3465-4656-8BC9-3942F3A728BC}"/>
              </a:ext>
            </a:extLst>
          </p:cNvPr>
          <p:cNvSpPr/>
          <p:nvPr/>
        </p:nvSpPr>
        <p:spPr>
          <a:xfrm>
            <a:off x="1488867" y="6294055"/>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a16="http://schemas.microsoft.com/office/drawing/2014/main" xmlns="" id="{47A58F2C-70A7-4276-B522-E21D22ED5F32}"/>
              </a:ext>
            </a:extLst>
          </p:cNvPr>
          <p:cNvSpPr/>
          <p:nvPr/>
        </p:nvSpPr>
        <p:spPr>
          <a:xfrm>
            <a:off x="5861006" y="55857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a16="http://schemas.microsoft.com/office/drawing/2014/main" xmlns="" id="{674CCF02-1C3B-40E8-97B0-DDDB3BD8C1AA}"/>
              </a:ext>
            </a:extLst>
          </p:cNvPr>
          <p:cNvSpPr/>
          <p:nvPr/>
        </p:nvSpPr>
        <p:spPr>
          <a:xfrm>
            <a:off x="3952724" y="542349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a16="http://schemas.microsoft.com/office/drawing/2014/main" xmlns="" id="{B30D6279-4040-472C-A6C9-7A3F9DD73B16}"/>
              </a:ext>
            </a:extLst>
          </p:cNvPr>
          <p:cNvSpPr/>
          <p:nvPr/>
        </p:nvSpPr>
        <p:spPr>
          <a:xfrm>
            <a:off x="2684538" y="568928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a16="http://schemas.microsoft.com/office/drawing/2014/main" xmlns="" id="{6AD9D951-B2E9-4162-89BD-348E4E9C1C4E}"/>
              </a:ext>
            </a:extLst>
          </p:cNvPr>
          <p:cNvSpPr/>
          <p:nvPr/>
        </p:nvSpPr>
        <p:spPr>
          <a:xfrm>
            <a:off x="7922667" y="5397529"/>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a16="http://schemas.microsoft.com/office/drawing/2014/main" xmlns="" id="{78E1B8CC-C47B-4FD1-8DA3-91B78BF1AC5A}"/>
              </a:ext>
            </a:extLst>
          </p:cNvPr>
          <p:cNvSpPr/>
          <p:nvPr/>
        </p:nvSpPr>
        <p:spPr>
          <a:xfrm>
            <a:off x="5026812" y="59167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a16="http://schemas.microsoft.com/office/drawing/2014/main" xmlns="" id="{8817ECEF-4124-4C8D-BC4E-E812BA80EB86}"/>
              </a:ext>
            </a:extLst>
          </p:cNvPr>
          <p:cNvSpPr/>
          <p:nvPr/>
        </p:nvSpPr>
        <p:spPr>
          <a:xfrm>
            <a:off x="7465212" y="5603502"/>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a16="http://schemas.microsoft.com/office/drawing/2014/main" xmlns="" id="{175D1C77-3903-4EF4-8182-D143F72D0038}"/>
              </a:ext>
            </a:extLst>
          </p:cNvPr>
          <p:cNvSpPr/>
          <p:nvPr/>
        </p:nvSpPr>
        <p:spPr>
          <a:xfrm>
            <a:off x="3217062" y="56119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a16="http://schemas.microsoft.com/office/drawing/2014/main" xmlns="" id="{B7477C01-1670-4B1D-A285-AAD0F2C763C4}"/>
              </a:ext>
            </a:extLst>
          </p:cNvPr>
          <p:cNvSpPr/>
          <p:nvPr/>
        </p:nvSpPr>
        <p:spPr>
          <a:xfrm>
            <a:off x="3007857" y="7390370"/>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a:extLst>
              <a:ext uri="{FF2B5EF4-FFF2-40B4-BE49-F238E27FC236}">
                <a16:creationId xmlns:a16="http://schemas.microsoft.com/office/drawing/2014/main" xmlns="" id="{259063A1-E6E1-4C1B-8F03-0430F7B414B0}"/>
              </a:ext>
            </a:extLst>
          </p:cNvPr>
          <p:cNvSpPr/>
          <p:nvPr/>
        </p:nvSpPr>
        <p:spPr>
          <a:xfrm>
            <a:off x="4732224" y="545509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a:extLst>
              <a:ext uri="{FF2B5EF4-FFF2-40B4-BE49-F238E27FC236}">
                <a16:creationId xmlns:a16="http://schemas.microsoft.com/office/drawing/2014/main" xmlns="" id="{3B584015-9BBA-43D0-A7D1-48DF0E87143D}"/>
              </a:ext>
            </a:extLst>
          </p:cNvPr>
          <p:cNvSpPr/>
          <p:nvPr/>
        </p:nvSpPr>
        <p:spPr>
          <a:xfrm>
            <a:off x="5482329" y="58121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a:extLst>
              <a:ext uri="{FF2B5EF4-FFF2-40B4-BE49-F238E27FC236}">
                <a16:creationId xmlns:a16="http://schemas.microsoft.com/office/drawing/2014/main" xmlns="" id="{9EBF45F3-9969-4783-9592-5C73394788B1}"/>
              </a:ext>
            </a:extLst>
          </p:cNvPr>
          <p:cNvSpPr/>
          <p:nvPr/>
        </p:nvSpPr>
        <p:spPr>
          <a:xfrm>
            <a:off x="7495608" y="5697320"/>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a16="http://schemas.microsoft.com/office/drawing/2014/main" xmlns="" id="{487AE68F-8E5B-45AA-AFB1-2C86E58ED47C}"/>
              </a:ext>
            </a:extLst>
          </p:cNvPr>
          <p:cNvSpPr/>
          <p:nvPr/>
        </p:nvSpPr>
        <p:spPr>
          <a:xfrm>
            <a:off x="6251304" y="60623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a16="http://schemas.microsoft.com/office/drawing/2014/main" xmlns="" id="{7187F44A-9DBE-40D9-B7AC-338CFC80368E}"/>
              </a:ext>
            </a:extLst>
          </p:cNvPr>
          <p:cNvSpPr/>
          <p:nvPr/>
        </p:nvSpPr>
        <p:spPr>
          <a:xfrm>
            <a:off x="1216692"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a16="http://schemas.microsoft.com/office/drawing/2014/main" xmlns="" id="{4D8DC00A-55C8-4A0E-934E-8D7C68EBD475}"/>
              </a:ext>
            </a:extLst>
          </p:cNvPr>
          <p:cNvSpPr/>
          <p:nvPr/>
        </p:nvSpPr>
        <p:spPr>
          <a:xfrm>
            <a:off x="470647" y="631804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椭圆 112">
            <a:extLst>
              <a:ext uri="{FF2B5EF4-FFF2-40B4-BE49-F238E27FC236}">
                <a16:creationId xmlns:a16="http://schemas.microsoft.com/office/drawing/2014/main" xmlns="" id="{9E270292-6AA7-4B7B-AB5B-BD5DD188F321}"/>
              </a:ext>
            </a:extLst>
          </p:cNvPr>
          <p:cNvSpPr/>
          <p:nvPr/>
        </p:nvSpPr>
        <p:spPr>
          <a:xfrm>
            <a:off x="8160618" y="5685925"/>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a:extLst>
              <a:ext uri="{FF2B5EF4-FFF2-40B4-BE49-F238E27FC236}">
                <a16:creationId xmlns:a16="http://schemas.microsoft.com/office/drawing/2014/main" xmlns="" id="{82F93C14-3E99-4FBE-BE6D-F33746E0BF74}"/>
              </a:ext>
            </a:extLst>
          </p:cNvPr>
          <p:cNvSpPr/>
          <p:nvPr/>
        </p:nvSpPr>
        <p:spPr>
          <a:xfrm>
            <a:off x="-498378" y="63012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a:extLst>
              <a:ext uri="{FF2B5EF4-FFF2-40B4-BE49-F238E27FC236}">
                <a16:creationId xmlns:a16="http://schemas.microsoft.com/office/drawing/2014/main" xmlns="" id="{6B438104-7901-4B68-B12D-34B7135EE186}"/>
              </a:ext>
            </a:extLst>
          </p:cNvPr>
          <p:cNvSpPr/>
          <p:nvPr/>
        </p:nvSpPr>
        <p:spPr>
          <a:xfrm>
            <a:off x="614888"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a16="http://schemas.microsoft.com/office/drawing/2014/main" xmlns="" id="{7BD530CF-D0A7-489F-BD18-4E9B8F8F5E46}"/>
              </a:ext>
            </a:extLst>
          </p:cNvPr>
          <p:cNvSpPr/>
          <p:nvPr/>
        </p:nvSpPr>
        <p:spPr>
          <a:xfrm>
            <a:off x="4748528" y="592907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a16="http://schemas.microsoft.com/office/drawing/2014/main" xmlns="" id="{A465FA1D-5F5C-493A-92B9-BE5CE345003C}"/>
              </a:ext>
            </a:extLst>
          </p:cNvPr>
          <p:cNvSpPr/>
          <p:nvPr/>
        </p:nvSpPr>
        <p:spPr>
          <a:xfrm>
            <a:off x="1871106" y="4672947"/>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a:extLst>
              <a:ext uri="{FF2B5EF4-FFF2-40B4-BE49-F238E27FC236}">
                <a16:creationId xmlns:a16="http://schemas.microsoft.com/office/drawing/2014/main" xmlns="" id="{CA8C5228-00CB-4BBD-A4C5-79F93164FC4B}"/>
              </a:ext>
            </a:extLst>
          </p:cNvPr>
          <p:cNvSpPr/>
          <p:nvPr/>
        </p:nvSpPr>
        <p:spPr>
          <a:xfrm>
            <a:off x="7033769" y="5029717"/>
            <a:ext cx="928980" cy="928980"/>
          </a:xfrm>
          <a:prstGeom prst="ellipse">
            <a:avLst/>
          </a:prstGeom>
          <a:gradFill>
            <a:gsLst>
              <a:gs pos="21000">
                <a:schemeClr val="accent1">
                  <a:lumMod val="5000"/>
                  <a:lumOff val="95000"/>
                </a:schemeClr>
              </a:gs>
              <a:gs pos="57000">
                <a:schemeClr val="bg1">
                  <a:alpha val="73000"/>
                </a:schemeClr>
              </a:gs>
            </a:gsLst>
            <a:path path="circle">
              <a:fillToRect l="50000" t="50000" r="50000" b="50000"/>
            </a:path>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a16="http://schemas.microsoft.com/office/drawing/2014/main" xmlns="" id="{BE7107F0-D162-46D7-9400-FBD7980DE524}"/>
              </a:ext>
            </a:extLst>
          </p:cNvPr>
          <p:cNvSpPr/>
          <p:nvPr/>
        </p:nvSpPr>
        <p:spPr>
          <a:xfrm>
            <a:off x="1667236" y="4523157"/>
            <a:ext cx="345058" cy="345057"/>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a:extLst>
              <a:ext uri="{FF2B5EF4-FFF2-40B4-BE49-F238E27FC236}">
                <a16:creationId xmlns:a16="http://schemas.microsoft.com/office/drawing/2014/main" xmlns="" id="{31279664-3EBE-4419-AF27-D80EC9AF9DD8}"/>
              </a:ext>
            </a:extLst>
          </p:cNvPr>
          <p:cNvSpPr/>
          <p:nvPr/>
        </p:nvSpPr>
        <p:spPr>
          <a:xfrm>
            <a:off x="5530306" y="2958051"/>
            <a:ext cx="293299" cy="293298"/>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a:extLst>
              <a:ext uri="{FF2B5EF4-FFF2-40B4-BE49-F238E27FC236}">
                <a16:creationId xmlns:a16="http://schemas.microsoft.com/office/drawing/2014/main" xmlns="" id="{2CF43373-2FDE-4BB5-9B78-3BF1C4CAF04D}"/>
              </a:ext>
            </a:extLst>
          </p:cNvPr>
          <p:cNvSpPr/>
          <p:nvPr/>
        </p:nvSpPr>
        <p:spPr>
          <a:xfrm>
            <a:off x="7597003" y="2517052"/>
            <a:ext cx="534836" cy="534836"/>
          </a:xfrm>
          <a:prstGeom prst="ellipse">
            <a:avLst/>
          </a:prstGeom>
          <a:solidFill>
            <a:schemeClr val="bg1">
              <a:alpha val="41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a:extLst>
              <a:ext uri="{FF2B5EF4-FFF2-40B4-BE49-F238E27FC236}">
                <a16:creationId xmlns:a16="http://schemas.microsoft.com/office/drawing/2014/main" xmlns="" id="{F0D14071-0B1D-4F9B-A0ED-87F2D373A070}"/>
              </a:ext>
            </a:extLst>
          </p:cNvPr>
          <p:cNvSpPr/>
          <p:nvPr/>
        </p:nvSpPr>
        <p:spPr>
          <a:xfrm>
            <a:off x="6751612" y="1481881"/>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a:extLst>
              <a:ext uri="{FF2B5EF4-FFF2-40B4-BE49-F238E27FC236}">
                <a16:creationId xmlns:a16="http://schemas.microsoft.com/office/drawing/2014/main" xmlns="" id="{289C8BFB-4A2E-4593-BFBB-B0374CDF5736}"/>
              </a:ext>
            </a:extLst>
          </p:cNvPr>
          <p:cNvSpPr/>
          <p:nvPr/>
        </p:nvSpPr>
        <p:spPr>
          <a:xfrm>
            <a:off x="2184823" y="381579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a:extLst>
              <a:ext uri="{FF2B5EF4-FFF2-40B4-BE49-F238E27FC236}">
                <a16:creationId xmlns:a16="http://schemas.microsoft.com/office/drawing/2014/main" xmlns="" id="{7E5CF8DA-E673-4D82-85E9-51638EA676B3}"/>
              </a:ext>
            </a:extLst>
          </p:cNvPr>
          <p:cNvSpPr/>
          <p:nvPr/>
        </p:nvSpPr>
        <p:spPr>
          <a:xfrm>
            <a:off x="1678456" y="2941469"/>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椭圆 124">
            <a:extLst>
              <a:ext uri="{FF2B5EF4-FFF2-40B4-BE49-F238E27FC236}">
                <a16:creationId xmlns:a16="http://schemas.microsoft.com/office/drawing/2014/main" xmlns="" id="{C5623A05-E27B-472D-A2BA-7F20B68BF00F}"/>
              </a:ext>
            </a:extLst>
          </p:cNvPr>
          <p:cNvSpPr/>
          <p:nvPr/>
        </p:nvSpPr>
        <p:spPr>
          <a:xfrm>
            <a:off x="235253" y="4212607"/>
            <a:ext cx="310551" cy="310550"/>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a:extLst>
              <a:ext uri="{FF2B5EF4-FFF2-40B4-BE49-F238E27FC236}">
                <a16:creationId xmlns:a16="http://schemas.microsoft.com/office/drawing/2014/main" xmlns="" id="{C8313832-E552-465C-BAD2-22062297083F}"/>
              </a:ext>
            </a:extLst>
          </p:cNvPr>
          <p:cNvSpPr/>
          <p:nvPr/>
        </p:nvSpPr>
        <p:spPr>
          <a:xfrm>
            <a:off x="6251281" y="2620568"/>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椭圆 126">
            <a:extLst>
              <a:ext uri="{FF2B5EF4-FFF2-40B4-BE49-F238E27FC236}">
                <a16:creationId xmlns:a16="http://schemas.microsoft.com/office/drawing/2014/main" xmlns="" id="{39E45B1A-BCD0-4148-82B6-BB02B3D3AF3E}"/>
              </a:ext>
            </a:extLst>
          </p:cNvPr>
          <p:cNvSpPr/>
          <p:nvPr/>
        </p:nvSpPr>
        <p:spPr>
          <a:xfrm>
            <a:off x="7165681" y="244804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动画大师]_Oval 42">
            <a:extLst>
              <a:ext uri="{FF2B5EF4-FFF2-40B4-BE49-F238E27FC236}">
                <a16:creationId xmlns:a16="http://schemas.microsoft.com/office/drawing/2014/main" xmlns="" id="{7405CD4D-879F-497A-B40C-9A90CB77E2B3}"/>
              </a:ext>
            </a:extLst>
          </p:cNvPr>
          <p:cNvSpPr/>
          <p:nvPr/>
        </p:nvSpPr>
        <p:spPr>
          <a:xfrm>
            <a:off x="6199523" y="2120236"/>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a16="http://schemas.microsoft.com/office/drawing/2014/main" xmlns="" id="{EFA7C44A-4131-4EF6-8E85-24BCDD0AAE18}"/>
              </a:ext>
            </a:extLst>
          </p:cNvPr>
          <p:cNvSpPr/>
          <p:nvPr/>
        </p:nvSpPr>
        <p:spPr>
          <a:xfrm>
            <a:off x="-558377" y="4661179"/>
            <a:ext cx="207034" cy="20703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a16="http://schemas.microsoft.com/office/drawing/2014/main" xmlns="" id="{211BFEFF-E3E9-4F59-B8A6-F84BDC1C5610}"/>
              </a:ext>
            </a:extLst>
          </p:cNvPr>
          <p:cNvSpPr/>
          <p:nvPr/>
        </p:nvSpPr>
        <p:spPr>
          <a:xfrm>
            <a:off x="-115839" y="2648171"/>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a16="http://schemas.microsoft.com/office/drawing/2014/main" xmlns="" id="{CD0AE5B1-2FFB-421E-877E-35F5331FB3A3}"/>
              </a:ext>
            </a:extLst>
          </p:cNvPr>
          <p:cNvSpPr/>
          <p:nvPr/>
        </p:nvSpPr>
        <p:spPr>
          <a:xfrm>
            <a:off x="4612262" y="1999467"/>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a16="http://schemas.microsoft.com/office/drawing/2014/main" xmlns="" id="{AA8676DF-2871-4480-ADC5-07ABDBE652BD}"/>
              </a:ext>
            </a:extLst>
          </p:cNvPr>
          <p:cNvSpPr/>
          <p:nvPr/>
        </p:nvSpPr>
        <p:spPr>
          <a:xfrm>
            <a:off x="4232701" y="2724085"/>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a:extLst>
              <a:ext uri="{FF2B5EF4-FFF2-40B4-BE49-F238E27FC236}">
                <a16:creationId xmlns:a16="http://schemas.microsoft.com/office/drawing/2014/main" xmlns="" id="{EFB62D29-FAA6-45CF-90F4-15A3D39A95F9}"/>
              </a:ext>
            </a:extLst>
          </p:cNvPr>
          <p:cNvSpPr/>
          <p:nvPr/>
        </p:nvSpPr>
        <p:spPr>
          <a:xfrm>
            <a:off x="942618" y="3815790"/>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a:extLst>
              <a:ext uri="{FF2B5EF4-FFF2-40B4-BE49-F238E27FC236}">
                <a16:creationId xmlns:a16="http://schemas.microsoft.com/office/drawing/2014/main" xmlns="" id="{91B8F522-15B9-44CE-98A5-6A896BB6EA47}"/>
              </a:ext>
            </a:extLst>
          </p:cNvPr>
          <p:cNvSpPr/>
          <p:nvPr/>
        </p:nvSpPr>
        <p:spPr>
          <a:xfrm>
            <a:off x="-817170" y="3764032"/>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a:extLst>
              <a:ext uri="{FF2B5EF4-FFF2-40B4-BE49-F238E27FC236}">
                <a16:creationId xmlns:a16="http://schemas.microsoft.com/office/drawing/2014/main" xmlns="" id="{29557AA5-DA74-478A-8768-83CFE7D20054}"/>
              </a:ext>
            </a:extLst>
          </p:cNvPr>
          <p:cNvSpPr/>
          <p:nvPr/>
        </p:nvSpPr>
        <p:spPr>
          <a:xfrm>
            <a:off x="-3028099" y="397542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椭圆 135">
            <a:extLst>
              <a:ext uri="{FF2B5EF4-FFF2-40B4-BE49-F238E27FC236}">
                <a16:creationId xmlns:a16="http://schemas.microsoft.com/office/drawing/2014/main" xmlns="" id="{A4606527-4E66-483F-B1F3-8A453034B6F4}"/>
              </a:ext>
            </a:extLst>
          </p:cNvPr>
          <p:cNvSpPr/>
          <p:nvPr/>
        </p:nvSpPr>
        <p:spPr>
          <a:xfrm>
            <a:off x="-9148" y="45415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椭圆 136">
            <a:extLst>
              <a:ext uri="{FF2B5EF4-FFF2-40B4-BE49-F238E27FC236}">
                <a16:creationId xmlns:a16="http://schemas.microsoft.com/office/drawing/2014/main" xmlns="" id="{D6D57435-0235-4DC2-83A7-4B01E2FA01A7}"/>
              </a:ext>
            </a:extLst>
          </p:cNvPr>
          <p:cNvSpPr/>
          <p:nvPr/>
        </p:nvSpPr>
        <p:spPr>
          <a:xfrm>
            <a:off x="3580186" y="46414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椭圆 137">
            <a:extLst>
              <a:ext uri="{FF2B5EF4-FFF2-40B4-BE49-F238E27FC236}">
                <a16:creationId xmlns:a16="http://schemas.microsoft.com/office/drawing/2014/main" xmlns="" id="{AFE95872-100F-413F-9C0B-58EFAC362EC9}"/>
              </a:ext>
            </a:extLst>
          </p:cNvPr>
          <p:cNvSpPr/>
          <p:nvPr/>
        </p:nvSpPr>
        <p:spPr>
          <a:xfrm>
            <a:off x="-695895" y="4705603"/>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椭圆 138">
            <a:extLst>
              <a:ext uri="{FF2B5EF4-FFF2-40B4-BE49-F238E27FC236}">
                <a16:creationId xmlns:a16="http://schemas.microsoft.com/office/drawing/2014/main" xmlns="" id="{2C73A98E-8AFB-4628-9411-839E512F73B3}"/>
              </a:ext>
            </a:extLst>
          </p:cNvPr>
          <p:cNvSpPr/>
          <p:nvPr/>
        </p:nvSpPr>
        <p:spPr>
          <a:xfrm>
            <a:off x="2500491" y="5156296"/>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a:extLst>
              <a:ext uri="{FF2B5EF4-FFF2-40B4-BE49-F238E27FC236}">
                <a16:creationId xmlns:a16="http://schemas.microsoft.com/office/drawing/2014/main" xmlns="" id="{074D4B53-992F-4246-B86D-5AA5B7BB6021}"/>
              </a:ext>
            </a:extLst>
          </p:cNvPr>
          <p:cNvSpPr/>
          <p:nvPr/>
        </p:nvSpPr>
        <p:spPr>
          <a:xfrm>
            <a:off x="1421102" y="509056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椭圆 140">
            <a:extLst>
              <a:ext uri="{FF2B5EF4-FFF2-40B4-BE49-F238E27FC236}">
                <a16:creationId xmlns:a16="http://schemas.microsoft.com/office/drawing/2014/main" xmlns="" id="{0CB267AA-BC00-4CF4-B2A9-CF21622561AE}"/>
              </a:ext>
            </a:extLst>
          </p:cNvPr>
          <p:cNvSpPr/>
          <p:nvPr/>
        </p:nvSpPr>
        <p:spPr>
          <a:xfrm>
            <a:off x="1871863" y="50334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椭圆 141">
            <a:extLst>
              <a:ext uri="{FF2B5EF4-FFF2-40B4-BE49-F238E27FC236}">
                <a16:creationId xmlns:a16="http://schemas.microsoft.com/office/drawing/2014/main" xmlns="" id="{B61BF1D2-C510-45F5-B411-BCF416C6148B}"/>
              </a:ext>
            </a:extLst>
          </p:cNvPr>
          <p:cNvSpPr/>
          <p:nvPr/>
        </p:nvSpPr>
        <p:spPr>
          <a:xfrm>
            <a:off x="4641478" y="3952825"/>
            <a:ext cx="928980" cy="928980"/>
          </a:xfrm>
          <a:prstGeom prst="ellipse">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文本框 142">
            <a:extLst>
              <a:ext uri="{FF2B5EF4-FFF2-40B4-BE49-F238E27FC236}">
                <a16:creationId xmlns:a16="http://schemas.microsoft.com/office/drawing/2014/main" xmlns="" id="{B9935EC3-1CD8-4326-90A8-BF65D8EC55D8}"/>
              </a:ext>
            </a:extLst>
          </p:cNvPr>
          <p:cNvSpPr txBox="1"/>
          <p:nvPr/>
        </p:nvSpPr>
        <p:spPr>
          <a:xfrm>
            <a:off x="1838294" y="1955281"/>
            <a:ext cx="9290718" cy="923330"/>
          </a:xfrm>
          <a:prstGeom prst="rect">
            <a:avLst/>
          </a:prstGeom>
          <a:noFill/>
        </p:spPr>
        <p:txBody>
          <a:bodyPr wrap="square" rtlCol="0">
            <a:spAutoFit/>
          </a:bodyPr>
          <a:lstStyle/>
          <a:p>
            <a:pPr algn="dist"/>
            <a:r>
              <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精致水彩新</a:t>
            </a:r>
            <a:r>
              <a:rPr lang="zh-CN" altLang="en-US" sz="5400" dirty="0">
                <a:solidFill>
                  <a:schemeClr val="accent1">
                    <a:lumMod val="75000"/>
                  </a:schemeClr>
                </a:solidFill>
                <a:latin typeface="思源黑体 CN Bold" panose="020B0800000000000000" pitchFamily="34" charset="-122"/>
                <a:ea typeface="思源黑体 CN Bold" panose="020B0800000000000000" pitchFamily="34" charset="-122"/>
                <a:cs typeface="+mn-ea"/>
                <a:sym typeface="+mn-lt"/>
              </a:rPr>
              <a:t>汇报通用</a:t>
            </a:r>
            <a:r>
              <a:rPr lang="en-US" altLang="zh-CN"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PPT </a:t>
            </a:r>
            <a:endPar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144" name="文本框 143">
            <a:extLst>
              <a:ext uri="{FF2B5EF4-FFF2-40B4-BE49-F238E27FC236}">
                <a16:creationId xmlns:a16="http://schemas.microsoft.com/office/drawing/2014/main" xmlns="" id="{77218304-C16E-4F7D-B6EB-0B7D9BE5BB19}"/>
              </a:ext>
            </a:extLst>
          </p:cNvPr>
          <p:cNvSpPr txBox="1"/>
          <p:nvPr/>
        </p:nvSpPr>
        <p:spPr>
          <a:xfrm>
            <a:off x="2082135" y="2773237"/>
            <a:ext cx="8803036" cy="369332"/>
          </a:xfrm>
          <a:prstGeom prst="rect">
            <a:avLst/>
          </a:prstGeom>
          <a:noFill/>
        </p:spPr>
        <p:txBody>
          <a:bodyPr wrap="square" rtlCol="0">
            <a:spAutoFit/>
          </a:bodyPr>
          <a:lstStyle/>
          <a:p>
            <a:pPr algn="dist"/>
            <a:r>
              <a:rPr lang="en-US" altLang="zh-CN" dirty="0">
                <a:solidFill>
                  <a:schemeClr val="bg2">
                    <a:lumMod val="25000"/>
                  </a:schemeClr>
                </a:solidFill>
                <a:cs typeface="+mn-ea"/>
                <a:sym typeface="+mn-lt"/>
              </a:rPr>
              <a:t>Sweet and fresh Work Report Powerpoint Template</a:t>
            </a:r>
            <a:endParaRPr lang="zh-CN" altLang="en-US" sz="5400" dirty="0">
              <a:solidFill>
                <a:schemeClr val="bg2">
                  <a:lumMod val="25000"/>
                </a:schemeClr>
              </a:solidFill>
              <a:cs typeface="+mn-ea"/>
              <a:sym typeface="+mn-lt"/>
            </a:endParaRPr>
          </a:p>
        </p:txBody>
      </p:sp>
      <p:sp>
        <p:nvSpPr>
          <p:cNvPr id="145" name="KSO_Shape">
            <a:extLst>
              <a:ext uri="{FF2B5EF4-FFF2-40B4-BE49-F238E27FC236}">
                <a16:creationId xmlns:a16="http://schemas.microsoft.com/office/drawing/2014/main" xmlns="" id="{743698BB-C145-4FFB-9906-D5F06C518655}"/>
              </a:ext>
            </a:extLst>
          </p:cNvPr>
          <p:cNvSpPr/>
          <p:nvPr/>
        </p:nvSpPr>
        <p:spPr>
          <a:xfrm>
            <a:off x="5461590" y="4023981"/>
            <a:ext cx="175185" cy="341269"/>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6" name="文本框 145">
            <a:extLst>
              <a:ext uri="{FF2B5EF4-FFF2-40B4-BE49-F238E27FC236}">
                <a16:creationId xmlns:a16="http://schemas.microsoft.com/office/drawing/2014/main" xmlns="" id="{62FA0A8F-388C-4A82-9DB8-3A9E68A34BBA}"/>
              </a:ext>
            </a:extLst>
          </p:cNvPr>
          <p:cNvSpPr txBox="1"/>
          <p:nvPr/>
        </p:nvSpPr>
        <p:spPr>
          <a:xfrm>
            <a:off x="5685797" y="4004627"/>
            <a:ext cx="243903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汇报人：熊猫</a:t>
            </a:r>
          </a:p>
        </p:txBody>
      </p:sp>
      <p:sp>
        <p:nvSpPr>
          <p:cNvPr id="107" name="椭圆 106">
            <a:extLst>
              <a:ext uri="{FF2B5EF4-FFF2-40B4-BE49-F238E27FC236}">
                <a16:creationId xmlns:a16="http://schemas.microsoft.com/office/drawing/2014/main" xmlns="" id="{A62A188A-76E2-41DC-8C8C-59E3A3FE8C4B}"/>
              </a:ext>
            </a:extLst>
          </p:cNvPr>
          <p:cNvSpPr/>
          <p:nvPr/>
        </p:nvSpPr>
        <p:spPr>
          <a:xfrm>
            <a:off x="4808221" y="2916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椭圆 118">
            <a:extLst>
              <a:ext uri="{FF2B5EF4-FFF2-40B4-BE49-F238E27FC236}">
                <a16:creationId xmlns:a16="http://schemas.microsoft.com/office/drawing/2014/main" xmlns="" id="{C21914F9-818B-43B6-A8CB-680DE8600C5E}"/>
              </a:ext>
            </a:extLst>
          </p:cNvPr>
          <p:cNvSpPr/>
          <p:nvPr/>
        </p:nvSpPr>
        <p:spPr>
          <a:xfrm>
            <a:off x="9569180" y="260213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椭圆 146">
            <a:extLst>
              <a:ext uri="{FF2B5EF4-FFF2-40B4-BE49-F238E27FC236}">
                <a16:creationId xmlns:a16="http://schemas.microsoft.com/office/drawing/2014/main" xmlns="" id="{5919791D-1804-47E7-BA8F-B38D5315693A}"/>
              </a:ext>
            </a:extLst>
          </p:cNvPr>
          <p:cNvSpPr/>
          <p:nvPr/>
        </p:nvSpPr>
        <p:spPr>
          <a:xfrm>
            <a:off x="9302940" y="183343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椭圆 147">
            <a:extLst>
              <a:ext uri="{FF2B5EF4-FFF2-40B4-BE49-F238E27FC236}">
                <a16:creationId xmlns:a16="http://schemas.microsoft.com/office/drawing/2014/main" xmlns="" id="{1A52E404-C637-4E0D-B32C-23AEBC4A5669}"/>
              </a:ext>
            </a:extLst>
          </p:cNvPr>
          <p:cNvSpPr/>
          <p:nvPr/>
        </p:nvSpPr>
        <p:spPr>
          <a:xfrm>
            <a:off x="10797904" y="22043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椭圆 148">
            <a:extLst>
              <a:ext uri="{FF2B5EF4-FFF2-40B4-BE49-F238E27FC236}">
                <a16:creationId xmlns:a16="http://schemas.microsoft.com/office/drawing/2014/main" xmlns="" id="{09EB17E1-C1A1-4B11-9DED-4690DAB6C4CE}"/>
              </a:ext>
            </a:extLst>
          </p:cNvPr>
          <p:cNvSpPr/>
          <p:nvPr/>
        </p:nvSpPr>
        <p:spPr>
          <a:xfrm>
            <a:off x="10220054" y="286566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0" name="椭圆 149">
            <a:extLst>
              <a:ext uri="{FF2B5EF4-FFF2-40B4-BE49-F238E27FC236}">
                <a16:creationId xmlns:a16="http://schemas.microsoft.com/office/drawing/2014/main" xmlns="" id="{E384E5EA-F930-4DBA-82D4-C81D4715FA63}"/>
              </a:ext>
            </a:extLst>
          </p:cNvPr>
          <p:cNvSpPr/>
          <p:nvPr/>
        </p:nvSpPr>
        <p:spPr>
          <a:xfrm>
            <a:off x="9529523" y="311801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1" name="椭圆 150">
            <a:extLst>
              <a:ext uri="{FF2B5EF4-FFF2-40B4-BE49-F238E27FC236}">
                <a16:creationId xmlns:a16="http://schemas.microsoft.com/office/drawing/2014/main" xmlns="" id="{FFEF6832-E98B-4697-A6C9-1D8F47827BC7}"/>
              </a:ext>
            </a:extLst>
          </p:cNvPr>
          <p:cNvSpPr/>
          <p:nvPr/>
        </p:nvSpPr>
        <p:spPr>
          <a:xfrm>
            <a:off x="10756339" y="9336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2" name="椭圆 151">
            <a:extLst>
              <a:ext uri="{FF2B5EF4-FFF2-40B4-BE49-F238E27FC236}">
                <a16:creationId xmlns:a16="http://schemas.microsoft.com/office/drawing/2014/main" xmlns="" id="{4DEADCD1-60B0-4D47-B3DF-7CAADAB862D1}"/>
              </a:ext>
            </a:extLst>
          </p:cNvPr>
          <p:cNvSpPr/>
          <p:nvPr/>
        </p:nvSpPr>
        <p:spPr>
          <a:xfrm>
            <a:off x="10279927" y="37201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椭圆 152">
            <a:extLst>
              <a:ext uri="{FF2B5EF4-FFF2-40B4-BE49-F238E27FC236}">
                <a16:creationId xmlns:a16="http://schemas.microsoft.com/office/drawing/2014/main" xmlns="" id="{D2E527E7-4BFA-465D-B688-62105CFFE373}"/>
              </a:ext>
            </a:extLst>
          </p:cNvPr>
          <p:cNvSpPr/>
          <p:nvPr/>
        </p:nvSpPr>
        <p:spPr>
          <a:xfrm>
            <a:off x="10179754" y="213178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椭圆 153">
            <a:extLst>
              <a:ext uri="{FF2B5EF4-FFF2-40B4-BE49-F238E27FC236}">
                <a16:creationId xmlns:a16="http://schemas.microsoft.com/office/drawing/2014/main" xmlns="" id="{9A01001B-EA22-4966-B954-D3D741BB8870}"/>
              </a:ext>
            </a:extLst>
          </p:cNvPr>
          <p:cNvSpPr/>
          <p:nvPr/>
        </p:nvSpPr>
        <p:spPr>
          <a:xfrm>
            <a:off x="8573204" y="5333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椭圆 154">
            <a:extLst>
              <a:ext uri="{FF2B5EF4-FFF2-40B4-BE49-F238E27FC236}">
                <a16:creationId xmlns:a16="http://schemas.microsoft.com/office/drawing/2014/main" xmlns="" id="{8576161D-2D03-4552-A6E4-DE9BE4F1681F}"/>
              </a:ext>
            </a:extLst>
          </p:cNvPr>
          <p:cNvSpPr/>
          <p:nvPr/>
        </p:nvSpPr>
        <p:spPr>
          <a:xfrm>
            <a:off x="8583181" y="13915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椭圆 155">
            <a:extLst>
              <a:ext uri="{FF2B5EF4-FFF2-40B4-BE49-F238E27FC236}">
                <a16:creationId xmlns:a16="http://schemas.microsoft.com/office/drawing/2014/main" xmlns="" id="{D8D53307-3A1A-4F2F-99FA-5B0A01E6A0A8}"/>
              </a:ext>
            </a:extLst>
          </p:cNvPr>
          <p:cNvSpPr/>
          <p:nvPr/>
        </p:nvSpPr>
        <p:spPr>
          <a:xfrm>
            <a:off x="10774841" y="156572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7" name="椭圆 156">
            <a:extLst>
              <a:ext uri="{FF2B5EF4-FFF2-40B4-BE49-F238E27FC236}">
                <a16:creationId xmlns:a16="http://schemas.microsoft.com/office/drawing/2014/main" xmlns="" id="{C45C90F9-EE14-4BA1-BF6A-9DD5D0005AD5}"/>
              </a:ext>
            </a:extLst>
          </p:cNvPr>
          <p:cNvSpPr/>
          <p:nvPr/>
        </p:nvSpPr>
        <p:spPr>
          <a:xfrm>
            <a:off x="10107184" y="94161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8" name="椭圆 157">
            <a:extLst>
              <a:ext uri="{FF2B5EF4-FFF2-40B4-BE49-F238E27FC236}">
                <a16:creationId xmlns:a16="http://schemas.microsoft.com/office/drawing/2014/main" xmlns="" id="{C2777436-F4CB-4B49-B5E5-B5305AD3046F}"/>
              </a:ext>
            </a:extLst>
          </p:cNvPr>
          <p:cNvSpPr/>
          <p:nvPr/>
        </p:nvSpPr>
        <p:spPr>
          <a:xfrm>
            <a:off x="7693182" y="42703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椭圆 158">
            <a:extLst>
              <a:ext uri="{FF2B5EF4-FFF2-40B4-BE49-F238E27FC236}">
                <a16:creationId xmlns:a16="http://schemas.microsoft.com/office/drawing/2014/main" xmlns="" id="{B1B7471E-382F-4D53-8AE8-139E1E81140F}"/>
              </a:ext>
            </a:extLst>
          </p:cNvPr>
          <p:cNvSpPr/>
          <p:nvPr/>
        </p:nvSpPr>
        <p:spPr>
          <a:xfrm>
            <a:off x="9605018" y="65978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0" name="椭圆 159">
            <a:extLst>
              <a:ext uri="{FF2B5EF4-FFF2-40B4-BE49-F238E27FC236}">
                <a16:creationId xmlns:a16="http://schemas.microsoft.com/office/drawing/2014/main" xmlns="" id="{1D788284-5971-4812-B523-5CC8A8578542}"/>
              </a:ext>
            </a:extLst>
          </p:cNvPr>
          <p:cNvSpPr/>
          <p:nvPr/>
        </p:nvSpPr>
        <p:spPr>
          <a:xfrm>
            <a:off x="10755276" y="364295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1" name="椭圆 160">
            <a:extLst>
              <a:ext uri="{FF2B5EF4-FFF2-40B4-BE49-F238E27FC236}">
                <a16:creationId xmlns:a16="http://schemas.microsoft.com/office/drawing/2014/main" xmlns="" id="{FC5D555C-8B63-477C-920F-62D6362C742D}"/>
              </a:ext>
            </a:extLst>
          </p:cNvPr>
          <p:cNvSpPr/>
          <p:nvPr/>
        </p:nvSpPr>
        <p:spPr>
          <a:xfrm>
            <a:off x="9617718" y="361188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椭圆 161">
            <a:extLst>
              <a:ext uri="{FF2B5EF4-FFF2-40B4-BE49-F238E27FC236}">
                <a16:creationId xmlns:a16="http://schemas.microsoft.com/office/drawing/2014/main" xmlns="" id="{FC128D5F-B0CF-49AA-A2BE-37F4B50D133F}"/>
              </a:ext>
            </a:extLst>
          </p:cNvPr>
          <p:cNvSpPr/>
          <p:nvPr/>
        </p:nvSpPr>
        <p:spPr>
          <a:xfrm>
            <a:off x="11329497" y="25769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3" name="椭圆 162">
            <a:extLst>
              <a:ext uri="{FF2B5EF4-FFF2-40B4-BE49-F238E27FC236}">
                <a16:creationId xmlns:a16="http://schemas.microsoft.com/office/drawing/2014/main" xmlns="" id="{1688647D-E01E-405A-8DE0-C5315F39D781}"/>
              </a:ext>
            </a:extLst>
          </p:cNvPr>
          <p:cNvSpPr/>
          <p:nvPr/>
        </p:nvSpPr>
        <p:spPr>
          <a:xfrm>
            <a:off x="8490958" y="79394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椭圆 163">
            <a:extLst>
              <a:ext uri="{FF2B5EF4-FFF2-40B4-BE49-F238E27FC236}">
                <a16:creationId xmlns:a16="http://schemas.microsoft.com/office/drawing/2014/main" xmlns="" id="{8F4BEA1A-66FD-4145-B882-1230C323427E}"/>
              </a:ext>
            </a:extLst>
          </p:cNvPr>
          <p:cNvSpPr/>
          <p:nvPr/>
        </p:nvSpPr>
        <p:spPr>
          <a:xfrm>
            <a:off x="6320185" y="-13882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椭圆 164">
            <a:extLst>
              <a:ext uri="{FF2B5EF4-FFF2-40B4-BE49-F238E27FC236}">
                <a16:creationId xmlns:a16="http://schemas.microsoft.com/office/drawing/2014/main" xmlns="" id="{94DFBD90-1EBC-46DB-9599-2D646AF81D46}"/>
              </a:ext>
            </a:extLst>
          </p:cNvPr>
          <p:cNvSpPr/>
          <p:nvPr/>
        </p:nvSpPr>
        <p:spPr>
          <a:xfrm>
            <a:off x="7024914" y="104865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6" name="椭圆 165">
            <a:extLst>
              <a:ext uri="{FF2B5EF4-FFF2-40B4-BE49-F238E27FC236}">
                <a16:creationId xmlns:a16="http://schemas.microsoft.com/office/drawing/2014/main" xmlns="" id="{A4F8DC30-B827-4EEF-8E9E-0C80137E2A4F}"/>
              </a:ext>
            </a:extLst>
          </p:cNvPr>
          <p:cNvSpPr/>
          <p:nvPr/>
        </p:nvSpPr>
        <p:spPr>
          <a:xfrm>
            <a:off x="3151029" y="41559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7" name="椭圆 166">
            <a:extLst>
              <a:ext uri="{FF2B5EF4-FFF2-40B4-BE49-F238E27FC236}">
                <a16:creationId xmlns:a16="http://schemas.microsoft.com/office/drawing/2014/main" xmlns="" id="{533F3CC9-36BF-4311-AF48-02857F158571}"/>
              </a:ext>
            </a:extLst>
          </p:cNvPr>
          <p:cNvSpPr/>
          <p:nvPr/>
        </p:nvSpPr>
        <p:spPr>
          <a:xfrm>
            <a:off x="10446758" y="35466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椭圆 167">
            <a:extLst>
              <a:ext uri="{FF2B5EF4-FFF2-40B4-BE49-F238E27FC236}">
                <a16:creationId xmlns:a16="http://schemas.microsoft.com/office/drawing/2014/main" xmlns="" id="{A0EB0EA4-2A2F-428D-B0EC-722E42C2524B}"/>
              </a:ext>
            </a:extLst>
          </p:cNvPr>
          <p:cNvSpPr/>
          <p:nvPr/>
        </p:nvSpPr>
        <p:spPr>
          <a:xfrm>
            <a:off x="448006" y="4670673"/>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9" name="椭圆 168">
            <a:extLst>
              <a:ext uri="{FF2B5EF4-FFF2-40B4-BE49-F238E27FC236}">
                <a16:creationId xmlns:a16="http://schemas.microsoft.com/office/drawing/2014/main" xmlns="" id="{B952310D-59DC-4D53-9664-70529D575AEB}"/>
              </a:ext>
            </a:extLst>
          </p:cNvPr>
          <p:cNvSpPr/>
          <p:nvPr/>
        </p:nvSpPr>
        <p:spPr>
          <a:xfrm>
            <a:off x="9490892" y="228338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椭圆 169">
            <a:extLst>
              <a:ext uri="{FF2B5EF4-FFF2-40B4-BE49-F238E27FC236}">
                <a16:creationId xmlns:a16="http://schemas.microsoft.com/office/drawing/2014/main" xmlns="" id="{6F34604C-F5AC-4902-95B3-C2E2ACED4BBA}"/>
              </a:ext>
            </a:extLst>
          </p:cNvPr>
          <p:cNvSpPr/>
          <p:nvPr/>
        </p:nvSpPr>
        <p:spPr>
          <a:xfrm>
            <a:off x="7463428" y="280340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椭圆 170">
            <a:extLst>
              <a:ext uri="{FF2B5EF4-FFF2-40B4-BE49-F238E27FC236}">
                <a16:creationId xmlns:a16="http://schemas.microsoft.com/office/drawing/2014/main" xmlns="" id="{CE87E18F-7632-425F-BD60-EC2741F15E42}"/>
              </a:ext>
            </a:extLst>
          </p:cNvPr>
          <p:cNvSpPr/>
          <p:nvPr/>
        </p:nvSpPr>
        <p:spPr>
          <a:xfrm>
            <a:off x="11114677" y="530712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椭圆 171">
            <a:extLst>
              <a:ext uri="{FF2B5EF4-FFF2-40B4-BE49-F238E27FC236}">
                <a16:creationId xmlns:a16="http://schemas.microsoft.com/office/drawing/2014/main" xmlns="" id="{E504C966-5929-4EDC-A881-566B0B52ACBF}"/>
              </a:ext>
            </a:extLst>
          </p:cNvPr>
          <p:cNvSpPr/>
          <p:nvPr/>
        </p:nvSpPr>
        <p:spPr>
          <a:xfrm>
            <a:off x="2363470" y="23752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椭圆 172">
            <a:extLst>
              <a:ext uri="{FF2B5EF4-FFF2-40B4-BE49-F238E27FC236}">
                <a16:creationId xmlns:a16="http://schemas.microsoft.com/office/drawing/2014/main" xmlns="" id="{8267E202-C4FC-4333-9AB1-AB186CD42554}"/>
              </a:ext>
            </a:extLst>
          </p:cNvPr>
          <p:cNvSpPr/>
          <p:nvPr/>
        </p:nvSpPr>
        <p:spPr>
          <a:xfrm>
            <a:off x="11287814" y="506131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椭圆 173">
            <a:extLst>
              <a:ext uri="{FF2B5EF4-FFF2-40B4-BE49-F238E27FC236}">
                <a16:creationId xmlns:a16="http://schemas.microsoft.com/office/drawing/2014/main" xmlns="" id="{956D8D81-1758-4B1B-B99B-52E630BA3123}"/>
              </a:ext>
            </a:extLst>
          </p:cNvPr>
          <p:cNvSpPr/>
          <p:nvPr/>
        </p:nvSpPr>
        <p:spPr>
          <a:xfrm>
            <a:off x="8663578" y="205216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椭圆 174">
            <a:extLst>
              <a:ext uri="{FF2B5EF4-FFF2-40B4-BE49-F238E27FC236}">
                <a16:creationId xmlns:a16="http://schemas.microsoft.com/office/drawing/2014/main" xmlns="" id="{6DF705B4-4E4B-4D13-96FC-07FCE7D1A893}"/>
              </a:ext>
            </a:extLst>
          </p:cNvPr>
          <p:cNvSpPr/>
          <p:nvPr/>
        </p:nvSpPr>
        <p:spPr>
          <a:xfrm>
            <a:off x="8978357" y="12084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6" name="椭圆 175">
            <a:extLst>
              <a:ext uri="{FF2B5EF4-FFF2-40B4-BE49-F238E27FC236}">
                <a16:creationId xmlns:a16="http://schemas.microsoft.com/office/drawing/2014/main" xmlns="" id="{1237B278-1593-4383-80F8-AA8A7297EF4D}"/>
              </a:ext>
            </a:extLst>
          </p:cNvPr>
          <p:cNvSpPr/>
          <p:nvPr/>
        </p:nvSpPr>
        <p:spPr>
          <a:xfrm>
            <a:off x="10154014" y="225477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椭圆 176">
            <a:extLst>
              <a:ext uri="{FF2B5EF4-FFF2-40B4-BE49-F238E27FC236}">
                <a16:creationId xmlns:a16="http://schemas.microsoft.com/office/drawing/2014/main" xmlns="" id="{93A949BC-F5A4-4BE7-AACC-AF0716E37585}"/>
              </a:ext>
            </a:extLst>
          </p:cNvPr>
          <p:cNvSpPr/>
          <p:nvPr/>
        </p:nvSpPr>
        <p:spPr>
          <a:xfrm>
            <a:off x="9853749" y="143802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椭圆 177">
            <a:extLst>
              <a:ext uri="{FF2B5EF4-FFF2-40B4-BE49-F238E27FC236}">
                <a16:creationId xmlns:a16="http://schemas.microsoft.com/office/drawing/2014/main" xmlns="" id="{69B55F66-26DE-4633-AE6F-A1E80F28F573}"/>
              </a:ext>
            </a:extLst>
          </p:cNvPr>
          <p:cNvSpPr/>
          <p:nvPr/>
        </p:nvSpPr>
        <p:spPr>
          <a:xfrm>
            <a:off x="8535741" y="220483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9" name="椭圆 178">
            <a:extLst>
              <a:ext uri="{FF2B5EF4-FFF2-40B4-BE49-F238E27FC236}">
                <a16:creationId xmlns:a16="http://schemas.microsoft.com/office/drawing/2014/main" xmlns="" id="{CC2E45F7-00E0-4AF2-B961-F7C9F8B85629}"/>
              </a:ext>
            </a:extLst>
          </p:cNvPr>
          <p:cNvSpPr/>
          <p:nvPr/>
        </p:nvSpPr>
        <p:spPr>
          <a:xfrm>
            <a:off x="7609764" y="98103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椭圆 179">
            <a:extLst>
              <a:ext uri="{FF2B5EF4-FFF2-40B4-BE49-F238E27FC236}">
                <a16:creationId xmlns:a16="http://schemas.microsoft.com/office/drawing/2014/main" xmlns="" id="{4C43FD83-1A0A-48EF-AF1F-59F4955EC6B7}"/>
              </a:ext>
            </a:extLst>
          </p:cNvPr>
          <p:cNvSpPr/>
          <p:nvPr/>
        </p:nvSpPr>
        <p:spPr>
          <a:xfrm>
            <a:off x="11522671" y="172653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1" name="椭圆 180">
            <a:extLst>
              <a:ext uri="{FF2B5EF4-FFF2-40B4-BE49-F238E27FC236}">
                <a16:creationId xmlns:a16="http://schemas.microsoft.com/office/drawing/2014/main" xmlns="" id="{CB84679D-C64B-48D3-8419-EED67A891839}"/>
              </a:ext>
            </a:extLst>
          </p:cNvPr>
          <p:cNvSpPr/>
          <p:nvPr/>
        </p:nvSpPr>
        <p:spPr>
          <a:xfrm>
            <a:off x="7324588" y="174843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椭圆 181">
            <a:extLst>
              <a:ext uri="{FF2B5EF4-FFF2-40B4-BE49-F238E27FC236}">
                <a16:creationId xmlns:a16="http://schemas.microsoft.com/office/drawing/2014/main" xmlns="" id="{797DC879-1EF5-4D3C-B51E-A247C2A59D8B}"/>
              </a:ext>
            </a:extLst>
          </p:cNvPr>
          <p:cNvSpPr/>
          <p:nvPr/>
        </p:nvSpPr>
        <p:spPr>
          <a:xfrm>
            <a:off x="10367998" y="55112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椭圆 182">
            <a:extLst>
              <a:ext uri="{FF2B5EF4-FFF2-40B4-BE49-F238E27FC236}">
                <a16:creationId xmlns:a16="http://schemas.microsoft.com/office/drawing/2014/main" xmlns="" id="{CE4B56FD-13FF-472D-A9F8-F48B56D9B326}"/>
              </a:ext>
            </a:extLst>
          </p:cNvPr>
          <p:cNvSpPr/>
          <p:nvPr/>
        </p:nvSpPr>
        <p:spPr>
          <a:xfrm>
            <a:off x="8762010" y="189865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椭圆 183">
            <a:extLst>
              <a:ext uri="{FF2B5EF4-FFF2-40B4-BE49-F238E27FC236}">
                <a16:creationId xmlns:a16="http://schemas.microsoft.com/office/drawing/2014/main" xmlns="" id="{670FB2C5-7DDA-4152-83E8-58EF0870D1DA}"/>
              </a:ext>
            </a:extLst>
          </p:cNvPr>
          <p:cNvSpPr/>
          <p:nvPr/>
        </p:nvSpPr>
        <p:spPr>
          <a:xfrm>
            <a:off x="10524831" y="540330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椭圆 184">
            <a:extLst>
              <a:ext uri="{FF2B5EF4-FFF2-40B4-BE49-F238E27FC236}">
                <a16:creationId xmlns:a16="http://schemas.microsoft.com/office/drawing/2014/main" xmlns="" id="{520F9FEA-9E5D-4EB6-B3DC-77BACB53EF2A}"/>
              </a:ext>
            </a:extLst>
          </p:cNvPr>
          <p:cNvSpPr/>
          <p:nvPr/>
        </p:nvSpPr>
        <p:spPr>
          <a:xfrm>
            <a:off x="11350779" y="264666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椭圆 185">
            <a:extLst>
              <a:ext uri="{FF2B5EF4-FFF2-40B4-BE49-F238E27FC236}">
                <a16:creationId xmlns:a16="http://schemas.microsoft.com/office/drawing/2014/main" xmlns="" id="{353708E2-4055-4601-8DD1-5AAC8DF53E0B}"/>
              </a:ext>
            </a:extLst>
          </p:cNvPr>
          <p:cNvSpPr/>
          <p:nvPr/>
        </p:nvSpPr>
        <p:spPr>
          <a:xfrm>
            <a:off x="7528539" y="199866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7" name="椭圆 186">
            <a:extLst>
              <a:ext uri="{FF2B5EF4-FFF2-40B4-BE49-F238E27FC236}">
                <a16:creationId xmlns:a16="http://schemas.microsoft.com/office/drawing/2014/main" xmlns="" id="{A42BEED4-0A36-4E2C-A1E7-7BD56D6CE8AC}"/>
              </a:ext>
            </a:extLst>
          </p:cNvPr>
          <p:cNvSpPr/>
          <p:nvPr/>
        </p:nvSpPr>
        <p:spPr>
          <a:xfrm>
            <a:off x="5889529" y="6649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椭圆 187">
            <a:extLst>
              <a:ext uri="{FF2B5EF4-FFF2-40B4-BE49-F238E27FC236}">
                <a16:creationId xmlns:a16="http://schemas.microsoft.com/office/drawing/2014/main" xmlns="" id="{957E819D-96EE-46CC-9B4E-8CB048DEE489}"/>
              </a:ext>
            </a:extLst>
          </p:cNvPr>
          <p:cNvSpPr/>
          <p:nvPr/>
        </p:nvSpPr>
        <p:spPr>
          <a:xfrm>
            <a:off x="8774886" y="109305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椭圆 188">
            <a:extLst>
              <a:ext uri="{FF2B5EF4-FFF2-40B4-BE49-F238E27FC236}">
                <a16:creationId xmlns:a16="http://schemas.microsoft.com/office/drawing/2014/main" xmlns="" id="{01BEAC99-F745-43FE-85EC-1F476AFC56E8}"/>
              </a:ext>
            </a:extLst>
          </p:cNvPr>
          <p:cNvSpPr/>
          <p:nvPr/>
        </p:nvSpPr>
        <p:spPr>
          <a:xfrm>
            <a:off x="10689390" y="3429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椭圆 189">
            <a:extLst>
              <a:ext uri="{FF2B5EF4-FFF2-40B4-BE49-F238E27FC236}">
                <a16:creationId xmlns:a16="http://schemas.microsoft.com/office/drawing/2014/main" xmlns="" id="{B30A04EA-02A2-44EE-8399-6D1EC97D9334}"/>
              </a:ext>
            </a:extLst>
          </p:cNvPr>
          <p:cNvSpPr/>
          <p:nvPr/>
        </p:nvSpPr>
        <p:spPr>
          <a:xfrm>
            <a:off x="6956750" y="3918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椭圆 190">
            <a:extLst>
              <a:ext uri="{FF2B5EF4-FFF2-40B4-BE49-F238E27FC236}">
                <a16:creationId xmlns:a16="http://schemas.microsoft.com/office/drawing/2014/main" xmlns="" id="{E0C04529-32B5-4D9F-B906-9442F904793D}"/>
              </a:ext>
            </a:extLst>
          </p:cNvPr>
          <p:cNvSpPr/>
          <p:nvPr/>
        </p:nvSpPr>
        <p:spPr>
          <a:xfrm>
            <a:off x="7724490" y="36198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椭圆 191">
            <a:extLst>
              <a:ext uri="{FF2B5EF4-FFF2-40B4-BE49-F238E27FC236}">
                <a16:creationId xmlns:a16="http://schemas.microsoft.com/office/drawing/2014/main" xmlns="" id="{86325BBB-A2F4-405C-B8A5-ABF275FEDDCF}"/>
              </a:ext>
            </a:extLst>
          </p:cNvPr>
          <p:cNvSpPr/>
          <p:nvPr/>
        </p:nvSpPr>
        <p:spPr>
          <a:xfrm>
            <a:off x="7619593" y="6845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椭圆 192">
            <a:extLst>
              <a:ext uri="{FF2B5EF4-FFF2-40B4-BE49-F238E27FC236}">
                <a16:creationId xmlns:a16="http://schemas.microsoft.com/office/drawing/2014/main" xmlns="" id="{3ED1A9E8-7A5D-41BC-A045-09436F47D811}"/>
              </a:ext>
            </a:extLst>
          </p:cNvPr>
          <p:cNvSpPr/>
          <p:nvPr/>
        </p:nvSpPr>
        <p:spPr>
          <a:xfrm>
            <a:off x="8708074" y="301605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椭圆 193">
            <a:extLst>
              <a:ext uri="{FF2B5EF4-FFF2-40B4-BE49-F238E27FC236}">
                <a16:creationId xmlns:a16="http://schemas.microsoft.com/office/drawing/2014/main" xmlns="" id="{B5621260-3B66-46BF-957C-31DDD8026C3A}"/>
              </a:ext>
            </a:extLst>
          </p:cNvPr>
          <p:cNvSpPr/>
          <p:nvPr/>
        </p:nvSpPr>
        <p:spPr>
          <a:xfrm>
            <a:off x="10949544" y="394701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椭圆 194">
            <a:extLst>
              <a:ext uri="{FF2B5EF4-FFF2-40B4-BE49-F238E27FC236}">
                <a16:creationId xmlns:a16="http://schemas.microsoft.com/office/drawing/2014/main" xmlns="" id="{E8AE45DF-3DC9-4E9C-9B6F-3CB0D59A5CF5}"/>
              </a:ext>
            </a:extLst>
          </p:cNvPr>
          <p:cNvSpPr/>
          <p:nvPr/>
        </p:nvSpPr>
        <p:spPr>
          <a:xfrm>
            <a:off x="10187745" y="136162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椭圆 195">
            <a:extLst>
              <a:ext uri="{FF2B5EF4-FFF2-40B4-BE49-F238E27FC236}">
                <a16:creationId xmlns:a16="http://schemas.microsoft.com/office/drawing/2014/main" xmlns="" id="{2A3FD9A9-E19A-416C-87AB-13725FF173DA}"/>
              </a:ext>
            </a:extLst>
          </p:cNvPr>
          <p:cNvSpPr/>
          <p:nvPr/>
        </p:nvSpPr>
        <p:spPr>
          <a:xfrm>
            <a:off x="8231867" y="392375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椭圆 196">
            <a:extLst>
              <a:ext uri="{FF2B5EF4-FFF2-40B4-BE49-F238E27FC236}">
                <a16:creationId xmlns:a16="http://schemas.microsoft.com/office/drawing/2014/main" xmlns="" id="{54793F8C-3741-44D4-96C5-D345C0C979C5}"/>
              </a:ext>
            </a:extLst>
          </p:cNvPr>
          <p:cNvSpPr/>
          <p:nvPr/>
        </p:nvSpPr>
        <p:spPr>
          <a:xfrm>
            <a:off x="9648594" y="3320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8" name="椭圆 197">
            <a:extLst>
              <a:ext uri="{FF2B5EF4-FFF2-40B4-BE49-F238E27FC236}">
                <a16:creationId xmlns:a16="http://schemas.microsoft.com/office/drawing/2014/main" xmlns="" id="{E5AA97B6-8C24-42A9-80E3-85FB9EC773E9}"/>
              </a:ext>
            </a:extLst>
          </p:cNvPr>
          <p:cNvSpPr/>
          <p:nvPr/>
        </p:nvSpPr>
        <p:spPr>
          <a:xfrm>
            <a:off x="8993256" y="223351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9" name="椭圆 198">
            <a:extLst>
              <a:ext uri="{FF2B5EF4-FFF2-40B4-BE49-F238E27FC236}">
                <a16:creationId xmlns:a16="http://schemas.microsoft.com/office/drawing/2014/main" xmlns="" id="{2034C4BC-188C-4ED3-9D9A-C120D58FB4F2}"/>
              </a:ext>
            </a:extLst>
          </p:cNvPr>
          <p:cNvSpPr/>
          <p:nvPr/>
        </p:nvSpPr>
        <p:spPr>
          <a:xfrm>
            <a:off x="9916656" y="1782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0" name="椭圆 199">
            <a:extLst>
              <a:ext uri="{FF2B5EF4-FFF2-40B4-BE49-F238E27FC236}">
                <a16:creationId xmlns:a16="http://schemas.microsoft.com/office/drawing/2014/main" xmlns="" id="{0924A12A-AA7C-4D8A-AB0C-8A8D78E8CC90}"/>
              </a:ext>
            </a:extLst>
          </p:cNvPr>
          <p:cNvSpPr/>
          <p:nvPr/>
        </p:nvSpPr>
        <p:spPr>
          <a:xfrm>
            <a:off x="9941278" y="161940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1" name="椭圆 200">
            <a:extLst>
              <a:ext uri="{FF2B5EF4-FFF2-40B4-BE49-F238E27FC236}">
                <a16:creationId xmlns:a16="http://schemas.microsoft.com/office/drawing/2014/main" xmlns="" id="{1C0CD429-698C-4228-86F6-84DA399F96FB}"/>
              </a:ext>
            </a:extLst>
          </p:cNvPr>
          <p:cNvSpPr/>
          <p:nvPr/>
        </p:nvSpPr>
        <p:spPr>
          <a:xfrm>
            <a:off x="6718524" y="33973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2" name="椭圆 201">
            <a:extLst>
              <a:ext uri="{FF2B5EF4-FFF2-40B4-BE49-F238E27FC236}">
                <a16:creationId xmlns:a16="http://schemas.microsoft.com/office/drawing/2014/main" xmlns="" id="{9C46276B-37C0-4C45-BD67-FFC2417BB2F3}"/>
              </a:ext>
            </a:extLst>
          </p:cNvPr>
          <p:cNvSpPr/>
          <p:nvPr/>
        </p:nvSpPr>
        <p:spPr>
          <a:xfrm>
            <a:off x="8702444" y="2679839"/>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3" name="椭圆 202">
            <a:extLst>
              <a:ext uri="{FF2B5EF4-FFF2-40B4-BE49-F238E27FC236}">
                <a16:creationId xmlns:a16="http://schemas.microsoft.com/office/drawing/2014/main" xmlns="" id="{47889811-5D77-41D1-ABD7-1F88029E2C71}"/>
              </a:ext>
            </a:extLst>
          </p:cNvPr>
          <p:cNvSpPr/>
          <p:nvPr/>
        </p:nvSpPr>
        <p:spPr>
          <a:xfrm>
            <a:off x="11676771" y="23602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4" name="椭圆 203">
            <a:extLst>
              <a:ext uri="{FF2B5EF4-FFF2-40B4-BE49-F238E27FC236}">
                <a16:creationId xmlns:a16="http://schemas.microsoft.com/office/drawing/2014/main" xmlns="" id="{D95323CB-A844-43A8-9914-82F0995B6EB4}"/>
              </a:ext>
            </a:extLst>
          </p:cNvPr>
          <p:cNvSpPr/>
          <p:nvPr/>
        </p:nvSpPr>
        <p:spPr>
          <a:xfrm>
            <a:off x="11270728" y="214121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5" name="椭圆 204">
            <a:extLst>
              <a:ext uri="{FF2B5EF4-FFF2-40B4-BE49-F238E27FC236}">
                <a16:creationId xmlns:a16="http://schemas.microsoft.com/office/drawing/2014/main" xmlns="" id="{8B9A1557-7844-444D-982B-7577E677135D}"/>
              </a:ext>
            </a:extLst>
          </p:cNvPr>
          <p:cNvSpPr/>
          <p:nvPr/>
        </p:nvSpPr>
        <p:spPr>
          <a:xfrm>
            <a:off x="10025060" y="365048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椭圆 205">
            <a:extLst>
              <a:ext uri="{FF2B5EF4-FFF2-40B4-BE49-F238E27FC236}">
                <a16:creationId xmlns:a16="http://schemas.microsoft.com/office/drawing/2014/main" xmlns="" id="{8B9C7AB7-BEBC-4C2A-A8EE-2F90E316F831}"/>
              </a:ext>
            </a:extLst>
          </p:cNvPr>
          <p:cNvSpPr/>
          <p:nvPr/>
        </p:nvSpPr>
        <p:spPr>
          <a:xfrm>
            <a:off x="7681523" y="524059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7" name="椭圆 206">
            <a:extLst>
              <a:ext uri="{FF2B5EF4-FFF2-40B4-BE49-F238E27FC236}">
                <a16:creationId xmlns:a16="http://schemas.microsoft.com/office/drawing/2014/main" xmlns="" id="{E21CEA87-7213-4D2A-B29E-48D9F424FC49}"/>
              </a:ext>
            </a:extLst>
          </p:cNvPr>
          <p:cNvSpPr/>
          <p:nvPr/>
        </p:nvSpPr>
        <p:spPr>
          <a:xfrm>
            <a:off x="10611593" y="2539219"/>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8" name="椭圆 207">
            <a:extLst>
              <a:ext uri="{FF2B5EF4-FFF2-40B4-BE49-F238E27FC236}">
                <a16:creationId xmlns:a16="http://schemas.microsoft.com/office/drawing/2014/main" xmlns="" id="{4090E7B7-144D-4A15-8D98-14128DB304DA}"/>
              </a:ext>
            </a:extLst>
          </p:cNvPr>
          <p:cNvSpPr/>
          <p:nvPr/>
        </p:nvSpPr>
        <p:spPr>
          <a:xfrm>
            <a:off x="9429697" y="178268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9" name="椭圆 208">
            <a:extLst>
              <a:ext uri="{FF2B5EF4-FFF2-40B4-BE49-F238E27FC236}">
                <a16:creationId xmlns:a16="http://schemas.microsoft.com/office/drawing/2014/main" xmlns="" id="{A675D2D5-DE44-4196-9CBA-7EB0BCD7A92F}"/>
              </a:ext>
            </a:extLst>
          </p:cNvPr>
          <p:cNvSpPr/>
          <p:nvPr/>
        </p:nvSpPr>
        <p:spPr>
          <a:xfrm>
            <a:off x="6153098" y="194564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0" name="椭圆 209">
            <a:extLst>
              <a:ext uri="{FF2B5EF4-FFF2-40B4-BE49-F238E27FC236}">
                <a16:creationId xmlns:a16="http://schemas.microsoft.com/office/drawing/2014/main" xmlns="" id="{17C11407-6D08-45C7-8E99-0281E00785A1}"/>
              </a:ext>
            </a:extLst>
          </p:cNvPr>
          <p:cNvSpPr/>
          <p:nvPr/>
        </p:nvSpPr>
        <p:spPr>
          <a:xfrm>
            <a:off x="6297334" y="505875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椭圆 210">
            <a:extLst>
              <a:ext uri="{FF2B5EF4-FFF2-40B4-BE49-F238E27FC236}">
                <a16:creationId xmlns:a16="http://schemas.microsoft.com/office/drawing/2014/main" xmlns="" id="{077F7987-D55A-4053-92DC-FFD2C5841289}"/>
              </a:ext>
            </a:extLst>
          </p:cNvPr>
          <p:cNvSpPr/>
          <p:nvPr/>
        </p:nvSpPr>
        <p:spPr>
          <a:xfrm>
            <a:off x="10198907" y="29610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椭圆 211">
            <a:extLst>
              <a:ext uri="{FF2B5EF4-FFF2-40B4-BE49-F238E27FC236}">
                <a16:creationId xmlns:a16="http://schemas.microsoft.com/office/drawing/2014/main" xmlns="" id="{726476BC-DE96-479C-88CE-FF083E07A2CB}"/>
              </a:ext>
            </a:extLst>
          </p:cNvPr>
          <p:cNvSpPr/>
          <p:nvPr/>
        </p:nvSpPr>
        <p:spPr>
          <a:xfrm>
            <a:off x="9302609" y="3134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3" name="椭圆 212">
            <a:extLst>
              <a:ext uri="{FF2B5EF4-FFF2-40B4-BE49-F238E27FC236}">
                <a16:creationId xmlns:a16="http://schemas.microsoft.com/office/drawing/2014/main" xmlns="" id="{943734F8-D7D6-4D69-81B9-4384A71E11EC}"/>
              </a:ext>
            </a:extLst>
          </p:cNvPr>
          <p:cNvSpPr/>
          <p:nvPr/>
        </p:nvSpPr>
        <p:spPr>
          <a:xfrm>
            <a:off x="9171932" y="2412146"/>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4" name="椭圆 213">
            <a:extLst>
              <a:ext uri="{FF2B5EF4-FFF2-40B4-BE49-F238E27FC236}">
                <a16:creationId xmlns:a16="http://schemas.microsoft.com/office/drawing/2014/main" xmlns="" id="{4057954D-BB57-461A-A6C8-A96C93C975F8}"/>
              </a:ext>
            </a:extLst>
          </p:cNvPr>
          <p:cNvSpPr/>
          <p:nvPr/>
        </p:nvSpPr>
        <p:spPr>
          <a:xfrm>
            <a:off x="10719518" y="250376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椭圆 214">
            <a:extLst>
              <a:ext uri="{FF2B5EF4-FFF2-40B4-BE49-F238E27FC236}">
                <a16:creationId xmlns:a16="http://schemas.microsoft.com/office/drawing/2014/main" xmlns="" id="{412B90B2-30E0-4EE7-8CF8-18A77F11802E}"/>
              </a:ext>
            </a:extLst>
          </p:cNvPr>
          <p:cNvSpPr/>
          <p:nvPr/>
        </p:nvSpPr>
        <p:spPr>
          <a:xfrm>
            <a:off x="10656907" y="307622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6" name="椭圆 215">
            <a:extLst>
              <a:ext uri="{FF2B5EF4-FFF2-40B4-BE49-F238E27FC236}">
                <a16:creationId xmlns:a16="http://schemas.microsoft.com/office/drawing/2014/main" xmlns="" id="{139A5A9C-BED4-4CDF-8A10-186DDF2AA2A6}"/>
              </a:ext>
            </a:extLst>
          </p:cNvPr>
          <p:cNvSpPr/>
          <p:nvPr/>
        </p:nvSpPr>
        <p:spPr>
          <a:xfrm>
            <a:off x="7923735" y="2107075"/>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椭圆 216">
            <a:extLst>
              <a:ext uri="{FF2B5EF4-FFF2-40B4-BE49-F238E27FC236}">
                <a16:creationId xmlns:a16="http://schemas.microsoft.com/office/drawing/2014/main" xmlns="" id="{94BCADDE-A791-4901-83BF-4AD3D7B7A59E}"/>
              </a:ext>
            </a:extLst>
          </p:cNvPr>
          <p:cNvSpPr/>
          <p:nvPr/>
        </p:nvSpPr>
        <p:spPr>
          <a:xfrm>
            <a:off x="9846877" y="676266"/>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8" name="椭圆 217">
            <a:extLst>
              <a:ext uri="{FF2B5EF4-FFF2-40B4-BE49-F238E27FC236}">
                <a16:creationId xmlns:a16="http://schemas.microsoft.com/office/drawing/2014/main" xmlns="" id="{728E0B0C-3CCC-4E29-9831-AA0F79AAAEC2}"/>
              </a:ext>
            </a:extLst>
          </p:cNvPr>
          <p:cNvSpPr/>
          <p:nvPr/>
        </p:nvSpPr>
        <p:spPr>
          <a:xfrm>
            <a:off x="11411699" y="945933"/>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9" name="椭圆 218">
            <a:extLst>
              <a:ext uri="{FF2B5EF4-FFF2-40B4-BE49-F238E27FC236}">
                <a16:creationId xmlns:a16="http://schemas.microsoft.com/office/drawing/2014/main" xmlns="" id="{5C548CFE-0620-4680-BC3B-7883815E4459}"/>
              </a:ext>
            </a:extLst>
          </p:cNvPr>
          <p:cNvSpPr/>
          <p:nvPr/>
        </p:nvSpPr>
        <p:spPr>
          <a:xfrm>
            <a:off x="5763000" y="38828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椭圆 219">
            <a:extLst>
              <a:ext uri="{FF2B5EF4-FFF2-40B4-BE49-F238E27FC236}">
                <a16:creationId xmlns:a16="http://schemas.microsoft.com/office/drawing/2014/main" xmlns="" id="{C47C1421-53CA-47AE-8C36-8237F8451EA8}"/>
              </a:ext>
            </a:extLst>
          </p:cNvPr>
          <p:cNvSpPr/>
          <p:nvPr/>
        </p:nvSpPr>
        <p:spPr>
          <a:xfrm>
            <a:off x="9166753" y="197021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椭圆 220">
            <a:extLst>
              <a:ext uri="{FF2B5EF4-FFF2-40B4-BE49-F238E27FC236}">
                <a16:creationId xmlns:a16="http://schemas.microsoft.com/office/drawing/2014/main" xmlns="" id="{6CE2C37B-660F-4E64-B64D-983869A72DE4}"/>
              </a:ext>
            </a:extLst>
          </p:cNvPr>
          <p:cNvSpPr/>
          <p:nvPr/>
        </p:nvSpPr>
        <p:spPr>
          <a:xfrm>
            <a:off x="4493959" y="83531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2" name="椭圆 221">
            <a:extLst>
              <a:ext uri="{FF2B5EF4-FFF2-40B4-BE49-F238E27FC236}">
                <a16:creationId xmlns:a16="http://schemas.microsoft.com/office/drawing/2014/main" xmlns="" id="{AEF3660A-5B25-4CA1-AEA7-297030EF1928}"/>
              </a:ext>
            </a:extLst>
          </p:cNvPr>
          <p:cNvSpPr/>
          <p:nvPr/>
        </p:nvSpPr>
        <p:spPr>
          <a:xfrm>
            <a:off x="10319052" y="2929084"/>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椭圆 222">
            <a:extLst>
              <a:ext uri="{FF2B5EF4-FFF2-40B4-BE49-F238E27FC236}">
                <a16:creationId xmlns:a16="http://schemas.microsoft.com/office/drawing/2014/main" xmlns="" id="{11170F24-5308-47E5-BF97-4C5783D47B71}"/>
              </a:ext>
            </a:extLst>
          </p:cNvPr>
          <p:cNvSpPr/>
          <p:nvPr/>
        </p:nvSpPr>
        <p:spPr>
          <a:xfrm>
            <a:off x="6708407" y="1266235"/>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椭圆 223">
            <a:extLst>
              <a:ext uri="{FF2B5EF4-FFF2-40B4-BE49-F238E27FC236}">
                <a16:creationId xmlns:a16="http://schemas.microsoft.com/office/drawing/2014/main" xmlns="" id="{4AB91C6A-4AAA-4D15-A411-E14F2FDCC4BA}"/>
              </a:ext>
            </a:extLst>
          </p:cNvPr>
          <p:cNvSpPr/>
          <p:nvPr/>
        </p:nvSpPr>
        <p:spPr>
          <a:xfrm>
            <a:off x="11653932" y="371744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5" name="椭圆 224">
            <a:extLst>
              <a:ext uri="{FF2B5EF4-FFF2-40B4-BE49-F238E27FC236}">
                <a16:creationId xmlns:a16="http://schemas.microsoft.com/office/drawing/2014/main" xmlns="" id="{67B3B415-46A8-4CC1-9C46-EE9F6A58639D}"/>
              </a:ext>
            </a:extLst>
          </p:cNvPr>
          <p:cNvSpPr/>
          <p:nvPr/>
        </p:nvSpPr>
        <p:spPr>
          <a:xfrm>
            <a:off x="10215737" y="49180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椭圆 225">
            <a:extLst>
              <a:ext uri="{FF2B5EF4-FFF2-40B4-BE49-F238E27FC236}">
                <a16:creationId xmlns:a16="http://schemas.microsoft.com/office/drawing/2014/main" xmlns="" id="{B628D022-F12C-47BD-9D25-D923367A24A3}"/>
              </a:ext>
            </a:extLst>
          </p:cNvPr>
          <p:cNvSpPr/>
          <p:nvPr/>
        </p:nvSpPr>
        <p:spPr>
          <a:xfrm>
            <a:off x="8742512" y="279718"/>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7" name="椭圆 226">
            <a:extLst>
              <a:ext uri="{FF2B5EF4-FFF2-40B4-BE49-F238E27FC236}">
                <a16:creationId xmlns:a16="http://schemas.microsoft.com/office/drawing/2014/main" xmlns="" id="{C1E1BDDE-84F1-4D1B-8116-A3FEB02224AA}"/>
              </a:ext>
            </a:extLst>
          </p:cNvPr>
          <p:cNvSpPr/>
          <p:nvPr/>
        </p:nvSpPr>
        <p:spPr>
          <a:xfrm>
            <a:off x="8088291" y="160384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8" name="椭圆 227">
            <a:extLst>
              <a:ext uri="{FF2B5EF4-FFF2-40B4-BE49-F238E27FC236}">
                <a16:creationId xmlns:a16="http://schemas.microsoft.com/office/drawing/2014/main" xmlns="" id="{D3571DA5-3BD7-4143-BAEE-8F592EEA0865}"/>
              </a:ext>
            </a:extLst>
          </p:cNvPr>
          <p:cNvSpPr/>
          <p:nvPr/>
        </p:nvSpPr>
        <p:spPr>
          <a:xfrm>
            <a:off x="9806622" y="266302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9" name="椭圆 228">
            <a:extLst>
              <a:ext uri="{FF2B5EF4-FFF2-40B4-BE49-F238E27FC236}">
                <a16:creationId xmlns:a16="http://schemas.microsoft.com/office/drawing/2014/main" xmlns="" id="{4CEC687F-E1C0-483E-BF77-8815807093C5}"/>
              </a:ext>
            </a:extLst>
          </p:cNvPr>
          <p:cNvSpPr/>
          <p:nvPr/>
        </p:nvSpPr>
        <p:spPr>
          <a:xfrm>
            <a:off x="10011279" y="45868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0" name="椭圆 229">
            <a:extLst>
              <a:ext uri="{FF2B5EF4-FFF2-40B4-BE49-F238E27FC236}">
                <a16:creationId xmlns:a16="http://schemas.microsoft.com/office/drawing/2014/main" xmlns="" id="{0A705C4E-90E1-4D27-B8E9-A3BC2E4B5EE1}"/>
              </a:ext>
            </a:extLst>
          </p:cNvPr>
          <p:cNvSpPr/>
          <p:nvPr/>
        </p:nvSpPr>
        <p:spPr>
          <a:xfrm>
            <a:off x="11620531" y="2503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椭圆 230">
            <a:extLst>
              <a:ext uri="{FF2B5EF4-FFF2-40B4-BE49-F238E27FC236}">
                <a16:creationId xmlns:a16="http://schemas.microsoft.com/office/drawing/2014/main" xmlns="" id="{D2F00EFE-FDFE-4E07-A03F-608FC239B9CE}"/>
              </a:ext>
            </a:extLst>
          </p:cNvPr>
          <p:cNvSpPr/>
          <p:nvPr/>
        </p:nvSpPr>
        <p:spPr>
          <a:xfrm>
            <a:off x="11082665" y="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2" name="椭圆 231">
            <a:extLst>
              <a:ext uri="{FF2B5EF4-FFF2-40B4-BE49-F238E27FC236}">
                <a16:creationId xmlns:a16="http://schemas.microsoft.com/office/drawing/2014/main" xmlns="" id="{B9FB5B90-B688-467B-9FBD-9DD842AE405A}"/>
              </a:ext>
            </a:extLst>
          </p:cNvPr>
          <p:cNvSpPr/>
          <p:nvPr/>
        </p:nvSpPr>
        <p:spPr>
          <a:xfrm>
            <a:off x="11818462" y="97972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3" name="椭圆 232">
            <a:extLst>
              <a:ext uri="{FF2B5EF4-FFF2-40B4-BE49-F238E27FC236}">
                <a16:creationId xmlns:a16="http://schemas.microsoft.com/office/drawing/2014/main" xmlns="" id="{6D7CA3F0-F4FC-4CD6-9BC7-D773CB8075AF}"/>
              </a:ext>
            </a:extLst>
          </p:cNvPr>
          <p:cNvSpPr/>
          <p:nvPr/>
        </p:nvSpPr>
        <p:spPr>
          <a:xfrm>
            <a:off x="11779058" y="24790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4" name="椭圆 233">
            <a:extLst>
              <a:ext uri="{FF2B5EF4-FFF2-40B4-BE49-F238E27FC236}">
                <a16:creationId xmlns:a16="http://schemas.microsoft.com/office/drawing/2014/main" xmlns="" id="{6C7EFCAF-866A-4099-9D45-855391C388BD}"/>
              </a:ext>
            </a:extLst>
          </p:cNvPr>
          <p:cNvSpPr/>
          <p:nvPr/>
        </p:nvSpPr>
        <p:spPr>
          <a:xfrm>
            <a:off x="11971702" y="134258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5" name="椭圆 234">
            <a:extLst>
              <a:ext uri="{FF2B5EF4-FFF2-40B4-BE49-F238E27FC236}">
                <a16:creationId xmlns:a16="http://schemas.microsoft.com/office/drawing/2014/main" xmlns="" id="{3B4DA4B7-9BE6-48BA-865E-AC32EE0F46FA}"/>
              </a:ext>
            </a:extLst>
          </p:cNvPr>
          <p:cNvSpPr/>
          <p:nvPr/>
        </p:nvSpPr>
        <p:spPr>
          <a:xfrm>
            <a:off x="10744979" y="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6" name="椭圆 235">
            <a:extLst>
              <a:ext uri="{FF2B5EF4-FFF2-40B4-BE49-F238E27FC236}">
                <a16:creationId xmlns:a16="http://schemas.microsoft.com/office/drawing/2014/main" xmlns="" id="{36BA4AE7-E12B-40F6-81EA-43ED956F4BCF}"/>
              </a:ext>
            </a:extLst>
          </p:cNvPr>
          <p:cNvSpPr/>
          <p:nvPr/>
        </p:nvSpPr>
        <p:spPr>
          <a:xfrm>
            <a:off x="11985529" y="3601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7" name="椭圆 236">
            <a:extLst>
              <a:ext uri="{FF2B5EF4-FFF2-40B4-BE49-F238E27FC236}">
                <a16:creationId xmlns:a16="http://schemas.microsoft.com/office/drawing/2014/main" xmlns="" id="{376B9269-E589-4FAF-BF77-8A1F7AB7038D}"/>
              </a:ext>
            </a:extLst>
          </p:cNvPr>
          <p:cNvSpPr/>
          <p:nvPr/>
        </p:nvSpPr>
        <p:spPr>
          <a:xfrm>
            <a:off x="11779058" y="42418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8" name="椭圆 237">
            <a:extLst>
              <a:ext uri="{FF2B5EF4-FFF2-40B4-BE49-F238E27FC236}">
                <a16:creationId xmlns:a16="http://schemas.microsoft.com/office/drawing/2014/main" xmlns="" id="{521A2D4A-8186-40B6-8378-A551782CA030}"/>
              </a:ext>
            </a:extLst>
          </p:cNvPr>
          <p:cNvSpPr/>
          <p:nvPr/>
        </p:nvSpPr>
        <p:spPr>
          <a:xfrm>
            <a:off x="11732455" y="3297362"/>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9" name="椭圆 238">
            <a:extLst>
              <a:ext uri="{FF2B5EF4-FFF2-40B4-BE49-F238E27FC236}">
                <a16:creationId xmlns:a16="http://schemas.microsoft.com/office/drawing/2014/main" xmlns="" id="{5FFAD205-F280-4469-AFBF-C6C1F1CC1D77}"/>
              </a:ext>
            </a:extLst>
          </p:cNvPr>
          <p:cNvSpPr/>
          <p:nvPr/>
        </p:nvSpPr>
        <p:spPr>
          <a:xfrm>
            <a:off x="11677724" y="205730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descr="图片包含 文字, 地图&#10;&#10;已生成极高可信度的说明">
            <a:extLst>
              <a:ext uri="{FF2B5EF4-FFF2-40B4-BE49-F238E27FC236}">
                <a16:creationId xmlns:a16="http://schemas.microsoft.com/office/drawing/2014/main" xmlns="" id="{8DBA067F-63D1-4067-978A-C3603EED8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79083" y="-2422128"/>
            <a:ext cx="7376096" cy="12182463"/>
          </a:xfrm>
          <a:prstGeom prst="rect">
            <a:avLst/>
          </a:prstGeom>
        </p:spPr>
      </p:pic>
      <p:sp>
        <p:nvSpPr>
          <p:cNvPr id="7" name="矩形 6">
            <a:extLst>
              <a:ext uri="{FF2B5EF4-FFF2-40B4-BE49-F238E27FC236}">
                <a16:creationId xmlns:a16="http://schemas.microsoft.com/office/drawing/2014/main" xmlns="" id="{2A0B9C3D-994B-48D9-9E96-AC6B2BDF8C29}"/>
              </a:ext>
            </a:extLst>
          </p:cNvPr>
          <p:cNvSpPr/>
          <p:nvPr/>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0" name="图片 239" descr="图片包含 文字, 地图&#10;&#10;已生成极高可信度的说明">
            <a:extLst>
              <a:ext uri="{FF2B5EF4-FFF2-40B4-BE49-F238E27FC236}">
                <a16:creationId xmlns:a16="http://schemas.microsoft.com/office/drawing/2014/main" xmlns="" id="{F17F980A-23A5-43C0-8EAE-D4E66C85EF00}"/>
              </a:ext>
            </a:extLst>
          </p:cNvPr>
          <p:cNvPicPr>
            <a:picLocks noChangeAspect="1"/>
          </p:cNvPicPr>
          <p:nvPr/>
        </p:nvPicPr>
        <p:blipFill rotWithShape="1">
          <a:blip r:embed="rId3">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p:blipFill>
        <p:spPr>
          <a:xfrm rot="16200000">
            <a:off x="3202475" y="399794"/>
            <a:ext cx="6033304" cy="6438139"/>
          </a:xfrm>
          <a:prstGeom prst="rect">
            <a:avLst/>
          </a:prstGeom>
        </p:spPr>
      </p:pic>
      <p:sp>
        <p:nvSpPr>
          <p:cNvPr id="3" name="Rectangle 2">
            <a:extLst>
              <a:ext uri="{FF2B5EF4-FFF2-40B4-BE49-F238E27FC236}">
                <a16:creationId xmlns:a16="http://schemas.microsoft.com/office/drawing/2014/main" xmlns="" id="{47D64C7E-57C6-5E4C-B43A-7E6BA20E2DDD}"/>
              </a:ext>
            </a:extLst>
          </p:cNvPr>
          <p:cNvSpPr/>
          <p:nvPr/>
        </p:nvSpPr>
        <p:spPr>
          <a:xfrm>
            <a:off x="661527" y="2085156"/>
            <a:ext cx="10643200" cy="357354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solidFill>
                  <a:srgbClr val="688F65"/>
                </a:solidFill>
                <a:latin typeface="Times New Roman" panose="02020603050405020304" pitchFamily="18" charset="0"/>
                <a:cs typeface="Times New Roman" panose="02020603050405020304" pitchFamily="18" charset="0"/>
              </a:rPr>
              <a:t>B</a:t>
            </a:r>
            <a:r>
              <a:rPr lang="vi-VN" sz="5500" b="1" dirty="0" smtClean="0">
                <a:solidFill>
                  <a:srgbClr val="688F65"/>
                </a:solidFill>
                <a:latin typeface="Times New Roman" panose="02020603050405020304" pitchFamily="18" charset="0"/>
                <a:cs typeface="Times New Roman" panose="02020603050405020304" pitchFamily="18" charset="0"/>
              </a:rPr>
              <a:t>.</a:t>
            </a:r>
            <a:endParaRPr lang="en-US" sz="5500" b="1" dirty="0">
              <a:solidFill>
                <a:srgbClr val="688F65"/>
              </a:solidFill>
              <a:latin typeface="Times New Roman" panose="02020603050405020304" pitchFamily="18" charset="0"/>
              <a:cs typeface="Times New Roman" panose="02020603050405020304" pitchFamily="18" charset="0"/>
            </a:endParaRPr>
          </a:p>
          <a:p>
            <a:pPr algn="ctr"/>
            <a:r>
              <a:rPr lang="x-none" sz="5500" b="1" dirty="0" smtClean="0">
                <a:solidFill>
                  <a:srgbClr val="688F65"/>
                </a:solidFill>
                <a:latin typeface="Times New Roman" panose="02020603050405020304" pitchFamily="18" charset="0"/>
                <a:cs typeface="Times New Roman" panose="02020603050405020304" pitchFamily="18" charset="0"/>
              </a:rPr>
              <a:t>ĐỌC </a:t>
            </a:r>
            <a:r>
              <a:rPr lang="x-none" sz="5500" b="1" dirty="0">
                <a:solidFill>
                  <a:srgbClr val="688F65"/>
                </a:solidFill>
                <a:latin typeface="Times New Roman" panose="02020603050405020304" pitchFamily="18" charset="0"/>
                <a:cs typeface="Times New Roman" panose="02020603050405020304" pitchFamily="18" charset="0"/>
              </a:rPr>
              <a:t>HIỂU VĂN </a:t>
            </a:r>
            <a:r>
              <a:rPr lang="x-none" sz="5500" b="1" dirty="0" smtClean="0">
                <a:solidFill>
                  <a:srgbClr val="688F65"/>
                </a:solidFill>
                <a:latin typeface="Times New Roman" panose="02020603050405020304" pitchFamily="18" charset="0"/>
                <a:cs typeface="Times New Roman" panose="02020603050405020304" pitchFamily="18" charset="0"/>
              </a:rPr>
              <a:t>BẢN</a:t>
            </a:r>
            <a:endParaRPr lang="en-US" sz="5500" b="1" dirty="0" smtClean="0">
              <a:solidFill>
                <a:srgbClr val="688F65"/>
              </a:solidFill>
              <a:latin typeface="Times New Roman" panose="02020603050405020304" pitchFamily="18" charset="0"/>
              <a:cs typeface="Times New Roman" panose="02020603050405020304" pitchFamily="18" charset="0"/>
            </a:endParaRPr>
          </a:p>
          <a:p>
            <a:pPr algn="ctr"/>
            <a:r>
              <a:rPr lang="vi-VN" sz="6000" b="1" dirty="0" smtClean="0">
                <a:solidFill>
                  <a:srgbClr val="C00000"/>
                </a:solidFill>
                <a:latin typeface="Times New Roman" panose="02020603050405020304" pitchFamily="18" charset="0"/>
                <a:cs typeface="Times New Roman" panose="02020603050405020304" pitchFamily="18" charset="0"/>
              </a:rPr>
              <a:t>NGUYÊN </a:t>
            </a:r>
            <a:r>
              <a:rPr lang="vi-VN" sz="6000" b="1" dirty="0">
                <a:solidFill>
                  <a:srgbClr val="C00000"/>
                </a:solidFill>
                <a:latin typeface="Times New Roman" panose="02020603050405020304" pitchFamily="18" charset="0"/>
                <a:cs typeface="Times New Roman" panose="02020603050405020304" pitchFamily="18" charset="0"/>
              </a:rPr>
              <a:t>HỒNG – NHÀ VĂN CỦA NHỮNG NGƯỜI CÙNG KHỔ</a:t>
            </a:r>
            <a:endParaRPr lang="x-none" sz="6000" dirty="0">
              <a:solidFill>
                <a:srgbClr val="C00000"/>
              </a:solidFill>
              <a:latin typeface="Times New Roman" panose="02020603050405020304" pitchFamily="18" charset="0"/>
              <a:cs typeface="Times New Roman" panose="02020603050405020304" pitchFamily="18" charset="0"/>
            </a:endParaRPr>
          </a:p>
          <a:p>
            <a:pPr algn="ctr"/>
            <a:endParaRPr lang="x-none" sz="5500" b="1" dirty="0">
              <a:solidFill>
                <a:srgbClr val="688F6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0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900" decel="100000" fill="hold"/>
                                        <p:tgtEl>
                                          <p:spTgt spid="1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anim calcmode="lin" valueType="num">
                                      <p:cBhvr>
                                        <p:cTn id="14" dur="1000" fill="hold"/>
                                        <p:tgtEl>
                                          <p:spTgt spid="146"/>
                                        </p:tgtEl>
                                        <p:attrNameLst>
                                          <p:attrName>ppt_x</p:attrName>
                                        </p:attrNameLst>
                                      </p:cBhvr>
                                      <p:tavLst>
                                        <p:tav tm="0">
                                          <p:val>
                                            <p:strVal val="#ppt_x"/>
                                          </p:val>
                                        </p:tav>
                                        <p:tav tm="100000">
                                          <p:val>
                                            <p:strVal val="#ppt_x"/>
                                          </p:val>
                                        </p:tav>
                                      </p:tavLst>
                                    </p:anim>
                                    <p:anim calcmode="lin" valueType="num">
                                      <p:cBhvr>
                                        <p:cTn id="15" dur="900" decel="100000" fill="hold"/>
                                        <p:tgtEl>
                                          <p:spTgt spid="14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17" presetID="53" presetClass="entr" presetSubtype="16" repeatCount="2000" fill="hold" grpId="0" nodeType="withEffect">
                                  <p:stCondLst>
                                    <p:cond delay="0"/>
                                  </p:stCondLst>
                                  <p:childTnLst>
                                    <p:set>
                                      <p:cBhvr>
                                        <p:cTn id="18" dur="1" fill="hold">
                                          <p:stCondLst>
                                            <p:cond delay="2000"/>
                                          </p:stCondLst>
                                        </p:cTn>
                                        <p:tgtEl>
                                          <p:spTgt spid="128"/>
                                        </p:tgtEl>
                                        <p:attrNameLst>
                                          <p:attrName>style.visibility</p:attrName>
                                        </p:attrNameLst>
                                      </p:cBhvr>
                                      <p:to>
                                        <p:strVal val="visible"/>
                                      </p:to>
                                    </p:set>
                                    <p:anim calcmode="lin" valueType="num">
                                      <p:cBhvr>
                                        <p:cTn id="19" dur="500" fill="hold">
                                          <p:stCondLst>
                                            <p:cond delay="2000"/>
                                          </p:stCondLst>
                                        </p:cTn>
                                        <p:tgtEl>
                                          <p:spTgt spid="128"/>
                                        </p:tgtEl>
                                        <p:attrNameLst>
                                          <p:attrName>ppt_w</p:attrName>
                                        </p:attrNameLst>
                                      </p:cBhvr>
                                      <p:tavLst>
                                        <p:tav tm="0">
                                          <p:val>
                                            <p:fltVal val="0"/>
                                          </p:val>
                                        </p:tav>
                                        <p:tav tm="100000">
                                          <p:val>
                                            <p:strVal val="#ppt_w"/>
                                          </p:val>
                                        </p:tav>
                                      </p:tavLst>
                                    </p:anim>
                                    <p:anim calcmode="lin" valueType="num">
                                      <p:cBhvr>
                                        <p:cTn id="20" dur="500" fill="hold">
                                          <p:stCondLst>
                                            <p:cond delay="2000"/>
                                          </p:stCondLst>
                                        </p:cTn>
                                        <p:tgtEl>
                                          <p:spTgt spid="128"/>
                                        </p:tgtEl>
                                        <p:attrNameLst>
                                          <p:attrName>ppt_h</p:attrName>
                                        </p:attrNameLst>
                                      </p:cBhvr>
                                      <p:tavLst>
                                        <p:tav tm="0">
                                          <p:val>
                                            <p:fltVal val="0"/>
                                          </p:val>
                                        </p:tav>
                                        <p:tav tm="100000">
                                          <p:val>
                                            <p:strVal val="#ppt_h"/>
                                          </p:val>
                                        </p:tav>
                                      </p:tavLst>
                                    </p:anim>
                                    <p:animEffect transition="in" filter="fade">
                                      <p:cBhvr>
                                        <p:cTn id="21" dur="500">
                                          <p:stCondLst>
                                            <p:cond delay="2000"/>
                                          </p:stCondLst>
                                        </p:cTn>
                                        <p:tgtEl>
                                          <p:spTgt spid="128"/>
                                        </p:tgtEl>
                                      </p:cBhvr>
                                    </p:animEffect>
                                    <p:anim to="" calcmode="lin" valueType="num">
                                      <p:cBhvr>
                                        <p:cTn id="22" dur="1500" fill="hold">
                                          <p:stCondLst>
                                            <p:cond delay="2500"/>
                                          </p:stCondLst>
                                        </p:cTn>
                                        <p:tgtEl>
                                          <p:spTgt spid="128"/>
                                        </p:tgtEl>
                                        <p:attrNameLst>
                                          <p:attrName/>
                                        </p:attrNameLst>
                                      </p:cBhvr>
                                    </p:anim>
                                  </p:childTnLst>
                                </p:cTn>
                              </p:par>
                              <p:par>
                                <p:cTn id="23" presetID="10" presetClass="entr" presetSubtype="0" repeatCount="indefinite"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out" filter="fade">
                                      <p:cBhvr additive="base" accumulate="none">
                                        <p:cTn id="25" dur="316" fill="hold">
                                          <p:stCondLst>
                                            <p:cond delay="2213"/>
                                          </p:stCondLst>
                                        </p:cTn>
                                        <p:tgtEl>
                                          <p:spTgt spid="46"/>
                                        </p:tgtEl>
                                      </p:cBhvr>
                                    </p:animEffect>
                                    <p:animEffect transition="in" filter="fade">
                                      <p:cBhvr additive="base" accumulate="none">
                                        <p:cTn id="26" dur="316" fill="hold">
                                          <p:stCondLst>
                                            <p:cond delay="0"/>
                                          </p:stCondLst>
                                        </p:cTn>
                                        <p:tgtEl>
                                          <p:spTgt spid="46"/>
                                        </p:tgtEl>
                                      </p:cBhvr>
                                    </p:animEffect>
                                    <p:set>
                                      <p:cBhvr additive="base" accumulate="none">
                                        <p:cTn id="27" dur="1" fill="hold">
                                          <p:stCondLst>
                                            <p:cond delay="2528"/>
                                          </p:stCondLst>
                                        </p:cTn>
                                        <p:tgtEl>
                                          <p:spTgt spid="46"/>
                                        </p:tgtEl>
                                        <p:attrNameLst>
                                          <p:attrName>style.visibility</p:attrName>
                                        </p:attrNameLst>
                                      </p:cBhvr>
                                      <p:to>
                                        <p:strVal val="hidden"/>
                                      </p:to>
                                    </p:set>
                                    <p:set>
                                      <p:cBhvr additive="base" accumulate="none">
                                        <p:cTn id="28" dur="2908" fill="hold">
                                          <p:stCondLst>
                                            <p:cond delay="0"/>
                                          </p:stCondLst>
                                        </p:cTn>
                                        <p:tgtEl>
                                          <p:spTgt spid="46"/>
                                        </p:tgtEl>
                                        <p:attrNameLst>
                                          <p:attrName/>
                                        </p:attrNameLst>
                                      </p:cBhvr>
                                      <p:to>
                                        <p:strVal val=""/>
                                      </p:to>
                                    </p:set>
                                  </p:childTnLst>
                                </p:cTn>
                              </p:par>
                              <p:par>
                                <p:cTn id="29" presetID="0" presetClass="path" presetSubtype="0" repeatCount="indefinite" fill="hold" grpId="1" nodeType="withEffect">
                                  <p:stCondLst>
                                    <p:cond delay="0"/>
                                  </p:stCondLst>
                                  <p:childTnLst>
                                    <p:animMotion origin="layout" path="M -3.33333E-6 1.48148E-6 C 0.07123 -0.04398 0.06237 -0.16273 0.09011 -0.27847 " pathEditMode="relative" rAng="0" ptsTypes="AA">
                                      <p:cBhvr>
                                        <p:cTn id="30" dur="2714" fill="hold"/>
                                        <p:tgtEl>
                                          <p:spTgt spid="46"/>
                                        </p:tgtEl>
                                        <p:attrNameLst>
                                          <p:attrName>ppt_x</p:attrName>
                                          <p:attrName>ppt_y</p:attrName>
                                        </p:attrNameLst>
                                      </p:cBhvr>
                                      <p:rCtr x="4505" y="-13935"/>
                                    </p:animMotion>
                                  </p:childTnLst>
                                </p:cTn>
                              </p:par>
                              <p:par>
                                <p:cTn id="31" presetID="10" presetClass="entr" presetSubtype="0" repeatCount="indefinite"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out" filter="fade">
                                      <p:cBhvr additive="base" accumulate="none">
                                        <p:cTn id="33" dur="250" fill="hold">
                                          <p:stCondLst>
                                            <p:cond delay="1750"/>
                                          </p:stCondLst>
                                        </p:cTn>
                                        <p:tgtEl>
                                          <p:spTgt spid="48"/>
                                        </p:tgtEl>
                                      </p:cBhvr>
                                    </p:animEffect>
                                    <p:animEffect transition="in" filter="fade">
                                      <p:cBhvr additive="base" accumulate="none">
                                        <p:cTn id="34" dur="250" fill="hold">
                                          <p:stCondLst>
                                            <p:cond delay="0"/>
                                          </p:stCondLst>
                                        </p:cTn>
                                        <p:tgtEl>
                                          <p:spTgt spid="48"/>
                                        </p:tgtEl>
                                      </p:cBhvr>
                                    </p:animEffect>
                                    <p:set>
                                      <p:cBhvr additive="base" accumulate="none">
                                        <p:cTn id="35" dur="1" fill="hold">
                                          <p:stCondLst>
                                            <p:cond delay="1999"/>
                                          </p:stCondLst>
                                        </p:cTn>
                                        <p:tgtEl>
                                          <p:spTgt spid="48"/>
                                        </p:tgtEl>
                                        <p:attrNameLst>
                                          <p:attrName>style.visibility</p:attrName>
                                        </p:attrNameLst>
                                      </p:cBhvr>
                                      <p:to>
                                        <p:strVal val="hidden"/>
                                      </p:to>
                                    </p:set>
                                    <p:set>
                                      <p:cBhvr additive="base" accumulate="none">
                                        <p:cTn id="36" dur="2300" fill="hold">
                                          <p:stCondLst>
                                            <p:cond delay="0"/>
                                          </p:stCondLst>
                                        </p:cTn>
                                        <p:tgtEl>
                                          <p:spTgt spid="48"/>
                                        </p:tgtEl>
                                        <p:attrNameLst>
                                          <p:attrName/>
                                        </p:attrNameLst>
                                      </p:cBhvr>
                                      <p:to>
                                        <p:strVal val=""/>
                                      </p:to>
                                    </p:set>
                                  </p:childTnLst>
                                </p:cTn>
                              </p:par>
                              <p:par>
                                <p:cTn id="37" presetID="0" presetClass="path" presetSubtype="0" repeatCount="indefinite" fill="hold" grpId="1" nodeType="withEffect">
                                  <p:stCondLst>
                                    <p:cond delay="0"/>
                                  </p:stCondLst>
                                  <p:childTnLst>
                                    <p:animMotion origin="layout" path="M 4.16667E-6 4.44444E-6 C -0.01133 -0.10556 -0.06198 -0.1845 -0.00769 -0.31459 " pathEditMode="relative" rAng="0" ptsTypes="AA">
                                      <p:cBhvr>
                                        <p:cTn id="38" dur="3409" fill="hold"/>
                                        <p:tgtEl>
                                          <p:spTgt spid="48"/>
                                        </p:tgtEl>
                                        <p:attrNameLst>
                                          <p:attrName>ppt_x</p:attrName>
                                          <p:attrName>ppt_y</p:attrName>
                                        </p:attrNameLst>
                                      </p:cBhvr>
                                      <p:rCtr x="-1628" y="-15741"/>
                                    </p:animMotion>
                                  </p:childTnLst>
                                </p:cTn>
                              </p:par>
                              <p:par>
                                <p:cTn id="39" presetID="10" presetClass="entr" presetSubtype="0" repeatCount="indefinite"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out" filter="fade">
                                      <p:cBhvr additive="base" accumulate="none">
                                        <p:cTn id="41" dur="419" fill="hold">
                                          <p:stCondLst>
                                            <p:cond delay="2935"/>
                                          </p:stCondLst>
                                        </p:cTn>
                                        <p:tgtEl>
                                          <p:spTgt spid="49"/>
                                        </p:tgtEl>
                                      </p:cBhvr>
                                    </p:animEffect>
                                    <p:animEffect transition="in" filter="fade">
                                      <p:cBhvr additive="base" accumulate="none">
                                        <p:cTn id="42" dur="419" fill="hold">
                                          <p:stCondLst>
                                            <p:cond delay="0"/>
                                          </p:stCondLst>
                                        </p:cTn>
                                        <p:tgtEl>
                                          <p:spTgt spid="49"/>
                                        </p:tgtEl>
                                      </p:cBhvr>
                                    </p:animEffect>
                                    <p:set>
                                      <p:cBhvr additive="base" accumulate="none">
                                        <p:cTn id="43" dur="1" fill="hold">
                                          <p:stCondLst>
                                            <p:cond delay="3353"/>
                                          </p:stCondLst>
                                        </p:cTn>
                                        <p:tgtEl>
                                          <p:spTgt spid="49"/>
                                        </p:tgtEl>
                                        <p:attrNameLst>
                                          <p:attrName>style.visibility</p:attrName>
                                        </p:attrNameLst>
                                      </p:cBhvr>
                                      <p:to>
                                        <p:strVal val="hidden"/>
                                      </p:to>
                                    </p:set>
                                    <p:set>
                                      <p:cBhvr additive="base" accumulate="none">
                                        <p:cTn id="44" dur="3858" fill="hold">
                                          <p:stCondLst>
                                            <p:cond delay="0"/>
                                          </p:stCondLst>
                                        </p:cTn>
                                        <p:tgtEl>
                                          <p:spTgt spid="49"/>
                                        </p:tgtEl>
                                        <p:attrNameLst>
                                          <p:attrName/>
                                        </p:attrNameLst>
                                      </p:cBhvr>
                                      <p:to>
                                        <p:strVal val=""/>
                                      </p:to>
                                    </p:set>
                                  </p:childTnLst>
                                </p:cTn>
                              </p:par>
                              <p:par>
                                <p:cTn id="45" presetID="0" presetClass="path" presetSubtype="0" repeatCount="indefinite" fill="hold" grpId="1" nodeType="withEffect">
                                  <p:stCondLst>
                                    <p:cond delay="0"/>
                                  </p:stCondLst>
                                  <p:childTnLst>
                                    <p:animMotion origin="layout" path="M -0.00013 -4.44444E-6 C 0.06471 -0.13541 0.07721 -0.05138 0.13164 -0.18125 " pathEditMode="relative" rAng="0" ptsTypes="AA">
                                      <p:cBhvr>
                                        <p:cTn id="46" dur="3060" fill="hold"/>
                                        <p:tgtEl>
                                          <p:spTgt spid="49"/>
                                        </p:tgtEl>
                                        <p:attrNameLst>
                                          <p:attrName>ppt_x</p:attrName>
                                          <p:attrName>ppt_y</p:attrName>
                                        </p:attrNameLst>
                                      </p:cBhvr>
                                      <p:rCtr x="6589" y="-9074"/>
                                    </p:animMotion>
                                  </p:childTnLst>
                                </p:cTn>
                              </p:par>
                              <p:par>
                                <p:cTn id="47" presetID="10" presetClass="entr" presetSubtype="0" repeatCount="indefinite"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out" filter="fade">
                                      <p:cBhvr additive="base" accumulate="none">
                                        <p:cTn id="49" dur="305" fill="hold">
                                          <p:stCondLst>
                                            <p:cond delay="2133"/>
                                          </p:stCondLst>
                                        </p:cTn>
                                        <p:tgtEl>
                                          <p:spTgt spid="50"/>
                                        </p:tgtEl>
                                      </p:cBhvr>
                                    </p:animEffect>
                                    <p:animEffect transition="in" filter="fade">
                                      <p:cBhvr additive="base" accumulate="none">
                                        <p:cTn id="50" dur="305" fill="hold">
                                          <p:stCondLst>
                                            <p:cond delay="0"/>
                                          </p:stCondLst>
                                        </p:cTn>
                                        <p:tgtEl>
                                          <p:spTgt spid="50"/>
                                        </p:tgtEl>
                                      </p:cBhvr>
                                    </p:animEffect>
                                    <p:set>
                                      <p:cBhvr additive="base" accumulate="none">
                                        <p:cTn id="51" dur="1" fill="hold">
                                          <p:stCondLst>
                                            <p:cond delay="2437"/>
                                          </p:stCondLst>
                                        </p:cTn>
                                        <p:tgtEl>
                                          <p:spTgt spid="50"/>
                                        </p:tgtEl>
                                        <p:attrNameLst>
                                          <p:attrName>style.visibility</p:attrName>
                                        </p:attrNameLst>
                                      </p:cBhvr>
                                      <p:to>
                                        <p:strVal val="hidden"/>
                                      </p:to>
                                    </p:set>
                                    <p:set>
                                      <p:cBhvr additive="base" accumulate="none">
                                        <p:cTn id="52" dur="2804" fill="hold">
                                          <p:stCondLst>
                                            <p:cond delay="0"/>
                                          </p:stCondLst>
                                        </p:cTn>
                                        <p:tgtEl>
                                          <p:spTgt spid="50"/>
                                        </p:tgtEl>
                                        <p:attrNameLst>
                                          <p:attrName/>
                                        </p:attrNameLst>
                                      </p:cBhvr>
                                      <p:to>
                                        <p:strVal val=""/>
                                      </p:to>
                                    </p:set>
                                  </p:childTnLst>
                                </p:cTn>
                              </p:par>
                              <p:par>
                                <p:cTn id="53" presetID="0" presetClass="path" presetSubtype="0" repeatCount="indefinite" fill="hold" grpId="1" nodeType="withEffect">
                                  <p:stCondLst>
                                    <p:cond delay="0"/>
                                  </p:stCondLst>
                                  <p:childTnLst>
                                    <p:animMotion origin="layout" path="M -0.00013 -2.96296E-6 C 0.08372 -0.1206 0.14375 -0.01111 0.19831 -0.14097 " pathEditMode="relative" rAng="0" ptsTypes="AA">
                                      <p:cBhvr>
                                        <p:cTn id="54" dur="2924" fill="hold"/>
                                        <p:tgtEl>
                                          <p:spTgt spid="50"/>
                                        </p:tgtEl>
                                        <p:attrNameLst>
                                          <p:attrName>ppt_x</p:attrName>
                                          <p:attrName>ppt_y</p:attrName>
                                        </p:attrNameLst>
                                      </p:cBhvr>
                                      <p:rCtr x="9922" y="-7060"/>
                                    </p:animMotion>
                                  </p:childTnLst>
                                </p:cTn>
                              </p:par>
                              <p:par>
                                <p:cTn id="55" presetID="10" presetClass="entr" presetSubtype="0" repeatCount="indefinite"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out" filter="fade">
                                      <p:cBhvr additive="base" accumulate="none">
                                        <p:cTn id="57" dur="289" fill="hold">
                                          <p:stCondLst>
                                            <p:cond delay="2024"/>
                                          </p:stCondLst>
                                        </p:cTn>
                                        <p:tgtEl>
                                          <p:spTgt spid="51"/>
                                        </p:tgtEl>
                                      </p:cBhvr>
                                    </p:animEffect>
                                    <p:animEffect transition="in" filter="fade">
                                      <p:cBhvr additive="base" accumulate="none">
                                        <p:cTn id="58" dur="289" fill="hold">
                                          <p:stCondLst>
                                            <p:cond delay="0"/>
                                          </p:stCondLst>
                                        </p:cTn>
                                        <p:tgtEl>
                                          <p:spTgt spid="51"/>
                                        </p:tgtEl>
                                      </p:cBhvr>
                                    </p:animEffect>
                                    <p:set>
                                      <p:cBhvr additive="base" accumulate="none">
                                        <p:cTn id="59" dur="1" fill="hold">
                                          <p:stCondLst>
                                            <p:cond delay="2311"/>
                                          </p:stCondLst>
                                        </p:cTn>
                                        <p:tgtEl>
                                          <p:spTgt spid="51"/>
                                        </p:tgtEl>
                                        <p:attrNameLst>
                                          <p:attrName>style.visibility</p:attrName>
                                        </p:attrNameLst>
                                      </p:cBhvr>
                                      <p:to>
                                        <p:strVal val="hidden"/>
                                      </p:to>
                                    </p:set>
                                    <p:set>
                                      <p:cBhvr additive="base" accumulate="none">
                                        <p:cTn id="60" dur="2659" fill="hold">
                                          <p:stCondLst>
                                            <p:cond delay="0"/>
                                          </p:stCondLst>
                                        </p:cTn>
                                        <p:tgtEl>
                                          <p:spTgt spid="51"/>
                                        </p:tgtEl>
                                        <p:attrNameLst>
                                          <p:attrName/>
                                        </p:attrNameLst>
                                      </p:cBhvr>
                                      <p:to>
                                        <p:strVal val=""/>
                                      </p:to>
                                    </p:set>
                                  </p:childTnLst>
                                </p:cTn>
                              </p:par>
                              <p:par>
                                <p:cTn id="61" presetID="0" presetClass="path" presetSubtype="0" repeatCount="indefinite" fill="hold" grpId="1" nodeType="withEffect">
                                  <p:stCondLst>
                                    <p:cond delay="0"/>
                                  </p:stCondLst>
                                  <p:childTnLst>
                                    <p:animMotion origin="layout" path="M -2.08333E-7 -2.59259E-6 C -0.04023 -0.14421 0.01732 -0.1956 -0.00299 -0.34421 " pathEditMode="relative" rAng="0" ptsTypes="AA">
                                      <p:cBhvr>
                                        <p:cTn id="62" dur="2191" fill="hold"/>
                                        <p:tgtEl>
                                          <p:spTgt spid="51"/>
                                        </p:tgtEl>
                                        <p:attrNameLst>
                                          <p:attrName>ppt_x</p:attrName>
                                          <p:attrName>ppt_y</p:attrName>
                                        </p:attrNameLst>
                                      </p:cBhvr>
                                      <p:rCtr x="-664" y="-17222"/>
                                    </p:animMotion>
                                  </p:childTnLst>
                                </p:cTn>
                              </p:par>
                              <p:par>
                                <p:cTn id="63" presetID="10" presetClass="entr" presetSubtype="0" repeatCount="indefinite"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out" filter="fade">
                                      <p:cBhvr additive="base" accumulate="none">
                                        <p:cTn id="65" dur="346" fill="hold">
                                          <p:stCondLst>
                                            <p:cond delay="2419"/>
                                          </p:stCondLst>
                                        </p:cTn>
                                        <p:tgtEl>
                                          <p:spTgt spid="52"/>
                                        </p:tgtEl>
                                      </p:cBhvr>
                                    </p:animEffect>
                                    <p:animEffect transition="in" filter="fade">
                                      <p:cBhvr additive="base" accumulate="none">
                                        <p:cTn id="66" dur="346" fill="hold">
                                          <p:stCondLst>
                                            <p:cond delay="0"/>
                                          </p:stCondLst>
                                        </p:cTn>
                                        <p:tgtEl>
                                          <p:spTgt spid="52"/>
                                        </p:tgtEl>
                                      </p:cBhvr>
                                    </p:animEffect>
                                    <p:set>
                                      <p:cBhvr additive="base" accumulate="none">
                                        <p:cTn id="67" dur="1" fill="hold">
                                          <p:stCondLst>
                                            <p:cond delay="2763"/>
                                          </p:stCondLst>
                                        </p:cTn>
                                        <p:tgtEl>
                                          <p:spTgt spid="52"/>
                                        </p:tgtEl>
                                        <p:attrNameLst>
                                          <p:attrName>style.visibility</p:attrName>
                                        </p:attrNameLst>
                                      </p:cBhvr>
                                      <p:to>
                                        <p:strVal val="hidden"/>
                                      </p:to>
                                    </p:set>
                                    <p:set>
                                      <p:cBhvr additive="base" accumulate="none">
                                        <p:cTn id="68" dur="3180" fill="hold">
                                          <p:stCondLst>
                                            <p:cond delay="0"/>
                                          </p:stCondLst>
                                        </p:cTn>
                                        <p:tgtEl>
                                          <p:spTgt spid="52"/>
                                        </p:tgtEl>
                                        <p:attrNameLst>
                                          <p:attrName/>
                                        </p:attrNameLst>
                                      </p:cBhvr>
                                      <p:to>
                                        <p:strVal val=""/>
                                      </p:to>
                                    </p:set>
                                  </p:childTnLst>
                                </p:cTn>
                              </p:par>
                              <p:par>
                                <p:cTn id="69" presetID="0" presetClass="path" presetSubtype="0" repeatCount="indefinite" fill="hold" grpId="1" nodeType="withEffect">
                                  <p:stCondLst>
                                    <p:cond delay="0"/>
                                  </p:stCondLst>
                                  <p:childTnLst>
                                    <p:animMotion origin="layout" path="M 2.5E-6 -3.7037E-7 C 0.00377 -0.22477 0.15403 -0.14306 0.13372 -0.2912 " pathEditMode="relative" rAng="0" ptsTypes="AA">
                                      <p:cBhvr>
                                        <p:cTn id="70" dur="2340" fill="hold"/>
                                        <p:tgtEl>
                                          <p:spTgt spid="52"/>
                                        </p:tgtEl>
                                        <p:attrNameLst>
                                          <p:attrName>ppt_x</p:attrName>
                                          <p:attrName>ppt_y</p:attrName>
                                        </p:attrNameLst>
                                      </p:cBhvr>
                                      <p:rCtr x="6771" y="-14560"/>
                                    </p:animMotion>
                                  </p:childTnLst>
                                </p:cTn>
                              </p:par>
                              <p:par>
                                <p:cTn id="71" presetID="10" presetClass="entr" presetSubtype="0" repeatCount="indefinite"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out" filter="fade">
                                      <p:cBhvr additive="base" accumulate="none">
                                        <p:cTn id="73" dur="419" fill="hold">
                                          <p:stCondLst>
                                            <p:cond delay="2933"/>
                                          </p:stCondLst>
                                        </p:cTn>
                                        <p:tgtEl>
                                          <p:spTgt spid="53"/>
                                        </p:tgtEl>
                                      </p:cBhvr>
                                    </p:animEffect>
                                    <p:animEffect transition="in" filter="fade">
                                      <p:cBhvr additive="base" accumulate="none">
                                        <p:cTn id="74" dur="419" fill="hold">
                                          <p:stCondLst>
                                            <p:cond delay="0"/>
                                          </p:stCondLst>
                                        </p:cTn>
                                        <p:tgtEl>
                                          <p:spTgt spid="53"/>
                                        </p:tgtEl>
                                      </p:cBhvr>
                                    </p:animEffect>
                                    <p:set>
                                      <p:cBhvr additive="base" accumulate="none">
                                        <p:cTn id="75" dur="1" fill="hold">
                                          <p:stCondLst>
                                            <p:cond delay="3351"/>
                                          </p:stCondLst>
                                        </p:cTn>
                                        <p:tgtEl>
                                          <p:spTgt spid="53"/>
                                        </p:tgtEl>
                                        <p:attrNameLst>
                                          <p:attrName>style.visibility</p:attrName>
                                        </p:attrNameLst>
                                      </p:cBhvr>
                                      <p:to>
                                        <p:strVal val="hidden"/>
                                      </p:to>
                                    </p:set>
                                    <p:set>
                                      <p:cBhvr additive="base" accumulate="none">
                                        <p:cTn id="76" dur="3855" fill="hold">
                                          <p:stCondLst>
                                            <p:cond delay="0"/>
                                          </p:stCondLst>
                                        </p:cTn>
                                        <p:tgtEl>
                                          <p:spTgt spid="53"/>
                                        </p:tgtEl>
                                        <p:attrNameLst>
                                          <p:attrName/>
                                        </p:attrNameLst>
                                      </p:cBhvr>
                                      <p:to>
                                        <p:strVal val=""/>
                                      </p:to>
                                    </p:set>
                                  </p:childTnLst>
                                </p:cTn>
                              </p:par>
                              <p:par>
                                <p:cTn id="77" presetID="0" presetClass="path" presetSubtype="0" repeatCount="indefinite" fill="hold" grpId="1" nodeType="withEffect">
                                  <p:stCondLst>
                                    <p:cond delay="0"/>
                                  </p:stCondLst>
                                  <p:childTnLst>
                                    <p:animMotion origin="layout" path="M 2.08333E-6 1.11111E-6 C 0.03229 -0.19769 0.04193 -0.19838 0.13359 -0.2912 " pathEditMode="relative" rAng="0" ptsTypes="AA">
                                      <p:cBhvr>
                                        <p:cTn id="78" dur="2196" fill="hold"/>
                                        <p:tgtEl>
                                          <p:spTgt spid="53"/>
                                        </p:tgtEl>
                                        <p:attrNameLst>
                                          <p:attrName>ppt_x</p:attrName>
                                          <p:attrName>ppt_y</p:attrName>
                                        </p:attrNameLst>
                                      </p:cBhvr>
                                      <p:rCtr x="6680" y="-14560"/>
                                    </p:animMotion>
                                  </p:childTnLst>
                                </p:cTn>
                              </p:par>
                              <p:par>
                                <p:cTn id="79" presetID="10" presetClass="entr" presetSubtype="0" repeatCount="indefinite"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out" filter="fade">
                                      <p:cBhvr additive="base" accumulate="none">
                                        <p:cTn id="81" dur="314" fill="hold">
                                          <p:stCondLst>
                                            <p:cond delay="2197"/>
                                          </p:stCondLst>
                                        </p:cTn>
                                        <p:tgtEl>
                                          <p:spTgt spid="54"/>
                                        </p:tgtEl>
                                      </p:cBhvr>
                                    </p:animEffect>
                                    <p:animEffect transition="in" filter="fade">
                                      <p:cBhvr additive="base" accumulate="none">
                                        <p:cTn id="82" dur="314" fill="hold">
                                          <p:stCondLst>
                                            <p:cond delay="0"/>
                                          </p:stCondLst>
                                        </p:cTn>
                                        <p:tgtEl>
                                          <p:spTgt spid="54"/>
                                        </p:tgtEl>
                                      </p:cBhvr>
                                    </p:animEffect>
                                    <p:set>
                                      <p:cBhvr additive="base" accumulate="none">
                                        <p:cTn id="83" dur="1" fill="hold">
                                          <p:stCondLst>
                                            <p:cond delay="2510"/>
                                          </p:stCondLst>
                                        </p:cTn>
                                        <p:tgtEl>
                                          <p:spTgt spid="54"/>
                                        </p:tgtEl>
                                        <p:attrNameLst>
                                          <p:attrName>style.visibility</p:attrName>
                                        </p:attrNameLst>
                                      </p:cBhvr>
                                      <p:to>
                                        <p:strVal val="hidden"/>
                                      </p:to>
                                    </p:set>
                                    <p:set>
                                      <p:cBhvr additive="base" accumulate="none">
                                        <p:cTn id="84" dur="2888" fill="hold">
                                          <p:stCondLst>
                                            <p:cond delay="0"/>
                                          </p:stCondLst>
                                        </p:cTn>
                                        <p:tgtEl>
                                          <p:spTgt spid="54"/>
                                        </p:tgtEl>
                                        <p:attrNameLst>
                                          <p:attrName/>
                                        </p:attrNameLst>
                                      </p:cBhvr>
                                      <p:to>
                                        <p:strVal val=""/>
                                      </p:to>
                                    </p:set>
                                  </p:childTnLst>
                                </p:cTn>
                              </p:par>
                              <p:par>
                                <p:cTn id="85" presetID="0" presetClass="path" presetSubtype="0" repeatCount="indefinite" fill="hold" grpId="1" nodeType="withEffect">
                                  <p:stCondLst>
                                    <p:cond delay="0"/>
                                  </p:stCondLst>
                                  <p:childTnLst>
                                    <p:animMotion origin="layout" path="M 2.5E-6 4.44444E-6 C 0.10703 -0.07315 0.10599 -0.1625 0.13359 -0.29121 " pathEditMode="relative" rAng="0" ptsTypes="AA">
                                      <p:cBhvr>
                                        <p:cTn id="86" dur="2546" fill="hold"/>
                                        <p:tgtEl>
                                          <p:spTgt spid="54"/>
                                        </p:tgtEl>
                                        <p:attrNameLst>
                                          <p:attrName>ppt_x</p:attrName>
                                          <p:attrName>ppt_y</p:attrName>
                                        </p:attrNameLst>
                                      </p:cBhvr>
                                      <p:rCtr x="6680" y="-14560"/>
                                    </p:animMotion>
                                  </p:childTnLst>
                                </p:cTn>
                              </p:par>
                              <p:par>
                                <p:cTn id="87" presetID="10" presetClass="entr" presetSubtype="0" repeatCount="indefinite"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out" filter="fade">
                                      <p:cBhvr additive="base" accumulate="none">
                                        <p:cTn id="89" dur="407" fill="hold">
                                          <p:stCondLst>
                                            <p:cond delay="2850"/>
                                          </p:stCondLst>
                                        </p:cTn>
                                        <p:tgtEl>
                                          <p:spTgt spid="55"/>
                                        </p:tgtEl>
                                      </p:cBhvr>
                                    </p:animEffect>
                                    <p:animEffect transition="in" filter="fade">
                                      <p:cBhvr additive="base" accumulate="none">
                                        <p:cTn id="90" dur="407" fill="hold">
                                          <p:stCondLst>
                                            <p:cond delay="0"/>
                                          </p:stCondLst>
                                        </p:cTn>
                                        <p:tgtEl>
                                          <p:spTgt spid="55"/>
                                        </p:tgtEl>
                                      </p:cBhvr>
                                    </p:animEffect>
                                    <p:set>
                                      <p:cBhvr additive="base" accumulate="none">
                                        <p:cTn id="91" dur="1" fill="hold">
                                          <p:stCondLst>
                                            <p:cond delay="3255"/>
                                          </p:stCondLst>
                                        </p:cTn>
                                        <p:tgtEl>
                                          <p:spTgt spid="55"/>
                                        </p:tgtEl>
                                        <p:attrNameLst>
                                          <p:attrName>style.visibility</p:attrName>
                                        </p:attrNameLst>
                                      </p:cBhvr>
                                      <p:to>
                                        <p:strVal val="hidden"/>
                                      </p:to>
                                    </p:set>
                                    <p:set>
                                      <p:cBhvr additive="base" accumulate="none">
                                        <p:cTn id="92" dur="3745" fill="hold">
                                          <p:stCondLst>
                                            <p:cond delay="0"/>
                                          </p:stCondLst>
                                        </p:cTn>
                                        <p:tgtEl>
                                          <p:spTgt spid="55"/>
                                        </p:tgtEl>
                                        <p:attrNameLst>
                                          <p:attrName/>
                                        </p:attrNameLst>
                                      </p:cBhvr>
                                      <p:to>
                                        <p:strVal val=""/>
                                      </p:to>
                                    </p:set>
                                  </p:childTnLst>
                                </p:cTn>
                              </p:par>
                              <p:par>
                                <p:cTn id="93" presetID="0" presetClass="path" presetSubtype="0" repeatCount="indefinite" fill="hold" grpId="1" nodeType="withEffect">
                                  <p:stCondLst>
                                    <p:cond delay="0"/>
                                  </p:stCondLst>
                                  <p:childTnLst>
                                    <p:animMotion origin="layout" path="M 2.08333E-6 -3.7037E-6 C 0.00104 -0.11574 -0.11797 -0.13287 -0.09037 -0.26157 " pathEditMode="relative" rAng="0" ptsTypes="AA">
                                      <p:cBhvr>
                                        <p:cTn id="94" dur="3501" fill="hold"/>
                                        <p:tgtEl>
                                          <p:spTgt spid="55"/>
                                        </p:tgtEl>
                                        <p:attrNameLst>
                                          <p:attrName>ppt_x</p:attrName>
                                          <p:attrName>ppt_y</p:attrName>
                                        </p:attrNameLst>
                                      </p:cBhvr>
                                      <p:rCtr x="-4727" y="-13079"/>
                                    </p:animMotion>
                                  </p:childTnLst>
                                </p:cTn>
                              </p:par>
                              <p:par>
                                <p:cTn id="95" presetID="10" presetClass="entr" presetSubtype="0" repeatCount="indefinite"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out" filter="fade">
                                      <p:cBhvr additive="base" accumulate="none">
                                        <p:cTn id="97" dur="277" fill="hold">
                                          <p:stCondLst>
                                            <p:cond delay="1937"/>
                                          </p:stCondLst>
                                        </p:cTn>
                                        <p:tgtEl>
                                          <p:spTgt spid="47"/>
                                        </p:tgtEl>
                                      </p:cBhvr>
                                    </p:animEffect>
                                    <p:animEffect transition="in" filter="fade">
                                      <p:cBhvr additive="base" accumulate="none">
                                        <p:cTn id="98" dur="277" fill="hold">
                                          <p:stCondLst>
                                            <p:cond delay="0"/>
                                          </p:stCondLst>
                                        </p:cTn>
                                        <p:tgtEl>
                                          <p:spTgt spid="47"/>
                                        </p:tgtEl>
                                      </p:cBhvr>
                                    </p:animEffect>
                                    <p:set>
                                      <p:cBhvr additive="base" accumulate="none">
                                        <p:cTn id="99" dur="1" fill="hold">
                                          <p:stCondLst>
                                            <p:cond delay="2213"/>
                                          </p:stCondLst>
                                        </p:cTn>
                                        <p:tgtEl>
                                          <p:spTgt spid="47"/>
                                        </p:tgtEl>
                                        <p:attrNameLst>
                                          <p:attrName>style.visibility</p:attrName>
                                        </p:attrNameLst>
                                      </p:cBhvr>
                                      <p:to>
                                        <p:strVal val="hidden"/>
                                      </p:to>
                                    </p:set>
                                    <p:set>
                                      <p:cBhvr additive="base" accumulate="none">
                                        <p:cTn id="100" dur="2546" fill="hold">
                                          <p:stCondLst>
                                            <p:cond delay="0"/>
                                          </p:stCondLst>
                                        </p:cTn>
                                        <p:tgtEl>
                                          <p:spTgt spid="47"/>
                                        </p:tgtEl>
                                        <p:attrNameLst>
                                          <p:attrName/>
                                        </p:attrNameLst>
                                      </p:cBhvr>
                                      <p:to>
                                        <p:strVal val=""/>
                                      </p:to>
                                    </p:set>
                                  </p:childTnLst>
                                </p:cTn>
                              </p:par>
                              <p:par>
                                <p:cTn id="101" presetID="0" presetClass="path" presetSubtype="0" repeatCount="indefinite" fill="hold" grpId="1" nodeType="withEffect">
                                  <p:stCondLst>
                                    <p:cond delay="0"/>
                                  </p:stCondLst>
                                  <p:childTnLst>
                                    <p:animMotion origin="layout" path="M -5E-6 -1.11111E-6 C 0.07605 -0.05301 0.06667 -0.19606 0.09636 -0.33518 " pathEditMode="relative" rAng="0" ptsTypes="AA">
                                      <p:cBhvr>
                                        <p:cTn id="102" dur="3347" fill="hold"/>
                                        <p:tgtEl>
                                          <p:spTgt spid="47"/>
                                        </p:tgtEl>
                                        <p:attrNameLst>
                                          <p:attrName>ppt_x</p:attrName>
                                          <p:attrName>ppt_y</p:attrName>
                                        </p:attrNameLst>
                                      </p:cBhvr>
                                      <p:rCtr x="4818" y="-16759"/>
                                    </p:animMotion>
                                  </p:childTnLst>
                                </p:cTn>
                              </p:par>
                              <p:par>
                                <p:cTn id="103" presetID="10" presetClass="entr" presetSubtype="0" repeatCount="indefinite"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out" filter="fade">
                                      <p:cBhvr additive="base" accumulate="none">
                                        <p:cTn id="105" dur="273" fill="hold">
                                          <p:stCondLst>
                                            <p:cond delay="1912"/>
                                          </p:stCondLst>
                                        </p:cTn>
                                        <p:tgtEl>
                                          <p:spTgt spid="56"/>
                                        </p:tgtEl>
                                      </p:cBhvr>
                                    </p:animEffect>
                                    <p:animEffect transition="in" filter="fade">
                                      <p:cBhvr additive="base" accumulate="none">
                                        <p:cTn id="106" dur="273" fill="hold">
                                          <p:stCondLst>
                                            <p:cond delay="0"/>
                                          </p:stCondLst>
                                        </p:cTn>
                                        <p:tgtEl>
                                          <p:spTgt spid="56"/>
                                        </p:tgtEl>
                                      </p:cBhvr>
                                    </p:animEffect>
                                    <p:set>
                                      <p:cBhvr additive="base" accumulate="none">
                                        <p:cTn id="107" dur="1" fill="hold">
                                          <p:stCondLst>
                                            <p:cond delay="2184"/>
                                          </p:stCondLst>
                                        </p:cTn>
                                        <p:tgtEl>
                                          <p:spTgt spid="56"/>
                                        </p:tgtEl>
                                        <p:attrNameLst>
                                          <p:attrName>style.visibility</p:attrName>
                                        </p:attrNameLst>
                                      </p:cBhvr>
                                      <p:to>
                                        <p:strVal val="hidden"/>
                                      </p:to>
                                    </p:set>
                                    <p:set>
                                      <p:cBhvr additive="base" accumulate="none">
                                        <p:cTn id="108" dur="2513" fill="hold">
                                          <p:stCondLst>
                                            <p:cond delay="0"/>
                                          </p:stCondLst>
                                        </p:cTn>
                                        <p:tgtEl>
                                          <p:spTgt spid="56"/>
                                        </p:tgtEl>
                                        <p:attrNameLst>
                                          <p:attrName/>
                                        </p:attrNameLst>
                                      </p:cBhvr>
                                      <p:to>
                                        <p:strVal val=""/>
                                      </p:to>
                                    </p:set>
                                  </p:childTnLst>
                                </p:cTn>
                              </p:par>
                              <p:par>
                                <p:cTn id="109" presetID="0" presetClass="path" presetSubtype="0" repeatCount="indefinite" fill="hold" grpId="1" nodeType="withEffect">
                                  <p:stCondLst>
                                    <p:cond delay="0"/>
                                  </p:stCondLst>
                                  <p:childTnLst>
                                    <p:animMotion origin="layout" path="M 2.91667E-6 -3.7037E-6 C 0.06432 -0.17314 0.07669 -0.06574 0.13086 -0.23171 " pathEditMode="relative" rAng="0" ptsTypes="AA">
                                      <p:cBhvr>
                                        <p:cTn id="110" dur="2180" fill="hold"/>
                                        <p:tgtEl>
                                          <p:spTgt spid="56"/>
                                        </p:tgtEl>
                                        <p:attrNameLst>
                                          <p:attrName>ppt_x</p:attrName>
                                          <p:attrName>ppt_y</p:attrName>
                                        </p:attrNameLst>
                                      </p:cBhvr>
                                      <p:rCtr x="6536" y="-11597"/>
                                    </p:animMotion>
                                  </p:childTnLst>
                                </p:cTn>
                              </p:par>
                              <p:par>
                                <p:cTn id="111" presetID="10" presetClass="entr" presetSubtype="0" repeatCount="indefinite"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out" filter="fade">
                                      <p:cBhvr additive="base" accumulate="none">
                                        <p:cTn id="113" dur="224" fill="hold">
                                          <p:stCondLst>
                                            <p:cond delay="1569"/>
                                          </p:stCondLst>
                                        </p:cTn>
                                        <p:tgtEl>
                                          <p:spTgt spid="57"/>
                                        </p:tgtEl>
                                      </p:cBhvr>
                                    </p:animEffect>
                                    <p:animEffect transition="in" filter="fade">
                                      <p:cBhvr additive="base" accumulate="none">
                                        <p:cTn id="114" dur="224" fill="hold">
                                          <p:stCondLst>
                                            <p:cond delay="0"/>
                                          </p:stCondLst>
                                        </p:cTn>
                                        <p:tgtEl>
                                          <p:spTgt spid="57"/>
                                        </p:tgtEl>
                                      </p:cBhvr>
                                    </p:animEffect>
                                    <p:set>
                                      <p:cBhvr additive="base" accumulate="none">
                                        <p:cTn id="115" dur="1" fill="hold">
                                          <p:stCondLst>
                                            <p:cond delay="1792"/>
                                          </p:stCondLst>
                                        </p:cTn>
                                        <p:tgtEl>
                                          <p:spTgt spid="57"/>
                                        </p:tgtEl>
                                        <p:attrNameLst>
                                          <p:attrName>style.visibility</p:attrName>
                                        </p:attrNameLst>
                                      </p:cBhvr>
                                      <p:to>
                                        <p:strVal val="hidden"/>
                                      </p:to>
                                    </p:set>
                                    <p:set>
                                      <p:cBhvr additive="base" accumulate="none">
                                        <p:cTn id="116" dur="2062" fill="hold">
                                          <p:stCondLst>
                                            <p:cond delay="0"/>
                                          </p:stCondLst>
                                        </p:cTn>
                                        <p:tgtEl>
                                          <p:spTgt spid="57"/>
                                        </p:tgtEl>
                                        <p:attrNameLst>
                                          <p:attrName/>
                                        </p:attrNameLst>
                                      </p:cBhvr>
                                      <p:to>
                                        <p:strVal val=""/>
                                      </p:to>
                                    </p:set>
                                  </p:childTnLst>
                                </p:cTn>
                              </p:par>
                              <p:par>
                                <p:cTn id="117" presetID="0" presetClass="path" presetSubtype="0" repeatCount="indefinite" fill="hold" grpId="1" nodeType="withEffect">
                                  <p:stCondLst>
                                    <p:cond delay="0"/>
                                  </p:stCondLst>
                                  <p:childTnLst>
                                    <p:animMotion origin="layout" path="M -4.16667E-7 3.7037E-6 C -0.01471 -0.12338 -0.08021 -0.21551 -0.01003 -0.36713 " pathEditMode="relative" rAng="0" ptsTypes="AA">
                                      <p:cBhvr>
                                        <p:cTn id="118" dur="2645" fill="hold"/>
                                        <p:tgtEl>
                                          <p:spTgt spid="57"/>
                                        </p:tgtEl>
                                        <p:attrNameLst>
                                          <p:attrName>ppt_x</p:attrName>
                                          <p:attrName>ppt_y</p:attrName>
                                        </p:attrNameLst>
                                      </p:cBhvr>
                                      <p:rCtr x="-2096" y="-18356"/>
                                    </p:animMotion>
                                  </p:childTnLst>
                                </p:cTn>
                              </p:par>
                              <p:par>
                                <p:cTn id="119" presetID="10" presetClass="entr" presetSubtype="0" repeatCount="indefinite"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out" filter="fade">
                                      <p:cBhvr additive="base" accumulate="none">
                                        <p:cTn id="121" dur="389" fill="hold">
                                          <p:stCondLst>
                                            <p:cond delay="2724"/>
                                          </p:stCondLst>
                                        </p:cTn>
                                        <p:tgtEl>
                                          <p:spTgt spid="58"/>
                                        </p:tgtEl>
                                      </p:cBhvr>
                                    </p:animEffect>
                                    <p:animEffect transition="in" filter="fade">
                                      <p:cBhvr additive="base" accumulate="none">
                                        <p:cTn id="122" dur="389" fill="hold">
                                          <p:stCondLst>
                                            <p:cond delay="0"/>
                                          </p:stCondLst>
                                        </p:cTn>
                                        <p:tgtEl>
                                          <p:spTgt spid="58"/>
                                        </p:tgtEl>
                                      </p:cBhvr>
                                    </p:animEffect>
                                    <p:set>
                                      <p:cBhvr additive="base" accumulate="none">
                                        <p:cTn id="123" dur="1" fill="hold">
                                          <p:stCondLst>
                                            <p:cond delay="3112"/>
                                          </p:stCondLst>
                                        </p:cTn>
                                        <p:tgtEl>
                                          <p:spTgt spid="58"/>
                                        </p:tgtEl>
                                        <p:attrNameLst>
                                          <p:attrName>style.visibility</p:attrName>
                                        </p:attrNameLst>
                                      </p:cBhvr>
                                      <p:to>
                                        <p:strVal val="hidden"/>
                                      </p:to>
                                    </p:set>
                                    <p:set>
                                      <p:cBhvr additive="base" accumulate="none">
                                        <p:cTn id="124" dur="3580" fill="hold">
                                          <p:stCondLst>
                                            <p:cond delay="0"/>
                                          </p:stCondLst>
                                        </p:cTn>
                                        <p:tgtEl>
                                          <p:spTgt spid="58"/>
                                        </p:tgtEl>
                                        <p:attrNameLst>
                                          <p:attrName/>
                                        </p:attrNameLst>
                                      </p:cBhvr>
                                      <p:to>
                                        <p:strVal val=""/>
                                      </p:to>
                                    </p:set>
                                  </p:childTnLst>
                                </p:cTn>
                              </p:par>
                              <p:par>
                                <p:cTn id="125" presetID="0" presetClass="path" presetSubtype="0" repeatCount="indefinite" fill="hold" grpId="1" nodeType="withEffect">
                                  <p:stCondLst>
                                    <p:cond delay="0"/>
                                  </p:stCondLst>
                                  <p:childTnLst>
                                    <p:animMotion origin="layout" path="M 3.125E-6 -2.96296E-6 C 0.00286 -0.24884 0.12018 -0.15833 0.10442 -0.32222 " pathEditMode="relative" rAng="0" ptsTypes="AA">
                                      <p:cBhvr>
                                        <p:cTn id="126" dur="2595" fill="hold"/>
                                        <p:tgtEl>
                                          <p:spTgt spid="58"/>
                                        </p:tgtEl>
                                        <p:attrNameLst>
                                          <p:attrName>ppt_x</p:attrName>
                                          <p:attrName>ppt_y</p:attrName>
                                        </p:attrNameLst>
                                      </p:cBhvr>
                                      <p:rCtr x="5286" y="-16111"/>
                                    </p:animMotion>
                                  </p:childTnLst>
                                </p:cTn>
                              </p:par>
                              <p:par>
                                <p:cTn id="127" presetID="10" presetClass="entr" presetSubtype="0" repeatCount="indefinite"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out" filter="fade">
                                      <p:cBhvr additive="base" accumulate="none">
                                        <p:cTn id="129" dur="269" fill="hold">
                                          <p:stCondLst>
                                            <p:cond delay="1880"/>
                                          </p:stCondLst>
                                        </p:cTn>
                                        <p:tgtEl>
                                          <p:spTgt spid="59"/>
                                        </p:tgtEl>
                                      </p:cBhvr>
                                    </p:animEffect>
                                    <p:animEffect transition="in" filter="fade">
                                      <p:cBhvr additive="base" accumulate="none">
                                        <p:cTn id="130" dur="269" fill="hold">
                                          <p:stCondLst>
                                            <p:cond delay="0"/>
                                          </p:stCondLst>
                                        </p:cTn>
                                        <p:tgtEl>
                                          <p:spTgt spid="59"/>
                                        </p:tgtEl>
                                      </p:cBhvr>
                                    </p:animEffect>
                                    <p:set>
                                      <p:cBhvr additive="base" accumulate="none">
                                        <p:cTn id="131" dur="1" fill="hold">
                                          <p:stCondLst>
                                            <p:cond delay="2147"/>
                                          </p:stCondLst>
                                        </p:cTn>
                                        <p:tgtEl>
                                          <p:spTgt spid="59"/>
                                        </p:tgtEl>
                                        <p:attrNameLst>
                                          <p:attrName>style.visibility</p:attrName>
                                        </p:attrNameLst>
                                      </p:cBhvr>
                                      <p:to>
                                        <p:strVal val="hidden"/>
                                      </p:to>
                                    </p:set>
                                    <p:set>
                                      <p:cBhvr additive="base" accumulate="none">
                                        <p:cTn id="132" dur="2471" fill="hold">
                                          <p:stCondLst>
                                            <p:cond delay="0"/>
                                          </p:stCondLst>
                                        </p:cTn>
                                        <p:tgtEl>
                                          <p:spTgt spid="59"/>
                                        </p:tgtEl>
                                        <p:attrNameLst>
                                          <p:attrName/>
                                        </p:attrNameLst>
                                      </p:cBhvr>
                                      <p:to>
                                        <p:strVal val=""/>
                                      </p:to>
                                    </p:set>
                                  </p:childTnLst>
                                </p:cTn>
                              </p:par>
                              <p:par>
                                <p:cTn id="133" presetID="0" presetClass="path" presetSubtype="0" repeatCount="indefinite" fill="hold" grpId="1" nodeType="withEffect">
                                  <p:stCondLst>
                                    <p:cond delay="0"/>
                                  </p:stCondLst>
                                  <p:childTnLst>
                                    <p:animMotion origin="layout" path="M 2.5E-6 -4.81481E-6 C -0.04479 -0.16574 -0.08151 -0.08634 -0.12149 -0.25023 " pathEditMode="relative" rAng="0" ptsTypes="AA">
                                      <p:cBhvr>
                                        <p:cTn id="134" dur="2961" fill="hold"/>
                                        <p:tgtEl>
                                          <p:spTgt spid="59"/>
                                        </p:tgtEl>
                                        <p:attrNameLst>
                                          <p:attrName>ppt_x</p:attrName>
                                          <p:attrName>ppt_y</p:attrName>
                                        </p:attrNameLst>
                                      </p:cBhvr>
                                      <p:rCtr x="-6081" y="-12523"/>
                                    </p:animMotion>
                                  </p:childTnLst>
                                </p:cTn>
                              </p:par>
                              <p:par>
                                <p:cTn id="135" presetID="10" presetClass="entr" presetSubtype="0" repeatCount="indefinite"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out" filter="fade">
                                      <p:cBhvr additive="base" accumulate="none">
                                        <p:cTn id="137" dur="273" fill="hold">
                                          <p:stCondLst>
                                            <p:cond delay="1909"/>
                                          </p:stCondLst>
                                        </p:cTn>
                                        <p:tgtEl>
                                          <p:spTgt spid="60"/>
                                        </p:tgtEl>
                                      </p:cBhvr>
                                    </p:animEffect>
                                    <p:animEffect transition="in" filter="fade">
                                      <p:cBhvr additive="base" accumulate="none">
                                        <p:cTn id="138" dur="273" fill="hold">
                                          <p:stCondLst>
                                            <p:cond delay="0"/>
                                          </p:stCondLst>
                                        </p:cTn>
                                        <p:tgtEl>
                                          <p:spTgt spid="60"/>
                                        </p:tgtEl>
                                      </p:cBhvr>
                                    </p:animEffect>
                                    <p:set>
                                      <p:cBhvr additive="base" accumulate="none">
                                        <p:cTn id="139" dur="1" fill="hold">
                                          <p:stCondLst>
                                            <p:cond delay="2181"/>
                                          </p:stCondLst>
                                        </p:cTn>
                                        <p:tgtEl>
                                          <p:spTgt spid="60"/>
                                        </p:tgtEl>
                                        <p:attrNameLst>
                                          <p:attrName>style.visibility</p:attrName>
                                        </p:attrNameLst>
                                      </p:cBhvr>
                                      <p:to>
                                        <p:strVal val="hidden"/>
                                      </p:to>
                                    </p:set>
                                    <p:set>
                                      <p:cBhvr additive="base" accumulate="none">
                                        <p:cTn id="140" dur="2509" fill="hold">
                                          <p:stCondLst>
                                            <p:cond delay="0"/>
                                          </p:stCondLst>
                                        </p:cTn>
                                        <p:tgtEl>
                                          <p:spTgt spid="60"/>
                                        </p:tgtEl>
                                        <p:attrNameLst>
                                          <p:attrName/>
                                        </p:attrNameLst>
                                      </p:cBhvr>
                                      <p:to>
                                        <p:strVal val=""/>
                                      </p:to>
                                    </p:set>
                                  </p:childTnLst>
                                </p:cTn>
                              </p:par>
                              <p:par>
                                <p:cTn id="141" presetID="0" presetClass="path" presetSubtype="0" repeatCount="indefinite" fill="hold" grpId="1" nodeType="withEffect">
                                  <p:stCondLst>
                                    <p:cond delay="0"/>
                                  </p:stCondLst>
                                  <p:childTnLst>
                                    <p:animMotion origin="layout" path="M -3.75E-6 2.22222E-6 C -0.1401 -0.18588 0.06042 -0.25185 -0.01041 -0.44283 " pathEditMode="relative" rAng="0" ptsTypes="AA">
                                      <p:cBhvr>
                                        <p:cTn id="142" dur="2681" fill="hold"/>
                                        <p:tgtEl>
                                          <p:spTgt spid="60"/>
                                        </p:tgtEl>
                                        <p:attrNameLst>
                                          <p:attrName>ppt_x</p:attrName>
                                          <p:attrName>ppt_y</p:attrName>
                                        </p:attrNameLst>
                                      </p:cBhvr>
                                      <p:rCtr x="-2292" y="-22153"/>
                                    </p:animMotion>
                                  </p:childTnLst>
                                </p:cTn>
                              </p:par>
                              <p:par>
                                <p:cTn id="143" presetID="10" presetClass="entr" presetSubtype="0" repeatCount="indefinite"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out" filter="fade">
                                      <p:cBhvr additive="base" accumulate="none">
                                        <p:cTn id="145" dur="227" fill="hold">
                                          <p:stCondLst>
                                            <p:cond delay="1590"/>
                                          </p:stCondLst>
                                        </p:cTn>
                                        <p:tgtEl>
                                          <p:spTgt spid="61"/>
                                        </p:tgtEl>
                                      </p:cBhvr>
                                    </p:animEffect>
                                    <p:animEffect transition="in" filter="fade">
                                      <p:cBhvr additive="base" accumulate="none">
                                        <p:cTn id="146" dur="227" fill="hold">
                                          <p:stCondLst>
                                            <p:cond delay="0"/>
                                          </p:stCondLst>
                                        </p:cTn>
                                        <p:tgtEl>
                                          <p:spTgt spid="61"/>
                                        </p:tgtEl>
                                      </p:cBhvr>
                                    </p:animEffect>
                                    <p:set>
                                      <p:cBhvr additive="base" accumulate="none">
                                        <p:cTn id="147" dur="1" fill="hold">
                                          <p:stCondLst>
                                            <p:cond delay="1816"/>
                                          </p:stCondLst>
                                        </p:cTn>
                                        <p:tgtEl>
                                          <p:spTgt spid="61"/>
                                        </p:tgtEl>
                                        <p:attrNameLst>
                                          <p:attrName>style.visibility</p:attrName>
                                        </p:attrNameLst>
                                      </p:cBhvr>
                                      <p:to>
                                        <p:strVal val="hidden"/>
                                      </p:to>
                                    </p:set>
                                    <p:set>
                                      <p:cBhvr additive="base" accumulate="none">
                                        <p:cTn id="148" dur="2090" fill="hold">
                                          <p:stCondLst>
                                            <p:cond delay="0"/>
                                          </p:stCondLst>
                                        </p:cTn>
                                        <p:tgtEl>
                                          <p:spTgt spid="61"/>
                                        </p:tgtEl>
                                        <p:attrNameLst>
                                          <p:attrName/>
                                        </p:attrNameLst>
                                      </p:cBhvr>
                                      <p:to>
                                        <p:strVal val=""/>
                                      </p:to>
                                    </p:set>
                                  </p:childTnLst>
                                </p:cTn>
                              </p:par>
                              <p:par>
                                <p:cTn id="149" presetID="0" presetClass="path" presetSubtype="0" repeatCount="indefinite" fill="hold" grpId="1" nodeType="withEffect">
                                  <p:stCondLst>
                                    <p:cond delay="0"/>
                                  </p:stCondLst>
                                  <p:childTnLst>
                                    <p:animMotion origin="layout" path="M -0.00013 4.81481E-6 C 0.10481 -0.20695 0.17995 -0.01922 0.2483 -0.2419 " pathEditMode="relative" rAng="0" ptsTypes="AA">
                                      <p:cBhvr>
                                        <p:cTn id="150" dur="2965" fill="hold"/>
                                        <p:tgtEl>
                                          <p:spTgt spid="61"/>
                                        </p:tgtEl>
                                        <p:attrNameLst>
                                          <p:attrName>ppt_x</p:attrName>
                                          <p:attrName>ppt_y</p:attrName>
                                        </p:attrNameLst>
                                      </p:cBhvr>
                                      <p:rCtr x="12422" y="-12106"/>
                                    </p:animMotion>
                                  </p:childTnLst>
                                </p:cTn>
                              </p:par>
                              <p:par>
                                <p:cTn id="151" presetID="10" presetClass="entr" presetSubtype="0" repeatCount="indefinite" fill="hold" grpId="0" nodeType="with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out" filter="fade">
                                      <p:cBhvr additive="base" accumulate="none">
                                        <p:cTn id="153" dur="419" fill="hold">
                                          <p:stCondLst>
                                            <p:cond delay="2934"/>
                                          </p:stCondLst>
                                        </p:cTn>
                                        <p:tgtEl>
                                          <p:spTgt spid="62"/>
                                        </p:tgtEl>
                                      </p:cBhvr>
                                    </p:animEffect>
                                    <p:animEffect transition="in" filter="fade">
                                      <p:cBhvr additive="base" accumulate="none">
                                        <p:cTn id="154" dur="419" fill="hold">
                                          <p:stCondLst>
                                            <p:cond delay="0"/>
                                          </p:stCondLst>
                                        </p:cTn>
                                        <p:tgtEl>
                                          <p:spTgt spid="62"/>
                                        </p:tgtEl>
                                      </p:cBhvr>
                                    </p:animEffect>
                                    <p:set>
                                      <p:cBhvr additive="base" accumulate="none">
                                        <p:cTn id="155" dur="1" fill="hold">
                                          <p:stCondLst>
                                            <p:cond delay="3351"/>
                                          </p:stCondLst>
                                        </p:cTn>
                                        <p:tgtEl>
                                          <p:spTgt spid="62"/>
                                        </p:tgtEl>
                                        <p:attrNameLst>
                                          <p:attrName>style.visibility</p:attrName>
                                        </p:attrNameLst>
                                      </p:cBhvr>
                                      <p:to>
                                        <p:strVal val="hidden"/>
                                      </p:to>
                                    </p:set>
                                    <p:set>
                                      <p:cBhvr additive="base" accumulate="none">
                                        <p:cTn id="156" dur="3856" fill="hold">
                                          <p:stCondLst>
                                            <p:cond delay="0"/>
                                          </p:stCondLst>
                                        </p:cTn>
                                        <p:tgtEl>
                                          <p:spTgt spid="62"/>
                                        </p:tgtEl>
                                        <p:attrNameLst>
                                          <p:attrName/>
                                        </p:attrNameLst>
                                      </p:cBhvr>
                                      <p:to>
                                        <p:strVal val=""/>
                                      </p:to>
                                    </p:set>
                                  </p:childTnLst>
                                </p:cTn>
                              </p:par>
                              <p:par>
                                <p:cTn id="157" presetID="0" presetClass="path" presetSubtype="0" repeatCount="indefinite" fill="hold" grpId="1" nodeType="withEffect">
                                  <p:stCondLst>
                                    <p:cond delay="0"/>
                                  </p:stCondLst>
                                  <p:childTnLst>
                                    <p:animMotion origin="layout" path="M -1.875E-6 4.81481E-6 C 0.00143 -0.15487 -0.16406 -0.17778 -0.12565 -0.34954 " pathEditMode="relative" rAng="0" ptsTypes="AA">
                                      <p:cBhvr>
                                        <p:cTn id="158" dur="2662" fill="hold"/>
                                        <p:tgtEl>
                                          <p:spTgt spid="62"/>
                                        </p:tgtEl>
                                        <p:attrNameLst>
                                          <p:attrName>ppt_x</p:attrName>
                                          <p:attrName>ppt_y</p:attrName>
                                        </p:attrNameLst>
                                      </p:cBhvr>
                                      <p:rCtr x="-6576" y="-17477"/>
                                    </p:animMotion>
                                  </p:childTnLst>
                                </p:cTn>
                              </p:par>
                              <p:par>
                                <p:cTn id="159" presetID="10" presetClass="entr" presetSubtype="0" repeatCount="indefinite"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out" filter="fade">
                                      <p:cBhvr additive="base" accumulate="none">
                                        <p:cTn id="161" dur="355" fill="hold">
                                          <p:stCondLst>
                                            <p:cond delay="2487"/>
                                          </p:stCondLst>
                                        </p:cTn>
                                        <p:tgtEl>
                                          <p:spTgt spid="45"/>
                                        </p:tgtEl>
                                      </p:cBhvr>
                                    </p:animEffect>
                                    <p:animEffect transition="in" filter="fade">
                                      <p:cBhvr additive="base" accumulate="none">
                                        <p:cTn id="162" dur="355" fill="hold">
                                          <p:stCondLst>
                                            <p:cond delay="0"/>
                                          </p:stCondLst>
                                        </p:cTn>
                                        <p:tgtEl>
                                          <p:spTgt spid="45"/>
                                        </p:tgtEl>
                                      </p:cBhvr>
                                    </p:animEffect>
                                    <p:set>
                                      <p:cBhvr additive="base" accumulate="none">
                                        <p:cTn id="163" dur="1" fill="hold">
                                          <p:stCondLst>
                                            <p:cond delay="2841"/>
                                          </p:stCondLst>
                                        </p:cTn>
                                        <p:tgtEl>
                                          <p:spTgt spid="45"/>
                                        </p:tgtEl>
                                        <p:attrNameLst>
                                          <p:attrName>style.visibility</p:attrName>
                                        </p:attrNameLst>
                                      </p:cBhvr>
                                      <p:to>
                                        <p:strVal val="hidden"/>
                                      </p:to>
                                    </p:set>
                                    <p:set>
                                      <p:cBhvr additive="base" accumulate="none">
                                        <p:cTn id="164" dur="3269" fill="hold">
                                          <p:stCondLst>
                                            <p:cond delay="0"/>
                                          </p:stCondLst>
                                        </p:cTn>
                                        <p:tgtEl>
                                          <p:spTgt spid="45"/>
                                        </p:tgtEl>
                                        <p:attrNameLst>
                                          <p:attrName/>
                                        </p:attrNameLst>
                                      </p:cBhvr>
                                      <p:to>
                                        <p:strVal val=""/>
                                      </p:to>
                                    </p:set>
                                  </p:childTnLst>
                                </p:cTn>
                              </p:par>
                              <p:par>
                                <p:cTn id="165" presetID="0" presetClass="path" presetSubtype="0" repeatCount="indefinite" fill="hold" grpId="1" nodeType="withEffect">
                                  <p:stCondLst>
                                    <p:cond delay="0"/>
                                  </p:stCondLst>
                                  <p:childTnLst>
                                    <p:animMotion origin="layout" path="M 1.875E-6 -3.7037E-6 C 0.07122 -0.04398 0.06237 -0.16273 0.0901 -0.27847 " pathEditMode="relative" rAng="0" ptsTypes="AA">
                                      <p:cBhvr>
                                        <p:cTn id="166" dur="2820" fill="hold"/>
                                        <p:tgtEl>
                                          <p:spTgt spid="45"/>
                                        </p:tgtEl>
                                        <p:attrNameLst>
                                          <p:attrName>ppt_x</p:attrName>
                                          <p:attrName>ppt_y</p:attrName>
                                        </p:attrNameLst>
                                      </p:cBhvr>
                                      <p:rCtr x="4505" y="-13935"/>
                                    </p:animMotion>
                                  </p:childTnLst>
                                </p:cTn>
                              </p:par>
                              <p:par>
                                <p:cTn id="167" presetID="10" presetClass="entr" presetSubtype="0" repeatCount="indefinite" fill="hold" grpId="0" nodeType="withEffect">
                                  <p:stCondLst>
                                    <p:cond delay="0"/>
                                  </p:stCondLst>
                                  <p:childTnLst>
                                    <p:set>
                                      <p:cBhvr>
                                        <p:cTn id="168" dur="1" fill="hold">
                                          <p:stCondLst>
                                            <p:cond delay="0"/>
                                          </p:stCondLst>
                                        </p:cTn>
                                        <p:tgtEl>
                                          <p:spTgt spid="63"/>
                                        </p:tgtEl>
                                        <p:attrNameLst>
                                          <p:attrName>style.visibility</p:attrName>
                                        </p:attrNameLst>
                                      </p:cBhvr>
                                      <p:to>
                                        <p:strVal val="visible"/>
                                      </p:to>
                                    </p:set>
                                    <p:animEffect transition="out" filter="fade">
                                      <p:cBhvr additive="base" accumulate="none">
                                        <p:cTn id="169" dur="336" fill="hold">
                                          <p:stCondLst>
                                            <p:cond delay="2355"/>
                                          </p:stCondLst>
                                        </p:cTn>
                                        <p:tgtEl>
                                          <p:spTgt spid="63"/>
                                        </p:tgtEl>
                                      </p:cBhvr>
                                    </p:animEffect>
                                    <p:animEffect transition="in" filter="fade">
                                      <p:cBhvr additive="base" accumulate="none">
                                        <p:cTn id="170" dur="336" fill="hold">
                                          <p:stCondLst>
                                            <p:cond delay="0"/>
                                          </p:stCondLst>
                                        </p:cTn>
                                        <p:tgtEl>
                                          <p:spTgt spid="63"/>
                                        </p:tgtEl>
                                      </p:cBhvr>
                                    </p:animEffect>
                                    <p:set>
                                      <p:cBhvr additive="base" accumulate="none">
                                        <p:cTn id="171" dur="1" fill="hold">
                                          <p:stCondLst>
                                            <p:cond delay="2690"/>
                                          </p:stCondLst>
                                        </p:cTn>
                                        <p:tgtEl>
                                          <p:spTgt spid="63"/>
                                        </p:tgtEl>
                                        <p:attrNameLst>
                                          <p:attrName>style.visibility</p:attrName>
                                        </p:attrNameLst>
                                      </p:cBhvr>
                                      <p:to>
                                        <p:strVal val="hidden"/>
                                      </p:to>
                                    </p:set>
                                    <p:set>
                                      <p:cBhvr additive="base" accumulate="none">
                                        <p:cTn id="172" dur="3095" fill="hold">
                                          <p:stCondLst>
                                            <p:cond delay="0"/>
                                          </p:stCondLst>
                                        </p:cTn>
                                        <p:tgtEl>
                                          <p:spTgt spid="63"/>
                                        </p:tgtEl>
                                        <p:attrNameLst>
                                          <p:attrName/>
                                        </p:attrNameLst>
                                      </p:cBhvr>
                                      <p:to>
                                        <p:strVal val=""/>
                                      </p:to>
                                    </p:set>
                                  </p:childTnLst>
                                </p:cTn>
                              </p:par>
                              <p:par>
                                <p:cTn id="173"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174" dur="3846" fill="hold"/>
                                        <p:tgtEl>
                                          <p:spTgt spid="63"/>
                                        </p:tgtEl>
                                        <p:attrNameLst>
                                          <p:attrName>ppt_x</p:attrName>
                                          <p:attrName>ppt_y</p:attrName>
                                        </p:attrNameLst>
                                      </p:cBhvr>
                                      <p:rCtr x="8138" y="-1852"/>
                                    </p:animMotion>
                                  </p:childTnLst>
                                </p:cTn>
                              </p:par>
                              <p:par>
                                <p:cTn id="175" presetID="10" presetClass="entr" presetSubtype="0" repeatCount="indefinite" fill="hold" grpId="0" nodeType="with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out" filter="fade">
                                      <p:cBhvr additive="base" accumulate="none">
                                        <p:cTn id="177" dur="334" fill="hold">
                                          <p:stCondLst>
                                            <p:cond delay="2341"/>
                                          </p:stCondLst>
                                        </p:cTn>
                                        <p:tgtEl>
                                          <p:spTgt spid="64"/>
                                        </p:tgtEl>
                                      </p:cBhvr>
                                    </p:animEffect>
                                    <p:animEffect transition="in" filter="fade">
                                      <p:cBhvr additive="base" accumulate="none">
                                        <p:cTn id="178" dur="334" fill="hold">
                                          <p:stCondLst>
                                            <p:cond delay="0"/>
                                          </p:stCondLst>
                                        </p:cTn>
                                        <p:tgtEl>
                                          <p:spTgt spid="64"/>
                                        </p:tgtEl>
                                      </p:cBhvr>
                                    </p:animEffect>
                                    <p:set>
                                      <p:cBhvr additive="base" accumulate="none">
                                        <p:cTn id="179" dur="1" fill="hold">
                                          <p:stCondLst>
                                            <p:cond delay="2674"/>
                                          </p:stCondLst>
                                        </p:cTn>
                                        <p:tgtEl>
                                          <p:spTgt spid="64"/>
                                        </p:tgtEl>
                                        <p:attrNameLst>
                                          <p:attrName>style.visibility</p:attrName>
                                        </p:attrNameLst>
                                      </p:cBhvr>
                                      <p:to>
                                        <p:strVal val="hidden"/>
                                      </p:to>
                                    </p:set>
                                    <p:set>
                                      <p:cBhvr additive="base" accumulate="none">
                                        <p:cTn id="180" dur="3076" fill="hold">
                                          <p:stCondLst>
                                            <p:cond delay="0"/>
                                          </p:stCondLst>
                                        </p:cTn>
                                        <p:tgtEl>
                                          <p:spTgt spid="64"/>
                                        </p:tgtEl>
                                        <p:attrNameLst>
                                          <p:attrName/>
                                        </p:attrNameLst>
                                      </p:cBhvr>
                                      <p:to>
                                        <p:strVal val=""/>
                                      </p:to>
                                    </p:set>
                                  </p:childTnLst>
                                </p:cTn>
                              </p:par>
                              <p:par>
                                <p:cTn id="181" presetID="0" presetClass="path" presetSubtype="0" repeatCount="indefinite" fill="hold" grpId="1" nodeType="withEffect">
                                  <p:stCondLst>
                                    <p:cond delay="0"/>
                                  </p:stCondLst>
                                  <p:childTnLst>
                                    <p:animMotion origin="layout" path="M -3.75E-6 -2.96296E-6 C 0.0323 -0.19768 0.04193 -0.19838 0.1336 -0.2912 " pathEditMode="relative" rAng="0" ptsTypes="AA">
                                      <p:cBhvr>
                                        <p:cTn id="182" dur="2813" fill="hold"/>
                                        <p:tgtEl>
                                          <p:spTgt spid="64"/>
                                        </p:tgtEl>
                                        <p:attrNameLst>
                                          <p:attrName>ppt_x</p:attrName>
                                          <p:attrName>ppt_y</p:attrName>
                                        </p:attrNameLst>
                                      </p:cBhvr>
                                      <p:rCtr x="6680" y="-14560"/>
                                    </p:animMotion>
                                  </p:childTnLst>
                                </p:cTn>
                              </p:par>
                              <p:par>
                                <p:cTn id="183" presetID="10" presetClass="entr" presetSubtype="0" repeatCount="indefinite" fill="hold" grpId="0" nodeType="withEffect">
                                  <p:stCondLst>
                                    <p:cond delay="0"/>
                                  </p:stCondLst>
                                  <p:childTnLst>
                                    <p:set>
                                      <p:cBhvr>
                                        <p:cTn id="184" dur="1" fill="hold">
                                          <p:stCondLst>
                                            <p:cond delay="0"/>
                                          </p:stCondLst>
                                        </p:cTn>
                                        <p:tgtEl>
                                          <p:spTgt spid="65"/>
                                        </p:tgtEl>
                                        <p:attrNameLst>
                                          <p:attrName>style.visibility</p:attrName>
                                        </p:attrNameLst>
                                      </p:cBhvr>
                                      <p:to>
                                        <p:strVal val="visible"/>
                                      </p:to>
                                    </p:set>
                                    <p:animEffect transition="out" filter="fade">
                                      <p:cBhvr additive="base" accumulate="none">
                                        <p:cTn id="185" dur="402" fill="hold">
                                          <p:stCondLst>
                                            <p:cond delay="2811"/>
                                          </p:stCondLst>
                                        </p:cTn>
                                        <p:tgtEl>
                                          <p:spTgt spid="65"/>
                                        </p:tgtEl>
                                      </p:cBhvr>
                                    </p:animEffect>
                                    <p:animEffect transition="in" filter="fade">
                                      <p:cBhvr additive="base" accumulate="none">
                                        <p:cTn id="186" dur="402" fill="hold">
                                          <p:stCondLst>
                                            <p:cond delay="0"/>
                                          </p:stCondLst>
                                        </p:cTn>
                                        <p:tgtEl>
                                          <p:spTgt spid="65"/>
                                        </p:tgtEl>
                                      </p:cBhvr>
                                    </p:animEffect>
                                    <p:set>
                                      <p:cBhvr additive="base" accumulate="none">
                                        <p:cTn id="187" dur="1" fill="hold">
                                          <p:stCondLst>
                                            <p:cond delay="3211"/>
                                          </p:stCondLst>
                                        </p:cTn>
                                        <p:tgtEl>
                                          <p:spTgt spid="65"/>
                                        </p:tgtEl>
                                        <p:attrNameLst>
                                          <p:attrName>style.visibility</p:attrName>
                                        </p:attrNameLst>
                                      </p:cBhvr>
                                      <p:to>
                                        <p:strVal val="hidden"/>
                                      </p:to>
                                    </p:set>
                                    <p:set>
                                      <p:cBhvr additive="base" accumulate="none">
                                        <p:cTn id="188" dur="3694" fill="hold">
                                          <p:stCondLst>
                                            <p:cond delay="0"/>
                                          </p:stCondLst>
                                        </p:cTn>
                                        <p:tgtEl>
                                          <p:spTgt spid="65"/>
                                        </p:tgtEl>
                                        <p:attrNameLst>
                                          <p:attrName/>
                                        </p:attrNameLst>
                                      </p:cBhvr>
                                      <p:to>
                                        <p:strVal val=""/>
                                      </p:to>
                                    </p:set>
                                  </p:childTnLst>
                                </p:cTn>
                              </p:par>
                              <p:par>
                                <p:cTn id="189" presetID="0" presetClass="path" presetSubtype="0" repeatCount="indefinite" fill="hold" grpId="1" nodeType="withEffect">
                                  <p:stCondLst>
                                    <p:cond delay="0"/>
                                  </p:stCondLst>
                                  <p:childTnLst>
                                    <p:animMotion origin="layout" path="M 1.66667E-6 -3.7037E-7 C 0.00104 -0.11574 -0.11797 -0.13287 -0.09037 -0.26157 " pathEditMode="relative" rAng="0" ptsTypes="AA">
                                      <p:cBhvr>
                                        <p:cTn id="190" dur="3652" fill="hold"/>
                                        <p:tgtEl>
                                          <p:spTgt spid="65"/>
                                        </p:tgtEl>
                                        <p:attrNameLst>
                                          <p:attrName>ppt_x</p:attrName>
                                          <p:attrName>ppt_y</p:attrName>
                                        </p:attrNameLst>
                                      </p:cBhvr>
                                      <p:rCtr x="-4727" y="-13079"/>
                                    </p:animMotion>
                                  </p:childTnLst>
                                </p:cTn>
                              </p:par>
                              <p:par>
                                <p:cTn id="191" presetID="10" presetClass="entr" presetSubtype="0" repeatCount="indefinite"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out" filter="fade">
                                      <p:cBhvr additive="base" accumulate="none">
                                        <p:cTn id="193" dur="364" fill="hold">
                                          <p:stCondLst>
                                            <p:cond delay="2545"/>
                                          </p:stCondLst>
                                        </p:cTn>
                                        <p:tgtEl>
                                          <p:spTgt spid="66"/>
                                        </p:tgtEl>
                                      </p:cBhvr>
                                    </p:animEffect>
                                    <p:animEffect transition="in" filter="fade">
                                      <p:cBhvr additive="base" accumulate="none">
                                        <p:cTn id="194" dur="364" fill="hold">
                                          <p:stCondLst>
                                            <p:cond delay="0"/>
                                          </p:stCondLst>
                                        </p:cTn>
                                        <p:tgtEl>
                                          <p:spTgt spid="66"/>
                                        </p:tgtEl>
                                      </p:cBhvr>
                                    </p:animEffect>
                                    <p:set>
                                      <p:cBhvr additive="base" accumulate="none">
                                        <p:cTn id="195" dur="1" fill="hold">
                                          <p:stCondLst>
                                            <p:cond delay="2907"/>
                                          </p:stCondLst>
                                        </p:cTn>
                                        <p:tgtEl>
                                          <p:spTgt spid="66"/>
                                        </p:tgtEl>
                                        <p:attrNameLst>
                                          <p:attrName>style.visibility</p:attrName>
                                        </p:attrNameLst>
                                      </p:cBhvr>
                                      <p:to>
                                        <p:strVal val="hidden"/>
                                      </p:to>
                                    </p:set>
                                    <p:set>
                                      <p:cBhvr additive="base" accumulate="none">
                                        <p:cTn id="196" dur="3345" fill="hold">
                                          <p:stCondLst>
                                            <p:cond delay="0"/>
                                          </p:stCondLst>
                                        </p:cTn>
                                        <p:tgtEl>
                                          <p:spTgt spid="66"/>
                                        </p:tgtEl>
                                        <p:attrNameLst>
                                          <p:attrName/>
                                        </p:attrNameLst>
                                      </p:cBhvr>
                                      <p:to>
                                        <p:strVal val=""/>
                                      </p:to>
                                    </p:set>
                                  </p:childTnLst>
                                </p:cTn>
                              </p:par>
                              <p:par>
                                <p:cTn id="197" presetID="0" presetClass="path" presetSubtype="0" repeatCount="indefinite" fill="hold" grpId="1" nodeType="withEffect">
                                  <p:stCondLst>
                                    <p:cond delay="0"/>
                                  </p:stCondLst>
                                  <p:childTnLst>
                                    <p:animMotion origin="layout" path="M -2.29167E-6 -1.85185E-6 C 0.1069 -0.07315 0.10586 -0.1625 0.1336 -0.2912 " pathEditMode="relative" rAng="0" ptsTypes="AA">
                                      <p:cBhvr>
                                        <p:cTn id="198" dur="3444" fill="hold"/>
                                        <p:tgtEl>
                                          <p:spTgt spid="66"/>
                                        </p:tgtEl>
                                        <p:attrNameLst>
                                          <p:attrName>ppt_x</p:attrName>
                                          <p:attrName>ppt_y</p:attrName>
                                        </p:attrNameLst>
                                      </p:cBhvr>
                                      <p:rCtr x="6680" y="-14560"/>
                                    </p:animMotion>
                                  </p:childTnLst>
                                </p:cTn>
                              </p:par>
                              <p:par>
                                <p:cTn id="199" presetID="10" presetClass="entr" presetSubtype="0" repeatCount="indefinite" fill="hold" grpId="0" nodeType="with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out" filter="fade">
                                      <p:cBhvr additive="base" accumulate="none">
                                        <p:cTn id="201" dur="316" fill="hold">
                                          <p:stCondLst>
                                            <p:cond delay="2213"/>
                                          </p:stCondLst>
                                        </p:cTn>
                                        <p:tgtEl>
                                          <p:spTgt spid="67"/>
                                        </p:tgtEl>
                                      </p:cBhvr>
                                    </p:animEffect>
                                    <p:animEffect transition="in" filter="fade">
                                      <p:cBhvr additive="base" accumulate="none">
                                        <p:cTn id="202" dur="316" fill="hold">
                                          <p:stCondLst>
                                            <p:cond delay="0"/>
                                          </p:stCondLst>
                                        </p:cTn>
                                        <p:tgtEl>
                                          <p:spTgt spid="67"/>
                                        </p:tgtEl>
                                      </p:cBhvr>
                                    </p:animEffect>
                                    <p:set>
                                      <p:cBhvr additive="base" accumulate="none">
                                        <p:cTn id="203" dur="1" fill="hold">
                                          <p:stCondLst>
                                            <p:cond delay="2528"/>
                                          </p:stCondLst>
                                        </p:cTn>
                                        <p:tgtEl>
                                          <p:spTgt spid="67"/>
                                        </p:tgtEl>
                                        <p:attrNameLst>
                                          <p:attrName>style.visibility</p:attrName>
                                        </p:attrNameLst>
                                      </p:cBhvr>
                                      <p:to>
                                        <p:strVal val="hidden"/>
                                      </p:to>
                                    </p:set>
                                    <p:set>
                                      <p:cBhvr additive="base" accumulate="none">
                                        <p:cTn id="204" dur="2908" fill="hold">
                                          <p:stCondLst>
                                            <p:cond delay="0"/>
                                          </p:stCondLst>
                                        </p:cTn>
                                        <p:tgtEl>
                                          <p:spTgt spid="67"/>
                                        </p:tgtEl>
                                        <p:attrNameLst>
                                          <p:attrName/>
                                        </p:attrNameLst>
                                      </p:cBhvr>
                                      <p:to>
                                        <p:strVal val=""/>
                                      </p:to>
                                    </p:set>
                                  </p:childTnLst>
                                </p:cTn>
                              </p:par>
                              <p:par>
                                <p:cTn id="205" presetID="0" presetClass="path" presetSubtype="0" repeatCount="indefinite" fill="hold" grpId="1" nodeType="withEffect">
                                  <p:stCondLst>
                                    <p:cond delay="0"/>
                                  </p:stCondLst>
                                  <p:childTnLst>
                                    <p:animMotion origin="layout" path="M 4.375E-6 1.48148E-6 C 0.07122 -0.04398 0.06237 -0.16273 0.0901 -0.27847 " pathEditMode="relative" rAng="0" ptsTypes="AA">
                                      <p:cBhvr>
                                        <p:cTn id="206" dur="2714" fill="hold"/>
                                        <p:tgtEl>
                                          <p:spTgt spid="67"/>
                                        </p:tgtEl>
                                        <p:attrNameLst>
                                          <p:attrName>ppt_x</p:attrName>
                                          <p:attrName>ppt_y</p:attrName>
                                        </p:attrNameLst>
                                      </p:cBhvr>
                                      <p:rCtr x="4505" y="-13935"/>
                                    </p:animMotion>
                                  </p:childTnLst>
                                </p:cTn>
                              </p:par>
                              <p:par>
                                <p:cTn id="207" presetID="10" presetClass="entr" presetSubtype="0" repeatCount="indefinite" fill="hold" grpId="0" nodeType="with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out" filter="fade">
                                      <p:cBhvr additive="base" accumulate="none">
                                        <p:cTn id="209" dur="277" fill="hold">
                                          <p:stCondLst>
                                            <p:cond delay="1937"/>
                                          </p:stCondLst>
                                        </p:cTn>
                                        <p:tgtEl>
                                          <p:spTgt spid="68"/>
                                        </p:tgtEl>
                                      </p:cBhvr>
                                    </p:animEffect>
                                    <p:animEffect transition="in" filter="fade">
                                      <p:cBhvr additive="base" accumulate="none">
                                        <p:cTn id="210" dur="277" fill="hold">
                                          <p:stCondLst>
                                            <p:cond delay="0"/>
                                          </p:stCondLst>
                                        </p:cTn>
                                        <p:tgtEl>
                                          <p:spTgt spid="68"/>
                                        </p:tgtEl>
                                      </p:cBhvr>
                                    </p:animEffect>
                                    <p:set>
                                      <p:cBhvr additive="base" accumulate="none">
                                        <p:cTn id="211" dur="1" fill="hold">
                                          <p:stCondLst>
                                            <p:cond delay="2213"/>
                                          </p:stCondLst>
                                        </p:cTn>
                                        <p:tgtEl>
                                          <p:spTgt spid="68"/>
                                        </p:tgtEl>
                                        <p:attrNameLst>
                                          <p:attrName>style.visibility</p:attrName>
                                        </p:attrNameLst>
                                      </p:cBhvr>
                                      <p:to>
                                        <p:strVal val="hidden"/>
                                      </p:to>
                                    </p:set>
                                    <p:set>
                                      <p:cBhvr additive="base" accumulate="none">
                                        <p:cTn id="212" dur="2546" fill="hold">
                                          <p:stCondLst>
                                            <p:cond delay="0"/>
                                          </p:stCondLst>
                                        </p:cTn>
                                        <p:tgtEl>
                                          <p:spTgt spid="68"/>
                                        </p:tgtEl>
                                        <p:attrNameLst>
                                          <p:attrName/>
                                        </p:attrNameLst>
                                      </p:cBhvr>
                                      <p:to>
                                        <p:strVal val=""/>
                                      </p:to>
                                    </p:set>
                                  </p:childTnLst>
                                </p:cTn>
                              </p:par>
                              <p:par>
                                <p:cTn id="213" presetID="0" presetClass="path" presetSubtype="0" repeatCount="indefinite" fill="hold" grpId="1" nodeType="withEffect">
                                  <p:stCondLst>
                                    <p:cond delay="0"/>
                                  </p:stCondLst>
                                  <p:childTnLst>
                                    <p:animMotion origin="layout" path="M 1.45833E-6 1.48148E-6 C 0.07604 -0.05301 0.06667 -0.19607 0.09635 -0.33519 " pathEditMode="relative" rAng="0" ptsTypes="AA">
                                      <p:cBhvr>
                                        <p:cTn id="214" dur="3347" fill="hold"/>
                                        <p:tgtEl>
                                          <p:spTgt spid="68"/>
                                        </p:tgtEl>
                                        <p:attrNameLst>
                                          <p:attrName>ppt_x</p:attrName>
                                          <p:attrName>ppt_y</p:attrName>
                                        </p:attrNameLst>
                                      </p:cBhvr>
                                      <p:rCtr x="4818" y="-16759"/>
                                    </p:animMotion>
                                  </p:childTnLst>
                                </p:cTn>
                              </p:par>
                              <p:par>
                                <p:cTn id="215" presetID="10" presetClass="entr" presetSubtype="0" repeatCount="indefinite" fill="hold" grpId="0" nodeType="with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out" filter="fade">
                                      <p:cBhvr additive="base" accumulate="none">
                                        <p:cTn id="217" dur="345" fill="hold">
                                          <p:stCondLst>
                                            <p:cond delay="2417"/>
                                          </p:stCondLst>
                                        </p:cTn>
                                        <p:tgtEl>
                                          <p:spTgt spid="69"/>
                                        </p:tgtEl>
                                      </p:cBhvr>
                                    </p:animEffect>
                                    <p:animEffect transition="in" filter="fade">
                                      <p:cBhvr additive="base" accumulate="none">
                                        <p:cTn id="218" dur="345" fill="hold">
                                          <p:stCondLst>
                                            <p:cond delay="0"/>
                                          </p:stCondLst>
                                        </p:cTn>
                                        <p:tgtEl>
                                          <p:spTgt spid="69"/>
                                        </p:tgtEl>
                                      </p:cBhvr>
                                    </p:animEffect>
                                    <p:set>
                                      <p:cBhvr additive="base" accumulate="none">
                                        <p:cTn id="219" dur="1" fill="hold">
                                          <p:stCondLst>
                                            <p:cond delay="2761"/>
                                          </p:stCondLst>
                                        </p:cTn>
                                        <p:tgtEl>
                                          <p:spTgt spid="69"/>
                                        </p:tgtEl>
                                        <p:attrNameLst>
                                          <p:attrName>style.visibility</p:attrName>
                                        </p:attrNameLst>
                                      </p:cBhvr>
                                      <p:to>
                                        <p:strVal val="hidden"/>
                                      </p:to>
                                    </p:set>
                                    <p:set>
                                      <p:cBhvr additive="base" accumulate="none">
                                        <p:cTn id="220" dur="3177" fill="hold">
                                          <p:stCondLst>
                                            <p:cond delay="0"/>
                                          </p:stCondLst>
                                        </p:cTn>
                                        <p:tgtEl>
                                          <p:spTgt spid="69"/>
                                        </p:tgtEl>
                                        <p:attrNameLst>
                                          <p:attrName/>
                                        </p:attrNameLst>
                                      </p:cBhvr>
                                      <p:to>
                                        <p:strVal val=""/>
                                      </p:to>
                                    </p:set>
                                  </p:childTnLst>
                                </p:cTn>
                              </p:par>
                              <p:par>
                                <p:cTn id="221" presetID="0" presetClass="path" presetSubtype="0" repeatCount="indefinite" fill="hold" grpId="1" nodeType="withEffect">
                                  <p:stCondLst>
                                    <p:cond delay="0"/>
                                  </p:stCondLst>
                                  <p:childTnLst>
                                    <p:animMotion origin="layout" path="M 3.54167E-6 -3.7037E-6 C 0.0332 -0.23611 0.0431 -0.23703 0.13763 -0.34768 " pathEditMode="relative" rAng="0" ptsTypes="AA">
                                      <p:cBhvr>
                                        <p:cTn id="222" dur="3510" fill="hold"/>
                                        <p:tgtEl>
                                          <p:spTgt spid="69"/>
                                        </p:tgtEl>
                                        <p:attrNameLst>
                                          <p:attrName>ppt_x</p:attrName>
                                          <p:attrName>ppt_y</p:attrName>
                                        </p:attrNameLst>
                                      </p:cBhvr>
                                      <p:rCtr x="6875" y="-17384"/>
                                    </p:animMotion>
                                  </p:childTnLst>
                                </p:cTn>
                              </p:par>
                              <p:par>
                                <p:cTn id="223" presetID="10" presetClass="entr" presetSubtype="0" repeatCount="indefinite" fill="hold" grpId="0" nodeType="with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out" filter="fade">
                                      <p:cBhvr additive="base" accumulate="none">
                                        <p:cTn id="225" dur="419" fill="hold">
                                          <p:stCondLst>
                                            <p:cond delay="2934"/>
                                          </p:stCondLst>
                                        </p:cTn>
                                        <p:tgtEl>
                                          <p:spTgt spid="70"/>
                                        </p:tgtEl>
                                      </p:cBhvr>
                                    </p:animEffect>
                                    <p:animEffect transition="in" filter="fade">
                                      <p:cBhvr additive="base" accumulate="none">
                                        <p:cTn id="226" dur="419" fill="hold">
                                          <p:stCondLst>
                                            <p:cond delay="0"/>
                                          </p:stCondLst>
                                        </p:cTn>
                                        <p:tgtEl>
                                          <p:spTgt spid="70"/>
                                        </p:tgtEl>
                                      </p:cBhvr>
                                    </p:animEffect>
                                    <p:set>
                                      <p:cBhvr additive="base" accumulate="none">
                                        <p:cTn id="227" dur="1" fill="hold">
                                          <p:stCondLst>
                                            <p:cond delay="3351"/>
                                          </p:stCondLst>
                                        </p:cTn>
                                        <p:tgtEl>
                                          <p:spTgt spid="70"/>
                                        </p:tgtEl>
                                        <p:attrNameLst>
                                          <p:attrName>style.visibility</p:attrName>
                                        </p:attrNameLst>
                                      </p:cBhvr>
                                      <p:to>
                                        <p:strVal val="hidden"/>
                                      </p:to>
                                    </p:set>
                                    <p:set>
                                      <p:cBhvr additive="base" accumulate="none">
                                        <p:cTn id="228" dur="3856" fill="hold">
                                          <p:stCondLst>
                                            <p:cond delay="0"/>
                                          </p:stCondLst>
                                        </p:cTn>
                                        <p:tgtEl>
                                          <p:spTgt spid="70"/>
                                        </p:tgtEl>
                                        <p:attrNameLst>
                                          <p:attrName/>
                                        </p:attrNameLst>
                                      </p:cBhvr>
                                      <p:to>
                                        <p:strVal val=""/>
                                      </p:to>
                                    </p:set>
                                  </p:childTnLst>
                                </p:cTn>
                              </p:par>
                              <p:par>
                                <p:cTn id="229" presetID="0" presetClass="path" presetSubtype="0" repeatCount="indefinite" fill="hold" grpId="1" nodeType="withEffect">
                                  <p:stCondLst>
                                    <p:cond delay="0"/>
                                  </p:stCondLst>
                                  <p:childTnLst>
                                    <p:animMotion origin="layout" path="M -2.5E-6 0 C 0.00143 -0.15486 -0.16406 -0.17778 -0.12565 -0.34954 " pathEditMode="relative" rAng="0" ptsTypes="AA">
                                      <p:cBhvr>
                                        <p:cTn id="230" dur="2662" fill="hold"/>
                                        <p:tgtEl>
                                          <p:spTgt spid="70"/>
                                        </p:tgtEl>
                                        <p:attrNameLst>
                                          <p:attrName>ppt_x</p:attrName>
                                          <p:attrName>ppt_y</p:attrName>
                                        </p:attrNameLst>
                                      </p:cBhvr>
                                      <p:rCtr x="-6576" y="-17477"/>
                                    </p:animMotion>
                                  </p:childTnLst>
                                </p:cTn>
                              </p:par>
                              <p:par>
                                <p:cTn id="231" presetID="10" presetClass="entr" presetSubtype="0" repeatCount="indefinite" fill="hold" grpId="0" nodeType="with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out" filter="fade">
                                      <p:cBhvr additive="base" accumulate="none">
                                        <p:cTn id="233" dur="426" fill="hold">
                                          <p:stCondLst>
                                            <p:cond delay="2983"/>
                                          </p:stCondLst>
                                        </p:cTn>
                                        <p:tgtEl>
                                          <p:spTgt spid="71"/>
                                        </p:tgtEl>
                                      </p:cBhvr>
                                    </p:animEffect>
                                    <p:animEffect transition="in" filter="fade">
                                      <p:cBhvr additive="base" accumulate="none">
                                        <p:cTn id="234" dur="426" fill="hold">
                                          <p:stCondLst>
                                            <p:cond delay="0"/>
                                          </p:stCondLst>
                                        </p:cTn>
                                        <p:tgtEl>
                                          <p:spTgt spid="71"/>
                                        </p:tgtEl>
                                      </p:cBhvr>
                                    </p:animEffect>
                                    <p:set>
                                      <p:cBhvr additive="base" accumulate="none">
                                        <p:cTn id="235" dur="1" fill="hold">
                                          <p:stCondLst>
                                            <p:cond delay="3408"/>
                                          </p:stCondLst>
                                        </p:cTn>
                                        <p:tgtEl>
                                          <p:spTgt spid="71"/>
                                        </p:tgtEl>
                                        <p:attrNameLst>
                                          <p:attrName>style.visibility</p:attrName>
                                        </p:attrNameLst>
                                      </p:cBhvr>
                                      <p:to>
                                        <p:strVal val="hidden"/>
                                      </p:to>
                                    </p:set>
                                    <p:set>
                                      <p:cBhvr additive="base" accumulate="none">
                                        <p:cTn id="236" dur="3921" fill="hold">
                                          <p:stCondLst>
                                            <p:cond delay="0"/>
                                          </p:stCondLst>
                                        </p:cTn>
                                        <p:tgtEl>
                                          <p:spTgt spid="71"/>
                                        </p:tgtEl>
                                        <p:attrNameLst>
                                          <p:attrName/>
                                        </p:attrNameLst>
                                      </p:cBhvr>
                                      <p:to>
                                        <p:strVal val=""/>
                                      </p:to>
                                    </p:set>
                                  </p:childTnLst>
                                </p:cTn>
                              </p:par>
                              <p:par>
                                <p:cTn id="237" presetID="0" presetClass="path" presetSubtype="0" repeatCount="indefinite" fill="hold" grpId="1" nodeType="withEffect">
                                  <p:stCondLst>
                                    <p:cond delay="0"/>
                                  </p:stCondLst>
                                  <p:childTnLst>
                                    <p:animMotion origin="layout" path="M -0.00013 2.22222E-6 C 0.06472 -0.13542 0.07709 -0.05139 0.13151 -0.18125 " pathEditMode="relative" rAng="0" ptsTypes="AA">
                                      <p:cBhvr>
                                        <p:cTn id="238" dur="2229" fill="hold"/>
                                        <p:tgtEl>
                                          <p:spTgt spid="71"/>
                                        </p:tgtEl>
                                        <p:attrNameLst>
                                          <p:attrName>ppt_x</p:attrName>
                                          <p:attrName>ppt_y</p:attrName>
                                        </p:attrNameLst>
                                      </p:cBhvr>
                                      <p:rCtr x="6576" y="-9074"/>
                                    </p:animMotion>
                                  </p:childTnLst>
                                </p:cTn>
                              </p:par>
                              <p:par>
                                <p:cTn id="239" presetID="10" presetClass="entr" presetSubtype="0" repeatCount="indefinite" fill="hold" grpId="0" nodeType="withEffect">
                                  <p:stCondLst>
                                    <p:cond delay="0"/>
                                  </p:stCondLst>
                                  <p:childTnLst>
                                    <p:set>
                                      <p:cBhvr>
                                        <p:cTn id="240" dur="1" fill="hold">
                                          <p:stCondLst>
                                            <p:cond delay="0"/>
                                          </p:stCondLst>
                                        </p:cTn>
                                        <p:tgtEl>
                                          <p:spTgt spid="72"/>
                                        </p:tgtEl>
                                        <p:attrNameLst>
                                          <p:attrName>style.visibility</p:attrName>
                                        </p:attrNameLst>
                                      </p:cBhvr>
                                      <p:to>
                                        <p:strVal val="visible"/>
                                      </p:to>
                                    </p:set>
                                    <p:animEffect transition="out" filter="fade">
                                      <p:cBhvr additive="base" accumulate="none">
                                        <p:cTn id="241" dur="336" fill="hold">
                                          <p:stCondLst>
                                            <p:cond delay="2355"/>
                                          </p:stCondLst>
                                        </p:cTn>
                                        <p:tgtEl>
                                          <p:spTgt spid="72"/>
                                        </p:tgtEl>
                                      </p:cBhvr>
                                    </p:animEffect>
                                    <p:animEffect transition="in" filter="fade">
                                      <p:cBhvr additive="base" accumulate="none">
                                        <p:cTn id="242" dur="336" fill="hold">
                                          <p:stCondLst>
                                            <p:cond delay="0"/>
                                          </p:stCondLst>
                                        </p:cTn>
                                        <p:tgtEl>
                                          <p:spTgt spid="72"/>
                                        </p:tgtEl>
                                      </p:cBhvr>
                                    </p:animEffect>
                                    <p:set>
                                      <p:cBhvr additive="base" accumulate="none">
                                        <p:cTn id="243" dur="1" fill="hold">
                                          <p:stCondLst>
                                            <p:cond delay="2690"/>
                                          </p:stCondLst>
                                        </p:cTn>
                                        <p:tgtEl>
                                          <p:spTgt spid="72"/>
                                        </p:tgtEl>
                                        <p:attrNameLst>
                                          <p:attrName>style.visibility</p:attrName>
                                        </p:attrNameLst>
                                      </p:cBhvr>
                                      <p:to>
                                        <p:strVal val="hidden"/>
                                      </p:to>
                                    </p:set>
                                    <p:set>
                                      <p:cBhvr additive="base" accumulate="none">
                                        <p:cTn id="244" dur="3095" fill="hold">
                                          <p:stCondLst>
                                            <p:cond delay="0"/>
                                          </p:stCondLst>
                                        </p:cTn>
                                        <p:tgtEl>
                                          <p:spTgt spid="72"/>
                                        </p:tgtEl>
                                        <p:attrNameLst>
                                          <p:attrName/>
                                        </p:attrNameLst>
                                      </p:cBhvr>
                                      <p:to>
                                        <p:strVal val=""/>
                                      </p:to>
                                    </p:set>
                                  </p:childTnLst>
                                </p:cTn>
                              </p:par>
                              <p:par>
                                <p:cTn id="245"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246" dur="3846" fill="hold"/>
                                        <p:tgtEl>
                                          <p:spTgt spid="72"/>
                                        </p:tgtEl>
                                        <p:attrNameLst>
                                          <p:attrName>ppt_x</p:attrName>
                                          <p:attrName>ppt_y</p:attrName>
                                        </p:attrNameLst>
                                      </p:cBhvr>
                                      <p:rCtr x="8138" y="-1852"/>
                                    </p:animMotion>
                                  </p:childTnLst>
                                </p:cTn>
                              </p:par>
                              <p:par>
                                <p:cTn id="247" presetID="10" presetClass="entr" presetSubtype="0" repeatCount="indefinite" fill="hold" grpId="0" nodeType="withEffect">
                                  <p:stCondLst>
                                    <p:cond delay="0"/>
                                  </p:stCondLst>
                                  <p:childTnLst>
                                    <p:set>
                                      <p:cBhvr>
                                        <p:cTn id="248" dur="1" fill="hold">
                                          <p:stCondLst>
                                            <p:cond delay="0"/>
                                          </p:stCondLst>
                                        </p:cTn>
                                        <p:tgtEl>
                                          <p:spTgt spid="73"/>
                                        </p:tgtEl>
                                        <p:attrNameLst>
                                          <p:attrName>style.visibility</p:attrName>
                                        </p:attrNameLst>
                                      </p:cBhvr>
                                      <p:to>
                                        <p:strVal val="visible"/>
                                      </p:to>
                                    </p:set>
                                    <p:animEffect transition="out" filter="fade">
                                      <p:cBhvr additive="base" accumulate="none">
                                        <p:cTn id="249" dur="364" fill="hold">
                                          <p:stCondLst>
                                            <p:cond delay="2545"/>
                                          </p:stCondLst>
                                        </p:cTn>
                                        <p:tgtEl>
                                          <p:spTgt spid="73"/>
                                        </p:tgtEl>
                                      </p:cBhvr>
                                    </p:animEffect>
                                    <p:animEffect transition="in" filter="fade">
                                      <p:cBhvr additive="base" accumulate="none">
                                        <p:cTn id="250" dur="364" fill="hold">
                                          <p:stCondLst>
                                            <p:cond delay="0"/>
                                          </p:stCondLst>
                                        </p:cTn>
                                        <p:tgtEl>
                                          <p:spTgt spid="73"/>
                                        </p:tgtEl>
                                      </p:cBhvr>
                                    </p:animEffect>
                                    <p:set>
                                      <p:cBhvr additive="base" accumulate="none">
                                        <p:cTn id="251" dur="1" fill="hold">
                                          <p:stCondLst>
                                            <p:cond delay="2907"/>
                                          </p:stCondLst>
                                        </p:cTn>
                                        <p:tgtEl>
                                          <p:spTgt spid="73"/>
                                        </p:tgtEl>
                                        <p:attrNameLst>
                                          <p:attrName>style.visibility</p:attrName>
                                        </p:attrNameLst>
                                      </p:cBhvr>
                                      <p:to>
                                        <p:strVal val="hidden"/>
                                      </p:to>
                                    </p:set>
                                    <p:set>
                                      <p:cBhvr additive="base" accumulate="none">
                                        <p:cTn id="252" dur="3345" fill="hold">
                                          <p:stCondLst>
                                            <p:cond delay="0"/>
                                          </p:stCondLst>
                                        </p:cTn>
                                        <p:tgtEl>
                                          <p:spTgt spid="73"/>
                                        </p:tgtEl>
                                        <p:attrNameLst>
                                          <p:attrName/>
                                        </p:attrNameLst>
                                      </p:cBhvr>
                                      <p:to>
                                        <p:strVal val=""/>
                                      </p:to>
                                    </p:set>
                                  </p:childTnLst>
                                </p:cTn>
                              </p:par>
                              <p:par>
                                <p:cTn id="253" presetID="0" presetClass="path" presetSubtype="0" repeatCount="indefinite" fill="hold" grpId="1" nodeType="withEffect">
                                  <p:stCondLst>
                                    <p:cond delay="0"/>
                                  </p:stCondLst>
                                  <p:childTnLst>
                                    <p:animMotion origin="layout" path="M -1.45833E-6 -3.7037E-7 C 0.1069 -0.07315 0.10586 -0.1625 0.1336 -0.2912 " pathEditMode="relative" rAng="0" ptsTypes="AA">
                                      <p:cBhvr>
                                        <p:cTn id="254" dur="3444" fill="hold"/>
                                        <p:tgtEl>
                                          <p:spTgt spid="73"/>
                                        </p:tgtEl>
                                        <p:attrNameLst>
                                          <p:attrName>ppt_x</p:attrName>
                                          <p:attrName>ppt_y</p:attrName>
                                        </p:attrNameLst>
                                      </p:cBhvr>
                                      <p:rCtr x="6680" y="-14560"/>
                                    </p:animMotion>
                                  </p:childTnLst>
                                </p:cTn>
                              </p:par>
                              <p:par>
                                <p:cTn id="255" presetID="10" presetClass="entr" presetSubtype="0" repeatCount="indefinite" fill="hold" grpId="0" nodeType="withEffect">
                                  <p:stCondLst>
                                    <p:cond delay="0"/>
                                  </p:stCondLst>
                                  <p:childTnLst>
                                    <p:set>
                                      <p:cBhvr>
                                        <p:cTn id="256" dur="1" fill="hold">
                                          <p:stCondLst>
                                            <p:cond delay="0"/>
                                          </p:stCondLst>
                                        </p:cTn>
                                        <p:tgtEl>
                                          <p:spTgt spid="74"/>
                                        </p:tgtEl>
                                        <p:attrNameLst>
                                          <p:attrName>style.visibility</p:attrName>
                                        </p:attrNameLst>
                                      </p:cBhvr>
                                      <p:to>
                                        <p:strVal val="visible"/>
                                      </p:to>
                                    </p:set>
                                    <p:animEffect transition="out" filter="fade">
                                      <p:cBhvr additive="base" accumulate="none">
                                        <p:cTn id="257" dur="250" fill="hold">
                                          <p:stCondLst>
                                            <p:cond delay="1750"/>
                                          </p:stCondLst>
                                        </p:cTn>
                                        <p:tgtEl>
                                          <p:spTgt spid="74"/>
                                        </p:tgtEl>
                                      </p:cBhvr>
                                    </p:animEffect>
                                    <p:animEffect transition="in" filter="fade">
                                      <p:cBhvr additive="base" accumulate="none">
                                        <p:cTn id="258" dur="250" fill="hold">
                                          <p:stCondLst>
                                            <p:cond delay="0"/>
                                          </p:stCondLst>
                                        </p:cTn>
                                        <p:tgtEl>
                                          <p:spTgt spid="74"/>
                                        </p:tgtEl>
                                      </p:cBhvr>
                                    </p:animEffect>
                                    <p:set>
                                      <p:cBhvr additive="base" accumulate="none">
                                        <p:cTn id="259" dur="1" fill="hold">
                                          <p:stCondLst>
                                            <p:cond delay="1999"/>
                                          </p:stCondLst>
                                        </p:cTn>
                                        <p:tgtEl>
                                          <p:spTgt spid="74"/>
                                        </p:tgtEl>
                                        <p:attrNameLst>
                                          <p:attrName>style.visibility</p:attrName>
                                        </p:attrNameLst>
                                      </p:cBhvr>
                                      <p:to>
                                        <p:strVal val="hidden"/>
                                      </p:to>
                                    </p:set>
                                    <p:set>
                                      <p:cBhvr additive="base" accumulate="none">
                                        <p:cTn id="260" dur="2300" fill="hold">
                                          <p:stCondLst>
                                            <p:cond delay="0"/>
                                          </p:stCondLst>
                                        </p:cTn>
                                        <p:tgtEl>
                                          <p:spTgt spid="74"/>
                                        </p:tgtEl>
                                        <p:attrNameLst>
                                          <p:attrName/>
                                        </p:attrNameLst>
                                      </p:cBhvr>
                                      <p:to>
                                        <p:strVal val=""/>
                                      </p:to>
                                    </p:set>
                                  </p:childTnLst>
                                </p:cTn>
                              </p:par>
                              <p:par>
                                <p:cTn id="261" presetID="0" presetClass="path" presetSubtype="0" repeatCount="indefinite" fill="hold" grpId="1" nodeType="withEffect">
                                  <p:stCondLst>
                                    <p:cond delay="0"/>
                                  </p:stCondLst>
                                  <p:childTnLst>
                                    <p:animMotion origin="layout" path="M 1.875E-6 4.44444E-6 C 0.07122 -0.04399 0.06237 -0.16274 0.0901 -0.27848 " pathEditMode="relative" rAng="0" ptsTypes="AA">
                                      <p:cBhvr>
                                        <p:cTn id="262" dur="2300" fill="hold"/>
                                        <p:tgtEl>
                                          <p:spTgt spid="74"/>
                                        </p:tgtEl>
                                        <p:attrNameLst>
                                          <p:attrName>ppt_x</p:attrName>
                                          <p:attrName>ppt_y</p:attrName>
                                        </p:attrNameLst>
                                      </p:cBhvr>
                                      <p:rCtr x="4505" y="-13935"/>
                                    </p:animMotion>
                                  </p:childTnLst>
                                </p:cTn>
                              </p:par>
                              <p:par>
                                <p:cTn id="263" presetID="10" presetClass="entr" presetSubtype="0" repeatCount="indefinite" fill="hold" grpId="0" nodeType="withEffect">
                                  <p:stCondLst>
                                    <p:cond delay="0"/>
                                  </p:stCondLst>
                                  <p:childTnLst>
                                    <p:set>
                                      <p:cBhvr>
                                        <p:cTn id="264" dur="1" fill="hold">
                                          <p:stCondLst>
                                            <p:cond delay="0"/>
                                          </p:stCondLst>
                                        </p:cTn>
                                        <p:tgtEl>
                                          <p:spTgt spid="75"/>
                                        </p:tgtEl>
                                        <p:attrNameLst>
                                          <p:attrName>style.visibility</p:attrName>
                                        </p:attrNameLst>
                                      </p:cBhvr>
                                      <p:to>
                                        <p:strVal val="visible"/>
                                      </p:to>
                                    </p:set>
                                    <p:animEffect transition="out" filter="fade">
                                      <p:cBhvr additive="base" accumulate="none">
                                        <p:cTn id="265" dur="250" fill="hold">
                                          <p:stCondLst>
                                            <p:cond delay="1750"/>
                                          </p:stCondLst>
                                        </p:cTn>
                                        <p:tgtEl>
                                          <p:spTgt spid="75"/>
                                        </p:tgtEl>
                                      </p:cBhvr>
                                    </p:animEffect>
                                    <p:animEffect transition="in" filter="fade">
                                      <p:cBhvr additive="base" accumulate="none">
                                        <p:cTn id="266" dur="250" fill="hold">
                                          <p:stCondLst>
                                            <p:cond delay="0"/>
                                          </p:stCondLst>
                                        </p:cTn>
                                        <p:tgtEl>
                                          <p:spTgt spid="75"/>
                                        </p:tgtEl>
                                      </p:cBhvr>
                                    </p:animEffect>
                                    <p:set>
                                      <p:cBhvr additive="base" accumulate="none">
                                        <p:cTn id="267" dur="1" fill="hold">
                                          <p:stCondLst>
                                            <p:cond delay="1999"/>
                                          </p:stCondLst>
                                        </p:cTn>
                                        <p:tgtEl>
                                          <p:spTgt spid="75"/>
                                        </p:tgtEl>
                                        <p:attrNameLst>
                                          <p:attrName>style.visibility</p:attrName>
                                        </p:attrNameLst>
                                      </p:cBhvr>
                                      <p:to>
                                        <p:strVal val="hidden"/>
                                      </p:to>
                                    </p:set>
                                    <p:set>
                                      <p:cBhvr additive="base" accumulate="none">
                                        <p:cTn id="268" dur="2300" fill="hold">
                                          <p:stCondLst>
                                            <p:cond delay="0"/>
                                          </p:stCondLst>
                                        </p:cTn>
                                        <p:tgtEl>
                                          <p:spTgt spid="75"/>
                                        </p:tgtEl>
                                        <p:attrNameLst>
                                          <p:attrName/>
                                        </p:attrNameLst>
                                      </p:cBhvr>
                                      <p:to>
                                        <p:strVal val=""/>
                                      </p:to>
                                    </p:set>
                                  </p:childTnLst>
                                </p:cTn>
                              </p:par>
                              <p:par>
                                <p:cTn id="269" presetID="0" presetClass="path" presetSubtype="0" repeatCount="indefinite" fill="hold" grpId="1" nodeType="withEffect">
                                  <p:stCondLst>
                                    <p:cond delay="0"/>
                                  </p:stCondLst>
                                  <p:childTnLst>
                                    <p:animMotion origin="layout" path="M -2.91667E-6 -1.11111E-6 C -0.01133 -0.10579 -0.06198 -0.18449 -0.00768 -0.31458 " pathEditMode="relative" rAng="0" ptsTypes="AA">
                                      <p:cBhvr>
                                        <p:cTn id="270" dur="2300" fill="hold"/>
                                        <p:tgtEl>
                                          <p:spTgt spid="75"/>
                                        </p:tgtEl>
                                        <p:attrNameLst>
                                          <p:attrName>ppt_x</p:attrName>
                                          <p:attrName>ppt_y</p:attrName>
                                        </p:attrNameLst>
                                      </p:cBhvr>
                                      <p:rCtr x="-1628" y="-15741"/>
                                    </p:animMotion>
                                  </p:childTnLst>
                                </p:cTn>
                              </p:par>
                              <p:par>
                                <p:cTn id="271" presetID="10" presetClass="entr" presetSubtype="0" repeatCount="indefinite" fill="hold" grpId="0" nodeType="withEffect">
                                  <p:stCondLst>
                                    <p:cond delay="0"/>
                                  </p:stCondLst>
                                  <p:childTnLst>
                                    <p:set>
                                      <p:cBhvr>
                                        <p:cTn id="272" dur="1" fill="hold">
                                          <p:stCondLst>
                                            <p:cond delay="0"/>
                                          </p:stCondLst>
                                        </p:cTn>
                                        <p:tgtEl>
                                          <p:spTgt spid="76"/>
                                        </p:tgtEl>
                                        <p:attrNameLst>
                                          <p:attrName>style.visibility</p:attrName>
                                        </p:attrNameLst>
                                      </p:cBhvr>
                                      <p:to>
                                        <p:strVal val="visible"/>
                                      </p:to>
                                    </p:set>
                                    <p:animEffect transition="out" filter="fade">
                                      <p:cBhvr additive="base" accumulate="none">
                                        <p:cTn id="273" dur="250" fill="hold">
                                          <p:stCondLst>
                                            <p:cond delay="1750"/>
                                          </p:stCondLst>
                                        </p:cTn>
                                        <p:tgtEl>
                                          <p:spTgt spid="76"/>
                                        </p:tgtEl>
                                      </p:cBhvr>
                                    </p:animEffect>
                                    <p:animEffect transition="in" filter="fade">
                                      <p:cBhvr additive="base" accumulate="none">
                                        <p:cTn id="274" dur="250" fill="hold">
                                          <p:stCondLst>
                                            <p:cond delay="0"/>
                                          </p:stCondLst>
                                        </p:cTn>
                                        <p:tgtEl>
                                          <p:spTgt spid="76"/>
                                        </p:tgtEl>
                                      </p:cBhvr>
                                    </p:animEffect>
                                    <p:set>
                                      <p:cBhvr additive="base" accumulate="none">
                                        <p:cTn id="275" dur="1" fill="hold">
                                          <p:stCondLst>
                                            <p:cond delay="1999"/>
                                          </p:stCondLst>
                                        </p:cTn>
                                        <p:tgtEl>
                                          <p:spTgt spid="76"/>
                                        </p:tgtEl>
                                        <p:attrNameLst>
                                          <p:attrName>style.visibility</p:attrName>
                                        </p:attrNameLst>
                                      </p:cBhvr>
                                      <p:to>
                                        <p:strVal val="hidden"/>
                                      </p:to>
                                    </p:set>
                                    <p:set>
                                      <p:cBhvr additive="base" accumulate="none">
                                        <p:cTn id="276" dur="2300" fill="hold">
                                          <p:stCondLst>
                                            <p:cond delay="0"/>
                                          </p:stCondLst>
                                        </p:cTn>
                                        <p:tgtEl>
                                          <p:spTgt spid="76"/>
                                        </p:tgtEl>
                                        <p:attrNameLst>
                                          <p:attrName/>
                                        </p:attrNameLst>
                                      </p:cBhvr>
                                      <p:to>
                                        <p:strVal val=""/>
                                      </p:to>
                                    </p:set>
                                  </p:childTnLst>
                                </p:cTn>
                              </p:par>
                              <p:par>
                                <p:cTn id="277" presetID="0" presetClass="path" presetSubtype="0" repeatCount="indefinite" fill="hold" grpId="1" nodeType="withEffect">
                                  <p:stCondLst>
                                    <p:cond delay="0"/>
                                  </p:stCondLst>
                                  <p:childTnLst>
                                    <p:animMotion origin="layout" path="M -0.00013 1.85185E-6 C 0.06472 -0.13542 0.07709 -0.05139 0.13151 -0.18125 " pathEditMode="relative" rAng="0" ptsTypes="AA">
                                      <p:cBhvr>
                                        <p:cTn id="278" dur="2300" fill="hold"/>
                                        <p:tgtEl>
                                          <p:spTgt spid="76"/>
                                        </p:tgtEl>
                                        <p:attrNameLst>
                                          <p:attrName>ppt_x</p:attrName>
                                          <p:attrName>ppt_y</p:attrName>
                                        </p:attrNameLst>
                                      </p:cBhvr>
                                      <p:rCtr x="6576" y="-9074"/>
                                    </p:animMotion>
                                  </p:childTnLst>
                                </p:cTn>
                              </p:par>
                              <p:par>
                                <p:cTn id="279" presetID="10" presetClass="entr" presetSubtype="0" repeatCount="indefinite" fill="hold" grpId="0" nodeType="withEffect">
                                  <p:stCondLst>
                                    <p:cond delay="0"/>
                                  </p:stCondLst>
                                  <p:childTnLst>
                                    <p:set>
                                      <p:cBhvr>
                                        <p:cTn id="280" dur="1" fill="hold">
                                          <p:stCondLst>
                                            <p:cond delay="0"/>
                                          </p:stCondLst>
                                        </p:cTn>
                                        <p:tgtEl>
                                          <p:spTgt spid="77"/>
                                        </p:tgtEl>
                                        <p:attrNameLst>
                                          <p:attrName>style.visibility</p:attrName>
                                        </p:attrNameLst>
                                      </p:cBhvr>
                                      <p:to>
                                        <p:strVal val="visible"/>
                                      </p:to>
                                    </p:set>
                                    <p:animEffect transition="out" filter="fade">
                                      <p:cBhvr additive="base" accumulate="none">
                                        <p:cTn id="281" dur="250" fill="hold">
                                          <p:stCondLst>
                                            <p:cond delay="1750"/>
                                          </p:stCondLst>
                                        </p:cTn>
                                        <p:tgtEl>
                                          <p:spTgt spid="77"/>
                                        </p:tgtEl>
                                      </p:cBhvr>
                                    </p:animEffect>
                                    <p:animEffect transition="in" filter="fade">
                                      <p:cBhvr additive="base" accumulate="none">
                                        <p:cTn id="282" dur="250" fill="hold">
                                          <p:stCondLst>
                                            <p:cond delay="0"/>
                                          </p:stCondLst>
                                        </p:cTn>
                                        <p:tgtEl>
                                          <p:spTgt spid="77"/>
                                        </p:tgtEl>
                                      </p:cBhvr>
                                    </p:animEffect>
                                    <p:set>
                                      <p:cBhvr additive="base" accumulate="none">
                                        <p:cTn id="283" dur="1" fill="hold">
                                          <p:stCondLst>
                                            <p:cond delay="1999"/>
                                          </p:stCondLst>
                                        </p:cTn>
                                        <p:tgtEl>
                                          <p:spTgt spid="77"/>
                                        </p:tgtEl>
                                        <p:attrNameLst>
                                          <p:attrName>style.visibility</p:attrName>
                                        </p:attrNameLst>
                                      </p:cBhvr>
                                      <p:to>
                                        <p:strVal val="hidden"/>
                                      </p:to>
                                    </p:set>
                                    <p:set>
                                      <p:cBhvr additive="base" accumulate="none">
                                        <p:cTn id="284" dur="2300" fill="hold">
                                          <p:stCondLst>
                                            <p:cond delay="0"/>
                                          </p:stCondLst>
                                        </p:cTn>
                                        <p:tgtEl>
                                          <p:spTgt spid="77"/>
                                        </p:tgtEl>
                                        <p:attrNameLst>
                                          <p:attrName/>
                                        </p:attrNameLst>
                                      </p:cBhvr>
                                      <p:to>
                                        <p:strVal val=""/>
                                      </p:to>
                                    </p:set>
                                  </p:childTnLst>
                                </p:cTn>
                              </p:par>
                              <p:par>
                                <p:cTn id="285"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286" dur="2300" fill="hold"/>
                                        <p:tgtEl>
                                          <p:spTgt spid="77"/>
                                        </p:tgtEl>
                                        <p:attrNameLst>
                                          <p:attrName>ppt_x</p:attrName>
                                          <p:attrName>ppt_y</p:attrName>
                                        </p:attrNameLst>
                                      </p:cBhvr>
                                      <p:rCtr x="9922" y="-7060"/>
                                    </p:animMotion>
                                  </p:childTnLst>
                                </p:cTn>
                              </p:par>
                              <p:par>
                                <p:cTn id="287" presetID="10" presetClass="entr" presetSubtype="0" repeatCount="indefinite" fill="hold" grpId="0" nodeType="withEffect">
                                  <p:stCondLst>
                                    <p:cond delay="0"/>
                                  </p:stCondLst>
                                  <p:childTnLst>
                                    <p:set>
                                      <p:cBhvr>
                                        <p:cTn id="288" dur="1" fill="hold">
                                          <p:stCondLst>
                                            <p:cond delay="0"/>
                                          </p:stCondLst>
                                        </p:cTn>
                                        <p:tgtEl>
                                          <p:spTgt spid="78"/>
                                        </p:tgtEl>
                                        <p:attrNameLst>
                                          <p:attrName>style.visibility</p:attrName>
                                        </p:attrNameLst>
                                      </p:cBhvr>
                                      <p:to>
                                        <p:strVal val="visible"/>
                                      </p:to>
                                    </p:set>
                                    <p:animEffect transition="out" filter="fade">
                                      <p:cBhvr additive="base" accumulate="none">
                                        <p:cTn id="289" dur="250" fill="hold">
                                          <p:stCondLst>
                                            <p:cond delay="1750"/>
                                          </p:stCondLst>
                                        </p:cTn>
                                        <p:tgtEl>
                                          <p:spTgt spid="78"/>
                                        </p:tgtEl>
                                      </p:cBhvr>
                                    </p:animEffect>
                                    <p:animEffect transition="in" filter="fade">
                                      <p:cBhvr additive="base" accumulate="none">
                                        <p:cTn id="290" dur="250" fill="hold">
                                          <p:stCondLst>
                                            <p:cond delay="0"/>
                                          </p:stCondLst>
                                        </p:cTn>
                                        <p:tgtEl>
                                          <p:spTgt spid="78"/>
                                        </p:tgtEl>
                                      </p:cBhvr>
                                    </p:animEffect>
                                    <p:set>
                                      <p:cBhvr additive="base" accumulate="none">
                                        <p:cTn id="291" dur="1" fill="hold">
                                          <p:stCondLst>
                                            <p:cond delay="1999"/>
                                          </p:stCondLst>
                                        </p:cTn>
                                        <p:tgtEl>
                                          <p:spTgt spid="78"/>
                                        </p:tgtEl>
                                        <p:attrNameLst>
                                          <p:attrName>style.visibility</p:attrName>
                                        </p:attrNameLst>
                                      </p:cBhvr>
                                      <p:to>
                                        <p:strVal val="hidden"/>
                                      </p:to>
                                    </p:set>
                                    <p:set>
                                      <p:cBhvr additive="base" accumulate="none">
                                        <p:cTn id="292" dur="2300" fill="hold">
                                          <p:stCondLst>
                                            <p:cond delay="0"/>
                                          </p:stCondLst>
                                        </p:cTn>
                                        <p:tgtEl>
                                          <p:spTgt spid="78"/>
                                        </p:tgtEl>
                                        <p:attrNameLst>
                                          <p:attrName/>
                                        </p:attrNameLst>
                                      </p:cBhvr>
                                      <p:to>
                                        <p:strVal val=""/>
                                      </p:to>
                                    </p:set>
                                  </p:childTnLst>
                                </p:cTn>
                              </p:par>
                              <p:par>
                                <p:cTn id="29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294" dur="2300" fill="hold"/>
                                        <p:tgtEl>
                                          <p:spTgt spid="78"/>
                                        </p:tgtEl>
                                        <p:attrNameLst>
                                          <p:attrName>ppt_x</p:attrName>
                                          <p:attrName>ppt_y</p:attrName>
                                        </p:attrNameLst>
                                      </p:cBhvr>
                                      <p:rCtr x="8138" y="-1852"/>
                                    </p:animMotion>
                                  </p:childTnLst>
                                </p:cTn>
                              </p:par>
                              <p:par>
                                <p:cTn id="295" presetID="10" presetClass="entr" presetSubtype="0" repeatCount="indefinite" fill="hold" grpId="0" nodeType="withEffect">
                                  <p:stCondLst>
                                    <p:cond delay="0"/>
                                  </p:stCondLst>
                                  <p:childTnLst>
                                    <p:set>
                                      <p:cBhvr>
                                        <p:cTn id="296" dur="1" fill="hold">
                                          <p:stCondLst>
                                            <p:cond delay="0"/>
                                          </p:stCondLst>
                                        </p:cTn>
                                        <p:tgtEl>
                                          <p:spTgt spid="79"/>
                                        </p:tgtEl>
                                        <p:attrNameLst>
                                          <p:attrName>style.visibility</p:attrName>
                                        </p:attrNameLst>
                                      </p:cBhvr>
                                      <p:to>
                                        <p:strVal val="visible"/>
                                      </p:to>
                                    </p:set>
                                    <p:animEffect transition="out" filter="fade">
                                      <p:cBhvr additive="base" accumulate="none">
                                        <p:cTn id="297" dur="250" fill="hold">
                                          <p:stCondLst>
                                            <p:cond delay="1750"/>
                                          </p:stCondLst>
                                        </p:cTn>
                                        <p:tgtEl>
                                          <p:spTgt spid="79"/>
                                        </p:tgtEl>
                                      </p:cBhvr>
                                    </p:animEffect>
                                    <p:animEffect transition="in" filter="fade">
                                      <p:cBhvr additive="base" accumulate="none">
                                        <p:cTn id="298" dur="250" fill="hold">
                                          <p:stCondLst>
                                            <p:cond delay="0"/>
                                          </p:stCondLst>
                                        </p:cTn>
                                        <p:tgtEl>
                                          <p:spTgt spid="79"/>
                                        </p:tgtEl>
                                      </p:cBhvr>
                                    </p:animEffect>
                                    <p:set>
                                      <p:cBhvr additive="base" accumulate="none">
                                        <p:cTn id="299" dur="1" fill="hold">
                                          <p:stCondLst>
                                            <p:cond delay="1999"/>
                                          </p:stCondLst>
                                        </p:cTn>
                                        <p:tgtEl>
                                          <p:spTgt spid="79"/>
                                        </p:tgtEl>
                                        <p:attrNameLst>
                                          <p:attrName>style.visibility</p:attrName>
                                        </p:attrNameLst>
                                      </p:cBhvr>
                                      <p:to>
                                        <p:strVal val="hidden"/>
                                      </p:to>
                                    </p:set>
                                    <p:set>
                                      <p:cBhvr additive="base" accumulate="none">
                                        <p:cTn id="300" dur="2300" fill="hold">
                                          <p:stCondLst>
                                            <p:cond delay="0"/>
                                          </p:stCondLst>
                                        </p:cTn>
                                        <p:tgtEl>
                                          <p:spTgt spid="79"/>
                                        </p:tgtEl>
                                        <p:attrNameLst>
                                          <p:attrName/>
                                        </p:attrNameLst>
                                      </p:cBhvr>
                                      <p:to>
                                        <p:strVal val=""/>
                                      </p:to>
                                    </p:set>
                                  </p:childTnLst>
                                </p:cTn>
                              </p:par>
                              <p:par>
                                <p:cTn id="301" presetID="0" presetClass="path" presetSubtype="0" repeatCount="indefinite" fill="hold" grpId="1" nodeType="withEffect">
                                  <p:stCondLst>
                                    <p:cond delay="0"/>
                                  </p:stCondLst>
                                  <p:childTnLst>
                                    <p:animMotion origin="layout" path="M -3.125E-6 -2.96296E-6 C 0.00378 -0.22477 0.15391 -0.14305 0.13373 -0.2912 " pathEditMode="relative" rAng="0" ptsTypes="AA">
                                      <p:cBhvr>
                                        <p:cTn id="302" dur="2300" fill="hold"/>
                                        <p:tgtEl>
                                          <p:spTgt spid="79"/>
                                        </p:tgtEl>
                                        <p:attrNameLst>
                                          <p:attrName>ppt_x</p:attrName>
                                          <p:attrName>ppt_y</p:attrName>
                                        </p:attrNameLst>
                                      </p:cBhvr>
                                      <p:rCtr x="6771" y="-14560"/>
                                    </p:animMotion>
                                  </p:childTnLst>
                                </p:cTn>
                              </p:par>
                              <p:par>
                                <p:cTn id="303" presetID="10" presetClass="entr" presetSubtype="0" repeatCount="indefinite" fill="hold" grpId="0" nodeType="withEffect">
                                  <p:stCondLst>
                                    <p:cond delay="0"/>
                                  </p:stCondLst>
                                  <p:childTnLst>
                                    <p:set>
                                      <p:cBhvr>
                                        <p:cTn id="304" dur="1" fill="hold">
                                          <p:stCondLst>
                                            <p:cond delay="0"/>
                                          </p:stCondLst>
                                        </p:cTn>
                                        <p:tgtEl>
                                          <p:spTgt spid="80"/>
                                        </p:tgtEl>
                                        <p:attrNameLst>
                                          <p:attrName>style.visibility</p:attrName>
                                        </p:attrNameLst>
                                      </p:cBhvr>
                                      <p:to>
                                        <p:strVal val="visible"/>
                                      </p:to>
                                    </p:set>
                                    <p:animEffect transition="out" filter="fade">
                                      <p:cBhvr additive="base" accumulate="none">
                                        <p:cTn id="305" dur="250" fill="hold">
                                          <p:stCondLst>
                                            <p:cond delay="1750"/>
                                          </p:stCondLst>
                                        </p:cTn>
                                        <p:tgtEl>
                                          <p:spTgt spid="80"/>
                                        </p:tgtEl>
                                      </p:cBhvr>
                                    </p:animEffect>
                                    <p:animEffect transition="in" filter="fade">
                                      <p:cBhvr additive="base" accumulate="none">
                                        <p:cTn id="306" dur="250" fill="hold">
                                          <p:stCondLst>
                                            <p:cond delay="0"/>
                                          </p:stCondLst>
                                        </p:cTn>
                                        <p:tgtEl>
                                          <p:spTgt spid="80"/>
                                        </p:tgtEl>
                                      </p:cBhvr>
                                    </p:animEffect>
                                    <p:set>
                                      <p:cBhvr additive="base" accumulate="none">
                                        <p:cTn id="307" dur="1" fill="hold">
                                          <p:stCondLst>
                                            <p:cond delay="1999"/>
                                          </p:stCondLst>
                                        </p:cTn>
                                        <p:tgtEl>
                                          <p:spTgt spid="80"/>
                                        </p:tgtEl>
                                        <p:attrNameLst>
                                          <p:attrName>style.visibility</p:attrName>
                                        </p:attrNameLst>
                                      </p:cBhvr>
                                      <p:to>
                                        <p:strVal val="hidden"/>
                                      </p:to>
                                    </p:set>
                                    <p:set>
                                      <p:cBhvr additive="base" accumulate="none">
                                        <p:cTn id="308" dur="2300" fill="hold">
                                          <p:stCondLst>
                                            <p:cond delay="0"/>
                                          </p:stCondLst>
                                        </p:cTn>
                                        <p:tgtEl>
                                          <p:spTgt spid="80"/>
                                        </p:tgtEl>
                                        <p:attrNameLst>
                                          <p:attrName/>
                                        </p:attrNameLst>
                                      </p:cBhvr>
                                      <p:to>
                                        <p:strVal val=""/>
                                      </p:to>
                                    </p:set>
                                  </p:childTnLst>
                                </p:cTn>
                              </p:par>
                              <p:par>
                                <p:cTn id="309" presetID="0" presetClass="path" presetSubtype="0" repeatCount="indefinite" fill="hold" grpId="1" nodeType="withEffect">
                                  <p:stCondLst>
                                    <p:cond delay="0"/>
                                  </p:stCondLst>
                                  <p:childTnLst>
                                    <p:animMotion origin="layout" path="M 8.33333E-7 4.44444E-6 C 0.03229 -0.19769 0.04193 -0.19838 0.13359 -0.29121 " pathEditMode="relative" rAng="0" ptsTypes="AA">
                                      <p:cBhvr>
                                        <p:cTn id="310" dur="2300" fill="hold"/>
                                        <p:tgtEl>
                                          <p:spTgt spid="80"/>
                                        </p:tgtEl>
                                        <p:attrNameLst>
                                          <p:attrName>ppt_x</p:attrName>
                                          <p:attrName>ppt_y</p:attrName>
                                        </p:attrNameLst>
                                      </p:cBhvr>
                                      <p:rCtr x="6680" y="-14560"/>
                                    </p:animMotion>
                                  </p:childTnLst>
                                </p:cTn>
                              </p:par>
                              <p:par>
                                <p:cTn id="311" presetID="10" presetClass="entr" presetSubtype="0" repeatCount="indefinite" fill="hold" grpId="0" nodeType="withEffect">
                                  <p:stCondLst>
                                    <p:cond delay="0"/>
                                  </p:stCondLst>
                                  <p:childTnLst>
                                    <p:set>
                                      <p:cBhvr>
                                        <p:cTn id="312" dur="1" fill="hold">
                                          <p:stCondLst>
                                            <p:cond delay="0"/>
                                          </p:stCondLst>
                                        </p:cTn>
                                        <p:tgtEl>
                                          <p:spTgt spid="81"/>
                                        </p:tgtEl>
                                        <p:attrNameLst>
                                          <p:attrName>style.visibility</p:attrName>
                                        </p:attrNameLst>
                                      </p:cBhvr>
                                      <p:to>
                                        <p:strVal val="visible"/>
                                      </p:to>
                                    </p:set>
                                    <p:animEffect transition="out" filter="fade">
                                      <p:cBhvr additive="base" accumulate="none">
                                        <p:cTn id="313" dur="250" fill="hold">
                                          <p:stCondLst>
                                            <p:cond delay="1750"/>
                                          </p:stCondLst>
                                        </p:cTn>
                                        <p:tgtEl>
                                          <p:spTgt spid="81"/>
                                        </p:tgtEl>
                                      </p:cBhvr>
                                    </p:animEffect>
                                    <p:animEffect transition="in" filter="fade">
                                      <p:cBhvr additive="base" accumulate="none">
                                        <p:cTn id="314" dur="250" fill="hold">
                                          <p:stCondLst>
                                            <p:cond delay="0"/>
                                          </p:stCondLst>
                                        </p:cTn>
                                        <p:tgtEl>
                                          <p:spTgt spid="81"/>
                                        </p:tgtEl>
                                      </p:cBhvr>
                                    </p:animEffect>
                                    <p:set>
                                      <p:cBhvr additive="base" accumulate="none">
                                        <p:cTn id="315" dur="1" fill="hold">
                                          <p:stCondLst>
                                            <p:cond delay="1999"/>
                                          </p:stCondLst>
                                        </p:cTn>
                                        <p:tgtEl>
                                          <p:spTgt spid="81"/>
                                        </p:tgtEl>
                                        <p:attrNameLst>
                                          <p:attrName>style.visibility</p:attrName>
                                        </p:attrNameLst>
                                      </p:cBhvr>
                                      <p:to>
                                        <p:strVal val="hidden"/>
                                      </p:to>
                                    </p:set>
                                    <p:set>
                                      <p:cBhvr additive="base" accumulate="none">
                                        <p:cTn id="316" dur="2300" fill="hold">
                                          <p:stCondLst>
                                            <p:cond delay="0"/>
                                          </p:stCondLst>
                                        </p:cTn>
                                        <p:tgtEl>
                                          <p:spTgt spid="81"/>
                                        </p:tgtEl>
                                        <p:attrNameLst>
                                          <p:attrName/>
                                        </p:attrNameLst>
                                      </p:cBhvr>
                                      <p:to>
                                        <p:strVal val=""/>
                                      </p:to>
                                    </p:set>
                                  </p:childTnLst>
                                </p:cTn>
                              </p:par>
                              <p:par>
                                <p:cTn id="317" presetID="0" presetClass="path" presetSubtype="0" repeatCount="indefinite" fill="hold" grpId="1" nodeType="withEffect">
                                  <p:stCondLst>
                                    <p:cond delay="0"/>
                                  </p:stCondLst>
                                  <p:childTnLst>
                                    <p:animMotion origin="layout" path="M 2.5E-6 -1.11111E-6 C 0.10703 -0.07315 0.10599 -0.1625 0.13359 -0.2912 " pathEditMode="relative" rAng="0" ptsTypes="AA">
                                      <p:cBhvr>
                                        <p:cTn id="318" dur="2300" fill="hold"/>
                                        <p:tgtEl>
                                          <p:spTgt spid="81"/>
                                        </p:tgtEl>
                                        <p:attrNameLst>
                                          <p:attrName>ppt_x</p:attrName>
                                          <p:attrName>ppt_y</p:attrName>
                                        </p:attrNameLst>
                                      </p:cBhvr>
                                      <p:rCtr x="6680" y="-14560"/>
                                    </p:animMotion>
                                  </p:childTnLst>
                                </p:cTn>
                              </p:par>
                              <p:par>
                                <p:cTn id="319" presetID="10" presetClass="entr" presetSubtype="0" repeatCount="indefinite" fill="hold" grpId="0" nodeType="withEffect">
                                  <p:stCondLst>
                                    <p:cond delay="0"/>
                                  </p:stCondLst>
                                  <p:childTnLst>
                                    <p:set>
                                      <p:cBhvr>
                                        <p:cTn id="320" dur="1" fill="hold">
                                          <p:stCondLst>
                                            <p:cond delay="0"/>
                                          </p:stCondLst>
                                        </p:cTn>
                                        <p:tgtEl>
                                          <p:spTgt spid="82"/>
                                        </p:tgtEl>
                                        <p:attrNameLst>
                                          <p:attrName>style.visibility</p:attrName>
                                        </p:attrNameLst>
                                      </p:cBhvr>
                                      <p:to>
                                        <p:strVal val="visible"/>
                                      </p:to>
                                    </p:set>
                                    <p:animEffect transition="out" filter="fade">
                                      <p:cBhvr additive="base" accumulate="none">
                                        <p:cTn id="321" dur="250" fill="hold">
                                          <p:stCondLst>
                                            <p:cond delay="1750"/>
                                          </p:stCondLst>
                                        </p:cTn>
                                        <p:tgtEl>
                                          <p:spTgt spid="82"/>
                                        </p:tgtEl>
                                      </p:cBhvr>
                                    </p:animEffect>
                                    <p:animEffect transition="in" filter="fade">
                                      <p:cBhvr additive="base" accumulate="none">
                                        <p:cTn id="322" dur="250" fill="hold">
                                          <p:stCondLst>
                                            <p:cond delay="0"/>
                                          </p:stCondLst>
                                        </p:cTn>
                                        <p:tgtEl>
                                          <p:spTgt spid="82"/>
                                        </p:tgtEl>
                                      </p:cBhvr>
                                    </p:animEffect>
                                    <p:set>
                                      <p:cBhvr additive="base" accumulate="none">
                                        <p:cTn id="323" dur="1" fill="hold">
                                          <p:stCondLst>
                                            <p:cond delay="1999"/>
                                          </p:stCondLst>
                                        </p:cTn>
                                        <p:tgtEl>
                                          <p:spTgt spid="82"/>
                                        </p:tgtEl>
                                        <p:attrNameLst>
                                          <p:attrName>style.visibility</p:attrName>
                                        </p:attrNameLst>
                                      </p:cBhvr>
                                      <p:to>
                                        <p:strVal val="hidden"/>
                                      </p:to>
                                    </p:set>
                                    <p:set>
                                      <p:cBhvr additive="base" accumulate="none">
                                        <p:cTn id="324" dur="2300" fill="hold">
                                          <p:stCondLst>
                                            <p:cond delay="0"/>
                                          </p:stCondLst>
                                        </p:cTn>
                                        <p:tgtEl>
                                          <p:spTgt spid="82"/>
                                        </p:tgtEl>
                                        <p:attrNameLst>
                                          <p:attrName/>
                                        </p:attrNameLst>
                                      </p:cBhvr>
                                      <p:to>
                                        <p:strVal val=""/>
                                      </p:to>
                                    </p:set>
                                  </p:childTnLst>
                                </p:cTn>
                              </p:par>
                              <p:par>
                                <p:cTn id="325" presetID="0" presetClass="path" presetSubtype="0" repeatCount="indefinite" fill="hold" grpId="1" nodeType="withEffect">
                                  <p:stCondLst>
                                    <p:cond delay="0"/>
                                  </p:stCondLst>
                                  <p:childTnLst>
                                    <p:animMotion origin="layout" path="M 8.33333E-7 7.40741E-7 C 0.00104 -0.11574 -0.11797 -0.13287 -0.09037 -0.26157 " pathEditMode="relative" rAng="0" ptsTypes="AA">
                                      <p:cBhvr>
                                        <p:cTn id="326" dur="2300" fill="hold"/>
                                        <p:tgtEl>
                                          <p:spTgt spid="82"/>
                                        </p:tgtEl>
                                        <p:attrNameLst>
                                          <p:attrName>ppt_x</p:attrName>
                                          <p:attrName>ppt_y</p:attrName>
                                        </p:attrNameLst>
                                      </p:cBhvr>
                                      <p:rCtr x="-4727" y="-13079"/>
                                    </p:animMotion>
                                  </p:childTnLst>
                                </p:cTn>
                              </p:par>
                              <p:par>
                                <p:cTn id="327" presetID="10" presetClass="entr" presetSubtype="0" repeatCount="indefinite" fill="hold" grpId="0" nodeType="withEffect">
                                  <p:stCondLst>
                                    <p:cond delay="0"/>
                                  </p:stCondLst>
                                  <p:childTnLst>
                                    <p:set>
                                      <p:cBhvr>
                                        <p:cTn id="328" dur="1" fill="hold">
                                          <p:stCondLst>
                                            <p:cond delay="0"/>
                                          </p:stCondLst>
                                        </p:cTn>
                                        <p:tgtEl>
                                          <p:spTgt spid="84"/>
                                        </p:tgtEl>
                                        <p:attrNameLst>
                                          <p:attrName>style.visibility</p:attrName>
                                        </p:attrNameLst>
                                      </p:cBhvr>
                                      <p:to>
                                        <p:strVal val="visible"/>
                                      </p:to>
                                    </p:set>
                                    <p:animEffect transition="out" filter="fade">
                                      <p:cBhvr additive="base" accumulate="none">
                                        <p:cTn id="329" dur="316" fill="hold">
                                          <p:stCondLst>
                                            <p:cond delay="2213"/>
                                          </p:stCondLst>
                                        </p:cTn>
                                        <p:tgtEl>
                                          <p:spTgt spid="84"/>
                                        </p:tgtEl>
                                      </p:cBhvr>
                                    </p:animEffect>
                                    <p:animEffect transition="in" filter="fade">
                                      <p:cBhvr additive="base" accumulate="none">
                                        <p:cTn id="330" dur="316" fill="hold">
                                          <p:stCondLst>
                                            <p:cond delay="0"/>
                                          </p:stCondLst>
                                        </p:cTn>
                                        <p:tgtEl>
                                          <p:spTgt spid="84"/>
                                        </p:tgtEl>
                                      </p:cBhvr>
                                    </p:animEffect>
                                    <p:set>
                                      <p:cBhvr additive="base" accumulate="none">
                                        <p:cTn id="331" dur="1" fill="hold">
                                          <p:stCondLst>
                                            <p:cond delay="2528"/>
                                          </p:stCondLst>
                                        </p:cTn>
                                        <p:tgtEl>
                                          <p:spTgt spid="84"/>
                                        </p:tgtEl>
                                        <p:attrNameLst>
                                          <p:attrName>style.visibility</p:attrName>
                                        </p:attrNameLst>
                                      </p:cBhvr>
                                      <p:to>
                                        <p:strVal val="hidden"/>
                                      </p:to>
                                    </p:set>
                                    <p:set>
                                      <p:cBhvr additive="base" accumulate="none">
                                        <p:cTn id="332" dur="2908" fill="hold">
                                          <p:stCondLst>
                                            <p:cond delay="0"/>
                                          </p:stCondLst>
                                        </p:cTn>
                                        <p:tgtEl>
                                          <p:spTgt spid="84"/>
                                        </p:tgtEl>
                                        <p:attrNameLst>
                                          <p:attrName/>
                                        </p:attrNameLst>
                                      </p:cBhvr>
                                      <p:to>
                                        <p:strVal val=""/>
                                      </p:to>
                                    </p:set>
                                  </p:childTnLst>
                                </p:cTn>
                              </p:par>
                              <p:par>
                                <p:cTn id="333" presetID="0" presetClass="path" presetSubtype="0" repeatCount="indefinite" fill="hold" grpId="1" nodeType="withEffect">
                                  <p:stCondLst>
                                    <p:cond delay="0"/>
                                  </p:stCondLst>
                                  <p:childTnLst>
                                    <p:animMotion origin="layout" path="M 2.08333E-6 1.11111E-6 C 0.07122 -0.04398 0.06237 -0.16273 0.0901 -0.27847 " pathEditMode="relative" rAng="0" ptsTypes="AA">
                                      <p:cBhvr>
                                        <p:cTn id="334" dur="2714" fill="hold"/>
                                        <p:tgtEl>
                                          <p:spTgt spid="84"/>
                                        </p:tgtEl>
                                        <p:attrNameLst>
                                          <p:attrName>ppt_x</p:attrName>
                                          <p:attrName>ppt_y</p:attrName>
                                        </p:attrNameLst>
                                      </p:cBhvr>
                                      <p:rCtr x="4505" y="-13935"/>
                                    </p:animMotion>
                                  </p:childTnLst>
                                </p:cTn>
                              </p:par>
                              <p:par>
                                <p:cTn id="335" presetID="10" presetClass="entr" presetSubtype="0" repeatCount="indefinite" fill="hold" grpId="0" nodeType="withEffect">
                                  <p:stCondLst>
                                    <p:cond delay="0"/>
                                  </p:stCondLst>
                                  <p:childTnLst>
                                    <p:set>
                                      <p:cBhvr>
                                        <p:cTn id="336" dur="1" fill="hold">
                                          <p:stCondLst>
                                            <p:cond delay="0"/>
                                          </p:stCondLst>
                                        </p:cTn>
                                        <p:tgtEl>
                                          <p:spTgt spid="86"/>
                                        </p:tgtEl>
                                        <p:attrNameLst>
                                          <p:attrName>style.visibility</p:attrName>
                                        </p:attrNameLst>
                                      </p:cBhvr>
                                      <p:to>
                                        <p:strVal val="visible"/>
                                      </p:to>
                                    </p:set>
                                    <p:animEffect transition="out" filter="fade">
                                      <p:cBhvr additive="base" accumulate="none">
                                        <p:cTn id="337" dur="250" fill="hold">
                                          <p:stCondLst>
                                            <p:cond delay="1750"/>
                                          </p:stCondLst>
                                        </p:cTn>
                                        <p:tgtEl>
                                          <p:spTgt spid="86"/>
                                        </p:tgtEl>
                                      </p:cBhvr>
                                    </p:animEffect>
                                    <p:animEffect transition="in" filter="fade">
                                      <p:cBhvr additive="base" accumulate="none">
                                        <p:cTn id="338" dur="250" fill="hold">
                                          <p:stCondLst>
                                            <p:cond delay="0"/>
                                          </p:stCondLst>
                                        </p:cTn>
                                        <p:tgtEl>
                                          <p:spTgt spid="86"/>
                                        </p:tgtEl>
                                      </p:cBhvr>
                                    </p:animEffect>
                                    <p:set>
                                      <p:cBhvr additive="base" accumulate="none">
                                        <p:cTn id="339" dur="1" fill="hold">
                                          <p:stCondLst>
                                            <p:cond delay="1999"/>
                                          </p:stCondLst>
                                        </p:cTn>
                                        <p:tgtEl>
                                          <p:spTgt spid="86"/>
                                        </p:tgtEl>
                                        <p:attrNameLst>
                                          <p:attrName>style.visibility</p:attrName>
                                        </p:attrNameLst>
                                      </p:cBhvr>
                                      <p:to>
                                        <p:strVal val="hidden"/>
                                      </p:to>
                                    </p:set>
                                    <p:set>
                                      <p:cBhvr additive="base" accumulate="none">
                                        <p:cTn id="340" dur="2300" fill="hold">
                                          <p:stCondLst>
                                            <p:cond delay="0"/>
                                          </p:stCondLst>
                                        </p:cTn>
                                        <p:tgtEl>
                                          <p:spTgt spid="86"/>
                                        </p:tgtEl>
                                        <p:attrNameLst>
                                          <p:attrName/>
                                        </p:attrNameLst>
                                      </p:cBhvr>
                                      <p:to>
                                        <p:strVal val=""/>
                                      </p:to>
                                    </p:set>
                                  </p:childTnLst>
                                </p:cTn>
                              </p:par>
                              <p:par>
                                <p:cTn id="341" presetID="0" presetClass="path" presetSubtype="0" repeatCount="indefinite" fill="hold" grpId="1" nodeType="withEffect">
                                  <p:stCondLst>
                                    <p:cond delay="0"/>
                                  </p:stCondLst>
                                  <p:childTnLst>
                                    <p:animMotion origin="layout" path="M -4.375E-6 1.48148E-6 C -0.01132 -0.10556 -0.06197 -0.18449 -0.00768 -0.31458 " pathEditMode="relative" rAng="0" ptsTypes="AA">
                                      <p:cBhvr>
                                        <p:cTn id="342" dur="3409" fill="hold"/>
                                        <p:tgtEl>
                                          <p:spTgt spid="86"/>
                                        </p:tgtEl>
                                        <p:attrNameLst>
                                          <p:attrName>ppt_x</p:attrName>
                                          <p:attrName>ppt_y</p:attrName>
                                        </p:attrNameLst>
                                      </p:cBhvr>
                                      <p:rCtr x="-1628" y="-15741"/>
                                    </p:animMotion>
                                  </p:childTnLst>
                                </p:cTn>
                              </p:par>
                              <p:par>
                                <p:cTn id="343" presetID="10" presetClass="entr" presetSubtype="0" repeatCount="indefinite" fill="hold" grpId="0" nodeType="withEffect">
                                  <p:stCondLst>
                                    <p:cond delay="0"/>
                                  </p:stCondLst>
                                  <p:childTnLst>
                                    <p:set>
                                      <p:cBhvr>
                                        <p:cTn id="344" dur="1" fill="hold">
                                          <p:stCondLst>
                                            <p:cond delay="0"/>
                                          </p:stCondLst>
                                        </p:cTn>
                                        <p:tgtEl>
                                          <p:spTgt spid="87"/>
                                        </p:tgtEl>
                                        <p:attrNameLst>
                                          <p:attrName>style.visibility</p:attrName>
                                        </p:attrNameLst>
                                      </p:cBhvr>
                                      <p:to>
                                        <p:strVal val="visible"/>
                                      </p:to>
                                    </p:set>
                                    <p:animEffect transition="out" filter="fade">
                                      <p:cBhvr additive="base" accumulate="none">
                                        <p:cTn id="345" dur="419" fill="hold">
                                          <p:stCondLst>
                                            <p:cond delay="2935"/>
                                          </p:stCondLst>
                                        </p:cTn>
                                        <p:tgtEl>
                                          <p:spTgt spid="87"/>
                                        </p:tgtEl>
                                      </p:cBhvr>
                                    </p:animEffect>
                                    <p:animEffect transition="in" filter="fade">
                                      <p:cBhvr additive="base" accumulate="none">
                                        <p:cTn id="346" dur="419" fill="hold">
                                          <p:stCondLst>
                                            <p:cond delay="0"/>
                                          </p:stCondLst>
                                        </p:cTn>
                                        <p:tgtEl>
                                          <p:spTgt spid="87"/>
                                        </p:tgtEl>
                                      </p:cBhvr>
                                    </p:animEffect>
                                    <p:set>
                                      <p:cBhvr additive="base" accumulate="none">
                                        <p:cTn id="347" dur="1" fill="hold">
                                          <p:stCondLst>
                                            <p:cond delay="3353"/>
                                          </p:stCondLst>
                                        </p:cTn>
                                        <p:tgtEl>
                                          <p:spTgt spid="87"/>
                                        </p:tgtEl>
                                        <p:attrNameLst>
                                          <p:attrName>style.visibility</p:attrName>
                                        </p:attrNameLst>
                                      </p:cBhvr>
                                      <p:to>
                                        <p:strVal val="hidden"/>
                                      </p:to>
                                    </p:set>
                                    <p:set>
                                      <p:cBhvr additive="base" accumulate="none">
                                        <p:cTn id="348" dur="3858" fill="hold">
                                          <p:stCondLst>
                                            <p:cond delay="0"/>
                                          </p:stCondLst>
                                        </p:cTn>
                                        <p:tgtEl>
                                          <p:spTgt spid="87"/>
                                        </p:tgtEl>
                                        <p:attrNameLst>
                                          <p:attrName/>
                                        </p:attrNameLst>
                                      </p:cBhvr>
                                      <p:to>
                                        <p:strVal val=""/>
                                      </p:to>
                                    </p:set>
                                  </p:childTnLst>
                                </p:cTn>
                              </p:par>
                              <p:par>
                                <p:cTn id="349" presetID="0" presetClass="path" presetSubtype="0" repeatCount="indefinite" fill="hold" grpId="1" nodeType="withEffect">
                                  <p:stCondLst>
                                    <p:cond delay="0"/>
                                  </p:stCondLst>
                                  <p:childTnLst>
                                    <p:animMotion origin="layout" path="M -0.00013 4.81481E-6 C 0.06472 -0.13542 0.07722 -0.05139 0.13165 -0.18125 " pathEditMode="relative" rAng="0" ptsTypes="AA">
                                      <p:cBhvr>
                                        <p:cTn id="350" dur="3060" fill="hold"/>
                                        <p:tgtEl>
                                          <p:spTgt spid="87"/>
                                        </p:tgtEl>
                                        <p:attrNameLst>
                                          <p:attrName>ppt_x</p:attrName>
                                          <p:attrName>ppt_y</p:attrName>
                                        </p:attrNameLst>
                                      </p:cBhvr>
                                      <p:rCtr x="6589" y="-9074"/>
                                    </p:animMotion>
                                  </p:childTnLst>
                                </p:cTn>
                              </p:par>
                              <p:par>
                                <p:cTn id="351" presetID="10" presetClass="entr" presetSubtype="0" repeatCount="indefinite" fill="hold" grpId="0" nodeType="withEffect">
                                  <p:stCondLst>
                                    <p:cond delay="0"/>
                                  </p:stCondLst>
                                  <p:childTnLst>
                                    <p:set>
                                      <p:cBhvr>
                                        <p:cTn id="352" dur="1" fill="hold">
                                          <p:stCondLst>
                                            <p:cond delay="0"/>
                                          </p:stCondLst>
                                        </p:cTn>
                                        <p:tgtEl>
                                          <p:spTgt spid="88"/>
                                        </p:tgtEl>
                                        <p:attrNameLst>
                                          <p:attrName>style.visibility</p:attrName>
                                        </p:attrNameLst>
                                      </p:cBhvr>
                                      <p:to>
                                        <p:strVal val="visible"/>
                                      </p:to>
                                    </p:set>
                                    <p:animEffect transition="out" filter="fade">
                                      <p:cBhvr additive="base" accumulate="none">
                                        <p:cTn id="353" dur="237" fill="hold">
                                          <p:stCondLst>
                                            <p:cond delay="1658"/>
                                          </p:stCondLst>
                                        </p:cTn>
                                        <p:tgtEl>
                                          <p:spTgt spid="88"/>
                                        </p:tgtEl>
                                      </p:cBhvr>
                                    </p:animEffect>
                                    <p:animEffect transition="in" filter="fade">
                                      <p:cBhvr additive="base" accumulate="none">
                                        <p:cTn id="354" dur="237" fill="hold">
                                          <p:stCondLst>
                                            <p:cond delay="0"/>
                                          </p:stCondLst>
                                        </p:cTn>
                                        <p:tgtEl>
                                          <p:spTgt spid="88"/>
                                        </p:tgtEl>
                                      </p:cBhvr>
                                    </p:animEffect>
                                    <p:set>
                                      <p:cBhvr additive="base" accumulate="none">
                                        <p:cTn id="355" dur="1" fill="hold">
                                          <p:stCondLst>
                                            <p:cond delay="1894"/>
                                          </p:stCondLst>
                                        </p:cTn>
                                        <p:tgtEl>
                                          <p:spTgt spid="88"/>
                                        </p:tgtEl>
                                        <p:attrNameLst>
                                          <p:attrName>style.visibility</p:attrName>
                                        </p:attrNameLst>
                                      </p:cBhvr>
                                      <p:to>
                                        <p:strVal val="hidden"/>
                                      </p:to>
                                    </p:set>
                                    <p:set>
                                      <p:cBhvr additive="base" accumulate="none">
                                        <p:cTn id="356" dur="2179" fill="hold">
                                          <p:stCondLst>
                                            <p:cond delay="0"/>
                                          </p:stCondLst>
                                        </p:cTn>
                                        <p:tgtEl>
                                          <p:spTgt spid="88"/>
                                        </p:tgtEl>
                                        <p:attrNameLst>
                                          <p:attrName/>
                                        </p:attrNameLst>
                                      </p:cBhvr>
                                      <p:to>
                                        <p:strVal val=""/>
                                      </p:to>
                                    </p:set>
                                  </p:childTnLst>
                                </p:cTn>
                              </p:par>
                              <p:par>
                                <p:cTn id="357" presetID="0" presetClass="path" presetSubtype="0" repeatCount="indefinite" fill="hold" grpId="1" nodeType="withEffect">
                                  <p:stCondLst>
                                    <p:cond delay="0"/>
                                  </p:stCondLst>
                                  <p:childTnLst>
                                    <p:animMotion origin="layout" path="M 2.91667E-6 -1.11111E-6 C -0.04011 -0.14375 -0.07305 -0.07477 -0.10899 -0.21713 " pathEditMode="relative" rAng="0" ptsTypes="AA">
                                      <p:cBhvr>
                                        <p:cTn id="358" dur="3515" fill="hold"/>
                                        <p:tgtEl>
                                          <p:spTgt spid="88"/>
                                        </p:tgtEl>
                                        <p:attrNameLst>
                                          <p:attrName>ppt_x</p:attrName>
                                          <p:attrName>ppt_y</p:attrName>
                                        </p:attrNameLst>
                                      </p:cBhvr>
                                      <p:rCtr x="-5456" y="-10856"/>
                                    </p:animMotion>
                                  </p:childTnLst>
                                </p:cTn>
                              </p:par>
                              <p:par>
                                <p:cTn id="359" presetID="10" presetClass="entr" presetSubtype="0" repeatCount="indefinite" fill="hold" grpId="0" nodeType="withEffect">
                                  <p:stCondLst>
                                    <p:cond delay="0"/>
                                  </p:stCondLst>
                                  <p:childTnLst>
                                    <p:set>
                                      <p:cBhvr>
                                        <p:cTn id="360" dur="1" fill="hold">
                                          <p:stCondLst>
                                            <p:cond delay="0"/>
                                          </p:stCondLst>
                                        </p:cTn>
                                        <p:tgtEl>
                                          <p:spTgt spid="89"/>
                                        </p:tgtEl>
                                        <p:attrNameLst>
                                          <p:attrName>style.visibility</p:attrName>
                                        </p:attrNameLst>
                                      </p:cBhvr>
                                      <p:to>
                                        <p:strVal val="visible"/>
                                      </p:to>
                                    </p:set>
                                    <p:animEffect transition="out" filter="fade">
                                      <p:cBhvr additive="base" accumulate="none">
                                        <p:cTn id="361" dur="305" fill="hold">
                                          <p:stCondLst>
                                            <p:cond delay="2133"/>
                                          </p:stCondLst>
                                        </p:cTn>
                                        <p:tgtEl>
                                          <p:spTgt spid="89"/>
                                        </p:tgtEl>
                                      </p:cBhvr>
                                    </p:animEffect>
                                    <p:animEffect transition="in" filter="fade">
                                      <p:cBhvr additive="base" accumulate="none">
                                        <p:cTn id="362" dur="305" fill="hold">
                                          <p:stCondLst>
                                            <p:cond delay="0"/>
                                          </p:stCondLst>
                                        </p:cTn>
                                        <p:tgtEl>
                                          <p:spTgt spid="89"/>
                                        </p:tgtEl>
                                      </p:cBhvr>
                                    </p:animEffect>
                                    <p:set>
                                      <p:cBhvr additive="base" accumulate="none">
                                        <p:cTn id="363" dur="1" fill="hold">
                                          <p:stCondLst>
                                            <p:cond delay="2437"/>
                                          </p:stCondLst>
                                        </p:cTn>
                                        <p:tgtEl>
                                          <p:spTgt spid="89"/>
                                        </p:tgtEl>
                                        <p:attrNameLst>
                                          <p:attrName>style.visibility</p:attrName>
                                        </p:attrNameLst>
                                      </p:cBhvr>
                                      <p:to>
                                        <p:strVal val="hidden"/>
                                      </p:to>
                                    </p:set>
                                    <p:set>
                                      <p:cBhvr additive="base" accumulate="none">
                                        <p:cTn id="364" dur="2804" fill="hold">
                                          <p:stCondLst>
                                            <p:cond delay="0"/>
                                          </p:stCondLst>
                                        </p:cTn>
                                        <p:tgtEl>
                                          <p:spTgt spid="89"/>
                                        </p:tgtEl>
                                        <p:attrNameLst>
                                          <p:attrName/>
                                        </p:attrNameLst>
                                      </p:cBhvr>
                                      <p:to>
                                        <p:strVal val=""/>
                                      </p:to>
                                    </p:set>
                                  </p:childTnLst>
                                </p:cTn>
                              </p:par>
                              <p:par>
                                <p:cTn id="365" presetID="0" presetClass="path" presetSubtype="0" repeatCount="indefinite" fill="hold" grpId="1" nodeType="withEffect">
                                  <p:stCondLst>
                                    <p:cond delay="0"/>
                                  </p:stCondLst>
                                  <p:childTnLst>
                                    <p:animMotion origin="layout" path="M -0.00013 -2.22222E-6 C 0.08372 -0.1206 0.14375 -0.01111 0.1983 -0.14097 " pathEditMode="relative" rAng="0" ptsTypes="AA">
                                      <p:cBhvr>
                                        <p:cTn id="366" dur="2924" fill="hold"/>
                                        <p:tgtEl>
                                          <p:spTgt spid="89"/>
                                        </p:tgtEl>
                                        <p:attrNameLst>
                                          <p:attrName>ppt_x</p:attrName>
                                          <p:attrName>ppt_y</p:attrName>
                                        </p:attrNameLst>
                                      </p:cBhvr>
                                      <p:rCtr x="9922" y="-7060"/>
                                    </p:animMotion>
                                  </p:childTnLst>
                                </p:cTn>
                              </p:par>
                              <p:par>
                                <p:cTn id="367" presetID="10" presetClass="entr" presetSubtype="0" repeatCount="indefinite" fill="hold" grpId="0" nodeType="withEffect">
                                  <p:stCondLst>
                                    <p:cond delay="0"/>
                                  </p:stCondLst>
                                  <p:childTnLst>
                                    <p:set>
                                      <p:cBhvr>
                                        <p:cTn id="368" dur="1" fill="hold">
                                          <p:stCondLst>
                                            <p:cond delay="0"/>
                                          </p:stCondLst>
                                        </p:cTn>
                                        <p:tgtEl>
                                          <p:spTgt spid="90"/>
                                        </p:tgtEl>
                                        <p:attrNameLst>
                                          <p:attrName>style.visibility</p:attrName>
                                        </p:attrNameLst>
                                      </p:cBhvr>
                                      <p:to>
                                        <p:strVal val="visible"/>
                                      </p:to>
                                    </p:set>
                                    <p:animEffect transition="out" filter="fade">
                                      <p:cBhvr additive="base" accumulate="none">
                                        <p:cTn id="369" dur="324" fill="hold">
                                          <p:stCondLst>
                                            <p:cond delay="2271"/>
                                          </p:stCondLst>
                                        </p:cTn>
                                        <p:tgtEl>
                                          <p:spTgt spid="90"/>
                                        </p:tgtEl>
                                      </p:cBhvr>
                                    </p:animEffect>
                                    <p:animEffect transition="in" filter="fade">
                                      <p:cBhvr additive="base" accumulate="none">
                                        <p:cTn id="370" dur="324" fill="hold">
                                          <p:stCondLst>
                                            <p:cond delay="0"/>
                                          </p:stCondLst>
                                        </p:cTn>
                                        <p:tgtEl>
                                          <p:spTgt spid="90"/>
                                        </p:tgtEl>
                                      </p:cBhvr>
                                    </p:animEffect>
                                    <p:set>
                                      <p:cBhvr additive="base" accumulate="none">
                                        <p:cTn id="371" dur="1" fill="hold">
                                          <p:stCondLst>
                                            <p:cond delay="2594"/>
                                          </p:stCondLst>
                                        </p:cTn>
                                        <p:tgtEl>
                                          <p:spTgt spid="90"/>
                                        </p:tgtEl>
                                        <p:attrNameLst>
                                          <p:attrName>style.visibility</p:attrName>
                                        </p:attrNameLst>
                                      </p:cBhvr>
                                      <p:to>
                                        <p:strVal val="hidden"/>
                                      </p:to>
                                    </p:set>
                                    <p:set>
                                      <p:cBhvr additive="base" accumulate="none">
                                        <p:cTn id="372" dur="2984" fill="hold">
                                          <p:stCondLst>
                                            <p:cond delay="0"/>
                                          </p:stCondLst>
                                        </p:cTn>
                                        <p:tgtEl>
                                          <p:spTgt spid="90"/>
                                        </p:tgtEl>
                                        <p:attrNameLst>
                                          <p:attrName/>
                                        </p:attrNameLst>
                                      </p:cBhvr>
                                      <p:to>
                                        <p:strVal val=""/>
                                      </p:to>
                                    </p:set>
                                  </p:childTnLst>
                                </p:cTn>
                              </p:par>
                              <p:par>
                                <p:cTn id="37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74" dur="2415" fill="hold"/>
                                        <p:tgtEl>
                                          <p:spTgt spid="90"/>
                                        </p:tgtEl>
                                        <p:attrNameLst>
                                          <p:attrName>ppt_x</p:attrName>
                                          <p:attrName>ppt_y</p:attrName>
                                        </p:attrNameLst>
                                      </p:cBhvr>
                                      <p:rCtr x="8138" y="-1852"/>
                                    </p:animMotion>
                                  </p:childTnLst>
                                </p:cTn>
                              </p:par>
                              <p:par>
                                <p:cTn id="375" presetID="10" presetClass="entr" presetSubtype="0" repeatCount="indefinite" fill="hold" grpId="0" nodeType="withEffect">
                                  <p:stCondLst>
                                    <p:cond delay="0"/>
                                  </p:stCondLst>
                                  <p:childTnLst>
                                    <p:set>
                                      <p:cBhvr>
                                        <p:cTn id="376" dur="1" fill="hold">
                                          <p:stCondLst>
                                            <p:cond delay="0"/>
                                          </p:stCondLst>
                                        </p:cTn>
                                        <p:tgtEl>
                                          <p:spTgt spid="91"/>
                                        </p:tgtEl>
                                        <p:attrNameLst>
                                          <p:attrName>style.visibility</p:attrName>
                                        </p:attrNameLst>
                                      </p:cBhvr>
                                      <p:to>
                                        <p:strVal val="visible"/>
                                      </p:to>
                                    </p:set>
                                    <p:animEffect transition="out" filter="fade">
                                      <p:cBhvr additive="base" accumulate="none">
                                        <p:cTn id="377" dur="289" fill="hold">
                                          <p:stCondLst>
                                            <p:cond delay="2024"/>
                                          </p:stCondLst>
                                        </p:cTn>
                                        <p:tgtEl>
                                          <p:spTgt spid="91"/>
                                        </p:tgtEl>
                                      </p:cBhvr>
                                    </p:animEffect>
                                    <p:animEffect transition="in" filter="fade">
                                      <p:cBhvr additive="base" accumulate="none">
                                        <p:cTn id="378" dur="289" fill="hold">
                                          <p:stCondLst>
                                            <p:cond delay="0"/>
                                          </p:stCondLst>
                                        </p:cTn>
                                        <p:tgtEl>
                                          <p:spTgt spid="91"/>
                                        </p:tgtEl>
                                      </p:cBhvr>
                                    </p:animEffect>
                                    <p:set>
                                      <p:cBhvr additive="base" accumulate="none">
                                        <p:cTn id="379" dur="1" fill="hold">
                                          <p:stCondLst>
                                            <p:cond delay="2311"/>
                                          </p:stCondLst>
                                        </p:cTn>
                                        <p:tgtEl>
                                          <p:spTgt spid="91"/>
                                        </p:tgtEl>
                                        <p:attrNameLst>
                                          <p:attrName>style.visibility</p:attrName>
                                        </p:attrNameLst>
                                      </p:cBhvr>
                                      <p:to>
                                        <p:strVal val="hidden"/>
                                      </p:to>
                                    </p:set>
                                    <p:set>
                                      <p:cBhvr additive="base" accumulate="none">
                                        <p:cTn id="380" dur="2659" fill="hold">
                                          <p:stCondLst>
                                            <p:cond delay="0"/>
                                          </p:stCondLst>
                                        </p:cTn>
                                        <p:tgtEl>
                                          <p:spTgt spid="91"/>
                                        </p:tgtEl>
                                        <p:attrNameLst>
                                          <p:attrName/>
                                        </p:attrNameLst>
                                      </p:cBhvr>
                                      <p:to>
                                        <p:strVal val=""/>
                                      </p:to>
                                    </p:set>
                                  </p:childTnLst>
                                </p:cTn>
                              </p:par>
                              <p:par>
                                <p:cTn id="381" presetID="0" presetClass="path" presetSubtype="0" repeatCount="indefinite" fill="hold" grpId="1" nodeType="withEffect">
                                  <p:stCondLst>
                                    <p:cond delay="0"/>
                                  </p:stCondLst>
                                  <p:childTnLst>
                                    <p:animMotion origin="layout" path="M 4.16667E-6 1.11111E-6 C -0.04024 -0.14421 0.01731 -0.1956 -0.003 -0.34421 " pathEditMode="relative" rAng="0" ptsTypes="AA">
                                      <p:cBhvr>
                                        <p:cTn id="382" dur="2191" fill="hold"/>
                                        <p:tgtEl>
                                          <p:spTgt spid="91"/>
                                        </p:tgtEl>
                                        <p:attrNameLst>
                                          <p:attrName>ppt_x</p:attrName>
                                          <p:attrName>ppt_y</p:attrName>
                                        </p:attrNameLst>
                                      </p:cBhvr>
                                      <p:rCtr x="-664" y="-17222"/>
                                    </p:animMotion>
                                  </p:childTnLst>
                                </p:cTn>
                              </p:par>
                              <p:par>
                                <p:cTn id="383" presetID="10" presetClass="entr" presetSubtype="0" repeatCount="indefinite" fill="hold" grpId="0" nodeType="withEffect">
                                  <p:stCondLst>
                                    <p:cond delay="0"/>
                                  </p:stCondLst>
                                  <p:childTnLst>
                                    <p:set>
                                      <p:cBhvr>
                                        <p:cTn id="384" dur="1" fill="hold">
                                          <p:stCondLst>
                                            <p:cond delay="0"/>
                                          </p:stCondLst>
                                        </p:cTn>
                                        <p:tgtEl>
                                          <p:spTgt spid="92"/>
                                        </p:tgtEl>
                                        <p:attrNameLst>
                                          <p:attrName>style.visibility</p:attrName>
                                        </p:attrNameLst>
                                      </p:cBhvr>
                                      <p:to>
                                        <p:strVal val="visible"/>
                                      </p:to>
                                    </p:set>
                                    <p:animEffect transition="out" filter="fade">
                                      <p:cBhvr additive="base" accumulate="none">
                                        <p:cTn id="385" dur="346" fill="hold">
                                          <p:stCondLst>
                                            <p:cond delay="2419"/>
                                          </p:stCondLst>
                                        </p:cTn>
                                        <p:tgtEl>
                                          <p:spTgt spid="92"/>
                                        </p:tgtEl>
                                      </p:cBhvr>
                                    </p:animEffect>
                                    <p:animEffect transition="in" filter="fade">
                                      <p:cBhvr additive="base" accumulate="none">
                                        <p:cTn id="386" dur="346" fill="hold">
                                          <p:stCondLst>
                                            <p:cond delay="0"/>
                                          </p:stCondLst>
                                        </p:cTn>
                                        <p:tgtEl>
                                          <p:spTgt spid="92"/>
                                        </p:tgtEl>
                                      </p:cBhvr>
                                    </p:animEffect>
                                    <p:set>
                                      <p:cBhvr additive="base" accumulate="none">
                                        <p:cTn id="387" dur="1" fill="hold">
                                          <p:stCondLst>
                                            <p:cond delay="2763"/>
                                          </p:stCondLst>
                                        </p:cTn>
                                        <p:tgtEl>
                                          <p:spTgt spid="92"/>
                                        </p:tgtEl>
                                        <p:attrNameLst>
                                          <p:attrName>style.visibility</p:attrName>
                                        </p:attrNameLst>
                                      </p:cBhvr>
                                      <p:to>
                                        <p:strVal val="hidden"/>
                                      </p:to>
                                    </p:set>
                                    <p:set>
                                      <p:cBhvr additive="base" accumulate="none">
                                        <p:cTn id="388" dur="3180" fill="hold">
                                          <p:stCondLst>
                                            <p:cond delay="0"/>
                                          </p:stCondLst>
                                        </p:cTn>
                                        <p:tgtEl>
                                          <p:spTgt spid="92"/>
                                        </p:tgtEl>
                                        <p:attrNameLst>
                                          <p:attrName/>
                                        </p:attrNameLst>
                                      </p:cBhvr>
                                      <p:to>
                                        <p:strVal val=""/>
                                      </p:to>
                                    </p:set>
                                  </p:childTnLst>
                                </p:cTn>
                              </p:par>
                              <p:par>
                                <p:cTn id="389" presetID="0" presetClass="path" presetSubtype="0" repeatCount="indefinite" fill="hold" grpId="1" nodeType="withEffect">
                                  <p:stCondLst>
                                    <p:cond delay="0"/>
                                  </p:stCondLst>
                                  <p:childTnLst>
                                    <p:animMotion origin="layout" path="M 2.5E-6 -1.48148E-6 C 0.00377 -0.22477 0.15403 -0.14305 0.13372 -0.2912 " pathEditMode="relative" rAng="0" ptsTypes="AA">
                                      <p:cBhvr>
                                        <p:cTn id="390" dur="2340" fill="hold"/>
                                        <p:tgtEl>
                                          <p:spTgt spid="92"/>
                                        </p:tgtEl>
                                        <p:attrNameLst>
                                          <p:attrName>ppt_x</p:attrName>
                                          <p:attrName>ppt_y</p:attrName>
                                        </p:attrNameLst>
                                      </p:cBhvr>
                                      <p:rCtr x="6771" y="-14560"/>
                                    </p:animMotion>
                                  </p:childTnLst>
                                </p:cTn>
                              </p:par>
                              <p:par>
                                <p:cTn id="391" presetID="10" presetClass="entr" presetSubtype="0" repeatCount="indefinite" fill="hold" grpId="0" nodeType="withEffect">
                                  <p:stCondLst>
                                    <p:cond delay="0"/>
                                  </p:stCondLst>
                                  <p:childTnLst>
                                    <p:set>
                                      <p:cBhvr>
                                        <p:cTn id="392" dur="1" fill="hold">
                                          <p:stCondLst>
                                            <p:cond delay="0"/>
                                          </p:stCondLst>
                                        </p:cTn>
                                        <p:tgtEl>
                                          <p:spTgt spid="85"/>
                                        </p:tgtEl>
                                        <p:attrNameLst>
                                          <p:attrName>style.visibility</p:attrName>
                                        </p:attrNameLst>
                                      </p:cBhvr>
                                      <p:to>
                                        <p:strVal val="visible"/>
                                      </p:to>
                                    </p:set>
                                    <p:animEffect transition="out" filter="fade">
                                      <p:cBhvr additive="base" accumulate="none">
                                        <p:cTn id="393" dur="277" fill="hold">
                                          <p:stCondLst>
                                            <p:cond delay="1937"/>
                                          </p:stCondLst>
                                        </p:cTn>
                                        <p:tgtEl>
                                          <p:spTgt spid="85"/>
                                        </p:tgtEl>
                                      </p:cBhvr>
                                    </p:animEffect>
                                    <p:animEffect transition="in" filter="fade">
                                      <p:cBhvr additive="base" accumulate="none">
                                        <p:cTn id="394" dur="277" fill="hold">
                                          <p:stCondLst>
                                            <p:cond delay="0"/>
                                          </p:stCondLst>
                                        </p:cTn>
                                        <p:tgtEl>
                                          <p:spTgt spid="85"/>
                                        </p:tgtEl>
                                      </p:cBhvr>
                                    </p:animEffect>
                                    <p:set>
                                      <p:cBhvr additive="base" accumulate="none">
                                        <p:cTn id="395" dur="1" fill="hold">
                                          <p:stCondLst>
                                            <p:cond delay="2213"/>
                                          </p:stCondLst>
                                        </p:cTn>
                                        <p:tgtEl>
                                          <p:spTgt spid="85"/>
                                        </p:tgtEl>
                                        <p:attrNameLst>
                                          <p:attrName>style.visibility</p:attrName>
                                        </p:attrNameLst>
                                      </p:cBhvr>
                                      <p:to>
                                        <p:strVal val="hidden"/>
                                      </p:to>
                                    </p:set>
                                    <p:set>
                                      <p:cBhvr additive="base" accumulate="none">
                                        <p:cTn id="396" dur="2546" fill="hold">
                                          <p:stCondLst>
                                            <p:cond delay="0"/>
                                          </p:stCondLst>
                                        </p:cTn>
                                        <p:tgtEl>
                                          <p:spTgt spid="85"/>
                                        </p:tgtEl>
                                        <p:attrNameLst>
                                          <p:attrName/>
                                        </p:attrNameLst>
                                      </p:cBhvr>
                                      <p:to>
                                        <p:strVal val=""/>
                                      </p:to>
                                    </p:set>
                                  </p:childTnLst>
                                </p:cTn>
                              </p:par>
                              <p:par>
                                <p:cTn id="397" presetID="0" presetClass="path" presetSubtype="0" repeatCount="indefinite" fill="hold" grpId="1" nodeType="withEffect">
                                  <p:stCondLst>
                                    <p:cond delay="0"/>
                                  </p:stCondLst>
                                  <p:childTnLst>
                                    <p:animMotion origin="layout" path="M -2.70833E-6 -3.7037E-7 C 0.07604 -0.05301 0.06667 -0.19606 0.09636 -0.33518 " pathEditMode="relative" rAng="0" ptsTypes="AA">
                                      <p:cBhvr>
                                        <p:cTn id="398" dur="3347" fill="hold"/>
                                        <p:tgtEl>
                                          <p:spTgt spid="85"/>
                                        </p:tgtEl>
                                        <p:attrNameLst>
                                          <p:attrName>ppt_x</p:attrName>
                                          <p:attrName>ppt_y</p:attrName>
                                        </p:attrNameLst>
                                      </p:cBhvr>
                                      <p:rCtr x="4818" y="-16759"/>
                                    </p:animMotion>
                                  </p:childTnLst>
                                </p:cTn>
                              </p:par>
                              <p:par>
                                <p:cTn id="399" presetID="10" presetClass="entr" presetSubtype="0" repeatCount="indefinite" fill="hold" grpId="0" nodeType="withEffect">
                                  <p:stCondLst>
                                    <p:cond delay="0"/>
                                  </p:stCondLst>
                                  <p:childTnLst>
                                    <p:set>
                                      <p:cBhvr>
                                        <p:cTn id="400" dur="1" fill="hold">
                                          <p:stCondLst>
                                            <p:cond delay="0"/>
                                          </p:stCondLst>
                                        </p:cTn>
                                        <p:tgtEl>
                                          <p:spTgt spid="93"/>
                                        </p:tgtEl>
                                        <p:attrNameLst>
                                          <p:attrName>style.visibility</p:attrName>
                                        </p:attrNameLst>
                                      </p:cBhvr>
                                      <p:to>
                                        <p:strVal val="visible"/>
                                      </p:to>
                                    </p:set>
                                    <p:animEffect transition="out" filter="fade">
                                      <p:cBhvr additive="base" accumulate="none">
                                        <p:cTn id="401" dur="273" fill="hold">
                                          <p:stCondLst>
                                            <p:cond delay="1912"/>
                                          </p:stCondLst>
                                        </p:cTn>
                                        <p:tgtEl>
                                          <p:spTgt spid="93"/>
                                        </p:tgtEl>
                                      </p:cBhvr>
                                    </p:animEffect>
                                    <p:animEffect transition="in" filter="fade">
                                      <p:cBhvr additive="base" accumulate="none">
                                        <p:cTn id="402" dur="273" fill="hold">
                                          <p:stCondLst>
                                            <p:cond delay="0"/>
                                          </p:stCondLst>
                                        </p:cTn>
                                        <p:tgtEl>
                                          <p:spTgt spid="93"/>
                                        </p:tgtEl>
                                      </p:cBhvr>
                                    </p:animEffect>
                                    <p:set>
                                      <p:cBhvr additive="base" accumulate="none">
                                        <p:cTn id="403" dur="1" fill="hold">
                                          <p:stCondLst>
                                            <p:cond delay="2184"/>
                                          </p:stCondLst>
                                        </p:cTn>
                                        <p:tgtEl>
                                          <p:spTgt spid="93"/>
                                        </p:tgtEl>
                                        <p:attrNameLst>
                                          <p:attrName>style.visibility</p:attrName>
                                        </p:attrNameLst>
                                      </p:cBhvr>
                                      <p:to>
                                        <p:strVal val="hidden"/>
                                      </p:to>
                                    </p:set>
                                    <p:set>
                                      <p:cBhvr additive="base" accumulate="none">
                                        <p:cTn id="404" dur="2513" fill="hold">
                                          <p:stCondLst>
                                            <p:cond delay="0"/>
                                          </p:stCondLst>
                                        </p:cTn>
                                        <p:tgtEl>
                                          <p:spTgt spid="93"/>
                                        </p:tgtEl>
                                        <p:attrNameLst>
                                          <p:attrName/>
                                        </p:attrNameLst>
                                      </p:cBhvr>
                                      <p:to>
                                        <p:strVal val=""/>
                                      </p:to>
                                    </p:set>
                                  </p:childTnLst>
                                </p:cTn>
                              </p:par>
                              <p:par>
                                <p:cTn id="405" presetID="0" presetClass="path" presetSubtype="0" repeatCount="indefinite" fill="hold" grpId="1" nodeType="withEffect">
                                  <p:stCondLst>
                                    <p:cond delay="0"/>
                                  </p:stCondLst>
                                  <p:childTnLst>
                                    <p:animMotion origin="layout" path="M 4.58333E-6 7.40741E-7 C 0.06432 -0.17315 0.07669 -0.06574 0.13085 -0.23171 " pathEditMode="relative" rAng="0" ptsTypes="AA">
                                      <p:cBhvr>
                                        <p:cTn id="406" dur="2180" fill="hold"/>
                                        <p:tgtEl>
                                          <p:spTgt spid="93"/>
                                        </p:tgtEl>
                                        <p:attrNameLst>
                                          <p:attrName>ppt_x</p:attrName>
                                          <p:attrName>ppt_y</p:attrName>
                                        </p:attrNameLst>
                                      </p:cBhvr>
                                      <p:rCtr x="6536" y="-11597"/>
                                    </p:animMotion>
                                  </p:childTnLst>
                                </p:cTn>
                              </p:par>
                              <p:par>
                                <p:cTn id="407" presetID="10" presetClass="entr" presetSubtype="0" repeatCount="indefinite" fill="hold" grpId="0" nodeType="withEffect">
                                  <p:stCondLst>
                                    <p:cond delay="0"/>
                                  </p:stCondLst>
                                  <p:childTnLst>
                                    <p:set>
                                      <p:cBhvr>
                                        <p:cTn id="408" dur="1" fill="hold">
                                          <p:stCondLst>
                                            <p:cond delay="0"/>
                                          </p:stCondLst>
                                        </p:cTn>
                                        <p:tgtEl>
                                          <p:spTgt spid="94"/>
                                        </p:tgtEl>
                                        <p:attrNameLst>
                                          <p:attrName>style.visibility</p:attrName>
                                        </p:attrNameLst>
                                      </p:cBhvr>
                                      <p:to>
                                        <p:strVal val="visible"/>
                                      </p:to>
                                    </p:set>
                                    <p:animEffect transition="out" filter="fade">
                                      <p:cBhvr additive="base" accumulate="none">
                                        <p:cTn id="409" dur="224" fill="hold">
                                          <p:stCondLst>
                                            <p:cond delay="1569"/>
                                          </p:stCondLst>
                                        </p:cTn>
                                        <p:tgtEl>
                                          <p:spTgt spid="94"/>
                                        </p:tgtEl>
                                      </p:cBhvr>
                                    </p:animEffect>
                                    <p:animEffect transition="in" filter="fade">
                                      <p:cBhvr additive="base" accumulate="none">
                                        <p:cTn id="410" dur="224" fill="hold">
                                          <p:stCondLst>
                                            <p:cond delay="0"/>
                                          </p:stCondLst>
                                        </p:cTn>
                                        <p:tgtEl>
                                          <p:spTgt spid="94"/>
                                        </p:tgtEl>
                                      </p:cBhvr>
                                    </p:animEffect>
                                    <p:set>
                                      <p:cBhvr additive="base" accumulate="none">
                                        <p:cTn id="411" dur="1" fill="hold">
                                          <p:stCondLst>
                                            <p:cond delay="1792"/>
                                          </p:stCondLst>
                                        </p:cTn>
                                        <p:tgtEl>
                                          <p:spTgt spid="94"/>
                                        </p:tgtEl>
                                        <p:attrNameLst>
                                          <p:attrName>style.visibility</p:attrName>
                                        </p:attrNameLst>
                                      </p:cBhvr>
                                      <p:to>
                                        <p:strVal val="hidden"/>
                                      </p:to>
                                    </p:set>
                                    <p:set>
                                      <p:cBhvr additive="base" accumulate="none">
                                        <p:cTn id="412" dur="2062" fill="hold">
                                          <p:stCondLst>
                                            <p:cond delay="0"/>
                                          </p:stCondLst>
                                        </p:cTn>
                                        <p:tgtEl>
                                          <p:spTgt spid="94"/>
                                        </p:tgtEl>
                                        <p:attrNameLst>
                                          <p:attrName/>
                                        </p:attrNameLst>
                                      </p:cBhvr>
                                      <p:to>
                                        <p:strVal val=""/>
                                      </p:to>
                                    </p:set>
                                  </p:childTnLst>
                                </p:cTn>
                              </p:par>
                              <p:par>
                                <p:cTn id="413" presetID="0" presetClass="path" presetSubtype="0" repeatCount="indefinite" fill="hold" grpId="1" nodeType="withEffect">
                                  <p:stCondLst>
                                    <p:cond delay="0"/>
                                  </p:stCondLst>
                                  <p:childTnLst>
                                    <p:animMotion origin="layout" path="M 4.58333E-6 -3.7037E-7 C -0.01472 -0.12338 -0.08021 -0.21551 -0.01003 -0.36713 " pathEditMode="relative" rAng="0" ptsTypes="AA">
                                      <p:cBhvr>
                                        <p:cTn id="414" dur="2645" fill="hold"/>
                                        <p:tgtEl>
                                          <p:spTgt spid="94"/>
                                        </p:tgtEl>
                                        <p:attrNameLst>
                                          <p:attrName>ppt_x</p:attrName>
                                          <p:attrName>ppt_y</p:attrName>
                                        </p:attrNameLst>
                                      </p:cBhvr>
                                      <p:rCtr x="-2096" y="-18356"/>
                                    </p:animMotion>
                                  </p:childTnLst>
                                </p:cTn>
                              </p:par>
                              <p:par>
                                <p:cTn id="415" presetID="10" presetClass="entr" presetSubtype="0" repeatCount="indefinite" fill="hold" grpId="0" nodeType="withEffect">
                                  <p:stCondLst>
                                    <p:cond delay="0"/>
                                  </p:stCondLst>
                                  <p:childTnLst>
                                    <p:set>
                                      <p:cBhvr>
                                        <p:cTn id="416" dur="1" fill="hold">
                                          <p:stCondLst>
                                            <p:cond delay="0"/>
                                          </p:stCondLst>
                                        </p:cTn>
                                        <p:tgtEl>
                                          <p:spTgt spid="95"/>
                                        </p:tgtEl>
                                        <p:attrNameLst>
                                          <p:attrName>style.visibility</p:attrName>
                                        </p:attrNameLst>
                                      </p:cBhvr>
                                      <p:to>
                                        <p:strVal val="visible"/>
                                      </p:to>
                                    </p:set>
                                    <p:animEffect transition="out" filter="fade">
                                      <p:cBhvr additive="base" accumulate="none">
                                        <p:cTn id="417" dur="389" fill="hold">
                                          <p:stCondLst>
                                            <p:cond delay="2724"/>
                                          </p:stCondLst>
                                        </p:cTn>
                                        <p:tgtEl>
                                          <p:spTgt spid="95"/>
                                        </p:tgtEl>
                                      </p:cBhvr>
                                    </p:animEffect>
                                    <p:animEffect transition="in" filter="fade">
                                      <p:cBhvr additive="base" accumulate="none">
                                        <p:cTn id="418" dur="389" fill="hold">
                                          <p:stCondLst>
                                            <p:cond delay="0"/>
                                          </p:stCondLst>
                                        </p:cTn>
                                        <p:tgtEl>
                                          <p:spTgt spid="95"/>
                                        </p:tgtEl>
                                      </p:cBhvr>
                                    </p:animEffect>
                                    <p:set>
                                      <p:cBhvr additive="base" accumulate="none">
                                        <p:cTn id="419" dur="1" fill="hold">
                                          <p:stCondLst>
                                            <p:cond delay="3112"/>
                                          </p:stCondLst>
                                        </p:cTn>
                                        <p:tgtEl>
                                          <p:spTgt spid="95"/>
                                        </p:tgtEl>
                                        <p:attrNameLst>
                                          <p:attrName>style.visibility</p:attrName>
                                        </p:attrNameLst>
                                      </p:cBhvr>
                                      <p:to>
                                        <p:strVal val="hidden"/>
                                      </p:to>
                                    </p:set>
                                    <p:set>
                                      <p:cBhvr additive="base" accumulate="none">
                                        <p:cTn id="420" dur="3580" fill="hold">
                                          <p:stCondLst>
                                            <p:cond delay="0"/>
                                          </p:stCondLst>
                                        </p:cTn>
                                        <p:tgtEl>
                                          <p:spTgt spid="95"/>
                                        </p:tgtEl>
                                        <p:attrNameLst>
                                          <p:attrName/>
                                        </p:attrNameLst>
                                      </p:cBhvr>
                                      <p:to>
                                        <p:strVal val=""/>
                                      </p:to>
                                    </p:set>
                                  </p:childTnLst>
                                </p:cTn>
                              </p:par>
                              <p:par>
                                <p:cTn id="421" presetID="0" presetClass="path" presetSubtype="0" repeatCount="indefinite" fill="hold" grpId="1" nodeType="withEffect">
                                  <p:stCondLst>
                                    <p:cond delay="0"/>
                                  </p:stCondLst>
                                  <p:childTnLst>
                                    <p:animMotion origin="layout" path="M -2.70833E-6 2.96296E-6 C 0.00287 -0.24885 0.12019 -0.15834 0.10443 -0.32223 " pathEditMode="relative" rAng="0" ptsTypes="AA">
                                      <p:cBhvr>
                                        <p:cTn id="422" dur="2595" fill="hold"/>
                                        <p:tgtEl>
                                          <p:spTgt spid="95"/>
                                        </p:tgtEl>
                                        <p:attrNameLst>
                                          <p:attrName>ppt_x</p:attrName>
                                          <p:attrName>ppt_y</p:attrName>
                                        </p:attrNameLst>
                                      </p:cBhvr>
                                      <p:rCtr x="5286" y="-16111"/>
                                    </p:animMotion>
                                  </p:childTnLst>
                                </p:cTn>
                              </p:par>
                              <p:par>
                                <p:cTn id="423" presetID="10" presetClass="entr" presetSubtype="0" repeatCount="indefinite" fill="hold" grpId="0" nodeType="withEffect">
                                  <p:stCondLst>
                                    <p:cond delay="0"/>
                                  </p:stCondLst>
                                  <p:childTnLst>
                                    <p:set>
                                      <p:cBhvr>
                                        <p:cTn id="424" dur="1" fill="hold">
                                          <p:stCondLst>
                                            <p:cond delay="0"/>
                                          </p:stCondLst>
                                        </p:cTn>
                                        <p:tgtEl>
                                          <p:spTgt spid="96"/>
                                        </p:tgtEl>
                                        <p:attrNameLst>
                                          <p:attrName>style.visibility</p:attrName>
                                        </p:attrNameLst>
                                      </p:cBhvr>
                                      <p:to>
                                        <p:strVal val="visible"/>
                                      </p:to>
                                    </p:set>
                                    <p:animEffect transition="out" filter="fade">
                                      <p:cBhvr additive="base" accumulate="none">
                                        <p:cTn id="425" dur="269" fill="hold">
                                          <p:stCondLst>
                                            <p:cond delay="1880"/>
                                          </p:stCondLst>
                                        </p:cTn>
                                        <p:tgtEl>
                                          <p:spTgt spid="96"/>
                                        </p:tgtEl>
                                      </p:cBhvr>
                                    </p:animEffect>
                                    <p:animEffect transition="in" filter="fade">
                                      <p:cBhvr additive="base" accumulate="none">
                                        <p:cTn id="426" dur="269" fill="hold">
                                          <p:stCondLst>
                                            <p:cond delay="0"/>
                                          </p:stCondLst>
                                        </p:cTn>
                                        <p:tgtEl>
                                          <p:spTgt spid="96"/>
                                        </p:tgtEl>
                                      </p:cBhvr>
                                    </p:animEffect>
                                    <p:set>
                                      <p:cBhvr additive="base" accumulate="none">
                                        <p:cTn id="427" dur="1" fill="hold">
                                          <p:stCondLst>
                                            <p:cond delay="2147"/>
                                          </p:stCondLst>
                                        </p:cTn>
                                        <p:tgtEl>
                                          <p:spTgt spid="96"/>
                                        </p:tgtEl>
                                        <p:attrNameLst>
                                          <p:attrName>style.visibility</p:attrName>
                                        </p:attrNameLst>
                                      </p:cBhvr>
                                      <p:to>
                                        <p:strVal val="hidden"/>
                                      </p:to>
                                    </p:set>
                                    <p:set>
                                      <p:cBhvr additive="base" accumulate="none">
                                        <p:cTn id="428" dur="2471" fill="hold">
                                          <p:stCondLst>
                                            <p:cond delay="0"/>
                                          </p:stCondLst>
                                        </p:cTn>
                                        <p:tgtEl>
                                          <p:spTgt spid="96"/>
                                        </p:tgtEl>
                                        <p:attrNameLst>
                                          <p:attrName/>
                                        </p:attrNameLst>
                                      </p:cBhvr>
                                      <p:to>
                                        <p:strVal val=""/>
                                      </p:to>
                                    </p:set>
                                  </p:childTnLst>
                                </p:cTn>
                              </p:par>
                              <p:par>
                                <p:cTn id="429" presetID="0" presetClass="path" presetSubtype="0" repeatCount="indefinite" fill="hold" grpId="1" nodeType="withEffect">
                                  <p:stCondLst>
                                    <p:cond delay="0"/>
                                  </p:stCondLst>
                                  <p:childTnLst>
                                    <p:animMotion origin="layout" path="M 1.875E-6 -4.44444E-6 C -0.04479 -0.1655 -0.08151 -0.08634 -0.12149 -0.25023 " pathEditMode="relative" rAng="0" ptsTypes="AA">
                                      <p:cBhvr>
                                        <p:cTn id="430" dur="2961" fill="hold"/>
                                        <p:tgtEl>
                                          <p:spTgt spid="96"/>
                                        </p:tgtEl>
                                        <p:attrNameLst>
                                          <p:attrName>ppt_x</p:attrName>
                                          <p:attrName>ppt_y</p:attrName>
                                        </p:attrNameLst>
                                      </p:cBhvr>
                                      <p:rCtr x="-6081" y="-12523"/>
                                    </p:animMotion>
                                  </p:childTnLst>
                                </p:cTn>
                              </p:par>
                              <p:par>
                                <p:cTn id="431" presetID="10" presetClass="entr" presetSubtype="0" repeatCount="indefinite" fill="hold" grpId="0" nodeType="withEffect">
                                  <p:stCondLst>
                                    <p:cond delay="0"/>
                                  </p:stCondLst>
                                  <p:childTnLst>
                                    <p:set>
                                      <p:cBhvr>
                                        <p:cTn id="432" dur="1" fill="hold">
                                          <p:stCondLst>
                                            <p:cond delay="0"/>
                                          </p:stCondLst>
                                        </p:cTn>
                                        <p:tgtEl>
                                          <p:spTgt spid="97"/>
                                        </p:tgtEl>
                                        <p:attrNameLst>
                                          <p:attrName>style.visibility</p:attrName>
                                        </p:attrNameLst>
                                      </p:cBhvr>
                                      <p:to>
                                        <p:strVal val="visible"/>
                                      </p:to>
                                    </p:set>
                                    <p:animEffect transition="out" filter="fade">
                                      <p:cBhvr additive="base" accumulate="none">
                                        <p:cTn id="433" dur="227" fill="hold">
                                          <p:stCondLst>
                                            <p:cond delay="1590"/>
                                          </p:stCondLst>
                                        </p:cTn>
                                        <p:tgtEl>
                                          <p:spTgt spid="97"/>
                                        </p:tgtEl>
                                      </p:cBhvr>
                                    </p:animEffect>
                                    <p:animEffect transition="in" filter="fade">
                                      <p:cBhvr additive="base" accumulate="none">
                                        <p:cTn id="434" dur="227" fill="hold">
                                          <p:stCondLst>
                                            <p:cond delay="0"/>
                                          </p:stCondLst>
                                        </p:cTn>
                                        <p:tgtEl>
                                          <p:spTgt spid="97"/>
                                        </p:tgtEl>
                                      </p:cBhvr>
                                    </p:animEffect>
                                    <p:set>
                                      <p:cBhvr additive="base" accumulate="none">
                                        <p:cTn id="435" dur="1" fill="hold">
                                          <p:stCondLst>
                                            <p:cond delay="1816"/>
                                          </p:stCondLst>
                                        </p:cTn>
                                        <p:tgtEl>
                                          <p:spTgt spid="97"/>
                                        </p:tgtEl>
                                        <p:attrNameLst>
                                          <p:attrName>style.visibility</p:attrName>
                                        </p:attrNameLst>
                                      </p:cBhvr>
                                      <p:to>
                                        <p:strVal val="hidden"/>
                                      </p:to>
                                    </p:set>
                                    <p:set>
                                      <p:cBhvr additive="base" accumulate="none">
                                        <p:cTn id="436" dur="2090" fill="hold">
                                          <p:stCondLst>
                                            <p:cond delay="0"/>
                                          </p:stCondLst>
                                        </p:cTn>
                                        <p:tgtEl>
                                          <p:spTgt spid="97"/>
                                        </p:tgtEl>
                                        <p:attrNameLst>
                                          <p:attrName/>
                                        </p:attrNameLst>
                                      </p:cBhvr>
                                      <p:to>
                                        <p:strVal val=""/>
                                      </p:to>
                                    </p:set>
                                  </p:childTnLst>
                                </p:cTn>
                              </p:par>
                              <p:par>
                                <p:cTn id="437"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438" dur="2965" fill="hold"/>
                                        <p:tgtEl>
                                          <p:spTgt spid="97"/>
                                        </p:tgtEl>
                                        <p:attrNameLst>
                                          <p:attrName>ppt_x</p:attrName>
                                          <p:attrName>ppt_y</p:attrName>
                                        </p:attrNameLst>
                                      </p:cBhvr>
                                      <p:rCtr x="12422" y="-12106"/>
                                    </p:animMotion>
                                  </p:childTnLst>
                                </p:cTn>
                              </p:par>
                              <p:par>
                                <p:cTn id="439" presetID="10" presetClass="entr" presetSubtype="0" repeatCount="indefinite" fill="hold" grpId="0" nodeType="withEffect">
                                  <p:stCondLst>
                                    <p:cond delay="0"/>
                                  </p:stCondLst>
                                  <p:childTnLst>
                                    <p:set>
                                      <p:cBhvr>
                                        <p:cTn id="440" dur="1" fill="hold">
                                          <p:stCondLst>
                                            <p:cond delay="0"/>
                                          </p:stCondLst>
                                        </p:cTn>
                                        <p:tgtEl>
                                          <p:spTgt spid="98"/>
                                        </p:tgtEl>
                                        <p:attrNameLst>
                                          <p:attrName>style.visibility</p:attrName>
                                        </p:attrNameLst>
                                      </p:cBhvr>
                                      <p:to>
                                        <p:strVal val="visible"/>
                                      </p:to>
                                    </p:set>
                                    <p:animEffect transition="out" filter="fade">
                                      <p:cBhvr additive="base" accumulate="none">
                                        <p:cTn id="441" dur="345" fill="hold">
                                          <p:stCondLst>
                                            <p:cond delay="2417"/>
                                          </p:stCondLst>
                                        </p:cTn>
                                        <p:tgtEl>
                                          <p:spTgt spid="98"/>
                                        </p:tgtEl>
                                      </p:cBhvr>
                                    </p:animEffect>
                                    <p:animEffect transition="in" filter="fade">
                                      <p:cBhvr additive="base" accumulate="none">
                                        <p:cTn id="442" dur="345" fill="hold">
                                          <p:stCondLst>
                                            <p:cond delay="0"/>
                                          </p:stCondLst>
                                        </p:cTn>
                                        <p:tgtEl>
                                          <p:spTgt spid="98"/>
                                        </p:tgtEl>
                                      </p:cBhvr>
                                    </p:animEffect>
                                    <p:set>
                                      <p:cBhvr additive="base" accumulate="none">
                                        <p:cTn id="443" dur="1" fill="hold">
                                          <p:stCondLst>
                                            <p:cond delay="2761"/>
                                          </p:stCondLst>
                                        </p:cTn>
                                        <p:tgtEl>
                                          <p:spTgt spid="98"/>
                                        </p:tgtEl>
                                        <p:attrNameLst>
                                          <p:attrName>style.visibility</p:attrName>
                                        </p:attrNameLst>
                                      </p:cBhvr>
                                      <p:to>
                                        <p:strVal val="hidden"/>
                                      </p:to>
                                    </p:set>
                                    <p:set>
                                      <p:cBhvr additive="base" accumulate="none">
                                        <p:cTn id="444" dur="3177" fill="hold">
                                          <p:stCondLst>
                                            <p:cond delay="0"/>
                                          </p:stCondLst>
                                        </p:cTn>
                                        <p:tgtEl>
                                          <p:spTgt spid="98"/>
                                        </p:tgtEl>
                                        <p:attrNameLst>
                                          <p:attrName/>
                                        </p:attrNameLst>
                                      </p:cBhvr>
                                      <p:to>
                                        <p:strVal val=""/>
                                      </p:to>
                                    </p:set>
                                  </p:childTnLst>
                                </p:cTn>
                              </p:par>
                              <p:par>
                                <p:cTn id="445" presetID="0" presetClass="path" presetSubtype="0" repeatCount="indefinite" fill="hold" grpId="1" nodeType="withEffect">
                                  <p:stCondLst>
                                    <p:cond delay="0"/>
                                  </p:stCondLst>
                                  <p:childTnLst>
                                    <p:animMotion origin="layout" path="M -2.08333E-7 -3.33333E-6 C 0.0332 -0.23611 0.0431 -0.23703 0.13763 -0.34768 " pathEditMode="relative" rAng="0" ptsTypes="AA">
                                      <p:cBhvr>
                                        <p:cTn id="446" dur="3510" fill="hold"/>
                                        <p:tgtEl>
                                          <p:spTgt spid="98"/>
                                        </p:tgtEl>
                                        <p:attrNameLst>
                                          <p:attrName>ppt_x</p:attrName>
                                          <p:attrName>ppt_y</p:attrName>
                                        </p:attrNameLst>
                                      </p:cBhvr>
                                      <p:rCtr x="6875" y="-17384"/>
                                    </p:animMotion>
                                  </p:childTnLst>
                                </p:cTn>
                              </p:par>
                              <p:par>
                                <p:cTn id="447" presetID="10" presetClass="entr" presetSubtype="0" repeatCount="indefinite" fill="hold" grpId="0" nodeType="withEffect">
                                  <p:stCondLst>
                                    <p:cond delay="0"/>
                                  </p:stCondLst>
                                  <p:childTnLst>
                                    <p:set>
                                      <p:cBhvr>
                                        <p:cTn id="448" dur="1" fill="hold">
                                          <p:stCondLst>
                                            <p:cond delay="0"/>
                                          </p:stCondLst>
                                        </p:cTn>
                                        <p:tgtEl>
                                          <p:spTgt spid="99"/>
                                        </p:tgtEl>
                                        <p:attrNameLst>
                                          <p:attrName>style.visibility</p:attrName>
                                        </p:attrNameLst>
                                      </p:cBhvr>
                                      <p:to>
                                        <p:strVal val="visible"/>
                                      </p:to>
                                    </p:set>
                                    <p:animEffect transition="out" filter="fade">
                                      <p:cBhvr additive="base" accumulate="none">
                                        <p:cTn id="449" dur="419" fill="hold">
                                          <p:stCondLst>
                                            <p:cond delay="2934"/>
                                          </p:stCondLst>
                                        </p:cTn>
                                        <p:tgtEl>
                                          <p:spTgt spid="99"/>
                                        </p:tgtEl>
                                      </p:cBhvr>
                                    </p:animEffect>
                                    <p:animEffect transition="in" filter="fade">
                                      <p:cBhvr additive="base" accumulate="none">
                                        <p:cTn id="450" dur="419" fill="hold">
                                          <p:stCondLst>
                                            <p:cond delay="0"/>
                                          </p:stCondLst>
                                        </p:cTn>
                                        <p:tgtEl>
                                          <p:spTgt spid="99"/>
                                        </p:tgtEl>
                                      </p:cBhvr>
                                    </p:animEffect>
                                    <p:set>
                                      <p:cBhvr additive="base" accumulate="none">
                                        <p:cTn id="451" dur="1" fill="hold">
                                          <p:stCondLst>
                                            <p:cond delay="3351"/>
                                          </p:stCondLst>
                                        </p:cTn>
                                        <p:tgtEl>
                                          <p:spTgt spid="99"/>
                                        </p:tgtEl>
                                        <p:attrNameLst>
                                          <p:attrName>style.visibility</p:attrName>
                                        </p:attrNameLst>
                                      </p:cBhvr>
                                      <p:to>
                                        <p:strVal val="hidden"/>
                                      </p:to>
                                    </p:set>
                                    <p:set>
                                      <p:cBhvr additive="base" accumulate="none">
                                        <p:cTn id="452" dur="3856" fill="hold">
                                          <p:stCondLst>
                                            <p:cond delay="0"/>
                                          </p:stCondLst>
                                        </p:cTn>
                                        <p:tgtEl>
                                          <p:spTgt spid="99"/>
                                        </p:tgtEl>
                                        <p:attrNameLst>
                                          <p:attrName/>
                                        </p:attrNameLst>
                                      </p:cBhvr>
                                      <p:to>
                                        <p:strVal val=""/>
                                      </p:to>
                                    </p:set>
                                  </p:childTnLst>
                                </p:cTn>
                              </p:par>
                              <p:par>
                                <p:cTn id="453" presetID="0" presetClass="path" presetSubtype="0" repeatCount="indefinite" fill="hold" grpId="1" nodeType="withEffect">
                                  <p:stCondLst>
                                    <p:cond delay="0"/>
                                  </p:stCondLst>
                                  <p:childTnLst>
                                    <p:animMotion origin="layout" path="M -3.75E-6 -2.22222E-6 C 0.00144 -0.15486 -0.16406 -0.17778 -0.12565 -0.34953 " pathEditMode="relative" rAng="0" ptsTypes="AA">
                                      <p:cBhvr>
                                        <p:cTn id="454" dur="2662" fill="hold"/>
                                        <p:tgtEl>
                                          <p:spTgt spid="99"/>
                                        </p:tgtEl>
                                        <p:attrNameLst>
                                          <p:attrName>ppt_x</p:attrName>
                                          <p:attrName>ppt_y</p:attrName>
                                        </p:attrNameLst>
                                      </p:cBhvr>
                                      <p:rCtr x="-6576" y="-17477"/>
                                    </p:animMotion>
                                  </p:childTnLst>
                                </p:cTn>
                              </p:par>
                              <p:par>
                                <p:cTn id="455" presetID="10" presetClass="entr" presetSubtype="0" repeatCount="indefinite" fill="hold" grpId="0" nodeType="withEffect">
                                  <p:stCondLst>
                                    <p:cond delay="0"/>
                                  </p:stCondLst>
                                  <p:childTnLst>
                                    <p:set>
                                      <p:cBhvr>
                                        <p:cTn id="456" dur="1" fill="hold">
                                          <p:stCondLst>
                                            <p:cond delay="0"/>
                                          </p:stCondLst>
                                        </p:cTn>
                                        <p:tgtEl>
                                          <p:spTgt spid="83"/>
                                        </p:tgtEl>
                                        <p:attrNameLst>
                                          <p:attrName>style.visibility</p:attrName>
                                        </p:attrNameLst>
                                      </p:cBhvr>
                                      <p:to>
                                        <p:strVal val="visible"/>
                                      </p:to>
                                    </p:set>
                                    <p:animEffect transition="out" filter="fade">
                                      <p:cBhvr additive="base" accumulate="none">
                                        <p:cTn id="457" dur="355" fill="hold">
                                          <p:stCondLst>
                                            <p:cond delay="2487"/>
                                          </p:stCondLst>
                                        </p:cTn>
                                        <p:tgtEl>
                                          <p:spTgt spid="83"/>
                                        </p:tgtEl>
                                      </p:cBhvr>
                                    </p:animEffect>
                                    <p:animEffect transition="in" filter="fade">
                                      <p:cBhvr additive="base" accumulate="none">
                                        <p:cTn id="458" dur="355" fill="hold">
                                          <p:stCondLst>
                                            <p:cond delay="0"/>
                                          </p:stCondLst>
                                        </p:cTn>
                                        <p:tgtEl>
                                          <p:spTgt spid="83"/>
                                        </p:tgtEl>
                                      </p:cBhvr>
                                    </p:animEffect>
                                    <p:set>
                                      <p:cBhvr additive="base" accumulate="none">
                                        <p:cTn id="459" dur="1" fill="hold">
                                          <p:stCondLst>
                                            <p:cond delay="2841"/>
                                          </p:stCondLst>
                                        </p:cTn>
                                        <p:tgtEl>
                                          <p:spTgt spid="83"/>
                                        </p:tgtEl>
                                        <p:attrNameLst>
                                          <p:attrName>style.visibility</p:attrName>
                                        </p:attrNameLst>
                                      </p:cBhvr>
                                      <p:to>
                                        <p:strVal val="hidden"/>
                                      </p:to>
                                    </p:set>
                                    <p:set>
                                      <p:cBhvr additive="base" accumulate="none">
                                        <p:cTn id="460" dur="3269" fill="hold">
                                          <p:stCondLst>
                                            <p:cond delay="0"/>
                                          </p:stCondLst>
                                        </p:cTn>
                                        <p:tgtEl>
                                          <p:spTgt spid="83"/>
                                        </p:tgtEl>
                                        <p:attrNameLst>
                                          <p:attrName/>
                                        </p:attrNameLst>
                                      </p:cBhvr>
                                      <p:to>
                                        <p:strVal val=""/>
                                      </p:to>
                                    </p:set>
                                  </p:childTnLst>
                                </p:cTn>
                              </p:par>
                              <p:par>
                                <p:cTn id="461" presetID="0" presetClass="path" presetSubtype="0" repeatCount="indefinite" fill="hold" grpId="1" nodeType="withEffect">
                                  <p:stCondLst>
                                    <p:cond delay="0"/>
                                  </p:stCondLst>
                                  <p:childTnLst>
                                    <p:animMotion origin="layout" path="M 3.33333E-6 -2.96296E-6 C 0.07122 -0.04398 0.06237 -0.16273 0.0901 -0.27847 " pathEditMode="relative" rAng="0" ptsTypes="AA">
                                      <p:cBhvr>
                                        <p:cTn id="462" dur="2820" fill="hold"/>
                                        <p:tgtEl>
                                          <p:spTgt spid="83"/>
                                        </p:tgtEl>
                                        <p:attrNameLst>
                                          <p:attrName>ppt_x</p:attrName>
                                          <p:attrName>ppt_y</p:attrName>
                                        </p:attrNameLst>
                                      </p:cBhvr>
                                      <p:rCtr x="4505" y="-13935"/>
                                    </p:animMotion>
                                  </p:childTnLst>
                                </p:cTn>
                              </p:par>
                              <p:par>
                                <p:cTn id="463" presetID="10" presetClass="entr" presetSubtype="0" repeatCount="indefinite" fill="hold" grpId="0" nodeType="withEffect">
                                  <p:stCondLst>
                                    <p:cond delay="0"/>
                                  </p:stCondLst>
                                  <p:childTnLst>
                                    <p:set>
                                      <p:cBhvr>
                                        <p:cTn id="464" dur="1" fill="hold">
                                          <p:stCondLst>
                                            <p:cond delay="0"/>
                                          </p:stCondLst>
                                        </p:cTn>
                                        <p:tgtEl>
                                          <p:spTgt spid="100"/>
                                        </p:tgtEl>
                                        <p:attrNameLst>
                                          <p:attrName>style.visibility</p:attrName>
                                        </p:attrNameLst>
                                      </p:cBhvr>
                                      <p:to>
                                        <p:strVal val="visible"/>
                                      </p:to>
                                    </p:set>
                                    <p:animEffect transition="out" filter="fade">
                                      <p:cBhvr additive="base" accumulate="none">
                                        <p:cTn id="465" dur="293" fill="hold">
                                          <p:stCondLst>
                                            <p:cond delay="2051"/>
                                          </p:stCondLst>
                                        </p:cTn>
                                        <p:tgtEl>
                                          <p:spTgt spid="100"/>
                                        </p:tgtEl>
                                      </p:cBhvr>
                                    </p:animEffect>
                                    <p:animEffect transition="in" filter="fade">
                                      <p:cBhvr additive="base" accumulate="none">
                                        <p:cTn id="466" dur="293" fill="hold">
                                          <p:stCondLst>
                                            <p:cond delay="0"/>
                                          </p:stCondLst>
                                        </p:cTn>
                                        <p:tgtEl>
                                          <p:spTgt spid="100"/>
                                        </p:tgtEl>
                                      </p:cBhvr>
                                    </p:animEffect>
                                    <p:set>
                                      <p:cBhvr additive="base" accumulate="none">
                                        <p:cTn id="467" dur="1" fill="hold">
                                          <p:stCondLst>
                                            <p:cond delay="2343"/>
                                          </p:stCondLst>
                                        </p:cTn>
                                        <p:tgtEl>
                                          <p:spTgt spid="100"/>
                                        </p:tgtEl>
                                        <p:attrNameLst>
                                          <p:attrName>style.visibility</p:attrName>
                                        </p:attrNameLst>
                                      </p:cBhvr>
                                      <p:to>
                                        <p:strVal val="hidden"/>
                                      </p:to>
                                    </p:set>
                                    <p:set>
                                      <p:cBhvr additive="base" accumulate="none">
                                        <p:cTn id="468" dur="2695" fill="hold">
                                          <p:stCondLst>
                                            <p:cond delay="0"/>
                                          </p:stCondLst>
                                        </p:cTn>
                                        <p:tgtEl>
                                          <p:spTgt spid="100"/>
                                        </p:tgtEl>
                                        <p:attrNameLst>
                                          <p:attrName/>
                                        </p:attrNameLst>
                                      </p:cBhvr>
                                      <p:to>
                                        <p:strVal val=""/>
                                      </p:to>
                                    </p:set>
                                  </p:childTnLst>
                                </p:cTn>
                              </p:par>
                              <p:par>
                                <p:cTn id="469" presetID="0" presetClass="path" presetSubtype="0" repeatCount="indefinite" fill="hold" grpId="1" nodeType="withEffect">
                                  <p:stCondLst>
                                    <p:cond delay="0"/>
                                  </p:stCondLst>
                                  <p:childTnLst>
                                    <p:animMotion origin="layout" path="M 6.25E-7 4.81481E-6 C 0.00378 -0.22477 0.15404 -0.14283 0.13372 -0.29121 " pathEditMode="relative" rAng="0" ptsTypes="AA">
                                      <p:cBhvr>
                                        <p:cTn id="470" dur="2298" fill="hold"/>
                                        <p:tgtEl>
                                          <p:spTgt spid="100"/>
                                        </p:tgtEl>
                                        <p:attrNameLst>
                                          <p:attrName>ppt_x</p:attrName>
                                          <p:attrName>ppt_y</p:attrName>
                                        </p:attrNameLst>
                                      </p:cBhvr>
                                      <p:rCtr x="6771" y="-14560"/>
                                    </p:animMotion>
                                  </p:childTnLst>
                                </p:cTn>
                              </p:par>
                              <p:par>
                                <p:cTn id="471" presetID="10" presetClass="entr" presetSubtype="0" repeatCount="indefinite" fill="hold" grpId="0" nodeType="withEffect">
                                  <p:stCondLst>
                                    <p:cond delay="0"/>
                                  </p:stCondLst>
                                  <p:childTnLst>
                                    <p:set>
                                      <p:cBhvr>
                                        <p:cTn id="472" dur="1" fill="hold">
                                          <p:stCondLst>
                                            <p:cond delay="0"/>
                                          </p:stCondLst>
                                        </p:cTn>
                                        <p:tgtEl>
                                          <p:spTgt spid="101"/>
                                        </p:tgtEl>
                                        <p:attrNameLst>
                                          <p:attrName>style.visibility</p:attrName>
                                        </p:attrNameLst>
                                      </p:cBhvr>
                                      <p:to>
                                        <p:strVal val="visible"/>
                                      </p:to>
                                    </p:set>
                                    <p:animEffect transition="out" filter="fade">
                                      <p:cBhvr additive="base" accumulate="none">
                                        <p:cTn id="473" dur="336" fill="hold">
                                          <p:stCondLst>
                                            <p:cond delay="2355"/>
                                          </p:stCondLst>
                                        </p:cTn>
                                        <p:tgtEl>
                                          <p:spTgt spid="101"/>
                                        </p:tgtEl>
                                      </p:cBhvr>
                                    </p:animEffect>
                                    <p:animEffect transition="in" filter="fade">
                                      <p:cBhvr additive="base" accumulate="none">
                                        <p:cTn id="474" dur="336" fill="hold">
                                          <p:stCondLst>
                                            <p:cond delay="0"/>
                                          </p:stCondLst>
                                        </p:cTn>
                                        <p:tgtEl>
                                          <p:spTgt spid="101"/>
                                        </p:tgtEl>
                                      </p:cBhvr>
                                    </p:animEffect>
                                    <p:set>
                                      <p:cBhvr additive="base" accumulate="none">
                                        <p:cTn id="475" dur="1" fill="hold">
                                          <p:stCondLst>
                                            <p:cond delay="2690"/>
                                          </p:stCondLst>
                                        </p:cTn>
                                        <p:tgtEl>
                                          <p:spTgt spid="101"/>
                                        </p:tgtEl>
                                        <p:attrNameLst>
                                          <p:attrName>style.visibility</p:attrName>
                                        </p:attrNameLst>
                                      </p:cBhvr>
                                      <p:to>
                                        <p:strVal val="hidden"/>
                                      </p:to>
                                    </p:set>
                                    <p:set>
                                      <p:cBhvr additive="base" accumulate="none">
                                        <p:cTn id="476" dur="3095" fill="hold">
                                          <p:stCondLst>
                                            <p:cond delay="0"/>
                                          </p:stCondLst>
                                        </p:cTn>
                                        <p:tgtEl>
                                          <p:spTgt spid="101"/>
                                        </p:tgtEl>
                                        <p:attrNameLst>
                                          <p:attrName/>
                                        </p:attrNameLst>
                                      </p:cBhvr>
                                      <p:to>
                                        <p:strVal val=""/>
                                      </p:to>
                                    </p:set>
                                  </p:childTnLst>
                                </p:cTn>
                              </p:par>
                              <p:par>
                                <p:cTn id="477" presetID="0" presetClass="path" presetSubtype="0" repeatCount="indefinite" fill="hold" grpId="1" nodeType="withEffect">
                                  <p:stCondLst>
                                    <p:cond delay="0"/>
                                  </p:stCondLst>
                                  <p:childTnLst>
                                    <p:animMotion origin="layout" path="M -0.00013 -0.00024 C 0.09908 -0.05741 0.07317 0.02847 0.16263 -0.03727 " pathEditMode="relative" rAng="0" ptsTypes="AA">
                                      <p:cBhvr>
                                        <p:cTn id="478" dur="3846" fill="hold"/>
                                        <p:tgtEl>
                                          <p:spTgt spid="101"/>
                                        </p:tgtEl>
                                        <p:attrNameLst>
                                          <p:attrName>ppt_x</p:attrName>
                                          <p:attrName>ppt_y</p:attrName>
                                        </p:attrNameLst>
                                      </p:cBhvr>
                                      <p:rCtr x="8138" y="-1852"/>
                                    </p:animMotion>
                                  </p:childTnLst>
                                </p:cTn>
                              </p:par>
                              <p:par>
                                <p:cTn id="479" presetID="10" presetClass="entr" presetSubtype="0" repeatCount="indefinite" fill="hold" grpId="0" nodeType="withEffect">
                                  <p:stCondLst>
                                    <p:cond delay="0"/>
                                  </p:stCondLst>
                                  <p:childTnLst>
                                    <p:set>
                                      <p:cBhvr>
                                        <p:cTn id="480" dur="1" fill="hold">
                                          <p:stCondLst>
                                            <p:cond delay="0"/>
                                          </p:stCondLst>
                                        </p:cTn>
                                        <p:tgtEl>
                                          <p:spTgt spid="102"/>
                                        </p:tgtEl>
                                        <p:attrNameLst>
                                          <p:attrName>style.visibility</p:attrName>
                                        </p:attrNameLst>
                                      </p:cBhvr>
                                      <p:to>
                                        <p:strVal val="visible"/>
                                      </p:to>
                                    </p:set>
                                    <p:animEffect transition="out" filter="fade">
                                      <p:cBhvr additive="base" accumulate="none">
                                        <p:cTn id="481" dur="402" fill="hold">
                                          <p:stCondLst>
                                            <p:cond delay="2811"/>
                                          </p:stCondLst>
                                        </p:cTn>
                                        <p:tgtEl>
                                          <p:spTgt spid="102"/>
                                        </p:tgtEl>
                                      </p:cBhvr>
                                    </p:animEffect>
                                    <p:animEffect transition="in" filter="fade">
                                      <p:cBhvr additive="base" accumulate="none">
                                        <p:cTn id="482" dur="402" fill="hold">
                                          <p:stCondLst>
                                            <p:cond delay="0"/>
                                          </p:stCondLst>
                                        </p:cTn>
                                        <p:tgtEl>
                                          <p:spTgt spid="102"/>
                                        </p:tgtEl>
                                      </p:cBhvr>
                                    </p:animEffect>
                                    <p:set>
                                      <p:cBhvr additive="base" accumulate="none">
                                        <p:cTn id="483" dur="1" fill="hold">
                                          <p:stCondLst>
                                            <p:cond delay="3211"/>
                                          </p:stCondLst>
                                        </p:cTn>
                                        <p:tgtEl>
                                          <p:spTgt spid="102"/>
                                        </p:tgtEl>
                                        <p:attrNameLst>
                                          <p:attrName>style.visibility</p:attrName>
                                        </p:attrNameLst>
                                      </p:cBhvr>
                                      <p:to>
                                        <p:strVal val="hidden"/>
                                      </p:to>
                                    </p:set>
                                    <p:set>
                                      <p:cBhvr additive="base" accumulate="none">
                                        <p:cTn id="484" dur="3694" fill="hold">
                                          <p:stCondLst>
                                            <p:cond delay="0"/>
                                          </p:stCondLst>
                                        </p:cTn>
                                        <p:tgtEl>
                                          <p:spTgt spid="102"/>
                                        </p:tgtEl>
                                        <p:attrNameLst>
                                          <p:attrName/>
                                        </p:attrNameLst>
                                      </p:cBhvr>
                                      <p:to>
                                        <p:strVal val=""/>
                                      </p:to>
                                    </p:set>
                                  </p:childTnLst>
                                </p:cTn>
                              </p:par>
                              <p:par>
                                <p:cTn id="485" presetID="0" presetClass="path" presetSubtype="0" repeatCount="indefinite" fill="hold" grpId="1" nodeType="withEffect">
                                  <p:stCondLst>
                                    <p:cond delay="0"/>
                                  </p:stCondLst>
                                  <p:childTnLst>
                                    <p:animMotion origin="layout" path="M 8.33333E-7 2.22222E-6 C 0.00104 -0.11574 -0.11797 -0.13287 -0.09037 -0.26158 " pathEditMode="relative" rAng="0" ptsTypes="AA">
                                      <p:cBhvr>
                                        <p:cTn id="486" dur="3652" fill="hold"/>
                                        <p:tgtEl>
                                          <p:spTgt spid="102"/>
                                        </p:tgtEl>
                                        <p:attrNameLst>
                                          <p:attrName>ppt_x</p:attrName>
                                          <p:attrName>ppt_y</p:attrName>
                                        </p:attrNameLst>
                                      </p:cBhvr>
                                      <p:rCtr x="-4727" y="-13079"/>
                                    </p:animMotion>
                                  </p:childTnLst>
                                </p:cTn>
                              </p:par>
                              <p:par>
                                <p:cTn id="487" presetID="10" presetClass="entr" presetSubtype="0" repeatCount="indefinite" fill="hold" grpId="0" nodeType="withEffect">
                                  <p:stCondLst>
                                    <p:cond delay="0"/>
                                  </p:stCondLst>
                                  <p:childTnLst>
                                    <p:set>
                                      <p:cBhvr>
                                        <p:cTn id="488" dur="1" fill="hold">
                                          <p:stCondLst>
                                            <p:cond delay="0"/>
                                          </p:stCondLst>
                                        </p:cTn>
                                        <p:tgtEl>
                                          <p:spTgt spid="103"/>
                                        </p:tgtEl>
                                        <p:attrNameLst>
                                          <p:attrName>style.visibility</p:attrName>
                                        </p:attrNameLst>
                                      </p:cBhvr>
                                      <p:to>
                                        <p:strVal val="visible"/>
                                      </p:to>
                                    </p:set>
                                    <p:animEffect transition="out" filter="fade">
                                      <p:cBhvr additive="base" accumulate="none">
                                        <p:cTn id="489" dur="364" fill="hold">
                                          <p:stCondLst>
                                            <p:cond delay="2545"/>
                                          </p:stCondLst>
                                        </p:cTn>
                                        <p:tgtEl>
                                          <p:spTgt spid="103"/>
                                        </p:tgtEl>
                                      </p:cBhvr>
                                    </p:animEffect>
                                    <p:animEffect transition="in" filter="fade">
                                      <p:cBhvr additive="base" accumulate="none">
                                        <p:cTn id="490" dur="364" fill="hold">
                                          <p:stCondLst>
                                            <p:cond delay="0"/>
                                          </p:stCondLst>
                                        </p:cTn>
                                        <p:tgtEl>
                                          <p:spTgt spid="103"/>
                                        </p:tgtEl>
                                      </p:cBhvr>
                                    </p:animEffect>
                                    <p:set>
                                      <p:cBhvr additive="base" accumulate="none">
                                        <p:cTn id="491" dur="1" fill="hold">
                                          <p:stCondLst>
                                            <p:cond delay="2907"/>
                                          </p:stCondLst>
                                        </p:cTn>
                                        <p:tgtEl>
                                          <p:spTgt spid="103"/>
                                        </p:tgtEl>
                                        <p:attrNameLst>
                                          <p:attrName>style.visibility</p:attrName>
                                        </p:attrNameLst>
                                      </p:cBhvr>
                                      <p:to>
                                        <p:strVal val="hidden"/>
                                      </p:to>
                                    </p:set>
                                    <p:set>
                                      <p:cBhvr additive="base" accumulate="none">
                                        <p:cTn id="492" dur="3345" fill="hold">
                                          <p:stCondLst>
                                            <p:cond delay="0"/>
                                          </p:stCondLst>
                                        </p:cTn>
                                        <p:tgtEl>
                                          <p:spTgt spid="103"/>
                                        </p:tgtEl>
                                        <p:attrNameLst>
                                          <p:attrName/>
                                        </p:attrNameLst>
                                      </p:cBhvr>
                                      <p:to>
                                        <p:strVal val=""/>
                                      </p:to>
                                    </p:set>
                                  </p:childTnLst>
                                </p:cTn>
                              </p:par>
                              <p:par>
                                <p:cTn id="493" presetID="0" presetClass="path" presetSubtype="0" repeatCount="indefinite" fill="hold" grpId="1" nodeType="withEffect">
                                  <p:stCondLst>
                                    <p:cond delay="0"/>
                                  </p:stCondLst>
                                  <p:childTnLst>
                                    <p:animMotion origin="layout" path="M 1.66667E-6 -1.11111E-6 C 0.1069 -0.07315 0.10586 -0.1625 0.13359 -0.2912 " pathEditMode="relative" rAng="0" ptsTypes="AA">
                                      <p:cBhvr>
                                        <p:cTn id="494" dur="3444" fill="hold"/>
                                        <p:tgtEl>
                                          <p:spTgt spid="103"/>
                                        </p:tgtEl>
                                        <p:attrNameLst>
                                          <p:attrName>ppt_x</p:attrName>
                                          <p:attrName>ppt_y</p:attrName>
                                        </p:attrNameLst>
                                      </p:cBhvr>
                                      <p:rCtr x="6680" y="-14560"/>
                                    </p:animMotion>
                                  </p:childTnLst>
                                </p:cTn>
                              </p:par>
                              <p:par>
                                <p:cTn id="495" presetID="10" presetClass="entr" presetSubtype="0" repeatCount="indefinite" fill="hold" grpId="0" nodeType="withEffect">
                                  <p:stCondLst>
                                    <p:cond delay="0"/>
                                  </p:stCondLst>
                                  <p:childTnLst>
                                    <p:set>
                                      <p:cBhvr>
                                        <p:cTn id="496" dur="1" fill="hold">
                                          <p:stCondLst>
                                            <p:cond delay="0"/>
                                          </p:stCondLst>
                                        </p:cTn>
                                        <p:tgtEl>
                                          <p:spTgt spid="104"/>
                                        </p:tgtEl>
                                        <p:attrNameLst>
                                          <p:attrName>style.visibility</p:attrName>
                                        </p:attrNameLst>
                                      </p:cBhvr>
                                      <p:to>
                                        <p:strVal val="visible"/>
                                      </p:to>
                                    </p:set>
                                    <p:animEffect transition="out" filter="fade">
                                      <p:cBhvr additive="base" accumulate="none">
                                        <p:cTn id="497" dur="277" fill="hold">
                                          <p:stCondLst>
                                            <p:cond delay="1937"/>
                                          </p:stCondLst>
                                        </p:cTn>
                                        <p:tgtEl>
                                          <p:spTgt spid="104"/>
                                        </p:tgtEl>
                                      </p:cBhvr>
                                    </p:animEffect>
                                    <p:animEffect transition="in" filter="fade">
                                      <p:cBhvr additive="base" accumulate="none">
                                        <p:cTn id="498" dur="277" fill="hold">
                                          <p:stCondLst>
                                            <p:cond delay="0"/>
                                          </p:stCondLst>
                                        </p:cTn>
                                        <p:tgtEl>
                                          <p:spTgt spid="104"/>
                                        </p:tgtEl>
                                      </p:cBhvr>
                                    </p:animEffect>
                                    <p:set>
                                      <p:cBhvr additive="base" accumulate="none">
                                        <p:cTn id="499" dur="1" fill="hold">
                                          <p:stCondLst>
                                            <p:cond delay="2213"/>
                                          </p:stCondLst>
                                        </p:cTn>
                                        <p:tgtEl>
                                          <p:spTgt spid="104"/>
                                        </p:tgtEl>
                                        <p:attrNameLst>
                                          <p:attrName>style.visibility</p:attrName>
                                        </p:attrNameLst>
                                      </p:cBhvr>
                                      <p:to>
                                        <p:strVal val="hidden"/>
                                      </p:to>
                                    </p:set>
                                    <p:set>
                                      <p:cBhvr additive="base" accumulate="none">
                                        <p:cTn id="500" dur="2546" fill="hold">
                                          <p:stCondLst>
                                            <p:cond delay="0"/>
                                          </p:stCondLst>
                                        </p:cTn>
                                        <p:tgtEl>
                                          <p:spTgt spid="104"/>
                                        </p:tgtEl>
                                        <p:attrNameLst>
                                          <p:attrName/>
                                        </p:attrNameLst>
                                      </p:cBhvr>
                                      <p:to>
                                        <p:strVal val=""/>
                                      </p:to>
                                    </p:set>
                                  </p:childTnLst>
                                </p:cTn>
                              </p:par>
                              <p:par>
                                <p:cTn id="501" presetID="0" presetClass="path" presetSubtype="0" repeatCount="indefinite" fill="hold" grpId="1" nodeType="withEffect">
                                  <p:stCondLst>
                                    <p:cond delay="0"/>
                                  </p:stCondLst>
                                  <p:childTnLst>
                                    <p:animMotion origin="layout" path="M 2.5E-6 1.85185E-6 C 0.07604 -0.05301 0.06666 -0.19607 0.09635 -0.33519 " pathEditMode="relative" rAng="0" ptsTypes="AA">
                                      <p:cBhvr>
                                        <p:cTn id="502" dur="3347" fill="hold"/>
                                        <p:tgtEl>
                                          <p:spTgt spid="104"/>
                                        </p:tgtEl>
                                        <p:attrNameLst>
                                          <p:attrName>ppt_x</p:attrName>
                                          <p:attrName>ppt_y</p:attrName>
                                        </p:attrNameLst>
                                      </p:cBhvr>
                                      <p:rCtr x="4818" y="-16759"/>
                                    </p:animMotion>
                                  </p:childTnLst>
                                </p:cTn>
                              </p:par>
                              <p:par>
                                <p:cTn id="503" presetID="10" presetClass="entr" presetSubtype="0" repeatCount="indefinite" fill="hold" grpId="0" nodeType="withEffect">
                                  <p:stCondLst>
                                    <p:cond delay="0"/>
                                  </p:stCondLst>
                                  <p:childTnLst>
                                    <p:set>
                                      <p:cBhvr>
                                        <p:cTn id="504" dur="1" fill="hold">
                                          <p:stCondLst>
                                            <p:cond delay="0"/>
                                          </p:stCondLst>
                                        </p:cTn>
                                        <p:tgtEl>
                                          <p:spTgt spid="106"/>
                                        </p:tgtEl>
                                        <p:attrNameLst>
                                          <p:attrName>style.visibility</p:attrName>
                                        </p:attrNameLst>
                                      </p:cBhvr>
                                      <p:to>
                                        <p:strVal val="visible"/>
                                      </p:to>
                                    </p:set>
                                    <p:animEffect transition="out" filter="fade">
                                      <p:cBhvr additive="base" accumulate="none">
                                        <p:cTn id="505" dur="345" fill="hold">
                                          <p:stCondLst>
                                            <p:cond delay="2417"/>
                                          </p:stCondLst>
                                        </p:cTn>
                                        <p:tgtEl>
                                          <p:spTgt spid="106"/>
                                        </p:tgtEl>
                                      </p:cBhvr>
                                    </p:animEffect>
                                    <p:animEffect transition="in" filter="fade">
                                      <p:cBhvr additive="base" accumulate="none">
                                        <p:cTn id="506" dur="345" fill="hold">
                                          <p:stCondLst>
                                            <p:cond delay="0"/>
                                          </p:stCondLst>
                                        </p:cTn>
                                        <p:tgtEl>
                                          <p:spTgt spid="106"/>
                                        </p:tgtEl>
                                      </p:cBhvr>
                                    </p:animEffect>
                                    <p:set>
                                      <p:cBhvr additive="base" accumulate="none">
                                        <p:cTn id="507" dur="1" fill="hold">
                                          <p:stCondLst>
                                            <p:cond delay="2761"/>
                                          </p:stCondLst>
                                        </p:cTn>
                                        <p:tgtEl>
                                          <p:spTgt spid="106"/>
                                        </p:tgtEl>
                                        <p:attrNameLst>
                                          <p:attrName>style.visibility</p:attrName>
                                        </p:attrNameLst>
                                      </p:cBhvr>
                                      <p:to>
                                        <p:strVal val="hidden"/>
                                      </p:to>
                                    </p:set>
                                    <p:set>
                                      <p:cBhvr additive="base" accumulate="none">
                                        <p:cTn id="508" dur="3177" fill="hold">
                                          <p:stCondLst>
                                            <p:cond delay="0"/>
                                          </p:stCondLst>
                                        </p:cTn>
                                        <p:tgtEl>
                                          <p:spTgt spid="106"/>
                                        </p:tgtEl>
                                        <p:attrNameLst>
                                          <p:attrName/>
                                        </p:attrNameLst>
                                      </p:cBhvr>
                                      <p:to>
                                        <p:strVal val=""/>
                                      </p:to>
                                    </p:set>
                                  </p:childTnLst>
                                </p:cTn>
                              </p:par>
                              <p:par>
                                <p:cTn id="509" presetID="0" presetClass="path" presetSubtype="0" repeatCount="indefinite" fill="hold" grpId="1" nodeType="withEffect">
                                  <p:stCondLst>
                                    <p:cond delay="0"/>
                                  </p:stCondLst>
                                  <p:childTnLst>
                                    <p:animMotion origin="layout" path="M -2.5E-6 -2.96296E-6 C 0.03321 -0.23611 0.0431 -0.23703 0.13763 -0.34768 " pathEditMode="relative" rAng="0" ptsTypes="AA">
                                      <p:cBhvr>
                                        <p:cTn id="510" dur="3510" fill="hold"/>
                                        <p:tgtEl>
                                          <p:spTgt spid="106"/>
                                        </p:tgtEl>
                                        <p:attrNameLst>
                                          <p:attrName>ppt_x</p:attrName>
                                          <p:attrName>ppt_y</p:attrName>
                                        </p:attrNameLst>
                                      </p:cBhvr>
                                      <p:rCtr x="6875" y="-17384"/>
                                    </p:animMotion>
                                  </p:childTnLst>
                                </p:cTn>
                              </p:par>
                              <p:par>
                                <p:cTn id="511" presetID="10" presetClass="entr" presetSubtype="0" repeatCount="indefinite" fill="hold" grpId="0" nodeType="withEffect">
                                  <p:stCondLst>
                                    <p:cond delay="0"/>
                                  </p:stCondLst>
                                  <p:childTnLst>
                                    <p:set>
                                      <p:cBhvr>
                                        <p:cTn id="512" dur="1" fill="hold">
                                          <p:stCondLst>
                                            <p:cond delay="0"/>
                                          </p:stCondLst>
                                        </p:cTn>
                                        <p:tgtEl>
                                          <p:spTgt spid="108"/>
                                        </p:tgtEl>
                                        <p:attrNameLst>
                                          <p:attrName>style.visibility</p:attrName>
                                        </p:attrNameLst>
                                      </p:cBhvr>
                                      <p:to>
                                        <p:strVal val="visible"/>
                                      </p:to>
                                    </p:set>
                                    <p:animEffect transition="out" filter="fade">
                                      <p:cBhvr additive="base" accumulate="none">
                                        <p:cTn id="513" dur="419" fill="hold">
                                          <p:stCondLst>
                                            <p:cond delay="2934"/>
                                          </p:stCondLst>
                                        </p:cTn>
                                        <p:tgtEl>
                                          <p:spTgt spid="108"/>
                                        </p:tgtEl>
                                      </p:cBhvr>
                                    </p:animEffect>
                                    <p:animEffect transition="in" filter="fade">
                                      <p:cBhvr additive="base" accumulate="none">
                                        <p:cTn id="514" dur="419" fill="hold">
                                          <p:stCondLst>
                                            <p:cond delay="0"/>
                                          </p:stCondLst>
                                        </p:cTn>
                                        <p:tgtEl>
                                          <p:spTgt spid="108"/>
                                        </p:tgtEl>
                                      </p:cBhvr>
                                    </p:animEffect>
                                    <p:set>
                                      <p:cBhvr additive="base" accumulate="none">
                                        <p:cTn id="515" dur="1" fill="hold">
                                          <p:stCondLst>
                                            <p:cond delay="3351"/>
                                          </p:stCondLst>
                                        </p:cTn>
                                        <p:tgtEl>
                                          <p:spTgt spid="108"/>
                                        </p:tgtEl>
                                        <p:attrNameLst>
                                          <p:attrName>style.visibility</p:attrName>
                                        </p:attrNameLst>
                                      </p:cBhvr>
                                      <p:to>
                                        <p:strVal val="hidden"/>
                                      </p:to>
                                    </p:set>
                                    <p:set>
                                      <p:cBhvr additive="base" accumulate="none">
                                        <p:cTn id="516" dur="3856" fill="hold">
                                          <p:stCondLst>
                                            <p:cond delay="0"/>
                                          </p:stCondLst>
                                        </p:cTn>
                                        <p:tgtEl>
                                          <p:spTgt spid="108"/>
                                        </p:tgtEl>
                                        <p:attrNameLst>
                                          <p:attrName/>
                                        </p:attrNameLst>
                                      </p:cBhvr>
                                      <p:to>
                                        <p:strVal val=""/>
                                      </p:to>
                                    </p:set>
                                  </p:childTnLst>
                                </p:cTn>
                              </p:par>
                              <p:par>
                                <p:cTn id="517" presetID="0" presetClass="path" presetSubtype="0" repeatCount="indefinite" fill="hold" grpId="1" nodeType="withEffect">
                                  <p:stCondLst>
                                    <p:cond delay="0"/>
                                  </p:stCondLst>
                                  <p:childTnLst>
                                    <p:animMotion origin="layout" path="M -2.29167E-6 4.44444E-6 C 0.00143 -0.15487 -0.16406 -0.17778 -0.12565 -0.34954 " pathEditMode="relative" rAng="0" ptsTypes="AA">
                                      <p:cBhvr>
                                        <p:cTn id="518" dur="2662" fill="hold"/>
                                        <p:tgtEl>
                                          <p:spTgt spid="108"/>
                                        </p:tgtEl>
                                        <p:attrNameLst>
                                          <p:attrName>ppt_x</p:attrName>
                                          <p:attrName>ppt_y</p:attrName>
                                        </p:attrNameLst>
                                      </p:cBhvr>
                                      <p:rCtr x="-6576" y="-17477"/>
                                    </p:animMotion>
                                  </p:childTnLst>
                                </p:cTn>
                              </p:par>
                              <p:par>
                                <p:cTn id="519" presetID="10" presetClass="entr" presetSubtype="0" repeatCount="indefinite" fill="hold" grpId="0" nodeType="withEffect">
                                  <p:stCondLst>
                                    <p:cond delay="0"/>
                                  </p:stCondLst>
                                  <p:childTnLst>
                                    <p:set>
                                      <p:cBhvr>
                                        <p:cTn id="520" dur="1" fill="hold">
                                          <p:stCondLst>
                                            <p:cond delay="0"/>
                                          </p:stCondLst>
                                        </p:cTn>
                                        <p:tgtEl>
                                          <p:spTgt spid="109"/>
                                        </p:tgtEl>
                                        <p:attrNameLst>
                                          <p:attrName>style.visibility</p:attrName>
                                        </p:attrNameLst>
                                      </p:cBhvr>
                                      <p:to>
                                        <p:strVal val="visible"/>
                                      </p:to>
                                    </p:set>
                                    <p:animEffect transition="out" filter="fade">
                                      <p:cBhvr additive="base" accumulate="none">
                                        <p:cTn id="521" dur="426" fill="hold">
                                          <p:stCondLst>
                                            <p:cond delay="2983"/>
                                          </p:stCondLst>
                                        </p:cTn>
                                        <p:tgtEl>
                                          <p:spTgt spid="109"/>
                                        </p:tgtEl>
                                      </p:cBhvr>
                                    </p:animEffect>
                                    <p:animEffect transition="in" filter="fade">
                                      <p:cBhvr additive="base" accumulate="none">
                                        <p:cTn id="522" dur="426" fill="hold">
                                          <p:stCondLst>
                                            <p:cond delay="0"/>
                                          </p:stCondLst>
                                        </p:cTn>
                                        <p:tgtEl>
                                          <p:spTgt spid="109"/>
                                        </p:tgtEl>
                                      </p:cBhvr>
                                    </p:animEffect>
                                    <p:set>
                                      <p:cBhvr additive="base" accumulate="none">
                                        <p:cTn id="523" dur="1" fill="hold">
                                          <p:stCondLst>
                                            <p:cond delay="3408"/>
                                          </p:stCondLst>
                                        </p:cTn>
                                        <p:tgtEl>
                                          <p:spTgt spid="109"/>
                                        </p:tgtEl>
                                        <p:attrNameLst>
                                          <p:attrName>style.visibility</p:attrName>
                                        </p:attrNameLst>
                                      </p:cBhvr>
                                      <p:to>
                                        <p:strVal val="hidden"/>
                                      </p:to>
                                    </p:set>
                                    <p:set>
                                      <p:cBhvr additive="base" accumulate="none">
                                        <p:cTn id="524" dur="3921" fill="hold">
                                          <p:stCondLst>
                                            <p:cond delay="0"/>
                                          </p:stCondLst>
                                        </p:cTn>
                                        <p:tgtEl>
                                          <p:spTgt spid="109"/>
                                        </p:tgtEl>
                                        <p:attrNameLst>
                                          <p:attrName/>
                                        </p:attrNameLst>
                                      </p:cBhvr>
                                      <p:to>
                                        <p:strVal val=""/>
                                      </p:to>
                                    </p:set>
                                  </p:childTnLst>
                                </p:cTn>
                              </p:par>
                              <p:par>
                                <p:cTn id="525" presetID="0" presetClass="path" presetSubtype="0" repeatCount="indefinite" fill="hold" grpId="1" nodeType="withEffect">
                                  <p:stCondLst>
                                    <p:cond delay="0"/>
                                  </p:stCondLst>
                                  <p:childTnLst>
                                    <p:animMotion origin="layout" path="M -0.00013 4.81481E-6 C 0.06472 -0.13542 0.07709 -0.05139 0.13151 -0.18125 " pathEditMode="relative" rAng="0" ptsTypes="AA">
                                      <p:cBhvr>
                                        <p:cTn id="526" dur="2229" fill="hold"/>
                                        <p:tgtEl>
                                          <p:spTgt spid="109"/>
                                        </p:tgtEl>
                                        <p:attrNameLst>
                                          <p:attrName>ppt_x</p:attrName>
                                          <p:attrName>ppt_y</p:attrName>
                                        </p:attrNameLst>
                                      </p:cBhvr>
                                      <p:rCtr x="6576" y="-9074"/>
                                    </p:animMotion>
                                  </p:childTnLst>
                                </p:cTn>
                              </p:par>
                              <p:par>
                                <p:cTn id="527" presetID="10" presetClass="entr" presetSubtype="0" repeatCount="indefinite" fill="hold" grpId="0" nodeType="withEffect">
                                  <p:stCondLst>
                                    <p:cond delay="0"/>
                                  </p:stCondLst>
                                  <p:childTnLst>
                                    <p:set>
                                      <p:cBhvr>
                                        <p:cTn id="528" dur="1" fill="hold">
                                          <p:stCondLst>
                                            <p:cond delay="0"/>
                                          </p:stCondLst>
                                        </p:cTn>
                                        <p:tgtEl>
                                          <p:spTgt spid="110"/>
                                        </p:tgtEl>
                                        <p:attrNameLst>
                                          <p:attrName>style.visibility</p:attrName>
                                        </p:attrNameLst>
                                      </p:cBhvr>
                                      <p:to>
                                        <p:strVal val="visible"/>
                                      </p:to>
                                    </p:set>
                                    <p:animEffect transition="out" filter="fade">
                                      <p:cBhvr additive="base" accumulate="none">
                                        <p:cTn id="529" dur="336" fill="hold">
                                          <p:stCondLst>
                                            <p:cond delay="2355"/>
                                          </p:stCondLst>
                                        </p:cTn>
                                        <p:tgtEl>
                                          <p:spTgt spid="110"/>
                                        </p:tgtEl>
                                      </p:cBhvr>
                                    </p:animEffect>
                                    <p:animEffect transition="in" filter="fade">
                                      <p:cBhvr additive="base" accumulate="none">
                                        <p:cTn id="530" dur="336" fill="hold">
                                          <p:stCondLst>
                                            <p:cond delay="0"/>
                                          </p:stCondLst>
                                        </p:cTn>
                                        <p:tgtEl>
                                          <p:spTgt spid="110"/>
                                        </p:tgtEl>
                                      </p:cBhvr>
                                    </p:animEffect>
                                    <p:set>
                                      <p:cBhvr additive="base" accumulate="none">
                                        <p:cTn id="531" dur="1" fill="hold">
                                          <p:stCondLst>
                                            <p:cond delay="2690"/>
                                          </p:stCondLst>
                                        </p:cTn>
                                        <p:tgtEl>
                                          <p:spTgt spid="110"/>
                                        </p:tgtEl>
                                        <p:attrNameLst>
                                          <p:attrName>style.visibility</p:attrName>
                                        </p:attrNameLst>
                                      </p:cBhvr>
                                      <p:to>
                                        <p:strVal val="hidden"/>
                                      </p:to>
                                    </p:set>
                                    <p:set>
                                      <p:cBhvr additive="base" accumulate="none">
                                        <p:cTn id="532" dur="3095" fill="hold">
                                          <p:stCondLst>
                                            <p:cond delay="0"/>
                                          </p:stCondLst>
                                        </p:cTn>
                                        <p:tgtEl>
                                          <p:spTgt spid="110"/>
                                        </p:tgtEl>
                                        <p:attrNameLst>
                                          <p:attrName/>
                                        </p:attrNameLst>
                                      </p:cBhvr>
                                      <p:to>
                                        <p:strVal val=""/>
                                      </p:to>
                                    </p:set>
                                  </p:childTnLst>
                                </p:cTn>
                              </p:par>
                              <p:par>
                                <p:cTn id="53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534" dur="3846" fill="hold"/>
                                        <p:tgtEl>
                                          <p:spTgt spid="110"/>
                                        </p:tgtEl>
                                        <p:attrNameLst>
                                          <p:attrName>ppt_x</p:attrName>
                                          <p:attrName>ppt_y</p:attrName>
                                        </p:attrNameLst>
                                      </p:cBhvr>
                                      <p:rCtr x="8138" y="-1852"/>
                                    </p:animMotion>
                                  </p:childTnLst>
                                </p:cTn>
                              </p:par>
                              <p:par>
                                <p:cTn id="535" presetID="10" presetClass="entr" presetSubtype="0" repeatCount="indefinite" fill="hold" grpId="0" nodeType="withEffect">
                                  <p:stCondLst>
                                    <p:cond delay="0"/>
                                  </p:stCondLst>
                                  <p:childTnLst>
                                    <p:set>
                                      <p:cBhvr>
                                        <p:cTn id="536" dur="1" fill="hold">
                                          <p:stCondLst>
                                            <p:cond delay="0"/>
                                          </p:stCondLst>
                                        </p:cTn>
                                        <p:tgtEl>
                                          <p:spTgt spid="111"/>
                                        </p:tgtEl>
                                        <p:attrNameLst>
                                          <p:attrName>style.visibility</p:attrName>
                                        </p:attrNameLst>
                                      </p:cBhvr>
                                      <p:to>
                                        <p:strVal val="visible"/>
                                      </p:to>
                                    </p:set>
                                    <p:animEffect transition="out" filter="fade">
                                      <p:cBhvr additive="base" accumulate="none">
                                        <p:cTn id="537" dur="250" fill="hold">
                                          <p:stCondLst>
                                            <p:cond delay="1750"/>
                                          </p:stCondLst>
                                        </p:cTn>
                                        <p:tgtEl>
                                          <p:spTgt spid="111"/>
                                        </p:tgtEl>
                                      </p:cBhvr>
                                    </p:animEffect>
                                    <p:animEffect transition="in" filter="fade">
                                      <p:cBhvr additive="base" accumulate="none">
                                        <p:cTn id="538" dur="250" fill="hold">
                                          <p:stCondLst>
                                            <p:cond delay="0"/>
                                          </p:stCondLst>
                                        </p:cTn>
                                        <p:tgtEl>
                                          <p:spTgt spid="111"/>
                                        </p:tgtEl>
                                      </p:cBhvr>
                                    </p:animEffect>
                                    <p:set>
                                      <p:cBhvr additive="base" accumulate="none">
                                        <p:cTn id="539" dur="1" fill="hold">
                                          <p:stCondLst>
                                            <p:cond delay="1999"/>
                                          </p:stCondLst>
                                        </p:cTn>
                                        <p:tgtEl>
                                          <p:spTgt spid="111"/>
                                        </p:tgtEl>
                                        <p:attrNameLst>
                                          <p:attrName>style.visibility</p:attrName>
                                        </p:attrNameLst>
                                      </p:cBhvr>
                                      <p:to>
                                        <p:strVal val="hidden"/>
                                      </p:to>
                                    </p:set>
                                    <p:set>
                                      <p:cBhvr additive="base" accumulate="none">
                                        <p:cTn id="540" dur="2300" fill="hold">
                                          <p:stCondLst>
                                            <p:cond delay="0"/>
                                          </p:stCondLst>
                                        </p:cTn>
                                        <p:tgtEl>
                                          <p:spTgt spid="111"/>
                                        </p:tgtEl>
                                        <p:attrNameLst>
                                          <p:attrName/>
                                        </p:attrNameLst>
                                      </p:cBhvr>
                                      <p:to>
                                        <p:strVal val=""/>
                                      </p:to>
                                    </p:set>
                                  </p:childTnLst>
                                </p:cTn>
                              </p:par>
                              <p:par>
                                <p:cTn id="541" presetID="0" presetClass="path" presetSubtype="0" repeatCount="indefinite" fill="hold" grpId="1" nodeType="withEffect">
                                  <p:stCondLst>
                                    <p:cond delay="0"/>
                                  </p:stCondLst>
                                  <p:childTnLst>
                                    <p:animMotion origin="layout" path="M 1.875E-6 -3.33333E-6 C 0.07122 -0.04398 0.06237 -0.16273 0.0901 -0.27847 " pathEditMode="relative" rAng="0" ptsTypes="AA">
                                      <p:cBhvr>
                                        <p:cTn id="542" dur="2300" fill="hold"/>
                                        <p:tgtEl>
                                          <p:spTgt spid="111"/>
                                        </p:tgtEl>
                                        <p:attrNameLst>
                                          <p:attrName>ppt_x</p:attrName>
                                          <p:attrName>ppt_y</p:attrName>
                                        </p:attrNameLst>
                                      </p:cBhvr>
                                      <p:rCtr x="4505" y="-13935"/>
                                    </p:animMotion>
                                  </p:childTnLst>
                                </p:cTn>
                              </p:par>
                              <p:par>
                                <p:cTn id="543" presetID="10" presetClass="entr" presetSubtype="0" repeatCount="indefinite" fill="hold" grpId="0" nodeType="withEffect">
                                  <p:stCondLst>
                                    <p:cond delay="0"/>
                                  </p:stCondLst>
                                  <p:childTnLst>
                                    <p:set>
                                      <p:cBhvr>
                                        <p:cTn id="544" dur="1" fill="hold">
                                          <p:stCondLst>
                                            <p:cond delay="0"/>
                                          </p:stCondLst>
                                        </p:cTn>
                                        <p:tgtEl>
                                          <p:spTgt spid="112"/>
                                        </p:tgtEl>
                                        <p:attrNameLst>
                                          <p:attrName>style.visibility</p:attrName>
                                        </p:attrNameLst>
                                      </p:cBhvr>
                                      <p:to>
                                        <p:strVal val="visible"/>
                                      </p:to>
                                    </p:set>
                                    <p:animEffect transition="out" filter="fade">
                                      <p:cBhvr additive="base" accumulate="none">
                                        <p:cTn id="545" dur="250" fill="hold">
                                          <p:stCondLst>
                                            <p:cond delay="1750"/>
                                          </p:stCondLst>
                                        </p:cTn>
                                        <p:tgtEl>
                                          <p:spTgt spid="112"/>
                                        </p:tgtEl>
                                      </p:cBhvr>
                                    </p:animEffect>
                                    <p:animEffect transition="in" filter="fade">
                                      <p:cBhvr additive="base" accumulate="none">
                                        <p:cTn id="546" dur="250" fill="hold">
                                          <p:stCondLst>
                                            <p:cond delay="0"/>
                                          </p:stCondLst>
                                        </p:cTn>
                                        <p:tgtEl>
                                          <p:spTgt spid="112"/>
                                        </p:tgtEl>
                                      </p:cBhvr>
                                    </p:animEffect>
                                    <p:set>
                                      <p:cBhvr additive="base" accumulate="none">
                                        <p:cTn id="547" dur="1" fill="hold">
                                          <p:stCondLst>
                                            <p:cond delay="1999"/>
                                          </p:stCondLst>
                                        </p:cTn>
                                        <p:tgtEl>
                                          <p:spTgt spid="112"/>
                                        </p:tgtEl>
                                        <p:attrNameLst>
                                          <p:attrName>style.visibility</p:attrName>
                                        </p:attrNameLst>
                                      </p:cBhvr>
                                      <p:to>
                                        <p:strVal val="hidden"/>
                                      </p:to>
                                    </p:set>
                                    <p:set>
                                      <p:cBhvr additive="base" accumulate="none">
                                        <p:cTn id="548" dur="2300" fill="hold">
                                          <p:stCondLst>
                                            <p:cond delay="0"/>
                                          </p:stCondLst>
                                        </p:cTn>
                                        <p:tgtEl>
                                          <p:spTgt spid="112"/>
                                        </p:tgtEl>
                                        <p:attrNameLst>
                                          <p:attrName/>
                                        </p:attrNameLst>
                                      </p:cBhvr>
                                      <p:to>
                                        <p:strVal val=""/>
                                      </p:to>
                                    </p:set>
                                  </p:childTnLst>
                                </p:cTn>
                              </p:par>
                              <p:par>
                                <p:cTn id="549" presetID="0" presetClass="path" presetSubtype="0" repeatCount="indefinite" fill="hold" grpId="1" nodeType="withEffect">
                                  <p:stCondLst>
                                    <p:cond delay="0"/>
                                  </p:stCondLst>
                                  <p:childTnLst>
                                    <p:animMotion origin="layout" path="M -0.00013 1.48148E-6 C 0.06471 -0.13542 0.07708 -0.05139 0.13151 -0.18125 " pathEditMode="relative" rAng="0" ptsTypes="AA">
                                      <p:cBhvr>
                                        <p:cTn id="550" dur="2300" fill="hold"/>
                                        <p:tgtEl>
                                          <p:spTgt spid="112"/>
                                        </p:tgtEl>
                                        <p:attrNameLst>
                                          <p:attrName>ppt_x</p:attrName>
                                          <p:attrName>ppt_y</p:attrName>
                                        </p:attrNameLst>
                                      </p:cBhvr>
                                      <p:rCtr x="6576" y="-9074"/>
                                    </p:animMotion>
                                  </p:childTnLst>
                                </p:cTn>
                              </p:par>
                              <p:par>
                                <p:cTn id="551" presetID="10" presetClass="entr" presetSubtype="0" repeatCount="indefinite" fill="hold" grpId="0" nodeType="withEffect">
                                  <p:stCondLst>
                                    <p:cond delay="0"/>
                                  </p:stCondLst>
                                  <p:childTnLst>
                                    <p:set>
                                      <p:cBhvr>
                                        <p:cTn id="552" dur="1" fill="hold">
                                          <p:stCondLst>
                                            <p:cond delay="0"/>
                                          </p:stCondLst>
                                        </p:cTn>
                                        <p:tgtEl>
                                          <p:spTgt spid="113"/>
                                        </p:tgtEl>
                                        <p:attrNameLst>
                                          <p:attrName>style.visibility</p:attrName>
                                        </p:attrNameLst>
                                      </p:cBhvr>
                                      <p:to>
                                        <p:strVal val="visible"/>
                                      </p:to>
                                    </p:set>
                                    <p:animEffect transition="out" filter="fade">
                                      <p:cBhvr additive="base" accumulate="none">
                                        <p:cTn id="553" dur="250" fill="hold">
                                          <p:stCondLst>
                                            <p:cond delay="1750"/>
                                          </p:stCondLst>
                                        </p:cTn>
                                        <p:tgtEl>
                                          <p:spTgt spid="113"/>
                                        </p:tgtEl>
                                      </p:cBhvr>
                                    </p:animEffect>
                                    <p:animEffect transition="in" filter="fade">
                                      <p:cBhvr additive="base" accumulate="none">
                                        <p:cTn id="554" dur="250" fill="hold">
                                          <p:stCondLst>
                                            <p:cond delay="0"/>
                                          </p:stCondLst>
                                        </p:cTn>
                                        <p:tgtEl>
                                          <p:spTgt spid="113"/>
                                        </p:tgtEl>
                                      </p:cBhvr>
                                    </p:animEffect>
                                    <p:set>
                                      <p:cBhvr additive="base" accumulate="none">
                                        <p:cTn id="555" dur="1" fill="hold">
                                          <p:stCondLst>
                                            <p:cond delay="1999"/>
                                          </p:stCondLst>
                                        </p:cTn>
                                        <p:tgtEl>
                                          <p:spTgt spid="113"/>
                                        </p:tgtEl>
                                        <p:attrNameLst>
                                          <p:attrName>style.visibility</p:attrName>
                                        </p:attrNameLst>
                                      </p:cBhvr>
                                      <p:to>
                                        <p:strVal val="hidden"/>
                                      </p:to>
                                    </p:set>
                                    <p:set>
                                      <p:cBhvr additive="base" accumulate="none">
                                        <p:cTn id="556" dur="2300" fill="hold">
                                          <p:stCondLst>
                                            <p:cond delay="0"/>
                                          </p:stCondLst>
                                        </p:cTn>
                                        <p:tgtEl>
                                          <p:spTgt spid="113"/>
                                        </p:tgtEl>
                                        <p:attrNameLst>
                                          <p:attrName/>
                                        </p:attrNameLst>
                                      </p:cBhvr>
                                      <p:to>
                                        <p:strVal val=""/>
                                      </p:to>
                                    </p:set>
                                  </p:childTnLst>
                                </p:cTn>
                              </p:par>
                              <p:par>
                                <p:cTn id="557"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558" dur="2300" fill="hold"/>
                                        <p:tgtEl>
                                          <p:spTgt spid="113"/>
                                        </p:tgtEl>
                                        <p:attrNameLst>
                                          <p:attrName>ppt_x</p:attrName>
                                          <p:attrName>ppt_y</p:attrName>
                                        </p:attrNameLst>
                                      </p:cBhvr>
                                      <p:rCtr x="8138" y="-1852"/>
                                    </p:animMotion>
                                  </p:childTnLst>
                                </p:cTn>
                              </p:par>
                              <p:par>
                                <p:cTn id="559" presetID="10" presetClass="entr" presetSubtype="0" repeatCount="indefinite" fill="hold" grpId="0" nodeType="withEffect">
                                  <p:stCondLst>
                                    <p:cond delay="0"/>
                                  </p:stCondLst>
                                  <p:childTnLst>
                                    <p:set>
                                      <p:cBhvr>
                                        <p:cTn id="560" dur="1" fill="hold">
                                          <p:stCondLst>
                                            <p:cond delay="0"/>
                                          </p:stCondLst>
                                        </p:cTn>
                                        <p:tgtEl>
                                          <p:spTgt spid="114"/>
                                        </p:tgtEl>
                                        <p:attrNameLst>
                                          <p:attrName>style.visibility</p:attrName>
                                        </p:attrNameLst>
                                      </p:cBhvr>
                                      <p:to>
                                        <p:strVal val="visible"/>
                                      </p:to>
                                    </p:set>
                                    <p:animEffect transition="out" filter="fade">
                                      <p:cBhvr additive="base" accumulate="none">
                                        <p:cTn id="561" dur="250" fill="hold">
                                          <p:stCondLst>
                                            <p:cond delay="1750"/>
                                          </p:stCondLst>
                                        </p:cTn>
                                        <p:tgtEl>
                                          <p:spTgt spid="114"/>
                                        </p:tgtEl>
                                      </p:cBhvr>
                                    </p:animEffect>
                                    <p:animEffect transition="in" filter="fade">
                                      <p:cBhvr additive="base" accumulate="none">
                                        <p:cTn id="562" dur="250" fill="hold">
                                          <p:stCondLst>
                                            <p:cond delay="0"/>
                                          </p:stCondLst>
                                        </p:cTn>
                                        <p:tgtEl>
                                          <p:spTgt spid="114"/>
                                        </p:tgtEl>
                                      </p:cBhvr>
                                    </p:animEffect>
                                    <p:set>
                                      <p:cBhvr additive="base" accumulate="none">
                                        <p:cTn id="563" dur="1" fill="hold">
                                          <p:stCondLst>
                                            <p:cond delay="1999"/>
                                          </p:stCondLst>
                                        </p:cTn>
                                        <p:tgtEl>
                                          <p:spTgt spid="114"/>
                                        </p:tgtEl>
                                        <p:attrNameLst>
                                          <p:attrName>style.visibility</p:attrName>
                                        </p:attrNameLst>
                                      </p:cBhvr>
                                      <p:to>
                                        <p:strVal val="hidden"/>
                                      </p:to>
                                    </p:set>
                                    <p:set>
                                      <p:cBhvr additive="base" accumulate="none">
                                        <p:cTn id="564" dur="2300" fill="hold">
                                          <p:stCondLst>
                                            <p:cond delay="0"/>
                                          </p:stCondLst>
                                        </p:cTn>
                                        <p:tgtEl>
                                          <p:spTgt spid="114"/>
                                        </p:tgtEl>
                                        <p:attrNameLst>
                                          <p:attrName/>
                                        </p:attrNameLst>
                                      </p:cBhvr>
                                      <p:to>
                                        <p:strVal val=""/>
                                      </p:to>
                                    </p:set>
                                  </p:childTnLst>
                                </p:cTn>
                              </p:par>
                              <p:par>
                                <p:cTn id="565" presetID="0" presetClass="path" presetSubtype="0" repeatCount="indefinite" fill="hold" grpId="1" nodeType="withEffect">
                                  <p:stCondLst>
                                    <p:cond delay="0"/>
                                  </p:stCondLst>
                                  <p:childTnLst>
                                    <p:animMotion origin="layout" path="M 8.33333E-7 -2.22222E-6 C 0.00378 -0.22477 0.15391 -0.14305 0.13372 -0.2912 " pathEditMode="relative" rAng="0" ptsTypes="AA">
                                      <p:cBhvr>
                                        <p:cTn id="566" dur="2300" fill="hold"/>
                                        <p:tgtEl>
                                          <p:spTgt spid="114"/>
                                        </p:tgtEl>
                                        <p:attrNameLst>
                                          <p:attrName>ppt_x</p:attrName>
                                          <p:attrName>ppt_y</p:attrName>
                                        </p:attrNameLst>
                                      </p:cBhvr>
                                      <p:rCtr x="6771" y="-14560"/>
                                    </p:animMotion>
                                  </p:childTnLst>
                                </p:cTn>
                              </p:par>
                              <p:par>
                                <p:cTn id="567" presetID="10" presetClass="entr" presetSubtype="0" repeatCount="indefinite" fill="hold" grpId="0" nodeType="withEffect">
                                  <p:stCondLst>
                                    <p:cond delay="0"/>
                                  </p:stCondLst>
                                  <p:childTnLst>
                                    <p:set>
                                      <p:cBhvr>
                                        <p:cTn id="568" dur="1" fill="hold">
                                          <p:stCondLst>
                                            <p:cond delay="0"/>
                                          </p:stCondLst>
                                        </p:cTn>
                                        <p:tgtEl>
                                          <p:spTgt spid="115"/>
                                        </p:tgtEl>
                                        <p:attrNameLst>
                                          <p:attrName>style.visibility</p:attrName>
                                        </p:attrNameLst>
                                      </p:cBhvr>
                                      <p:to>
                                        <p:strVal val="visible"/>
                                      </p:to>
                                    </p:set>
                                    <p:animEffect transition="out" filter="fade">
                                      <p:cBhvr additive="base" accumulate="none">
                                        <p:cTn id="569" dur="250" fill="hold">
                                          <p:stCondLst>
                                            <p:cond delay="1750"/>
                                          </p:stCondLst>
                                        </p:cTn>
                                        <p:tgtEl>
                                          <p:spTgt spid="115"/>
                                        </p:tgtEl>
                                      </p:cBhvr>
                                    </p:animEffect>
                                    <p:animEffect transition="in" filter="fade">
                                      <p:cBhvr additive="base" accumulate="none">
                                        <p:cTn id="570" dur="250" fill="hold">
                                          <p:stCondLst>
                                            <p:cond delay="0"/>
                                          </p:stCondLst>
                                        </p:cTn>
                                        <p:tgtEl>
                                          <p:spTgt spid="115"/>
                                        </p:tgtEl>
                                      </p:cBhvr>
                                    </p:animEffect>
                                    <p:set>
                                      <p:cBhvr additive="base" accumulate="none">
                                        <p:cTn id="571" dur="1" fill="hold">
                                          <p:stCondLst>
                                            <p:cond delay="1999"/>
                                          </p:stCondLst>
                                        </p:cTn>
                                        <p:tgtEl>
                                          <p:spTgt spid="115"/>
                                        </p:tgtEl>
                                        <p:attrNameLst>
                                          <p:attrName>style.visibility</p:attrName>
                                        </p:attrNameLst>
                                      </p:cBhvr>
                                      <p:to>
                                        <p:strVal val="hidden"/>
                                      </p:to>
                                    </p:set>
                                    <p:set>
                                      <p:cBhvr additive="base" accumulate="none">
                                        <p:cTn id="572" dur="2300" fill="hold">
                                          <p:stCondLst>
                                            <p:cond delay="0"/>
                                          </p:stCondLst>
                                        </p:cTn>
                                        <p:tgtEl>
                                          <p:spTgt spid="115"/>
                                        </p:tgtEl>
                                        <p:attrNameLst>
                                          <p:attrName/>
                                        </p:attrNameLst>
                                      </p:cBhvr>
                                      <p:to>
                                        <p:strVal val=""/>
                                      </p:to>
                                    </p:set>
                                  </p:childTnLst>
                                </p:cTn>
                              </p:par>
                              <p:par>
                                <p:cTn id="573" presetID="0" presetClass="path" presetSubtype="0" repeatCount="indefinite" fill="hold" grpId="1" nodeType="withEffect">
                                  <p:stCondLst>
                                    <p:cond delay="0"/>
                                  </p:stCondLst>
                                  <p:childTnLst>
                                    <p:animMotion origin="layout" path="M 8.33333E-7 -3.33333E-6 C 0.03229 -0.19768 0.04193 -0.19838 0.13359 -0.2912 " pathEditMode="relative" rAng="0" ptsTypes="AA">
                                      <p:cBhvr>
                                        <p:cTn id="574" dur="2300" fill="hold"/>
                                        <p:tgtEl>
                                          <p:spTgt spid="115"/>
                                        </p:tgtEl>
                                        <p:attrNameLst>
                                          <p:attrName>ppt_x</p:attrName>
                                          <p:attrName>ppt_y</p:attrName>
                                        </p:attrNameLst>
                                      </p:cBhvr>
                                      <p:rCtr x="6680" y="-14560"/>
                                    </p:animMotion>
                                  </p:childTnLst>
                                </p:cTn>
                              </p:par>
                              <p:par>
                                <p:cTn id="575" presetID="10" presetClass="entr" presetSubtype="0" repeatCount="indefinite" fill="hold" grpId="0" nodeType="withEffect">
                                  <p:stCondLst>
                                    <p:cond delay="0"/>
                                  </p:stCondLst>
                                  <p:childTnLst>
                                    <p:set>
                                      <p:cBhvr>
                                        <p:cTn id="576" dur="1" fill="hold">
                                          <p:stCondLst>
                                            <p:cond delay="0"/>
                                          </p:stCondLst>
                                        </p:cTn>
                                        <p:tgtEl>
                                          <p:spTgt spid="116"/>
                                        </p:tgtEl>
                                        <p:attrNameLst>
                                          <p:attrName>style.visibility</p:attrName>
                                        </p:attrNameLst>
                                      </p:cBhvr>
                                      <p:to>
                                        <p:strVal val="visible"/>
                                      </p:to>
                                    </p:set>
                                    <p:animEffect transition="out" filter="fade">
                                      <p:cBhvr additive="base" accumulate="none">
                                        <p:cTn id="577" dur="250" fill="hold">
                                          <p:stCondLst>
                                            <p:cond delay="1750"/>
                                          </p:stCondLst>
                                        </p:cTn>
                                        <p:tgtEl>
                                          <p:spTgt spid="116"/>
                                        </p:tgtEl>
                                      </p:cBhvr>
                                    </p:animEffect>
                                    <p:animEffect transition="in" filter="fade">
                                      <p:cBhvr additive="base" accumulate="none">
                                        <p:cTn id="578" dur="250" fill="hold">
                                          <p:stCondLst>
                                            <p:cond delay="0"/>
                                          </p:stCondLst>
                                        </p:cTn>
                                        <p:tgtEl>
                                          <p:spTgt spid="116"/>
                                        </p:tgtEl>
                                      </p:cBhvr>
                                    </p:animEffect>
                                    <p:set>
                                      <p:cBhvr additive="base" accumulate="none">
                                        <p:cTn id="579" dur="1" fill="hold">
                                          <p:stCondLst>
                                            <p:cond delay="1999"/>
                                          </p:stCondLst>
                                        </p:cTn>
                                        <p:tgtEl>
                                          <p:spTgt spid="116"/>
                                        </p:tgtEl>
                                        <p:attrNameLst>
                                          <p:attrName>style.visibility</p:attrName>
                                        </p:attrNameLst>
                                      </p:cBhvr>
                                      <p:to>
                                        <p:strVal val="hidden"/>
                                      </p:to>
                                    </p:set>
                                    <p:set>
                                      <p:cBhvr additive="base" accumulate="none">
                                        <p:cTn id="580" dur="2300" fill="hold">
                                          <p:stCondLst>
                                            <p:cond delay="0"/>
                                          </p:stCondLst>
                                        </p:cTn>
                                        <p:tgtEl>
                                          <p:spTgt spid="116"/>
                                        </p:tgtEl>
                                        <p:attrNameLst>
                                          <p:attrName/>
                                        </p:attrNameLst>
                                      </p:cBhvr>
                                      <p:to>
                                        <p:strVal val=""/>
                                      </p:to>
                                    </p:set>
                                  </p:childTnLst>
                                </p:cTn>
                              </p:par>
                              <p:par>
                                <p:cTn id="581" presetID="0" presetClass="path" presetSubtype="0" repeatCount="indefinite" fill="hold" grpId="1" nodeType="withEffect">
                                  <p:stCondLst>
                                    <p:cond delay="0"/>
                                  </p:stCondLst>
                                  <p:childTnLst>
                                    <p:animMotion origin="layout" path="M 2.5E-6 4.44444E-6 C 0.00104 -0.11575 -0.11797 -0.13287 -0.09037 -0.26158 " pathEditMode="relative" rAng="0" ptsTypes="AA">
                                      <p:cBhvr>
                                        <p:cTn id="582" dur="2300" fill="hold"/>
                                        <p:tgtEl>
                                          <p:spTgt spid="116"/>
                                        </p:tgtEl>
                                        <p:attrNameLst>
                                          <p:attrName>ppt_x</p:attrName>
                                          <p:attrName>ppt_y</p:attrName>
                                        </p:attrNameLst>
                                      </p:cBhvr>
                                      <p:rCtr x="-4727" y="-13079"/>
                                    </p:animMotion>
                                  </p:childTnLst>
                                </p:cTn>
                              </p:par>
                              <p:par>
                                <p:cTn id="583" presetID="6" presetClass="emph" presetSubtype="0" repeatCount="indefinite" decel="100000" autoRev="1" fill="hold" grpId="0" nodeType="withEffect">
                                  <p:stCondLst>
                                    <p:cond delay="0"/>
                                  </p:stCondLst>
                                  <p:childTnLst>
                                    <p:animScale>
                                      <p:cBhvr>
                                        <p:cTn id="584" dur="1250" fill="hold"/>
                                        <p:tgtEl>
                                          <p:spTgt spid="118"/>
                                        </p:tgtEl>
                                      </p:cBhvr>
                                      <p:by x="150000" y="150000"/>
                                    </p:animScale>
                                  </p:childTnLst>
                                </p:cTn>
                              </p:par>
                              <p:par>
                                <p:cTn id="585" presetID="35" presetClass="path" presetSubtype="0" fill="hold" grpId="1" nodeType="withEffect">
                                  <p:stCondLst>
                                    <p:cond delay="0"/>
                                  </p:stCondLst>
                                  <p:childTnLst>
                                    <p:animMotion origin="layout" path="M -3.95833E-6 2.59259E-6 L 0.19597 2.59259E-6 " pathEditMode="relative" rAng="0" ptsTypes="AA">
                                      <p:cBhvr>
                                        <p:cTn id="586" dur="7000" fill="hold"/>
                                        <p:tgtEl>
                                          <p:spTgt spid="118"/>
                                        </p:tgtEl>
                                        <p:attrNameLst>
                                          <p:attrName>ppt_x</p:attrName>
                                          <p:attrName>ppt_y</p:attrName>
                                        </p:attrNameLst>
                                      </p:cBhvr>
                                      <p:rCtr x="9792" y="0"/>
                                    </p:animMotion>
                                  </p:childTnLst>
                                </p:cTn>
                              </p:par>
                              <p:par>
                                <p:cTn id="587" presetID="35" presetClass="path" presetSubtype="0" fill="hold" grpId="0" nodeType="withEffect">
                                  <p:stCondLst>
                                    <p:cond delay="0"/>
                                  </p:stCondLst>
                                  <p:childTnLst>
                                    <p:animMotion origin="layout" path="M 5E-6 -1.48148E-6 L 0.19519 -1.48148E-6 " pathEditMode="relative" rAng="0" ptsTypes="AA">
                                      <p:cBhvr>
                                        <p:cTn id="588" dur="7000" fill="hold"/>
                                        <p:tgtEl>
                                          <p:spTgt spid="117"/>
                                        </p:tgtEl>
                                        <p:attrNameLst>
                                          <p:attrName>ppt_x</p:attrName>
                                          <p:attrName>ppt_y</p:attrName>
                                        </p:attrNameLst>
                                      </p:cBhvr>
                                      <p:rCtr x="9753" y="0"/>
                                    </p:animMotion>
                                  </p:childTnLst>
                                </p:cTn>
                              </p:par>
                              <p:par>
                                <p:cTn id="589" presetID="53" presetClass="entr" presetSubtype="16" repeatCount="2000" fill="hold" grpId="0" nodeType="withEffect">
                                  <p:stCondLst>
                                    <p:cond delay="0"/>
                                  </p:stCondLst>
                                  <p:childTnLst>
                                    <p:set>
                                      <p:cBhvr>
                                        <p:cTn id="590" dur="1" fill="hold">
                                          <p:stCondLst>
                                            <p:cond delay="1875"/>
                                          </p:stCondLst>
                                        </p:cTn>
                                        <p:tgtEl>
                                          <p:spTgt spid="122"/>
                                        </p:tgtEl>
                                        <p:attrNameLst>
                                          <p:attrName>style.visibility</p:attrName>
                                        </p:attrNameLst>
                                      </p:cBhvr>
                                      <p:to>
                                        <p:strVal val="visible"/>
                                      </p:to>
                                    </p:set>
                                    <p:anim calcmode="lin" valueType="num">
                                      <p:cBhvr>
                                        <p:cTn id="591" dur="469" fill="hold">
                                          <p:stCondLst>
                                            <p:cond delay="1875"/>
                                          </p:stCondLst>
                                        </p:cTn>
                                        <p:tgtEl>
                                          <p:spTgt spid="122"/>
                                        </p:tgtEl>
                                        <p:attrNameLst>
                                          <p:attrName>ppt_w</p:attrName>
                                        </p:attrNameLst>
                                      </p:cBhvr>
                                      <p:tavLst>
                                        <p:tav tm="0">
                                          <p:val>
                                            <p:fltVal val="0"/>
                                          </p:val>
                                        </p:tav>
                                        <p:tav tm="100000">
                                          <p:val>
                                            <p:strVal val="#ppt_w"/>
                                          </p:val>
                                        </p:tav>
                                      </p:tavLst>
                                    </p:anim>
                                    <p:anim calcmode="lin" valueType="num">
                                      <p:cBhvr>
                                        <p:cTn id="592" dur="469" fill="hold">
                                          <p:stCondLst>
                                            <p:cond delay="1875"/>
                                          </p:stCondLst>
                                        </p:cTn>
                                        <p:tgtEl>
                                          <p:spTgt spid="122"/>
                                        </p:tgtEl>
                                        <p:attrNameLst>
                                          <p:attrName>ppt_h</p:attrName>
                                        </p:attrNameLst>
                                      </p:cBhvr>
                                      <p:tavLst>
                                        <p:tav tm="0">
                                          <p:val>
                                            <p:fltVal val="0"/>
                                          </p:val>
                                        </p:tav>
                                        <p:tav tm="100000">
                                          <p:val>
                                            <p:strVal val="#ppt_h"/>
                                          </p:val>
                                        </p:tav>
                                      </p:tavLst>
                                    </p:anim>
                                    <p:animEffect transition="in" filter="fade">
                                      <p:cBhvr>
                                        <p:cTn id="593" dur="469">
                                          <p:stCondLst>
                                            <p:cond delay="1875"/>
                                          </p:stCondLst>
                                        </p:cTn>
                                        <p:tgtEl>
                                          <p:spTgt spid="122"/>
                                        </p:tgtEl>
                                      </p:cBhvr>
                                    </p:animEffect>
                                    <p:anim to="" calcmode="lin" valueType="num">
                                      <p:cBhvr>
                                        <p:cTn id="594" dur="1406" fill="hold">
                                          <p:stCondLst>
                                            <p:cond delay="2344"/>
                                          </p:stCondLst>
                                        </p:cTn>
                                        <p:tgtEl>
                                          <p:spTgt spid="122"/>
                                        </p:tgtEl>
                                        <p:attrNameLst>
                                          <p:attrName/>
                                        </p:attrNameLst>
                                      </p:cBhvr>
                                    </p:anim>
                                  </p:childTnLst>
                                </p:cTn>
                              </p:par>
                              <p:par>
                                <p:cTn id="595" presetID="53" presetClass="entr" presetSubtype="16" repeatCount="2000" fill="hold" grpId="0" nodeType="withEffect">
                                  <p:stCondLst>
                                    <p:cond delay="250"/>
                                  </p:stCondLst>
                                  <p:childTnLst>
                                    <p:set>
                                      <p:cBhvr>
                                        <p:cTn id="596" dur="1" fill="hold">
                                          <p:stCondLst>
                                            <p:cond delay="1750"/>
                                          </p:stCondLst>
                                        </p:cTn>
                                        <p:tgtEl>
                                          <p:spTgt spid="127"/>
                                        </p:tgtEl>
                                        <p:attrNameLst>
                                          <p:attrName>style.visibility</p:attrName>
                                        </p:attrNameLst>
                                      </p:cBhvr>
                                      <p:to>
                                        <p:strVal val="visible"/>
                                      </p:to>
                                    </p:set>
                                    <p:anim calcmode="lin" valueType="num">
                                      <p:cBhvr>
                                        <p:cTn id="597" dur="438" fill="hold">
                                          <p:stCondLst>
                                            <p:cond delay="1750"/>
                                          </p:stCondLst>
                                        </p:cTn>
                                        <p:tgtEl>
                                          <p:spTgt spid="127"/>
                                        </p:tgtEl>
                                        <p:attrNameLst>
                                          <p:attrName>ppt_w</p:attrName>
                                        </p:attrNameLst>
                                      </p:cBhvr>
                                      <p:tavLst>
                                        <p:tav tm="0">
                                          <p:val>
                                            <p:fltVal val="0"/>
                                          </p:val>
                                        </p:tav>
                                        <p:tav tm="100000">
                                          <p:val>
                                            <p:strVal val="#ppt_w"/>
                                          </p:val>
                                        </p:tav>
                                      </p:tavLst>
                                    </p:anim>
                                    <p:anim calcmode="lin" valueType="num">
                                      <p:cBhvr>
                                        <p:cTn id="598" dur="438" fill="hold">
                                          <p:stCondLst>
                                            <p:cond delay="1750"/>
                                          </p:stCondLst>
                                        </p:cTn>
                                        <p:tgtEl>
                                          <p:spTgt spid="127"/>
                                        </p:tgtEl>
                                        <p:attrNameLst>
                                          <p:attrName>ppt_h</p:attrName>
                                        </p:attrNameLst>
                                      </p:cBhvr>
                                      <p:tavLst>
                                        <p:tav tm="0">
                                          <p:val>
                                            <p:fltVal val="0"/>
                                          </p:val>
                                        </p:tav>
                                        <p:tav tm="100000">
                                          <p:val>
                                            <p:strVal val="#ppt_h"/>
                                          </p:val>
                                        </p:tav>
                                      </p:tavLst>
                                    </p:anim>
                                    <p:animEffect transition="in" filter="fade">
                                      <p:cBhvr>
                                        <p:cTn id="599" dur="438">
                                          <p:stCondLst>
                                            <p:cond delay="1750"/>
                                          </p:stCondLst>
                                        </p:cTn>
                                        <p:tgtEl>
                                          <p:spTgt spid="127"/>
                                        </p:tgtEl>
                                      </p:cBhvr>
                                    </p:animEffect>
                                    <p:anim to="" calcmode="lin" valueType="num">
                                      <p:cBhvr>
                                        <p:cTn id="600" dur="1313" fill="hold">
                                          <p:stCondLst>
                                            <p:cond delay="2188"/>
                                          </p:stCondLst>
                                        </p:cTn>
                                        <p:tgtEl>
                                          <p:spTgt spid="127"/>
                                        </p:tgtEl>
                                        <p:attrNameLst>
                                          <p:attrName/>
                                        </p:attrNameLst>
                                      </p:cBhvr>
                                    </p:anim>
                                  </p:childTnLst>
                                </p:cTn>
                              </p:par>
                              <p:par>
                                <p:cTn id="601" presetID="53" presetClass="entr" presetSubtype="16" repeatCount="2000" fill="hold" grpId="0" nodeType="withEffect">
                                  <p:stCondLst>
                                    <p:cond delay="250"/>
                                  </p:stCondLst>
                                  <p:childTnLst>
                                    <p:set>
                                      <p:cBhvr>
                                        <p:cTn id="602" dur="1" fill="hold">
                                          <p:stCondLst>
                                            <p:cond delay="1750"/>
                                          </p:stCondLst>
                                        </p:cTn>
                                        <p:tgtEl>
                                          <p:spTgt spid="121"/>
                                        </p:tgtEl>
                                        <p:attrNameLst>
                                          <p:attrName>style.visibility</p:attrName>
                                        </p:attrNameLst>
                                      </p:cBhvr>
                                      <p:to>
                                        <p:strVal val="visible"/>
                                      </p:to>
                                    </p:set>
                                    <p:anim calcmode="lin" valueType="num">
                                      <p:cBhvr>
                                        <p:cTn id="603" dur="438" fill="hold">
                                          <p:stCondLst>
                                            <p:cond delay="1750"/>
                                          </p:stCondLst>
                                        </p:cTn>
                                        <p:tgtEl>
                                          <p:spTgt spid="121"/>
                                        </p:tgtEl>
                                        <p:attrNameLst>
                                          <p:attrName>ppt_w</p:attrName>
                                        </p:attrNameLst>
                                      </p:cBhvr>
                                      <p:tavLst>
                                        <p:tav tm="0">
                                          <p:val>
                                            <p:fltVal val="0"/>
                                          </p:val>
                                        </p:tav>
                                        <p:tav tm="100000">
                                          <p:val>
                                            <p:strVal val="#ppt_w"/>
                                          </p:val>
                                        </p:tav>
                                      </p:tavLst>
                                    </p:anim>
                                    <p:anim calcmode="lin" valueType="num">
                                      <p:cBhvr>
                                        <p:cTn id="604" dur="438" fill="hold">
                                          <p:stCondLst>
                                            <p:cond delay="1750"/>
                                          </p:stCondLst>
                                        </p:cTn>
                                        <p:tgtEl>
                                          <p:spTgt spid="121"/>
                                        </p:tgtEl>
                                        <p:attrNameLst>
                                          <p:attrName>ppt_h</p:attrName>
                                        </p:attrNameLst>
                                      </p:cBhvr>
                                      <p:tavLst>
                                        <p:tav tm="0">
                                          <p:val>
                                            <p:fltVal val="0"/>
                                          </p:val>
                                        </p:tav>
                                        <p:tav tm="100000">
                                          <p:val>
                                            <p:strVal val="#ppt_h"/>
                                          </p:val>
                                        </p:tav>
                                      </p:tavLst>
                                    </p:anim>
                                    <p:animEffect transition="in" filter="fade">
                                      <p:cBhvr>
                                        <p:cTn id="605" dur="438">
                                          <p:stCondLst>
                                            <p:cond delay="1750"/>
                                          </p:stCondLst>
                                        </p:cTn>
                                        <p:tgtEl>
                                          <p:spTgt spid="121"/>
                                        </p:tgtEl>
                                      </p:cBhvr>
                                    </p:animEffect>
                                    <p:anim to="" calcmode="lin" valueType="num">
                                      <p:cBhvr>
                                        <p:cTn id="606" dur="1313" fill="hold">
                                          <p:stCondLst>
                                            <p:cond delay="2188"/>
                                          </p:stCondLst>
                                        </p:cTn>
                                        <p:tgtEl>
                                          <p:spTgt spid="121"/>
                                        </p:tgtEl>
                                        <p:attrNameLst>
                                          <p:attrName/>
                                        </p:attrNameLst>
                                      </p:cBhvr>
                                    </p:anim>
                                  </p:childTnLst>
                                </p:cTn>
                              </p:par>
                              <p:par>
                                <p:cTn id="607" presetID="53" presetClass="entr" presetSubtype="16" repeatCount="2000" fill="hold" grpId="0" nodeType="withEffect">
                                  <p:stCondLst>
                                    <p:cond delay="250"/>
                                  </p:stCondLst>
                                  <p:childTnLst>
                                    <p:set>
                                      <p:cBhvr>
                                        <p:cTn id="608" dur="1" fill="hold">
                                          <p:stCondLst>
                                            <p:cond delay="1250"/>
                                          </p:stCondLst>
                                        </p:cTn>
                                        <p:tgtEl>
                                          <p:spTgt spid="129"/>
                                        </p:tgtEl>
                                        <p:attrNameLst>
                                          <p:attrName>style.visibility</p:attrName>
                                        </p:attrNameLst>
                                      </p:cBhvr>
                                      <p:to>
                                        <p:strVal val="visible"/>
                                      </p:to>
                                    </p:set>
                                    <p:anim calcmode="lin" valueType="num">
                                      <p:cBhvr>
                                        <p:cTn id="609" dur="313" fill="hold">
                                          <p:stCondLst>
                                            <p:cond delay="1250"/>
                                          </p:stCondLst>
                                        </p:cTn>
                                        <p:tgtEl>
                                          <p:spTgt spid="129"/>
                                        </p:tgtEl>
                                        <p:attrNameLst>
                                          <p:attrName>ppt_w</p:attrName>
                                        </p:attrNameLst>
                                      </p:cBhvr>
                                      <p:tavLst>
                                        <p:tav tm="0">
                                          <p:val>
                                            <p:fltVal val="0"/>
                                          </p:val>
                                        </p:tav>
                                        <p:tav tm="100000">
                                          <p:val>
                                            <p:strVal val="#ppt_w"/>
                                          </p:val>
                                        </p:tav>
                                      </p:tavLst>
                                    </p:anim>
                                    <p:anim calcmode="lin" valueType="num">
                                      <p:cBhvr>
                                        <p:cTn id="610" dur="313" fill="hold">
                                          <p:stCondLst>
                                            <p:cond delay="1250"/>
                                          </p:stCondLst>
                                        </p:cTn>
                                        <p:tgtEl>
                                          <p:spTgt spid="129"/>
                                        </p:tgtEl>
                                        <p:attrNameLst>
                                          <p:attrName>ppt_h</p:attrName>
                                        </p:attrNameLst>
                                      </p:cBhvr>
                                      <p:tavLst>
                                        <p:tav tm="0">
                                          <p:val>
                                            <p:fltVal val="0"/>
                                          </p:val>
                                        </p:tav>
                                        <p:tav tm="100000">
                                          <p:val>
                                            <p:strVal val="#ppt_h"/>
                                          </p:val>
                                        </p:tav>
                                      </p:tavLst>
                                    </p:anim>
                                    <p:animEffect transition="in" filter="fade">
                                      <p:cBhvr>
                                        <p:cTn id="611" dur="313">
                                          <p:stCondLst>
                                            <p:cond delay="1250"/>
                                          </p:stCondLst>
                                        </p:cTn>
                                        <p:tgtEl>
                                          <p:spTgt spid="129"/>
                                        </p:tgtEl>
                                      </p:cBhvr>
                                    </p:animEffect>
                                    <p:anim to="" calcmode="lin" valueType="num">
                                      <p:cBhvr>
                                        <p:cTn id="612" dur="938" fill="hold">
                                          <p:stCondLst>
                                            <p:cond delay="1563"/>
                                          </p:stCondLst>
                                        </p:cTn>
                                        <p:tgtEl>
                                          <p:spTgt spid="129"/>
                                        </p:tgtEl>
                                        <p:attrNameLst>
                                          <p:attrName/>
                                        </p:attrNameLst>
                                      </p:cBhvr>
                                    </p:anim>
                                  </p:childTnLst>
                                </p:cTn>
                              </p:par>
                              <p:par>
                                <p:cTn id="613" presetID="53" presetClass="entr" presetSubtype="16" repeatCount="2000" fill="hold" grpId="0" nodeType="withEffect">
                                  <p:stCondLst>
                                    <p:cond delay="500"/>
                                  </p:stCondLst>
                                  <p:childTnLst>
                                    <p:set>
                                      <p:cBhvr>
                                        <p:cTn id="614" dur="1" fill="hold">
                                          <p:stCondLst>
                                            <p:cond delay="1750"/>
                                          </p:stCondLst>
                                        </p:cTn>
                                        <p:tgtEl>
                                          <p:spTgt spid="125"/>
                                        </p:tgtEl>
                                        <p:attrNameLst>
                                          <p:attrName>style.visibility</p:attrName>
                                        </p:attrNameLst>
                                      </p:cBhvr>
                                      <p:to>
                                        <p:strVal val="visible"/>
                                      </p:to>
                                    </p:set>
                                    <p:anim calcmode="lin" valueType="num">
                                      <p:cBhvr>
                                        <p:cTn id="615" dur="438" fill="hold">
                                          <p:stCondLst>
                                            <p:cond delay="1750"/>
                                          </p:stCondLst>
                                        </p:cTn>
                                        <p:tgtEl>
                                          <p:spTgt spid="125"/>
                                        </p:tgtEl>
                                        <p:attrNameLst>
                                          <p:attrName>ppt_w</p:attrName>
                                        </p:attrNameLst>
                                      </p:cBhvr>
                                      <p:tavLst>
                                        <p:tav tm="0">
                                          <p:val>
                                            <p:fltVal val="0"/>
                                          </p:val>
                                        </p:tav>
                                        <p:tav tm="100000">
                                          <p:val>
                                            <p:strVal val="#ppt_w"/>
                                          </p:val>
                                        </p:tav>
                                      </p:tavLst>
                                    </p:anim>
                                    <p:anim calcmode="lin" valueType="num">
                                      <p:cBhvr>
                                        <p:cTn id="616" dur="438" fill="hold">
                                          <p:stCondLst>
                                            <p:cond delay="1750"/>
                                          </p:stCondLst>
                                        </p:cTn>
                                        <p:tgtEl>
                                          <p:spTgt spid="125"/>
                                        </p:tgtEl>
                                        <p:attrNameLst>
                                          <p:attrName>ppt_h</p:attrName>
                                        </p:attrNameLst>
                                      </p:cBhvr>
                                      <p:tavLst>
                                        <p:tav tm="0">
                                          <p:val>
                                            <p:fltVal val="0"/>
                                          </p:val>
                                        </p:tav>
                                        <p:tav tm="100000">
                                          <p:val>
                                            <p:strVal val="#ppt_h"/>
                                          </p:val>
                                        </p:tav>
                                      </p:tavLst>
                                    </p:anim>
                                    <p:animEffect transition="in" filter="fade">
                                      <p:cBhvr>
                                        <p:cTn id="617" dur="438">
                                          <p:stCondLst>
                                            <p:cond delay="1750"/>
                                          </p:stCondLst>
                                        </p:cTn>
                                        <p:tgtEl>
                                          <p:spTgt spid="125"/>
                                        </p:tgtEl>
                                      </p:cBhvr>
                                    </p:animEffect>
                                    <p:anim to="" calcmode="lin" valueType="num">
                                      <p:cBhvr>
                                        <p:cTn id="618" dur="1313" fill="hold">
                                          <p:stCondLst>
                                            <p:cond delay="2188"/>
                                          </p:stCondLst>
                                        </p:cTn>
                                        <p:tgtEl>
                                          <p:spTgt spid="125"/>
                                        </p:tgtEl>
                                        <p:attrNameLst>
                                          <p:attrName/>
                                        </p:attrNameLst>
                                      </p:cBhvr>
                                    </p:anim>
                                  </p:childTnLst>
                                </p:cTn>
                              </p:par>
                              <p:par>
                                <p:cTn id="619" presetID="53" presetClass="entr" presetSubtype="16" repeatCount="2000" fill="hold" grpId="0" nodeType="withEffect">
                                  <p:stCondLst>
                                    <p:cond delay="500"/>
                                  </p:stCondLst>
                                  <p:childTnLst>
                                    <p:set>
                                      <p:cBhvr>
                                        <p:cTn id="620" dur="1" fill="hold">
                                          <p:stCondLst>
                                            <p:cond delay="1625"/>
                                          </p:stCondLst>
                                        </p:cTn>
                                        <p:tgtEl>
                                          <p:spTgt spid="120"/>
                                        </p:tgtEl>
                                        <p:attrNameLst>
                                          <p:attrName>style.visibility</p:attrName>
                                        </p:attrNameLst>
                                      </p:cBhvr>
                                      <p:to>
                                        <p:strVal val="visible"/>
                                      </p:to>
                                    </p:set>
                                    <p:anim calcmode="lin" valueType="num">
                                      <p:cBhvr>
                                        <p:cTn id="621" dur="406" fill="hold">
                                          <p:stCondLst>
                                            <p:cond delay="1625"/>
                                          </p:stCondLst>
                                        </p:cTn>
                                        <p:tgtEl>
                                          <p:spTgt spid="120"/>
                                        </p:tgtEl>
                                        <p:attrNameLst>
                                          <p:attrName>ppt_w</p:attrName>
                                        </p:attrNameLst>
                                      </p:cBhvr>
                                      <p:tavLst>
                                        <p:tav tm="0">
                                          <p:val>
                                            <p:fltVal val="0"/>
                                          </p:val>
                                        </p:tav>
                                        <p:tav tm="100000">
                                          <p:val>
                                            <p:strVal val="#ppt_w"/>
                                          </p:val>
                                        </p:tav>
                                      </p:tavLst>
                                    </p:anim>
                                    <p:anim calcmode="lin" valueType="num">
                                      <p:cBhvr>
                                        <p:cTn id="622" dur="406" fill="hold">
                                          <p:stCondLst>
                                            <p:cond delay="1625"/>
                                          </p:stCondLst>
                                        </p:cTn>
                                        <p:tgtEl>
                                          <p:spTgt spid="120"/>
                                        </p:tgtEl>
                                        <p:attrNameLst>
                                          <p:attrName>ppt_h</p:attrName>
                                        </p:attrNameLst>
                                      </p:cBhvr>
                                      <p:tavLst>
                                        <p:tav tm="0">
                                          <p:val>
                                            <p:fltVal val="0"/>
                                          </p:val>
                                        </p:tav>
                                        <p:tav tm="100000">
                                          <p:val>
                                            <p:strVal val="#ppt_h"/>
                                          </p:val>
                                        </p:tav>
                                      </p:tavLst>
                                    </p:anim>
                                    <p:animEffect transition="in" filter="fade">
                                      <p:cBhvr>
                                        <p:cTn id="623" dur="406">
                                          <p:stCondLst>
                                            <p:cond delay="1625"/>
                                          </p:stCondLst>
                                        </p:cTn>
                                        <p:tgtEl>
                                          <p:spTgt spid="120"/>
                                        </p:tgtEl>
                                      </p:cBhvr>
                                    </p:animEffect>
                                    <p:anim to="" calcmode="lin" valueType="num">
                                      <p:cBhvr>
                                        <p:cTn id="624" dur="1219" fill="hold">
                                          <p:stCondLst>
                                            <p:cond delay="2031"/>
                                          </p:stCondLst>
                                        </p:cTn>
                                        <p:tgtEl>
                                          <p:spTgt spid="120"/>
                                        </p:tgtEl>
                                        <p:attrNameLst>
                                          <p:attrName/>
                                        </p:attrNameLst>
                                      </p:cBhvr>
                                    </p:anim>
                                  </p:childTnLst>
                                </p:cTn>
                              </p:par>
                              <p:par>
                                <p:cTn id="625" presetID="53" presetClass="entr" presetSubtype="16" repeatCount="2000" fill="hold" grpId="0" nodeType="withEffect">
                                  <p:stCondLst>
                                    <p:cond delay="500"/>
                                  </p:stCondLst>
                                  <p:childTnLst>
                                    <p:set>
                                      <p:cBhvr>
                                        <p:cTn id="626" dur="1" fill="hold">
                                          <p:stCondLst>
                                            <p:cond delay="1500"/>
                                          </p:stCondLst>
                                        </p:cTn>
                                        <p:tgtEl>
                                          <p:spTgt spid="126"/>
                                        </p:tgtEl>
                                        <p:attrNameLst>
                                          <p:attrName>style.visibility</p:attrName>
                                        </p:attrNameLst>
                                      </p:cBhvr>
                                      <p:to>
                                        <p:strVal val="visible"/>
                                      </p:to>
                                    </p:set>
                                    <p:anim calcmode="lin" valueType="num">
                                      <p:cBhvr>
                                        <p:cTn id="627" dur="375" fill="hold">
                                          <p:stCondLst>
                                            <p:cond delay="1500"/>
                                          </p:stCondLst>
                                        </p:cTn>
                                        <p:tgtEl>
                                          <p:spTgt spid="126"/>
                                        </p:tgtEl>
                                        <p:attrNameLst>
                                          <p:attrName>ppt_w</p:attrName>
                                        </p:attrNameLst>
                                      </p:cBhvr>
                                      <p:tavLst>
                                        <p:tav tm="0">
                                          <p:val>
                                            <p:fltVal val="0"/>
                                          </p:val>
                                        </p:tav>
                                        <p:tav tm="100000">
                                          <p:val>
                                            <p:strVal val="#ppt_w"/>
                                          </p:val>
                                        </p:tav>
                                      </p:tavLst>
                                    </p:anim>
                                    <p:anim calcmode="lin" valueType="num">
                                      <p:cBhvr>
                                        <p:cTn id="628" dur="375" fill="hold">
                                          <p:stCondLst>
                                            <p:cond delay="1500"/>
                                          </p:stCondLst>
                                        </p:cTn>
                                        <p:tgtEl>
                                          <p:spTgt spid="126"/>
                                        </p:tgtEl>
                                        <p:attrNameLst>
                                          <p:attrName>ppt_h</p:attrName>
                                        </p:attrNameLst>
                                      </p:cBhvr>
                                      <p:tavLst>
                                        <p:tav tm="0">
                                          <p:val>
                                            <p:fltVal val="0"/>
                                          </p:val>
                                        </p:tav>
                                        <p:tav tm="100000">
                                          <p:val>
                                            <p:strVal val="#ppt_h"/>
                                          </p:val>
                                        </p:tav>
                                      </p:tavLst>
                                    </p:anim>
                                    <p:animEffect transition="in" filter="fade">
                                      <p:cBhvr>
                                        <p:cTn id="629" dur="375">
                                          <p:stCondLst>
                                            <p:cond delay="1500"/>
                                          </p:stCondLst>
                                        </p:cTn>
                                        <p:tgtEl>
                                          <p:spTgt spid="126"/>
                                        </p:tgtEl>
                                      </p:cBhvr>
                                    </p:animEffect>
                                    <p:anim to="" calcmode="lin" valueType="num">
                                      <p:cBhvr>
                                        <p:cTn id="630" dur="1125" fill="hold">
                                          <p:stCondLst>
                                            <p:cond delay="1875"/>
                                          </p:stCondLst>
                                        </p:cTn>
                                        <p:tgtEl>
                                          <p:spTgt spid="126"/>
                                        </p:tgtEl>
                                        <p:attrNameLst>
                                          <p:attrName/>
                                        </p:attrNameLst>
                                      </p:cBhvr>
                                    </p:anim>
                                  </p:childTnLst>
                                </p:cTn>
                              </p:par>
                              <p:par>
                                <p:cTn id="631" presetID="53" presetClass="entr" presetSubtype="16" repeatCount="2000" fill="hold" grpId="0" nodeType="withEffect">
                                  <p:stCondLst>
                                    <p:cond delay="500"/>
                                  </p:stCondLst>
                                  <p:childTnLst>
                                    <p:set>
                                      <p:cBhvr>
                                        <p:cTn id="632" dur="1" fill="hold">
                                          <p:stCondLst>
                                            <p:cond delay="1375"/>
                                          </p:stCondLst>
                                        </p:cTn>
                                        <p:tgtEl>
                                          <p:spTgt spid="124"/>
                                        </p:tgtEl>
                                        <p:attrNameLst>
                                          <p:attrName>style.visibility</p:attrName>
                                        </p:attrNameLst>
                                      </p:cBhvr>
                                      <p:to>
                                        <p:strVal val="visible"/>
                                      </p:to>
                                    </p:set>
                                    <p:anim calcmode="lin" valueType="num">
                                      <p:cBhvr>
                                        <p:cTn id="633" dur="344" fill="hold">
                                          <p:stCondLst>
                                            <p:cond delay="1375"/>
                                          </p:stCondLst>
                                        </p:cTn>
                                        <p:tgtEl>
                                          <p:spTgt spid="124"/>
                                        </p:tgtEl>
                                        <p:attrNameLst>
                                          <p:attrName>ppt_w</p:attrName>
                                        </p:attrNameLst>
                                      </p:cBhvr>
                                      <p:tavLst>
                                        <p:tav tm="0">
                                          <p:val>
                                            <p:fltVal val="0"/>
                                          </p:val>
                                        </p:tav>
                                        <p:tav tm="100000">
                                          <p:val>
                                            <p:strVal val="#ppt_w"/>
                                          </p:val>
                                        </p:tav>
                                      </p:tavLst>
                                    </p:anim>
                                    <p:anim calcmode="lin" valueType="num">
                                      <p:cBhvr>
                                        <p:cTn id="634" dur="344" fill="hold">
                                          <p:stCondLst>
                                            <p:cond delay="1375"/>
                                          </p:stCondLst>
                                        </p:cTn>
                                        <p:tgtEl>
                                          <p:spTgt spid="124"/>
                                        </p:tgtEl>
                                        <p:attrNameLst>
                                          <p:attrName>ppt_h</p:attrName>
                                        </p:attrNameLst>
                                      </p:cBhvr>
                                      <p:tavLst>
                                        <p:tav tm="0">
                                          <p:val>
                                            <p:fltVal val="0"/>
                                          </p:val>
                                        </p:tav>
                                        <p:tav tm="100000">
                                          <p:val>
                                            <p:strVal val="#ppt_h"/>
                                          </p:val>
                                        </p:tav>
                                      </p:tavLst>
                                    </p:anim>
                                    <p:animEffect transition="in" filter="fade">
                                      <p:cBhvr>
                                        <p:cTn id="635" dur="344">
                                          <p:stCondLst>
                                            <p:cond delay="1375"/>
                                          </p:stCondLst>
                                        </p:cTn>
                                        <p:tgtEl>
                                          <p:spTgt spid="124"/>
                                        </p:tgtEl>
                                      </p:cBhvr>
                                    </p:animEffect>
                                    <p:anim to="" calcmode="lin" valueType="num">
                                      <p:cBhvr>
                                        <p:cTn id="636" dur="1031" fill="hold">
                                          <p:stCondLst>
                                            <p:cond delay="1719"/>
                                          </p:stCondLst>
                                        </p:cTn>
                                        <p:tgtEl>
                                          <p:spTgt spid="124"/>
                                        </p:tgtEl>
                                        <p:attrNameLst>
                                          <p:attrName/>
                                        </p:attrNameLst>
                                      </p:cBhvr>
                                    </p:anim>
                                  </p:childTnLst>
                                </p:cTn>
                              </p:par>
                              <p:par>
                                <p:cTn id="637" presetID="53" presetClass="entr" presetSubtype="16" repeatCount="2000" fill="hold" grpId="0" nodeType="withEffect">
                                  <p:stCondLst>
                                    <p:cond delay="500"/>
                                  </p:stCondLst>
                                  <p:childTnLst>
                                    <p:set>
                                      <p:cBhvr>
                                        <p:cTn id="638" dur="1" fill="hold">
                                          <p:stCondLst>
                                            <p:cond delay="1250"/>
                                          </p:stCondLst>
                                        </p:cTn>
                                        <p:tgtEl>
                                          <p:spTgt spid="123"/>
                                        </p:tgtEl>
                                        <p:attrNameLst>
                                          <p:attrName>style.visibility</p:attrName>
                                        </p:attrNameLst>
                                      </p:cBhvr>
                                      <p:to>
                                        <p:strVal val="visible"/>
                                      </p:to>
                                    </p:set>
                                    <p:anim calcmode="lin" valueType="num">
                                      <p:cBhvr>
                                        <p:cTn id="639" dur="313" fill="hold">
                                          <p:stCondLst>
                                            <p:cond delay="1250"/>
                                          </p:stCondLst>
                                        </p:cTn>
                                        <p:tgtEl>
                                          <p:spTgt spid="123"/>
                                        </p:tgtEl>
                                        <p:attrNameLst>
                                          <p:attrName>ppt_w</p:attrName>
                                        </p:attrNameLst>
                                      </p:cBhvr>
                                      <p:tavLst>
                                        <p:tav tm="0">
                                          <p:val>
                                            <p:fltVal val="0"/>
                                          </p:val>
                                        </p:tav>
                                        <p:tav tm="100000">
                                          <p:val>
                                            <p:strVal val="#ppt_w"/>
                                          </p:val>
                                        </p:tav>
                                      </p:tavLst>
                                    </p:anim>
                                    <p:anim calcmode="lin" valueType="num">
                                      <p:cBhvr>
                                        <p:cTn id="640" dur="313" fill="hold">
                                          <p:stCondLst>
                                            <p:cond delay="1250"/>
                                          </p:stCondLst>
                                        </p:cTn>
                                        <p:tgtEl>
                                          <p:spTgt spid="123"/>
                                        </p:tgtEl>
                                        <p:attrNameLst>
                                          <p:attrName>ppt_h</p:attrName>
                                        </p:attrNameLst>
                                      </p:cBhvr>
                                      <p:tavLst>
                                        <p:tav tm="0">
                                          <p:val>
                                            <p:fltVal val="0"/>
                                          </p:val>
                                        </p:tav>
                                        <p:tav tm="100000">
                                          <p:val>
                                            <p:strVal val="#ppt_h"/>
                                          </p:val>
                                        </p:tav>
                                      </p:tavLst>
                                    </p:anim>
                                    <p:animEffect transition="in" filter="fade">
                                      <p:cBhvr>
                                        <p:cTn id="641" dur="313">
                                          <p:stCondLst>
                                            <p:cond delay="1250"/>
                                          </p:stCondLst>
                                        </p:cTn>
                                        <p:tgtEl>
                                          <p:spTgt spid="123"/>
                                        </p:tgtEl>
                                      </p:cBhvr>
                                    </p:animEffect>
                                    <p:anim to="" calcmode="lin" valueType="num">
                                      <p:cBhvr>
                                        <p:cTn id="642" dur="938" fill="hold">
                                          <p:stCondLst>
                                            <p:cond delay="1563"/>
                                          </p:stCondLst>
                                        </p:cTn>
                                        <p:tgtEl>
                                          <p:spTgt spid="123"/>
                                        </p:tgtEl>
                                        <p:attrNameLst>
                                          <p:attrName/>
                                        </p:attrNameLst>
                                      </p:cBhvr>
                                    </p:anim>
                                  </p:childTnLst>
                                </p:cTn>
                              </p:par>
                              <p:par>
                                <p:cTn id="643" presetID="53" presetClass="entr" presetSubtype="16" repeatCount="2000" fill="hold" grpId="0" nodeType="withEffect">
                                  <p:stCondLst>
                                    <p:cond delay="750"/>
                                  </p:stCondLst>
                                  <p:childTnLst>
                                    <p:set>
                                      <p:cBhvr>
                                        <p:cTn id="644" dur="1" fill="hold">
                                          <p:stCondLst>
                                            <p:cond delay="2000"/>
                                          </p:stCondLst>
                                        </p:cTn>
                                        <p:tgtEl>
                                          <p:spTgt spid="105"/>
                                        </p:tgtEl>
                                        <p:attrNameLst>
                                          <p:attrName>style.visibility</p:attrName>
                                        </p:attrNameLst>
                                      </p:cBhvr>
                                      <p:to>
                                        <p:strVal val="visible"/>
                                      </p:to>
                                    </p:set>
                                    <p:anim calcmode="lin" valueType="num">
                                      <p:cBhvr>
                                        <p:cTn id="645" dur="500" fill="hold">
                                          <p:stCondLst>
                                            <p:cond delay="2000"/>
                                          </p:stCondLst>
                                        </p:cTn>
                                        <p:tgtEl>
                                          <p:spTgt spid="105"/>
                                        </p:tgtEl>
                                        <p:attrNameLst>
                                          <p:attrName>ppt_w</p:attrName>
                                        </p:attrNameLst>
                                      </p:cBhvr>
                                      <p:tavLst>
                                        <p:tav tm="0">
                                          <p:val>
                                            <p:fltVal val="0"/>
                                          </p:val>
                                        </p:tav>
                                        <p:tav tm="100000">
                                          <p:val>
                                            <p:strVal val="#ppt_w"/>
                                          </p:val>
                                        </p:tav>
                                      </p:tavLst>
                                    </p:anim>
                                    <p:anim calcmode="lin" valueType="num">
                                      <p:cBhvr>
                                        <p:cTn id="646" dur="500" fill="hold">
                                          <p:stCondLst>
                                            <p:cond delay="2000"/>
                                          </p:stCondLst>
                                        </p:cTn>
                                        <p:tgtEl>
                                          <p:spTgt spid="105"/>
                                        </p:tgtEl>
                                        <p:attrNameLst>
                                          <p:attrName>ppt_h</p:attrName>
                                        </p:attrNameLst>
                                      </p:cBhvr>
                                      <p:tavLst>
                                        <p:tav tm="0">
                                          <p:val>
                                            <p:fltVal val="0"/>
                                          </p:val>
                                        </p:tav>
                                        <p:tav tm="100000">
                                          <p:val>
                                            <p:strVal val="#ppt_h"/>
                                          </p:val>
                                        </p:tav>
                                      </p:tavLst>
                                    </p:anim>
                                    <p:animEffect transition="in" filter="fade">
                                      <p:cBhvr>
                                        <p:cTn id="647" dur="500">
                                          <p:stCondLst>
                                            <p:cond delay="2000"/>
                                          </p:stCondLst>
                                        </p:cTn>
                                        <p:tgtEl>
                                          <p:spTgt spid="105"/>
                                        </p:tgtEl>
                                      </p:cBhvr>
                                    </p:animEffect>
                                    <p:anim to="" calcmode="lin" valueType="num">
                                      <p:cBhvr>
                                        <p:cTn id="648" dur="1500" fill="hold">
                                          <p:stCondLst>
                                            <p:cond delay="2500"/>
                                          </p:stCondLst>
                                        </p:cTn>
                                        <p:tgtEl>
                                          <p:spTgt spid="105"/>
                                        </p:tgtEl>
                                        <p:attrNameLst>
                                          <p:attrName/>
                                        </p:attrNameLst>
                                      </p:cBhvr>
                                    </p:anim>
                                  </p:childTnLst>
                                </p:cTn>
                              </p:par>
                              <p:par>
                                <p:cTn id="649" presetID="53" presetClass="entr" presetSubtype="16" repeatCount="2000" fill="hold" grpId="0" nodeType="withEffect">
                                  <p:stCondLst>
                                    <p:cond delay="400"/>
                                  </p:stCondLst>
                                  <p:childTnLst>
                                    <p:set>
                                      <p:cBhvr>
                                        <p:cTn id="650" dur="1" fill="hold">
                                          <p:stCondLst>
                                            <p:cond delay="1375"/>
                                          </p:stCondLst>
                                        </p:cTn>
                                        <p:tgtEl>
                                          <p:spTgt spid="130"/>
                                        </p:tgtEl>
                                        <p:attrNameLst>
                                          <p:attrName>style.visibility</p:attrName>
                                        </p:attrNameLst>
                                      </p:cBhvr>
                                      <p:to>
                                        <p:strVal val="visible"/>
                                      </p:to>
                                    </p:set>
                                    <p:anim calcmode="lin" valueType="num">
                                      <p:cBhvr>
                                        <p:cTn id="651" dur="344" fill="hold">
                                          <p:stCondLst>
                                            <p:cond delay="1375"/>
                                          </p:stCondLst>
                                        </p:cTn>
                                        <p:tgtEl>
                                          <p:spTgt spid="130"/>
                                        </p:tgtEl>
                                        <p:attrNameLst>
                                          <p:attrName>ppt_w</p:attrName>
                                        </p:attrNameLst>
                                      </p:cBhvr>
                                      <p:tavLst>
                                        <p:tav tm="0">
                                          <p:val>
                                            <p:fltVal val="0"/>
                                          </p:val>
                                        </p:tav>
                                        <p:tav tm="100000">
                                          <p:val>
                                            <p:strVal val="#ppt_w"/>
                                          </p:val>
                                        </p:tav>
                                      </p:tavLst>
                                    </p:anim>
                                    <p:anim calcmode="lin" valueType="num">
                                      <p:cBhvr>
                                        <p:cTn id="652" dur="344" fill="hold">
                                          <p:stCondLst>
                                            <p:cond delay="1375"/>
                                          </p:stCondLst>
                                        </p:cTn>
                                        <p:tgtEl>
                                          <p:spTgt spid="130"/>
                                        </p:tgtEl>
                                        <p:attrNameLst>
                                          <p:attrName>ppt_h</p:attrName>
                                        </p:attrNameLst>
                                      </p:cBhvr>
                                      <p:tavLst>
                                        <p:tav tm="0">
                                          <p:val>
                                            <p:fltVal val="0"/>
                                          </p:val>
                                        </p:tav>
                                        <p:tav tm="100000">
                                          <p:val>
                                            <p:strVal val="#ppt_h"/>
                                          </p:val>
                                        </p:tav>
                                      </p:tavLst>
                                    </p:anim>
                                    <p:animEffect transition="in" filter="fade">
                                      <p:cBhvr>
                                        <p:cTn id="653" dur="344">
                                          <p:stCondLst>
                                            <p:cond delay="1375"/>
                                          </p:stCondLst>
                                        </p:cTn>
                                        <p:tgtEl>
                                          <p:spTgt spid="130"/>
                                        </p:tgtEl>
                                      </p:cBhvr>
                                    </p:animEffect>
                                    <p:anim to="" calcmode="lin" valueType="num">
                                      <p:cBhvr>
                                        <p:cTn id="654" dur="1031" fill="hold">
                                          <p:stCondLst>
                                            <p:cond delay="1719"/>
                                          </p:stCondLst>
                                        </p:cTn>
                                        <p:tgtEl>
                                          <p:spTgt spid="130"/>
                                        </p:tgtEl>
                                        <p:attrNameLst>
                                          <p:attrName/>
                                        </p:attrNameLst>
                                      </p:cBhvr>
                                    </p:anim>
                                  </p:childTnLst>
                                </p:cTn>
                              </p:par>
                              <p:par>
                                <p:cTn id="655" presetID="53" presetClass="entr" presetSubtype="16" repeatCount="2000" fill="hold" grpId="0" nodeType="withEffect">
                                  <p:stCondLst>
                                    <p:cond delay="150"/>
                                  </p:stCondLst>
                                  <p:childTnLst>
                                    <p:set>
                                      <p:cBhvr>
                                        <p:cTn id="656" dur="1" fill="hold">
                                          <p:stCondLst>
                                            <p:cond delay="1625"/>
                                          </p:stCondLst>
                                        </p:cTn>
                                        <p:tgtEl>
                                          <p:spTgt spid="131"/>
                                        </p:tgtEl>
                                        <p:attrNameLst>
                                          <p:attrName>style.visibility</p:attrName>
                                        </p:attrNameLst>
                                      </p:cBhvr>
                                      <p:to>
                                        <p:strVal val="visible"/>
                                      </p:to>
                                    </p:set>
                                    <p:anim calcmode="lin" valueType="num">
                                      <p:cBhvr>
                                        <p:cTn id="657" dur="406" fill="hold">
                                          <p:stCondLst>
                                            <p:cond delay="1625"/>
                                          </p:stCondLst>
                                        </p:cTn>
                                        <p:tgtEl>
                                          <p:spTgt spid="131"/>
                                        </p:tgtEl>
                                        <p:attrNameLst>
                                          <p:attrName>ppt_w</p:attrName>
                                        </p:attrNameLst>
                                      </p:cBhvr>
                                      <p:tavLst>
                                        <p:tav tm="0">
                                          <p:val>
                                            <p:fltVal val="0"/>
                                          </p:val>
                                        </p:tav>
                                        <p:tav tm="100000">
                                          <p:val>
                                            <p:strVal val="#ppt_w"/>
                                          </p:val>
                                        </p:tav>
                                      </p:tavLst>
                                    </p:anim>
                                    <p:anim calcmode="lin" valueType="num">
                                      <p:cBhvr>
                                        <p:cTn id="658" dur="406" fill="hold">
                                          <p:stCondLst>
                                            <p:cond delay="1625"/>
                                          </p:stCondLst>
                                        </p:cTn>
                                        <p:tgtEl>
                                          <p:spTgt spid="131"/>
                                        </p:tgtEl>
                                        <p:attrNameLst>
                                          <p:attrName>ppt_h</p:attrName>
                                        </p:attrNameLst>
                                      </p:cBhvr>
                                      <p:tavLst>
                                        <p:tav tm="0">
                                          <p:val>
                                            <p:fltVal val="0"/>
                                          </p:val>
                                        </p:tav>
                                        <p:tav tm="100000">
                                          <p:val>
                                            <p:strVal val="#ppt_h"/>
                                          </p:val>
                                        </p:tav>
                                      </p:tavLst>
                                    </p:anim>
                                    <p:animEffect transition="in" filter="fade">
                                      <p:cBhvr>
                                        <p:cTn id="659" dur="406">
                                          <p:stCondLst>
                                            <p:cond delay="1625"/>
                                          </p:stCondLst>
                                        </p:cTn>
                                        <p:tgtEl>
                                          <p:spTgt spid="131"/>
                                        </p:tgtEl>
                                      </p:cBhvr>
                                    </p:animEffect>
                                    <p:anim to="" calcmode="lin" valueType="num">
                                      <p:cBhvr>
                                        <p:cTn id="660" dur="1219" fill="hold">
                                          <p:stCondLst>
                                            <p:cond delay="2031"/>
                                          </p:stCondLst>
                                        </p:cTn>
                                        <p:tgtEl>
                                          <p:spTgt spid="131"/>
                                        </p:tgtEl>
                                        <p:attrNameLst>
                                          <p:attrName/>
                                        </p:attrNameLst>
                                      </p:cBhvr>
                                    </p:anim>
                                  </p:childTnLst>
                                </p:cTn>
                              </p:par>
                              <p:par>
                                <p:cTn id="661" presetID="53" presetClass="entr" presetSubtype="16" repeatCount="2000" fill="hold" grpId="0" nodeType="withEffect">
                                  <p:stCondLst>
                                    <p:cond delay="300"/>
                                  </p:stCondLst>
                                  <p:childTnLst>
                                    <p:set>
                                      <p:cBhvr>
                                        <p:cTn id="662" dur="1" fill="hold">
                                          <p:stCondLst>
                                            <p:cond delay="2000"/>
                                          </p:stCondLst>
                                        </p:cTn>
                                        <p:tgtEl>
                                          <p:spTgt spid="132"/>
                                        </p:tgtEl>
                                        <p:attrNameLst>
                                          <p:attrName>style.visibility</p:attrName>
                                        </p:attrNameLst>
                                      </p:cBhvr>
                                      <p:to>
                                        <p:strVal val="visible"/>
                                      </p:to>
                                    </p:set>
                                    <p:anim calcmode="lin" valueType="num">
                                      <p:cBhvr>
                                        <p:cTn id="663" dur="500" fill="hold">
                                          <p:stCondLst>
                                            <p:cond delay="2000"/>
                                          </p:stCondLst>
                                        </p:cTn>
                                        <p:tgtEl>
                                          <p:spTgt spid="132"/>
                                        </p:tgtEl>
                                        <p:attrNameLst>
                                          <p:attrName>ppt_w</p:attrName>
                                        </p:attrNameLst>
                                      </p:cBhvr>
                                      <p:tavLst>
                                        <p:tav tm="0">
                                          <p:val>
                                            <p:fltVal val="0"/>
                                          </p:val>
                                        </p:tav>
                                        <p:tav tm="100000">
                                          <p:val>
                                            <p:strVal val="#ppt_w"/>
                                          </p:val>
                                        </p:tav>
                                      </p:tavLst>
                                    </p:anim>
                                    <p:anim calcmode="lin" valueType="num">
                                      <p:cBhvr>
                                        <p:cTn id="664" dur="500" fill="hold">
                                          <p:stCondLst>
                                            <p:cond delay="2000"/>
                                          </p:stCondLst>
                                        </p:cTn>
                                        <p:tgtEl>
                                          <p:spTgt spid="132"/>
                                        </p:tgtEl>
                                        <p:attrNameLst>
                                          <p:attrName>ppt_h</p:attrName>
                                        </p:attrNameLst>
                                      </p:cBhvr>
                                      <p:tavLst>
                                        <p:tav tm="0">
                                          <p:val>
                                            <p:fltVal val="0"/>
                                          </p:val>
                                        </p:tav>
                                        <p:tav tm="100000">
                                          <p:val>
                                            <p:strVal val="#ppt_h"/>
                                          </p:val>
                                        </p:tav>
                                      </p:tavLst>
                                    </p:anim>
                                    <p:animEffect transition="in" filter="fade">
                                      <p:cBhvr>
                                        <p:cTn id="665" dur="500">
                                          <p:stCondLst>
                                            <p:cond delay="2000"/>
                                          </p:stCondLst>
                                        </p:cTn>
                                        <p:tgtEl>
                                          <p:spTgt spid="132"/>
                                        </p:tgtEl>
                                      </p:cBhvr>
                                    </p:animEffect>
                                    <p:anim to="" calcmode="lin" valueType="num">
                                      <p:cBhvr>
                                        <p:cTn id="666" dur="1500" fill="hold">
                                          <p:stCondLst>
                                            <p:cond delay="2500"/>
                                          </p:stCondLst>
                                        </p:cTn>
                                        <p:tgtEl>
                                          <p:spTgt spid="132"/>
                                        </p:tgtEl>
                                        <p:attrNameLst>
                                          <p:attrName/>
                                        </p:attrNameLst>
                                      </p:cBhvr>
                                    </p:anim>
                                  </p:childTnLst>
                                </p:cTn>
                              </p:par>
                              <p:par>
                                <p:cTn id="667" presetID="53" presetClass="entr" presetSubtype="16" repeatCount="2000" fill="hold" grpId="0" nodeType="withEffect">
                                  <p:stCondLst>
                                    <p:cond delay="100"/>
                                  </p:stCondLst>
                                  <p:childTnLst>
                                    <p:set>
                                      <p:cBhvr>
                                        <p:cTn id="668" dur="1" fill="hold">
                                          <p:stCondLst>
                                            <p:cond delay="1875"/>
                                          </p:stCondLst>
                                        </p:cTn>
                                        <p:tgtEl>
                                          <p:spTgt spid="133"/>
                                        </p:tgtEl>
                                        <p:attrNameLst>
                                          <p:attrName>style.visibility</p:attrName>
                                        </p:attrNameLst>
                                      </p:cBhvr>
                                      <p:to>
                                        <p:strVal val="visible"/>
                                      </p:to>
                                    </p:set>
                                    <p:anim calcmode="lin" valueType="num">
                                      <p:cBhvr>
                                        <p:cTn id="669" dur="469" fill="hold">
                                          <p:stCondLst>
                                            <p:cond delay="1875"/>
                                          </p:stCondLst>
                                        </p:cTn>
                                        <p:tgtEl>
                                          <p:spTgt spid="133"/>
                                        </p:tgtEl>
                                        <p:attrNameLst>
                                          <p:attrName>ppt_w</p:attrName>
                                        </p:attrNameLst>
                                      </p:cBhvr>
                                      <p:tavLst>
                                        <p:tav tm="0">
                                          <p:val>
                                            <p:fltVal val="0"/>
                                          </p:val>
                                        </p:tav>
                                        <p:tav tm="100000">
                                          <p:val>
                                            <p:strVal val="#ppt_w"/>
                                          </p:val>
                                        </p:tav>
                                      </p:tavLst>
                                    </p:anim>
                                    <p:anim calcmode="lin" valueType="num">
                                      <p:cBhvr>
                                        <p:cTn id="670" dur="469" fill="hold">
                                          <p:stCondLst>
                                            <p:cond delay="1875"/>
                                          </p:stCondLst>
                                        </p:cTn>
                                        <p:tgtEl>
                                          <p:spTgt spid="133"/>
                                        </p:tgtEl>
                                        <p:attrNameLst>
                                          <p:attrName>ppt_h</p:attrName>
                                        </p:attrNameLst>
                                      </p:cBhvr>
                                      <p:tavLst>
                                        <p:tav tm="0">
                                          <p:val>
                                            <p:fltVal val="0"/>
                                          </p:val>
                                        </p:tav>
                                        <p:tav tm="100000">
                                          <p:val>
                                            <p:strVal val="#ppt_h"/>
                                          </p:val>
                                        </p:tav>
                                      </p:tavLst>
                                    </p:anim>
                                    <p:animEffect transition="in" filter="fade">
                                      <p:cBhvr>
                                        <p:cTn id="671" dur="469">
                                          <p:stCondLst>
                                            <p:cond delay="1875"/>
                                          </p:stCondLst>
                                        </p:cTn>
                                        <p:tgtEl>
                                          <p:spTgt spid="133"/>
                                        </p:tgtEl>
                                      </p:cBhvr>
                                    </p:animEffect>
                                    <p:anim to="" calcmode="lin" valueType="num">
                                      <p:cBhvr>
                                        <p:cTn id="672" dur="1406" fill="hold">
                                          <p:stCondLst>
                                            <p:cond delay="2344"/>
                                          </p:stCondLst>
                                        </p:cTn>
                                        <p:tgtEl>
                                          <p:spTgt spid="133"/>
                                        </p:tgtEl>
                                        <p:attrNameLst>
                                          <p:attrName/>
                                        </p:attrNameLst>
                                      </p:cBhvr>
                                    </p:anim>
                                  </p:childTnLst>
                                </p:cTn>
                              </p:par>
                              <p:par>
                                <p:cTn id="673" presetID="53" presetClass="entr" presetSubtype="16" repeatCount="2000" fill="hold" grpId="0" nodeType="withEffect">
                                  <p:stCondLst>
                                    <p:cond delay="0"/>
                                  </p:stCondLst>
                                  <p:childTnLst>
                                    <p:set>
                                      <p:cBhvr>
                                        <p:cTn id="674" dur="1" fill="hold">
                                          <p:stCondLst>
                                            <p:cond delay="1650"/>
                                          </p:stCondLst>
                                        </p:cTn>
                                        <p:tgtEl>
                                          <p:spTgt spid="134"/>
                                        </p:tgtEl>
                                        <p:attrNameLst>
                                          <p:attrName>style.visibility</p:attrName>
                                        </p:attrNameLst>
                                      </p:cBhvr>
                                      <p:to>
                                        <p:strVal val="visible"/>
                                      </p:to>
                                    </p:set>
                                    <p:anim calcmode="lin" valueType="num">
                                      <p:cBhvr>
                                        <p:cTn id="675" dur="412" fill="hold">
                                          <p:stCondLst>
                                            <p:cond delay="1650"/>
                                          </p:stCondLst>
                                        </p:cTn>
                                        <p:tgtEl>
                                          <p:spTgt spid="134"/>
                                        </p:tgtEl>
                                        <p:attrNameLst>
                                          <p:attrName>ppt_w</p:attrName>
                                        </p:attrNameLst>
                                      </p:cBhvr>
                                      <p:tavLst>
                                        <p:tav tm="0">
                                          <p:val>
                                            <p:fltVal val="0"/>
                                          </p:val>
                                        </p:tav>
                                        <p:tav tm="100000">
                                          <p:val>
                                            <p:strVal val="#ppt_w"/>
                                          </p:val>
                                        </p:tav>
                                      </p:tavLst>
                                    </p:anim>
                                    <p:anim calcmode="lin" valueType="num">
                                      <p:cBhvr>
                                        <p:cTn id="676" dur="412" fill="hold">
                                          <p:stCondLst>
                                            <p:cond delay="1650"/>
                                          </p:stCondLst>
                                        </p:cTn>
                                        <p:tgtEl>
                                          <p:spTgt spid="134"/>
                                        </p:tgtEl>
                                        <p:attrNameLst>
                                          <p:attrName>ppt_h</p:attrName>
                                        </p:attrNameLst>
                                      </p:cBhvr>
                                      <p:tavLst>
                                        <p:tav tm="0">
                                          <p:val>
                                            <p:fltVal val="0"/>
                                          </p:val>
                                        </p:tav>
                                        <p:tav tm="100000">
                                          <p:val>
                                            <p:strVal val="#ppt_h"/>
                                          </p:val>
                                        </p:tav>
                                      </p:tavLst>
                                    </p:anim>
                                    <p:animEffect transition="in" filter="fade">
                                      <p:cBhvr>
                                        <p:cTn id="677" dur="412">
                                          <p:stCondLst>
                                            <p:cond delay="1650"/>
                                          </p:stCondLst>
                                        </p:cTn>
                                        <p:tgtEl>
                                          <p:spTgt spid="134"/>
                                        </p:tgtEl>
                                      </p:cBhvr>
                                    </p:animEffect>
                                    <p:anim to="" calcmode="lin" valueType="num">
                                      <p:cBhvr>
                                        <p:cTn id="678" dur="1237" fill="hold">
                                          <p:stCondLst>
                                            <p:cond delay="2062"/>
                                          </p:stCondLst>
                                        </p:cTn>
                                        <p:tgtEl>
                                          <p:spTgt spid="134"/>
                                        </p:tgtEl>
                                        <p:attrNameLst>
                                          <p:attrName/>
                                        </p:attrNameLst>
                                      </p:cBhvr>
                                    </p:anim>
                                  </p:childTnLst>
                                </p:cTn>
                              </p:par>
                              <p:par>
                                <p:cTn id="679" presetID="10" presetClass="entr" presetSubtype="0" repeatCount="indefinite" fill="hold" grpId="0" nodeType="withEffect">
                                  <p:stCondLst>
                                    <p:cond delay="0"/>
                                  </p:stCondLst>
                                  <p:childTnLst>
                                    <p:set>
                                      <p:cBhvr>
                                        <p:cTn id="680" dur="1" fill="hold">
                                          <p:stCondLst>
                                            <p:cond delay="0"/>
                                          </p:stCondLst>
                                        </p:cTn>
                                        <p:tgtEl>
                                          <p:spTgt spid="135"/>
                                        </p:tgtEl>
                                        <p:attrNameLst>
                                          <p:attrName>style.visibility</p:attrName>
                                        </p:attrNameLst>
                                      </p:cBhvr>
                                      <p:to>
                                        <p:strVal val="visible"/>
                                      </p:to>
                                    </p:set>
                                    <p:animEffect transition="out" filter="fade">
                                      <p:cBhvr additive="base" accumulate="none">
                                        <p:cTn id="681" dur="419" fill="hold">
                                          <p:stCondLst>
                                            <p:cond delay="2934"/>
                                          </p:stCondLst>
                                        </p:cTn>
                                        <p:tgtEl>
                                          <p:spTgt spid="135"/>
                                        </p:tgtEl>
                                      </p:cBhvr>
                                    </p:animEffect>
                                    <p:animEffect transition="in" filter="fade">
                                      <p:cBhvr additive="base" accumulate="none">
                                        <p:cTn id="682" dur="419" fill="hold">
                                          <p:stCondLst>
                                            <p:cond delay="0"/>
                                          </p:stCondLst>
                                        </p:cTn>
                                        <p:tgtEl>
                                          <p:spTgt spid="135"/>
                                        </p:tgtEl>
                                      </p:cBhvr>
                                    </p:animEffect>
                                    <p:set>
                                      <p:cBhvr additive="base" accumulate="none">
                                        <p:cTn id="683" dur="1" fill="hold">
                                          <p:stCondLst>
                                            <p:cond delay="3351"/>
                                          </p:stCondLst>
                                        </p:cTn>
                                        <p:tgtEl>
                                          <p:spTgt spid="135"/>
                                        </p:tgtEl>
                                        <p:attrNameLst>
                                          <p:attrName>style.visibility</p:attrName>
                                        </p:attrNameLst>
                                      </p:cBhvr>
                                      <p:to>
                                        <p:strVal val="hidden"/>
                                      </p:to>
                                    </p:set>
                                    <p:set>
                                      <p:cBhvr additive="base" accumulate="none">
                                        <p:cTn id="684" dur="3856" fill="hold">
                                          <p:stCondLst>
                                            <p:cond delay="0"/>
                                          </p:stCondLst>
                                        </p:cTn>
                                        <p:tgtEl>
                                          <p:spTgt spid="135"/>
                                        </p:tgtEl>
                                        <p:attrNameLst>
                                          <p:attrName/>
                                        </p:attrNameLst>
                                      </p:cBhvr>
                                      <p:to>
                                        <p:strVal val=""/>
                                      </p:to>
                                    </p:set>
                                  </p:childTnLst>
                                </p:cTn>
                              </p:par>
                              <p:par>
                                <p:cTn id="685" presetID="0" presetClass="path" presetSubtype="0" repeatCount="indefinite" fill="hold" grpId="1" nodeType="withEffect">
                                  <p:stCondLst>
                                    <p:cond delay="0"/>
                                  </p:stCondLst>
                                  <p:childTnLst>
                                    <p:animMotion origin="layout" path="M 0.00013 4.44444E-6 C 0.00157 -0.15487 -0.16419 -0.17778 -0.12565 -0.34954 " pathEditMode="relative" rAng="0" ptsTypes="AA">
                                      <p:cBhvr>
                                        <p:cTn id="686" dur="2662" fill="hold"/>
                                        <p:tgtEl>
                                          <p:spTgt spid="135"/>
                                        </p:tgtEl>
                                        <p:attrNameLst>
                                          <p:attrName>ppt_x</p:attrName>
                                          <p:attrName>ppt_y</p:attrName>
                                        </p:attrNameLst>
                                      </p:cBhvr>
                                      <p:rCtr x="-6576" y="-17477"/>
                                    </p:animMotion>
                                  </p:childTnLst>
                                </p:cTn>
                              </p:par>
                              <p:par>
                                <p:cTn id="687" presetID="10" presetClass="entr" presetSubtype="0" repeatCount="indefinite" fill="hold" grpId="0" nodeType="withEffect">
                                  <p:stCondLst>
                                    <p:cond delay="0"/>
                                  </p:stCondLst>
                                  <p:childTnLst>
                                    <p:set>
                                      <p:cBhvr>
                                        <p:cTn id="688" dur="1" fill="hold">
                                          <p:stCondLst>
                                            <p:cond delay="0"/>
                                          </p:stCondLst>
                                        </p:cTn>
                                        <p:tgtEl>
                                          <p:spTgt spid="136"/>
                                        </p:tgtEl>
                                        <p:attrNameLst>
                                          <p:attrName>style.visibility</p:attrName>
                                        </p:attrNameLst>
                                      </p:cBhvr>
                                      <p:to>
                                        <p:strVal val="visible"/>
                                      </p:to>
                                    </p:set>
                                    <p:animEffect transition="out" filter="fade">
                                      <p:cBhvr additive="base" accumulate="none">
                                        <p:cTn id="689" dur="419" fill="hold">
                                          <p:stCondLst>
                                            <p:cond delay="2934"/>
                                          </p:stCondLst>
                                        </p:cTn>
                                        <p:tgtEl>
                                          <p:spTgt spid="136"/>
                                        </p:tgtEl>
                                      </p:cBhvr>
                                    </p:animEffect>
                                    <p:animEffect transition="in" filter="fade">
                                      <p:cBhvr additive="base" accumulate="none">
                                        <p:cTn id="690" dur="419" fill="hold">
                                          <p:stCondLst>
                                            <p:cond delay="0"/>
                                          </p:stCondLst>
                                        </p:cTn>
                                        <p:tgtEl>
                                          <p:spTgt spid="136"/>
                                        </p:tgtEl>
                                      </p:cBhvr>
                                    </p:animEffect>
                                    <p:set>
                                      <p:cBhvr additive="base" accumulate="none">
                                        <p:cTn id="691" dur="1" fill="hold">
                                          <p:stCondLst>
                                            <p:cond delay="3351"/>
                                          </p:stCondLst>
                                        </p:cTn>
                                        <p:tgtEl>
                                          <p:spTgt spid="136"/>
                                        </p:tgtEl>
                                        <p:attrNameLst>
                                          <p:attrName>style.visibility</p:attrName>
                                        </p:attrNameLst>
                                      </p:cBhvr>
                                      <p:to>
                                        <p:strVal val="hidden"/>
                                      </p:to>
                                    </p:set>
                                    <p:set>
                                      <p:cBhvr additive="base" accumulate="none">
                                        <p:cTn id="692" dur="3856" fill="hold">
                                          <p:stCondLst>
                                            <p:cond delay="0"/>
                                          </p:stCondLst>
                                        </p:cTn>
                                        <p:tgtEl>
                                          <p:spTgt spid="136"/>
                                        </p:tgtEl>
                                        <p:attrNameLst>
                                          <p:attrName/>
                                        </p:attrNameLst>
                                      </p:cBhvr>
                                      <p:to>
                                        <p:strVal val=""/>
                                      </p:to>
                                    </p:set>
                                  </p:childTnLst>
                                </p:cTn>
                              </p:par>
                              <p:par>
                                <p:cTn id="693" presetID="0" presetClass="path" presetSubtype="0" repeatCount="indefinite" fill="hold" grpId="1" nodeType="withEffect">
                                  <p:stCondLst>
                                    <p:cond delay="0"/>
                                  </p:stCondLst>
                                  <p:childTnLst>
                                    <p:animMotion origin="layout" path="M 1.04167E-6 -4.44444E-6 C 0.0013 -0.15486 -0.16406 -0.17777 -0.12565 -0.34953 " pathEditMode="relative" rAng="0" ptsTypes="AA">
                                      <p:cBhvr>
                                        <p:cTn id="694" dur="2662" fill="hold"/>
                                        <p:tgtEl>
                                          <p:spTgt spid="136"/>
                                        </p:tgtEl>
                                        <p:attrNameLst>
                                          <p:attrName>ppt_x</p:attrName>
                                          <p:attrName>ppt_y</p:attrName>
                                        </p:attrNameLst>
                                      </p:cBhvr>
                                      <p:rCtr x="-6562" y="-17477"/>
                                    </p:animMotion>
                                  </p:childTnLst>
                                </p:cTn>
                              </p:par>
                              <p:par>
                                <p:cTn id="695" presetID="10" presetClass="entr" presetSubtype="0" repeatCount="indefinite" fill="hold" grpId="0" nodeType="withEffect">
                                  <p:stCondLst>
                                    <p:cond delay="0"/>
                                  </p:stCondLst>
                                  <p:childTnLst>
                                    <p:set>
                                      <p:cBhvr>
                                        <p:cTn id="696" dur="1" fill="hold">
                                          <p:stCondLst>
                                            <p:cond delay="0"/>
                                          </p:stCondLst>
                                        </p:cTn>
                                        <p:tgtEl>
                                          <p:spTgt spid="137"/>
                                        </p:tgtEl>
                                        <p:attrNameLst>
                                          <p:attrName>style.visibility</p:attrName>
                                        </p:attrNameLst>
                                      </p:cBhvr>
                                      <p:to>
                                        <p:strVal val="visible"/>
                                      </p:to>
                                    </p:set>
                                    <p:animEffect transition="out" filter="fade">
                                      <p:cBhvr additive="base" accumulate="none">
                                        <p:cTn id="697" dur="250" fill="hold">
                                          <p:stCondLst>
                                            <p:cond delay="1750"/>
                                          </p:stCondLst>
                                        </p:cTn>
                                        <p:tgtEl>
                                          <p:spTgt spid="137"/>
                                        </p:tgtEl>
                                      </p:cBhvr>
                                    </p:animEffect>
                                    <p:animEffect transition="in" filter="fade">
                                      <p:cBhvr additive="base" accumulate="none">
                                        <p:cTn id="698" dur="250" fill="hold">
                                          <p:stCondLst>
                                            <p:cond delay="0"/>
                                          </p:stCondLst>
                                        </p:cTn>
                                        <p:tgtEl>
                                          <p:spTgt spid="137"/>
                                        </p:tgtEl>
                                      </p:cBhvr>
                                    </p:animEffect>
                                    <p:set>
                                      <p:cBhvr additive="base" accumulate="none">
                                        <p:cTn id="699" dur="1" fill="hold">
                                          <p:stCondLst>
                                            <p:cond delay="1999"/>
                                          </p:stCondLst>
                                        </p:cTn>
                                        <p:tgtEl>
                                          <p:spTgt spid="137"/>
                                        </p:tgtEl>
                                        <p:attrNameLst>
                                          <p:attrName>style.visibility</p:attrName>
                                        </p:attrNameLst>
                                      </p:cBhvr>
                                      <p:to>
                                        <p:strVal val="hidden"/>
                                      </p:to>
                                    </p:set>
                                    <p:set>
                                      <p:cBhvr additive="base" accumulate="none">
                                        <p:cTn id="700" dur="2300" fill="hold">
                                          <p:stCondLst>
                                            <p:cond delay="0"/>
                                          </p:stCondLst>
                                        </p:cTn>
                                        <p:tgtEl>
                                          <p:spTgt spid="137"/>
                                        </p:tgtEl>
                                        <p:attrNameLst>
                                          <p:attrName/>
                                        </p:attrNameLst>
                                      </p:cBhvr>
                                      <p:to>
                                        <p:strVal val=""/>
                                      </p:to>
                                    </p:set>
                                  </p:childTnLst>
                                </p:cTn>
                              </p:par>
                              <p:par>
                                <p:cTn id="701" presetID="0" presetClass="path" presetSubtype="0" repeatCount="indefinite" fill="hold" grpId="1" nodeType="withEffect">
                                  <p:stCondLst>
                                    <p:cond delay="0"/>
                                  </p:stCondLst>
                                  <p:childTnLst>
                                    <p:animMotion origin="layout" path="M 3.125E-6 -4.44444E-6 C 0.10703 -0.07314 0.10599 -0.1625 0.13359 -0.2912 " pathEditMode="relative" rAng="0" ptsTypes="AA">
                                      <p:cBhvr>
                                        <p:cTn id="702" dur="2300" fill="hold"/>
                                        <p:tgtEl>
                                          <p:spTgt spid="137"/>
                                        </p:tgtEl>
                                        <p:attrNameLst>
                                          <p:attrName>ppt_x</p:attrName>
                                          <p:attrName>ppt_y</p:attrName>
                                        </p:attrNameLst>
                                      </p:cBhvr>
                                      <p:rCtr x="6680" y="-14560"/>
                                    </p:animMotion>
                                  </p:childTnLst>
                                </p:cTn>
                              </p:par>
                              <p:par>
                                <p:cTn id="703" presetID="10" presetClass="entr" presetSubtype="0" repeatCount="indefinite" fill="hold" grpId="0" nodeType="withEffect">
                                  <p:stCondLst>
                                    <p:cond delay="0"/>
                                  </p:stCondLst>
                                  <p:childTnLst>
                                    <p:set>
                                      <p:cBhvr>
                                        <p:cTn id="704" dur="1" fill="hold">
                                          <p:stCondLst>
                                            <p:cond delay="0"/>
                                          </p:stCondLst>
                                        </p:cTn>
                                        <p:tgtEl>
                                          <p:spTgt spid="138"/>
                                        </p:tgtEl>
                                        <p:attrNameLst>
                                          <p:attrName>style.visibility</p:attrName>
                                        </p:attrNameLst>
                                      </p:cBhvr>
                                      <p:to>
                                        <p:strVal val="visible"/>
                                      </p:to>
                                    </p:set>
                                    <p:animEffect transition="out" filter="fade">
                                      <p:cBhvr additive="base" accumulate="none">
                                        <p:cTn id="705" dur="250" fill="hold">
                                          <p:stCondLst>
                                            <p:cond delay="1750"/>
                                          </p:stCondLst>
                                        </p:cTn>
                                        <p:tgtEl>
                                          <p:spTgt spid="138"/>
                                        </p:tgtEl>
                                      </p:cBhvr>
                                    </p:animEffect>
                                    <p:animEffect transition="in" filter="fade">
                                      <p:cBhvr additive="base" accumulate="none">
                                        <p:cTn id="706" dur="250" fill="hold">
                                          <p:stCondLst>
                                            <p:cond delay="0"/>
                                          </p:stCondLst>
                                        </p:cTn>
                                        <p:tgtEl>
                                          <p:spTgt spid="138"/>
                                        </p:tgtEl>
                                      </p:cBhvr>
                                    </p:animEffect>
                                    <p:set>
                                      <p:cBhvr additive="base" accumulate="none">
                                        <p:cTn id="707" dur="1" fill="hold">
                                          <p:stCondLst>
                                            <p:cond delay="1999"/>
                                          </p:stCondLst>
                                        </p:cTn>
                                        <p:tgtEl>
                                          <p:spTgt spid="138"/>
                                        </p:tgtEl>
                                        <p:attrNameLst>
                                          <p:attrName>style.visibility</p:attrName>
                                        </p:attrNameLst>
                                      </p:cBhvr>
                                      <p:to>
                                        <p:strVal val="hidden"/>
                                      </p:to>
                                    </p:set>
                                    <p:set>
                                      <p:cBhvr additive="base" accumulate="none">
                                        <p:cTn id="708" dur="2300" fill="hold">
                                          <p:stCondLst>
                                            <p:cond delay="0"/>
                                          </p:stCondLst>
                                        </p:cTn>
                                        <p:tgtEl>
                                          <p:spTgt spid="138"/>
                                        </p:tgtEl>
                                        <p:attrNameLst>
                                          <p:attrName/>
                                        </p:attrNameLst>
                                      </p:cBhvr>
                                      <p:to>
                                        <p:strVal val=""/>
                                      </p:to>
                                    </p:set>
                                  </p:childTnLst>
                                </p:cTn>
                              </p:par>
                              <p:par>
                                <p:cTn id="709" presetID="0" presetClass="path" presetSubtype="0" repeatCount="indefinite" fill="hold" grpId="1" nodeType="withEffect">
                                  <p:stCondLst>
                                    <p:cond delay="0"/>
                                  </p:stCondLst>
                                  <p:childTnLst>
                                    <p:animMotion origin="layout" path="M 0.00026 -3.7037E-6 C 0.00169 -0.11574 -0.11797 -0.13287 -0.09011 -0.26157 " pathEditMode="relative" rAng="0" ptsTypes="AA">
                                      <p:cBhvr>
                                        <p:cTn id="710" dur="2300" fill="hold"/>
                                        <p:tgtEl>
                                          <p:spTgt spid="138"/>
                                        </p:tgtEl>
                                        <p:attrNameLst>
                                          <p:attrName>ppt_x</p:attrName>
                                          <p:attrName>ppt_y</p:attrName>
                                        </p:attrNameLst>
                                      </p:cBhvr>
                                      <p:rCtr x="-4727" y="-13079"/>
                                    </p:animMotion>
                                  </p:childTnLst>
                                </p:cTn>
                              </p:par>
                              <p:par>
                                <p:cTn id="711" presetID="10" presetClass="entr" presetSubtype="0" repeatCount="indefinite" fill="hold" grpId="0" nodeType="withEffect">
                                  <p:stCondLst>
                                    <p:cond delay="0"/>
                                  </p:stCondLst>
                                  <p:childTnLst>
                                    <p:set>
                                      <p:cBhvr>
                                        <p:cTn id="712" dur="1" fill="hold">
                                          <p:stCondLst>
                                            <p:cond delay="0"/>
                                          </p:stCondLst>
                                        </p:cTn>
                                        <p:tgtEl>
                                          <p:spTgt spid="139"/>
                                        </p:tgtEl>
                                        <p:attrNameLst>
                                          <p:attrName>style.visibility</p:attrName>
                                        </p:attrNameLst>
                                      </p:cBhvr>
                                      <p:to>
                                        <p:strVal val="visible"/>
                                      </p:to>
                                    </p:set>
                                    <p:animEffect transition="out" filter="fade">
                                      <p:cBhvr additive="base" accumulate="none">
                                        <p:cTn id="713" dur="289" fill="hold">
                                          <p:stCondLst>
                                            <p:cond delay="2024"/>
                                          </p:stCondLst>
                                        </p:cTn>
                                        <p:tgtEl>
                                          <p:spTgt spid="139"/>
                                        </p:tgtEl>
                                      </p:cBhvr>
                                    </p:animEffect>
                                    <p:animEffect transition="in" filter="fade">
                                      <p:cBhvr additive="base" accumulate="none">
                                        <p:cTn id="714" dur="289" fill="hold">
                                          <p:stCondLst>
                                            <p:cond delay="0"/>
                                          </p:stCondLst>
                                        </p:cTn>
                                        <p:tgtEl>
                                          <p:spTgt spid="139"/>
                                        </p:tgtEl>
                                      </p:cBhvr>
                                    </p:animEffect>
                                    <p:set>
                                      <p:cBhvr additive="base" accumulate="none">
                                        <p:cTn id="715" dur="1" fill="hold">
                                          <p:stCondLst>
                                            <p:cond delay="2311"/>
                                          </p:stCondLst>
                                        </p:cTn>
                                        <p:tgtEl>
                                          <p:spTgt spid="139"/>
                                        </p:tgtEl>
                                        <p:attrNameLst>
                                          <p:attrName>style.visibility</p:attrName>
                                        </p:attrNameLst>
                                      </p:cBhvr>
                                      <p:to>
                                        <p:strVal val="hidden"/>
                                      </p:to>
                                    </p:set>
                                    <p:set>
                                      <p:cBhvr additive="base" accumulate="none">
                                        <p:cTn id="716" dur="2659" fill="hold">
                                          <p:stCondLst>
                                            <p:cond delay="0"/>
                                          </p:stCondLst>
                                        </p:cTn>
                                        <p:tgtEl>
                                          <p:spTgt spid="139"/>
                                        </p:tgtEl>
                                        <p:attrNameLst>
                                          <p:attrName/>
                                        </p:attrNameLst>
                                      </p:cBhvr>
                                      <p:to>
                                        <p:strVal val=""/>
                                      </p:to>
                                    </p:set>
                                  </p:childTnLst>
                                </p:cTn>
                              </p:par>
                              <p:par>
                                <p:cTn id="717" presetID="0" presetClass="path" presetSubtype="0" repeatCount="indefinite" fill="hold" grpId="1" nodeType="withEffect">
                                  <p:stCondLst>
                                    <p:cond delay="0"/>
                                  </p:stCondLst>
                                  <p:childTnLst>
                                    <p:animMotion origin="layout" path="M 4.79167E-6 -2.22222E-6 C -0.04024 -0.14421 0.01731 -0.1956 -0.003 -0.34421 " pathEditMode="relative" rAng="0" ptsTypes="AA">
                                      <p:cBhvr>
                                        <p:cTn id="718" dur="2191" fill="hold"/>
                                        <p:tgtEl>
                                          <p:spTgt spid="139"/>
                                        </p:tgtEl>
                                        <p:attrNameLst>
                                          <p:attrName>ppt_x</p:attrName>
                                          <p:attrName>ppt_y</p:attrName>
                                        </p:attrNameLst>
                                      </p:cBhvr>
                                      <p:rCtr x="-664" y="-17222"/>
                                    </p:animMotion>
                                  </p:childTnLst>
                                </p:cTn>
                              </p:par>
                              <p:par>
                                <p:cTn id="719" presetID="10" presetClass="entr" presetSubtype="0" repeatCount="indefinite" fill="hold" grpId="0" nodeType="withEffect">
                                  <p:stCondLst>
                                    <p:cond delay="0"/>
                                  </p:stCondLst>
                                  <p:childTnLst>
                                    <p:set>
                                      <p:cBhvr>
                                        <p:cTn id="720" dur="1" fill="hold">
                                          <p:stCondLst>
                                            <p:cond delay="0"/>
                                          </p:stCondLst>
                                        </p:cTn>
                                        <p:tgtEl>
                                          <p:spTgt spid="140"/>
                                        </p:tgtEl>
                                        <p:attrNameLst>
                                          <p:attrName>style.visibility</p:attrName>
                                        </p:attrNameLst>
                                      </p:cBhvr>
                                      <p:to>
                                        <p:strVal val="visible"/>
                                      </p:to>
                                    </p:set>
                                    <p:animEffect transition="out" filter="fade">
                                      <p:cBhvr additive="base" accumulate="none">
                                        <p:cTn id="721" dur="389" fill="hold">
                                          <p:stCondLst>
                                            <p:cond delay="2724"/>
                                          </p:stCondLst>
                                        </p:cTn>
                                        <p:tgtEl>
                                          <p:spTgt spid="140"/>
                                        </p:tgtEl>
                                      </p:cBhvr>
                                    </p:animEffect>
                                    <p:animEffect transition="in" filter="fade">
                                      <p:cBhvr additive="base" accumulate="none">
                                        <p:cTn id="722" dur="389" fill="hold">
                                          <p:stCondLst>
                                            <p:cond delay="0"/>
                                          </p:stCondLst>
                                        </p:cTn>
                                        <p:tgtEl>
                                          <p:spTgt spid="140"/>
                                        </p:tgtEl>
                                      </p:cBhvr>
                                    </p:animEffect>
                                    <p:set>
                                      <p:cBhvr additive="base" accumulate="none">
                                        <p:cTn id="723" dur="1" fill="hold">
                                          <p:stCondLst>
                                            <p:cond delay="3112"/>
                                          </p:stCondLst>
                                        </p:cTn>
                                        <p:tgtEl>
                                          <p:spTgt spid="140"/>
                                        </p:tgtEl>
                                        <p:attrNameLst>
                                          <p:attrName>style.visibility</p:attrName>
                                        </p:attrNameLst>
                                      </p:cBhvr>
                                      <p:to>
                                        <p:strVal val="hidden"/>
                                      </p:to>
                                    </p:set>
                                    <p:set>
                                      <p:cBhvr additive="base" accumulate="none">
                                        <p:cTn id="724" dur="3580" fill="hold">
                                          <p:stCondLst>
                                            <p:cond delay="0"/>
                                          </p:stCondLst>
                                        </p:cTn>
                                        <p:tgtEl>
                                          <p:spTgt spid="140"/>
                                        </p:tgtEl>
                                        <p:attrNameLst>
                                          <p:attrName/>
                                        </p:attrNameLst>
                                      </p:cBhvr>
                                      <p:to>
                                        <p:strVal val=""/>
                                      </p:to>
                                    </p:set>
                                  </p:childTnLst>
                                </p:cTn>
                              </p:par>
                              <p:par>
                                <p:cTn id="725" presetID="0" presetClass="path" presetSubtype="0" repeatCount="indefinite" fill="hold" grpId="1" nodeType="withEffect">
                                  <p:stCondLst>
                                    <p:cond delay="0"/>
                                  </p:stCondLst>
                                  <p:childTnLst>
                                    <p:animMotion origin="layout" path="M 6.25E-7 -1.48148E-6 C 0.00286 -0.24884 0.12018 -0.15833 0.10443 -0.32222 " pathEditMode="relative" rAng="0" ptsTypes="AA">
                                      <p:cBhvr>
                                        <p:cTn id="726" dur="2595" fill="hold"/>
                                        <p:tgtEl>
                                          <p:spTgt spid="140"/>
                                        </p:tgtEl>
                                        <p:attrNameLst>
                                          <p:attrName>ppt_x</p:attrName>
                                          <p:attrName>ppt_y</p:attrName>
                                        </p:attrNameLst>
                                      </p:cBhvr>
                                      <p:rCtr x="5286" y="-16111"/>
                                    </p:animMotion>
                                  </p:childTnLst>
                                </p:cTn>
                              </p:par>
                              <p:par>
                                <p:cTn id="727" presetID="10" presetClass="entr" presetSubtype="0" repeatCount="indefinite" fill="hold" grpId="0" nodeType="withEffect">
                                  <p:stCondLst>
                                    <p:cond delay="0"/>
                                  </p:stCondLst>
                                  <p:childTnLst>
                                    <p:set>
                                      <p:cBhvr>
                                        <p:cTn id="728" dur="1" fill="hold">
                                          <p:stCondLst>
                                            <p:cond delay="0"/>
                                          </p:stCondLst>
                                        </p:cTn>
                                        <p:tgtEl>
                                          <p:spTgt spid="141"/>
                                        </p:tgtEl>
                                        <p:attrNameLst>
                                          <p:attrName>style.visibility</p:attrName>
                                        </p:attrNameLst>
                                      </p:cBhvr>
                                      <p:to>
                                        <p:strVal val="visible"/>
                                      </p:to>
                                    </p:set>
                                    <p:animEffect transition="out" filter="fade">
                                      <p:cBhvr additive="base" accumulate="none">
                                        <p:cTn id="729" dur="227" fill="hold">
                                          <p:stCondLst>
                                            <p:cond delay="1590"/>
                                          </p:stCondLst>
                                        </p:cTn>
                                        <p:tgtEl>
                                          <p:spTgt spid="141"/>
                                        </p:tgtEl>
                                      </p:cBhvr>
                                    </p:animEffect>
                                    <p:animEffect transition="in" filter="fade">
                                      <p:cBhvr additive="base" accumulate="none">
                                        <p:cTn id="730" dur="227" fill="hold">
                                          <p:stCondLst>
                                            <p:cond delay="0"/>
                                          </p:stCondLst>
                                        </p:cTn>
                                        <p:tgtEl>
                                          <p:spTgt spid="141"/>
                                        </p:tgtEl>
                                      </p:cBhvr>
                                    </p:animEffect>
                                    <p:set>
                                      <p:cBhvr additive="base" accumulate="none">
                                        <p:cTn id="731" dur="1" fill="hold">
                                          <p:stCondLst>
                                            <p:cond delay="1816"/>
                                          </p:stCondLst>
                                        </p:cTn>
                                        <p:tgtEl>
                                          <p:spTgt spid="141"/>
                                        </p:tgtEl>
                                        <p:attrNameLst>
                                          <p:attrName>style.visibility</p:attrName>
                                        </p:attrNameLst>
                                      </p:cBhvr>
                                      <p:to>
                                        <p:strVal val="hidden"/>
                                      </p:to>
                                    </p:set>
                                    <p:set>
                                      <p:cBhvr additive="base" accumulate="none">
                                        <p:cTn id="732" dur="2090" fill="hold">
                                          <p:stCondLst>
                                            <p:cond delay="0"/>
                                          </p:stCondLst>
                                        </p:cTn>
                                        <p:tgtEl>
                                          <p:spTgt spid="141"/>
                                        </p:tgtEl>
                                        <p:attrNameLst>
                                          <p:attrName/>
                                        </p:attrNameLst>
                                      </p:cBhvr>
                                      <p:to>
                                        <p:strVal val=""/>
                                      </p:to>
                                    </p:set>
                                  </p:childTnLst>
                                </p:cTn>
                              </p:par>
                              <p:par>
                                <p:cTn id="733" presetID="0" presetClass="path" presetSubtype="0" repeatCount="indefinite" fill="hold" grpId="1" nodeType="withEffect">
                                  <p:stCondLst>
                                    <p:cond delay="0"/>
                                  </p:stCondLst>
                                  <p:childTnLst>
                                    <p:animMotion origin="layout" path="M -0.00013 1.85185E-6 C 0.10482 -0.20695 0.17995 -0.01921 0.24831 -0.2419 " pathEditMode="relative" rAng="0" ptsTypes="AA">
                                      <p:cBhvr>
                                        <p:cTn id="734" dur="2965" fill="hold"/>
                                        <p:tgtEl>
                                          <p:spTgt spid="141"/>
                                        </p:tgtEl>
                                        <p:attrNameLst>
                                          <p:attrName>ppt_x</p:attrName>
                                          <p:attrName>ppt_y</p:attrName>
                                        </p:attrNameLst>
                                      </p:cBhvr>
                                      <p:rCtr x="12422" y="-12106"/>
                                    </p:animMotion>
                                  </p:childTnLst>
                                </p:cTn>
                              </p:par>
                              <p:par>
                                <p:cTn id="735" presetID="6" presetClass="emph" presetSubtype="0" repeatCount="indefinite" decel="100000" autoRev="1" fill="hold" grpId="0" nodeType="withEffect">
                                  <p:stCondLst>
                                    <p:cond delay="0"/>
                                  </p:stCondLst>
                                  <p:childTnLst>
                                    <p:animScale>
                                      <p:cBhvr>
                                        <p:cTn id="736" dur="1250" fill="hold"/>
                                        <p:tgtEl>
                                          <p:spTgt spid="142"/>
                                        </p:tgtEl>
                                      </p:cBhvr>
                                      <p:by x="150000" y="150000"/>
                                    </p:animScale>
                                  </p:childTnLst>
                                </p:cTn>
                              </p:par>
                              <p:par>
                                <p:cTn id="737" presetID="35" presetClass="path" presetSubtype="0" fill="hold" grpId="1" nodeType="withEffect">
                                  <p:stCondLst>
                                    <p:cond delay="0"/>
                                  </p:stCondLst>
                                  <p:childTnLst>
                                    <p:animMotion origin="layout" path="M 0 -1.48148E-6 L 0.19596 -1.48148E-6 " pathEditMode="relative" rAng="0" ptsTypes="AA">
                                      <p:cBhvr>
                                        <p:cTn id="738" dur="7000" fill="hold"/>
                                        <p:tgtEl>
                                          <p:spTgt spid="142"/>
                                        </p:tgtEl>
                                        <p:attrNameLst>
                                          <p:attrName>ppt_x</p:attrName>
                                          <p:attrName>ppt_y</p:attrName>
                                        </p:attrNameLst>
                                      </p:cBhvr>
                                      <p:rCtr x="9792" y="0"/>
                                    </p:animMotion>
                                  </p:childTnLst>
                                </p:cTn>
                              </p:par>
                              <p:par>
                                <p:cTn id="739" presetID="10" presetClass="entr" presetSubtype="0" repeatCount="indefinite" fill="hold" grpId="0" nodeType="withEffect">
                                  <p:stCondLst>
                                    <p:cond delay="0"/>
                                  </p:stCondLst>
                                  <p:childTnLst>
                                    <p:set>
                                      <p:cBhvr>
                                        <p:cTn id="740" dur="1" fill="hold">
                                          <p:stCondLst>
                                            <p:cond delay="0"/>
                                          </p:stCondLst>
                                        </p:cTn>
                                        <p:tgtEl>
                                          <p:spTgt spid="119"/>
                                        </p:tgtEl>
                                        <p:attrNameLst>
                                          <p:attrName>style.visibility</p:attrName>
                                        </p:attrNameLst>
                                      </p:cBhvr>
                                      <p:to>
                                        <p:strVal val="visible"/>
                                      </p:to>
                                    </p:set>
                                    <p:animEffect transition="out" filter="fade">
                                      <p:cBhvr additive="base" accumulate="none">
                                        <p:cTn id="741" dur="316" fill="hold">
                                          <p:stCondLst>
                                            <p:cond delay="2213"/>
                                          </p:stCondLst>
                                        </p:cTn>
                                        <p:tgtEl>
                                          <p:spTgt spid="119"/>
                                        </p:tgtEl>
                                      </p:cBhvr>
                                    </p:animEffect>
                                    <p:animEffect transition="in" filter="fade">
                                      <p:cBhvr additive="base" accumulate="none">
                                        <p:cTn id="742" dur="316" fill="hold">
                                          <p:stCondLst>
                                            <p:cond delay="0"/>
                                          </p:stCondLst>
                                        </p:cTn>
                                        <p:tgtEl>
                                          <p:spTgt spid="119"/>
                                        </p:tgtEl>
                                      </p:cBhvr>
                                    </p:animEffect>
                                    <p:set>
                                      <p:cBhvr additive="base" accumulate="none">
                                        <p:cTn id="743" dur="1" fill="hold">
                                          <p:stCondLst>
                                            <p:cond delay="2528"/>
                                          </p:stCondLst>
                                        </p:cTn>
                                        <p:tgtEl>
                                          <p:spTgt spid="119"/>
                                        </p:tgtEl>
                                        <p:attrNameLst>
                                          <p:attrName>style.visibility</p:attrName>
                                        </p:attrNameLst>
                                      </p:cBhvr>
                                      <p:to>
                                        <p:strVal val="hidden"/>
                                      </p:to>
                                    </p:set>
                                    <p:set>
                                      <p:cBhvr additive="base" accumulate="none">
                                        <p:cTn id="744" dur="2908" fill="hold">
                                          <p:stCondLst>
                                            <p:cond delay="0"/>
                                          </p:stCondLst>
                                        </p:cTn>
                                        <p:tgtEl>
                                          <p:spTgt spid="119"/>
                                        </p:tgtEl>
                                        <p:attrNameLst>
                                          <p:attrName/>
                                        </p:attrNameLst>
                                      </p:cBhvr>
                                      <p:to>
                                        <p:strVal val=""/>
                                      </p:to>
                                    </p:set>
                                  </p:childTnLst>
                                </p:cTn>
                              </p:par>
                              <p:par>
                                <p:cTn id="745" presetID="0" presetClass="path" presetSubtype="0" repeatCount="indefinite" fill="hold" grpId="1" nodeType="withEffect">
                                  <p:stCondLst>
                                    <p:cond delay="0"/>
                                  </p:stCondLst>
                                  <p:childTnLst>
                                    <p:animMotion origin="layout" path="M 1.66667E-6 1.85185E-6 C 0.07122 -0.04398 0.06237 -0.16273 0.0901 -0.27847 " pathEditMode="relative" rAng="0" ptsTypes="AA">
                                      <p:cBhvr>
                                        <p:cTn id="746" dur="2714" spd="-100000" fill="hold"/>
                                        <p:tgtEl>
                                          <p:spTgt spid="119"/>
                                        </p:tgtEl>
                                        <p:attrNameLst>
                                          <p:attrName>ppt_x</p:attrName>
                                          <p:attrName>ppt_y</p:attrName>
                                        </p:attrNameLst>
                                      </p:cBhvr>
                                      <p:rCtr x="4505" y="-13935"/>
                                    </p:animMotion>
                                  </p:childTnLst>
                                </p:cTn>
                              </p:par>
                              <p:par>
                                <p:cTn id="747" presetID="10" presetClass="entr" presetSubtype="0" repeatCount="indefinite" fill="hold" grpId="0" nodeType="withEffect">
                                  <p:stCondLst>
                                    <p:cond delay="0"/>
                                  </p:stCondLst>
                                  <p:childTnLst>
                                    <p:set>
                                      <p:cBhvr>
                                        <p:cTn id="748" dur="1" fill="hold">
                                          <p:stCondLst>
                                            <p:cond delay="0"/>
                                          </p:stCondLst>
                                        </p:cTn>
                                        <p:tgtEl>
                                          <p:spTgt spid="148"/>
                                        </p:tgtEl>
                                        <p:attrNameLst>
                                          <p:attrName>style.visibility</p:attrName>
                                        </p:attrNameLst>
                                      </p:cBhvr>
                                      <p:to>
                                        <p:strVal val="visible"/>
                                      </p:to>
                                    </p:set>
                                    <p:animEffect transition="out" filter="fade">
                                      <p:cBhvr additive="base" accumulate="none">
                                        <p:cTn id="749" dur="250" fill="hold">
                                          <p:stCondLst>
                                            <p:cond delay="1750"/>
                                          </p:stCondLst>
                                        </p:cTn>
                                        <p:tgtEl>
                                          <p:spTgt spid="148"/>
                                        </p:tgtEl>
                                      </p:cBhvr>
                                    </p:animEffect>
                                    <p:animEffect transition="in" filter="fade">
                                      <p:cBhvr additive="base" accumulate="none">
                                        <p:cTn id="750" dur="250" fill="hold">
                                          <p:stCondLst>
                                            <p:cond delay="0"/>
                                          </p:stCondLst>
                                        </p:cTn>
                                        <p:tgtEl>
                                          <p:spTgt spid="148"/>
                                        </p:tgtEl>
                                      </p:cBhvr>
                                    </p:animEffect>
                                    <p:set>
                                      <p:cBhvr additive="base" accumulate="none">
                                        <p:cTn id="751" dur="1" fill="hold">
                                          <p:stCondLst>
                                            <p:cond delay="1999"/>
                                          </p:stCondLst>
                                        </p:cTn>
                                        <p:tgtEl>
                                          <p:spTgt spid="148"/>
                                        </p:tgtEl>
                                        <p:attrNameLst>
                                          <p:attrName>style.visibility</p:attrName>
                                        </p:attrNameLst>
                                      </p:cBhvr>
                                      <p:to>
                                        <p:strVal val="hidden"/>
                                      </p:to>
                                    </p:set>
                                    <p:set>
                                      <p:cBhvr additive="base" accumulate="none">
                                        <p:cTn id="752" dur="2300" fill="hold">
                                          <p:stCondLst>
                                            <p:cond delay="0"/>
                                          </p:stCondLst>
                                        </p:cTn>
                                        <p:tgtEl>
                                          <p:spTgt spid="148"/>
                                        </p:tgtEl>
                                        <p:attrNameLst>
                                          <p:attrName/>
                                        </p:attrNameLst>
                                      </p:cBhvr>
                                      <p:to>
                                        <p:strVal val=""/>
                                      </p:to>
                                    </p:set>
                                  </p:childTnLst>
                                </p:cTn>
                              </p:par>
                              <p:par>
                                <p:cTn id="753" presetID="0" presetClass="path" presetSubtype="0" repeatCount="indefinite" fill="hold" grpId="1" nodeType="withEffect">
                                  <p:stCondLst>
                                    <p:cond delay="0"/>
                                  </p:stCondLst>
                                  <p:childTnLst>
                                    <p:animMotion origin="layout" path="M 4.16667E-7 2.22222E-6 C -0.01133 -0.10579 -0.06198 -0.18449 -0.00768 -0.31459 " pathEditMode="relative" rAng="0" ptsTypes="AA">
                                      <p:cBhvr>
                                        <p:cTn id="754" dur="3409" spd="-100000" fill="hold"/>
                                        <p:tgtEl>
                                          <p:spTgt spid="148"/>
                                        </p:tgtEl>
                                        <p:attrNameLst>
                                          <p:attrName>ppt_x</p:attrName>
                                          <p:attrName>ppt_y</p:attrName>
                                        </p:attrNameLst>
                                      </p:cBhvr>
                                      <p:rCtr x="-1628" y="-15741"/>
                                    </p:animMotion>
                                  </p:childTnLst>
                                </p:cTn>
                              </p:par>
                              <p:par>
                                <p:cTn id="755" presetID="10" presetClass="entr" presetSubtype="0" repeatCount="indefinite" fill="hold" grpId="0" nodeType="withEffect">
                                  <p:stCondLst>
                                    <p:cond delay="0"/>
                                  </p:stCondLst>
                                  <p:childTnLst>
                                    <p:set>
                                      <p:cBhvr>
                                        <p:cTn id="756" dur="1" fill="hold">
                                          <p:stCondLst>
                                            <p:cond delay="0"/>
                                          </p:stCondLst>
                                        </p:cTn>
                                        <p:tgtEl>
                                          <p:spTgt spid="149"/>
                                        </p:tgtEl>
                                        <p:attrNameLst>
                                          <p:attrName>style.visibility</p:attrName>
                                        </p:attrNameLst>
                                      </p:cBhvr>
                                      <p:to>
                                        <p:strVal val="visible"/>
                                      </p:to>
                                    </p:set>
                                    <p:animEffect transition="out" filter="fade">
                                      <p:cBhvr additive="base" accumulate="none">
                                        <p:cTn id="757" dur="419" fill="hold">
                                          <p:stCondLst>
                                            <p:cond delay="2935"/>
                                          </p:stCondLst>
                                        </p:cTn>
                                        <p:tgtEl>
                                          <p:spTgt spid="149"/>
                                        </p:tgtEl>
                                      </p:cBhvr>
                                    </p:animEffect>
                                    <p:animEffect transition="in" filter="fade">
                                      <p:cBhvr additive="base" accumulate="none">
                                        <p:cTn id="758" dur="419" fill="hold">
                                          <p:stCondLst>
                                            <p:cond delay="0"/>
                                          </p:stCondLst>
                                        </p:cTn>
                                        <p:tgtEl>
                                          <p:spTgt spid="149"/>
                                        </p:tgtEl>
                                      </p:cBhvr>
                                    </p:animEffect>
                                    <p:set>
                                      <p:cBhvr additive="base" accumulate="none">
                                        <p:cTn id="759" dur="1" fill="hold">
                                          <p:stCondLst>
                                            <p:cond delay="3353"/>
                                          </p:stCondLst>
                                        </p:cTn>
                                        <p:tgtEl>
                                          <p:spTgt spid="149"/>
                                        </p:tgtEl>
                                        <p:attrNameLst>
                                          <p:attrName>style.visibility</p:attrName>
                                        </p:attrNameLst>
                                      </p:cBhvr>
                                      <p:to>
                                        <p:strVal val="hidden"/>
                                      </p:to>
                                    </p:set>
                                    <p:set>
                                      <p:cBhvr additive="base" accumulate="none">
                                        <p:cTn id="760" dur="3858" fill="hold">
                                          <p:stCondLst>
                                            <p:cond delay="0"/>
                                          </p:stCondLst>
                                        </p:cTn>
                                        <p:tgtEl>
                                          <p:spTgt spid="149"/>
                                        </p:tgtEl>
                                        <p:attrNameLst>
                                          <p:attrName/>
                                        </p:attrNameLst>
                                      </p:cBhvr>
                                      <p:to>
                                        <p:strVal val=""/>
                                      </p:to>
                                    </p:set>
                                  </p:childTnLst>
                                </p:cTn>
                              </p:par>
                              <p:par>
                                <p:cTn id="761" presetID="0" presetClass="path" presetSubtype="0" repeatCount="indefinite" fill="hold" grpId="1" nodeType="withEffect">
                                  <p:stCondLst>
                                    <p:cond delay="0"/>
                                  </p:stCondLst>
                                  <p:childTnLst>
                                    <p:animMotion origin="layout" path="M -0.00013 -4.07407E-6 C 0.06472 -0.13541 0.07722 -0.05138 0.13164 -0.18125 " pathEditMode="relative" rAng="0" ptsTypes="AA">
                                      <p:cBhvr>
                                        <p:cTn id="762" dur="3060" spd="-100000" fill="hold"/>
                                        <p:tgtEl>
                                          <p:spTgt spid="149"/>
                                        </p:tgtEl>
                                        <p:attrNameLst>
                                          <p:attrName>ppt_x</p:attrName>
                                          <p:attrName>ppt_y</p:attrName>
                                        </p:attrNameLst>
                                      </p:cBhvr>
                                      <p:rCtr x="6589" y="-9074"/>
                                    </p:animMotion>
                                  </p:childTnLst>
                                </p:cTn>
                              </p:par>
                              <p:par>
                                <p:cTn id="763" presetID="10" presetClass="entr" presetSubtype="0" repeatCount="indefinite" fill="hold" grpId="0" nodeType="withEffect">
                                  <p:stCondLst>
                                    <p:cond delay="0"/>
                                  </p:stCondLst>
                                  <p:childTnLst>
                                    <p:set>
                                      <p:cBhvr>
                                        <p:cTn id="764" dur="1" fill="hold">
                                          <p:stCondLst>
                                            <p:cond delay="0"/>
                                          </p:stCondLst>
                                        </p:cTn>
                                        <p:tgtEl>
                                          <p:spTgt spid="150"/>
                                        </p:tgtEl>
                                        <p:attrNameLst>
                                          <p:attrName>style.visibility</p:attrName>
                                        </p:attrNameLst>
                                      </p:cBhvr>
                                      <p:to>
                                        <p:strVal val="visible"/>
                                      </p:to>
                                    </p:set>
                                    <p:animEffect transition="out" filter="fade">
                                      <p:cBhvr additive="base" accumulate="none">
                                        <p:cTn id="765" dur="237" fill="hold">
                                          <p:stCondLst>
                                            <p:cond delay="1658"/>
                                          </p:stCondLst>
                                        </p:cTn>
                                        <p:tgtEl>
                                          <p:spTgt spid="150"/>
                                        </p:tgtEl>
                                      </p:cBhvr>
                                    </p:animEffect>
                                    <p:animEffect transition="in" filter="fade">
                                      <p:cBhvr additive="base" accumulate="none">
                                        <p:cTn id="766" dur="237" fill="hold">
                                          <p:stCondLst>
                                            <p:cond delay="0"/>
                                          </p:stCondLst>
                                        </p:cTn>
                                        <p:tgtEl>
                                          <p:spTgt spid="150"/>
                                        </p:tgtEl>
                                      </p:cBhvr>
                                    </p:animEffect>
                                    <p:set>
                                      <p:cBhvr additive="base" accumulate="none">
                                        <p:cTn id="767" dur="1" fill="hold">
                                          <p:stCondLst>
                                            <p:cond delay="1894"/>
                                          </p:stCondLst>
                                        </p:cTn>
                                        <p:tgtEl>
                                          <p:spTgt spid="150"/>
                                        </p:tgtEl>
                                        <p:attrNameLst>
                                          <p:attrName>style.visibility</p:attrName>
                                        </p:attrNameLst>
                                      </p:cBhvr>
                                      <p:to>
                                        <p:strVal val="hidden"/>
                                      </p:to>
                                    </p:set>
                                    <p:set>
                                      <p:cBhvr additive="base" accumulate="none">
                                        <p:cTn id="768" dur="2179" fill="hold">
                                          <p:stCondLst>
                                            <p:cond delay="0"/>
                                          </p:stCondLst>
                                        </p:cTn>
                                        <p:tgtEl>
                                          <p:spTgt spid="150"/>
                                        </p:tgtEl>
                                        <p:attrNameLst>
                                          <p:attrName/>
                                        </p:attrNameLst>
                                      </p:cBhvr>
                                      <p:to>
                                        <p:strVal val=""/>
                                      </p:to>
                                    </p:set>
                                  </p:childTnLst>
                                </p:cTn>
                              </p:par>
                              <p:par>
                                <p:cTn id="769" presetID="0" presetClass="path" presetSubtype="0" repeatCount="indefinite" fill="hold" grpId="1" nodeType="withEffect">
                                  <p:stCondLst>
                                    <p:cond delay="0"/>
                                  </p:stCondLst>
                                  <p:childTnLst>
                                    <p:animMotion origin="layout" path="M -3.125E-6 3.7037E-7 C 0.05521 -0.12708 0.00586 -0.14954 0.06198 -0.26921 " pathEditMode="relative" rAng="3840000" ptsTypes="AA">
                                      <p:cBhvr>
                                        <p:cTn id="770" dur="3515" spd="-100000" fill="hold"/>
                                        <p:tgtEl>
                                          <p:spTgt spid="150"/>
                                        </p:tgtEl>
                                        <p:attrNameLst>
                                          <p:attrName>ppt_x</p:attrName>
                                          <p:attrName>ppt_y</p:attrName>
                                        </p:attrNameLst>
                                      </p:cBhvr>
                                      <p:rCtr x="3099" y="-13472"/>
                                    </p:animMotion>
                                  </p:childTnLst>
                                </p:cTn>
                              </p:par>
                              <p:par>
                                <p:cTn id="771" presetID="10" presetClass="entr" presetSubtype="0" repeatCount="indefinite" fill="hold" grpId="0" nodeType="withEffect">
                                  <p:stCondLst>
                                    <p:cond delay="0"/>
                                  </p:stCondLst>
                                  <p:childTnLst>
                                    <p:set>
                                      <p:cBhvr>
                                        <p:cTn id="772" dur="1" fill="hold">
                                          <p:stCondLst>
                                            <p:cond delay="0"/>
                                          </p:stCondLst>
                                        </p:cTn>
                                        <p:tgtEl>
                                          <p:spTgt spid="151"/>
                                        </p:tgtEl>
                                        <p:attrNameLst>
                                          <p:attrName>style.visibility</p:attrName>
                                        </p:attrNameLst>
                                      </p:cBhvr>
                                      <p:to>
                                        <p:strVal val="visible"/>
                                      </p:to>
                                    </p:set>
                                    <p:animEffect transition="out" filter="fade">
                                      <p:cBhvr additive="base" accumulate="none">
                                        <p:cTn id="773" dur="305" fill="hold">
                                          <p:stCondLst>
                                            <p:cond delay="2133"/>
                                          </p:stCondLst>
                                        </p:cTn>
                                        <p:tgtEl>
                                          <p:spTgt spid="151"/>
                                        </p:tgtEl>
                                      </p:cBhvr>
                                    </p:animEffect>
                                    <p:animEffect transition="in" filter="fade">
                                      <p:cBhvr additive="base" accumulate="none">
                                        <p:cTn id="774" dur="305" fill="hold">
                                          <p:stCondLst>
                                            <p:cond delay="0"/>
                                          </p:stCondLst>
                                        </p:cTn>
                                        <p:tgtEl>
                                          <p:spTgt spid="151"/>
                                        </p:tgtEl>
                                      </p:cBhvr>
                                    </p:animEffect>
                                    <p:set>
                                      <p:cBhvr additive="base" accumulate="none">
                                        <p:cTn id="775" dur="1" fill="hold">
                                          <p:stCondLst>
                                            <p:cond delay="2437"/>
                                          </p:stCondLst>
                                        </p:cTn>
                                        <p:tgtEl>
                                          <p:spTgt spid="151"/>
                                        </p:tgtEl>
                                        <p:attrNameLst>
                                          <p:attrName>style.visibility</p:attrName>
                                        </p:attrNameLst>
                                      </p:cBhvr>
                                      <p:to>
                                        <p:strVal val="hidden"/>
                                      </p:to>
                                    </p:set>
                                    <p:set>
                                      <p:cBhvr additive="base" accumulate="none">
                                        <p:cTn id="776" dur="2804" fill="hold">
                                          <p:stCondLst>
                                            <p:cond delay="0"/>
                                          </p:stCondLst>
                                        </p:cTn>
                                        <p:tgtEl>
                                          <p:spTgt spid="151"/>
                                        </p:tgtEl>
                                        <p:attrNameLst>
                                          <p:attrName/>
                                        </p:attrNameLst>
                                      </p:cBhvr>
                                      <p:to>
                                        <p:strVal val=""/>
                                      </p:to>
                                    </p:set>
                                  </p:childTnLst>
                                </p:cTn>
                              </p:par>
                              <p:par>
                                <p:cTn id="777" presetID="0" presetClass="path" presetSubtype="0" repeatCount="indefinite" fill="hold" grpId="1" nodeType="withEffect">
                                  <p:stCondLst>
                                    <p:cond delay="0"/>
                                  </p:stCondLst>
                                  <p:childTnLst>
                                    <p:animMotion origin="layout" path="M -0.00013 -1.11111E-6 C 0.08373 -0.1206 0.14375 -0.01111 0.19831 -0.14097 " pathEditMode="relative" rAng="0" ptsTypes="AA">
                                      <p:cBhvr>
                                        <p:cTn id="778" dur="2924" spd="-100000" fill="hold"/>
                                        <p:tgtEl>
                                          <p:spTgt spid="151"/>
                                        </p:tgtEl>
                                        <p:attrNameLst>
                                          <p:attrName>ppt_x</p:attrName>
                                          <p:attrName>ppt_y</p:attrName>
                                        </p:attrNameLst>
                                      </p:cBhvr>
                                      <p:rCtr x="9922" y="-7060"/>
                                    </p:animMotion>
                                  </p:childTnLst>
                                </p:cTn>
                              </p:par>
                              <p:par>
                                <p:cTn id="779" presetID="10" presetClass="entr" presetSubtype="0" repeatCount="indefinite" fill="hold" grpId="0" nodeType="withEffect">
                                  <p:stCondLst>
                                    <p:cond delay="0"/>
                                  </p:stCondLst>
                                  <p:childTnLst>
                                    <p:set>
                                      <p:cBhvr>
                                        <p:cTn id="780" dur="1" fill="hold">
                                          <p:stCondLst>
                                            <p:cond delay="0"/>
                                          </p:stCondLst>
                                        </p:cTn>
                                        <p:tgtEl>
                                          <p:spTgt spid="152"/>
                                        </p:tgtEl>
                                        <p:attrNameLst>
                                          <p:attrName>style.visibility</p:attrName>
                                        </p:attrNameLst>
                                      </p:cBhvr>
                                      <p:to>
                                        <p:strVal val="visible"/>
                                      </p:to>
                                    </p:set>
                                    <p:animEffect transition="out" filter="fade">
                                      <p:cBhvr additive="base" accumulate="none">
                                        <p:cTn id="781" dur="324" fill="hold">
                                          <p:stCondLst>
                                            <p:cond delay="2271"/>
                                          </p:stCondLst>
                                        </p:cTn>
                                        <p:tgtEl>
                                          <p:spTgt spid="152"/>
                                        </p:tgtEl>
                                      </p:cBhvr>
                                    </p:animEffect>
                                    <p:animEffect transition="in" filter="fade">
                                      <p:cBhvr additive="base" accumulate="none">
                                        <p:cTn id="782" dur="324" fill="hold">
                                          <p:stCondLst>
                                            <p:cond delay="0"/>
                                          </p:stCondLst>
                                        </p:cTn>
                                        <p:tgtEl>
                                          <p:spTgt spid="152"/>
                                        </p:tgtEl>
                                      </p:cBhvr>
                                    </p:animEffect>
                                    <p:set>
                                      <p:cBhvr additive="base" accumulate="none">
                                        <p:cTn id="783" dur="1" fill="hold">
                                          <p:stCondLst>
                                            <p:cond delay="2594"/>
                                          </p:stCondLst>
                                        </p:cTn>
                                        <p:tgtEl>
                                          <p:spTgt spid="152"/>
                                        </p:tgtEl>
                                        <p:attrNameLst>
                                          <p:attrName>style.visibility</p:attrName>
                                        </p:attrNameLst>
                                      </p:cBhvr>
                                      <p:to>
                                        <p:strVal val="hidden"/>
                                      </p:to>
                                    </p:set>
                                    <p:set>
                                      <p:cBhvr additive="base" accumulate="none">
                                        <p:cTn id="784" dur="2984" fill="hold">
                                          <p:stCondLst>
                                            <p:cond delay="0"/>
                                          </p:stCondLst>
                                        </p:cTn>
                                        <p:tgtEl>
                                          <p:spTgt spid="152"/>
                                        </p:tgtEl>
                                        <p:attrNameLst>
                                          <p:attrName/>
                                        </p:attrNameLst>
                                      </p:cBhvr>
                                      <p:to>
                                        <p:strVal val=""/>
                                      </p:to>
                                    </p:set>
                                  </p:childTnLst>
                                </p:cTn>
                              </p:par>
                              <p:par>
                                <p:cTn id="785"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786" dur="2415" spd="-100000" fill="hold"/>
                                        <p:tgtEl>
                                          <p:spTgt spid="152"/>
                                        </p:tgtEl>
                                        <p:attrNameLst>
                                          <p:attrName>ppt_x</p:attrName>
                                          <p:attrName>ppt_y</p:attrName>
                                        </p:attrNameLst>
                                      </p:cBhvr>
                                      <p:rCtr x="8138" y="-1852"/>
                                    </p:animMotion>
                                  </p:childTnLst>
                                </p:cTn>
                              </p:par>
                              <p:par>
                                <p:cTn id="787" presetID="10" presetClass="entr" presetSubtype="0" repeatCount="indefinite" fill="hold" grpId="0" nodeType="withEffect">
                                  <p:stCondLst>
                                    <p:cond delay="0"/>
                                  </p:stCondLst>
                                  <p:childTnLst>
                                    <p:set>
                                      <p:cBhvr>
                                        <p:cTn id="788" dur="1" fill="hold">
                                          <p:stCondLst>
                                            <p:cond delay="0"/>
                                          </p:stCondLst>
                                        </p:cTn>
                                        <p:tgtEl>
                                          <p:spTgt spid="153"/>
                                        </p:tgtEl>
                                        <p:attrNameLst>
                                          <p:attrName>style.visibility</p:attrName>
                                        </p:attrNameLst>
                                      </p:cBhvr>
                                      <p:to>
                                        <p:strVal val="visible"/>
                                      </p:to>
                                    </p:set>
                                    <p:animEffect transition="out" filter="fade">
                                      <p:cBhvr additive="base" accumulate="none">
                                        <p:cTn id="789" dur="289" fill="hold">
                                          <p:stCondLst>
                                            <p:cond delay="2024"/>
                                          </p:stCondLst>
                                        </p:cTn>
                                        <p:tgtEl>
                                          <p:spTgt spid="153"/>
                                        </p:tgtEl>
                                      </p:cBhvr>
                                    </p:animEffect>
                                    <p:animEffect transition="in" filter="fade">
                                      <p:cBhvr additive="base" accumulate="none">
                                        <p:cTn id="790" dur="289" fill="hold">
                                          <p:stCondLst>
                                            <p:cond delay="0"/>
                                          </p:stCondLst>
                                        </p:cTn>
                                        <p:tgtEl>
                                          <p:spTgt spid="153"/>
                                        </p:tgtEl>
                                      </p:cBhvr>
                                    </p:animEffect>
                                    <p:set>
                                      <p:cBhvr additive="base" accumulate="none">
                                        <p:cTn id="791" dur="1" fill="hold">
                                          <p:stCondLst>
                                            <p:cond delay="2311"/>
                                          </p:stCondLst>
                                        </p:cTn>
                                        <p:tgtEl>
                                          <p:spTgt spid="153"/>
                                        </p:tgtEl>
                                        <p:attrNameLst>
                                          <p:attrName>style.visibility</p:attrName>
                                        </p:attrNameLst>
                                      </p:cBhvr>
                                      <p:to>
                                        <p:strVal val="hidden"/>
                                      </p:to>
                                    </p:set>
                                    <p:set>
                                      <p:cBhvr additive="base" accumulate="none">
                                        <p:cTn id="792" dur="2659" fill="hold">
                                          <p:stCondLst>
                                            <p:cond delay="0"/>
                                          </p:stCondLst>
                                        </p:cTn>
                                        <p:tgtEl>
                                          <p:spTgt spid="153"/>
                                        </p:tgtEl>
                                        <p:attrNameLst>
                                          <p:attrName/>
                                        </p:attrNameLst>
                                      </p:cBhvr>
                                      <p:to>
                                        <p:strVal val=""/>
                                      </p:to>
                                    </p:set>
                                  </p:childTnLst>
                                </p:cTn>
                              </p:par>
                              <p:par>
                                <p:cTn id="793" presetID="0" presetClass="path" presetSubtype="0" repeatCount="indefinite" fill="hold" grpId="1" nodeType="withEffect">
                                  <p:stCondLst>
                                    <p:cond delay="0"/>
                                  </p:stCondLst>
                                  <p:childTnLst>
                                    <p:animMotion origin="layout" path="M 1.66667E-6 3.7037E-7 C -0.04024 -0.14421 0.01732 -0.1956 -0.003 -0.34421 " pathEditMode="relative" rAng="0" ptsTypes="AA">
                                      <p:cBhvr>
                                        <p:cTn id="794" dur="2191" spd="-100000" fill="hold"/>
                                        <p:tgtEl>
                                          <p:spTgt spid="153"/>
                                        </p:tgtEl>
                                        <p:attrNameLst>
                                          <p:attrName>ppt_x</p:attrName>
                                          <p:attrName>ppt_y</p:attrName>
                                        </p:attrNameLst>
                                      </p:cBhvr>
                                      <p:rCtr x="-664" y="-17222"/>
                                    </p:animMotion>
                                  </p:childTnLst>
                                </p:cTn>
                              </p:par>
                              <p:par>
                                <p:cTn id="795" presetID="10" presetClass="entr" presetSubtype="0" repeatCount="indefinite" fill="hold" grpId="0" nodeType="withEffect">
                                  <p:stCondLst>
                                    <p:cond delay="0"/>
                                  </p:stCondLst>
                                  <p:childTnLst>
                                    <p:set>
                                      <p:cBhvr>
                                        <p:cTn id="796" dur="1" fill="hold">
                                          <p:stCondLst>
                                            <p:cond delay="0"/>
                                          </p:stCondLst>
                                        </p:cTn>
                                        <p:tgtEl>
                                          <p:spTgt spid="154"/>
                                        </p:tgtEl>
                                        <p:attrNameLst>
                                          <p:attrName>style.visibility</p:attrName>
                                        </p:attrNameLst>
                                      </p:cBhvr>
                                      <p:to>
                                        <p:strVal val="visible"/>
                                      </p:to>
                                    </p:set>
                                    <p:animEffect transition="out" filter="fade">
                                      <p:cBhvr additive="base" accumulate="none">
                                        <p:cTn id="797" dur="346" fill="hold">
                                          <p:stCondLst>
                                            <p:cond delay="2419"/>
                                          </p:stCondLst>
                                        </p:cTn>
                                        <p:tgtEl>
                                          <p:spTgt spid="154"/>
                                        </p:tgtEl>
                                      </p:cBhvr>
                                    </p:animEffect>
                                    <p:animEffect transition="in" filter="fade">
                                      <p:cBhvr additive="base" accumulate="none">
                                        <p:cTn id="798" dur="346" fill="hold">
                                          <p:stCondLst>
                                            <p:cond delay="0"/>
                                          </p:stCondLst>
                                        </p:cTn>
                                        <p:tgtEl>
                                          <p:spTgt spid="154"/>
                                        </p:tgtEl>
                                      </p:cBhvr>
                                    </p:animEffect>
                                    <p:set>
                                      <p:cBhvr additive="base" accumulate="none">
                                        <p:cTn id="799" dur="1" fill="hold">
                                          <p:stCondLst>
                                            <p:cond delay="2763"/>
                                          </p:stCondLst>
                                        </p:cTn>
                                        <p:tgtEl>
                                          <p:spTgt spid="154"/>
                                        </p:tgtEl>
                                        <p:attrNameLst>
                                          <p:attrName>style.visibility</p:attrName>
                                        </p:attrNameLst>
                                      </p:cBhvr>
                                      <p:to>
                                        <p:strVal val="hidden"/>
                                      </p:to>
                                    </p:set>
                                    <p:set>
                                      <p:cBhvr additive="base" accumulate="none">
                                        <p:cTn id="800" dur="3180" fill="hold">
                                          <p:stCondLst>
                                            <p:cond delay="0"/>
                                          </p:stCondLst>
                                        </p:cTn>
                                        <p:tgtEl>
                                          <p:spTgt spid="154"/>
                                        </p:tgtEl>
                                        <p:attrNameLst>
                                          <p:attrName/>
                                        </p:attrNameLst>
                                      </p:cBhvr>
                                      <p:to>
                                        <p:strVal val=""/>
                                      </p:to>
                                    </p:set>
                                  </p:childTnLst>
                                </p:cTn>
                              </p:par>
                              <p:par>
                                <p:cTn id="801" presetID="0" presetClass="path" presetSubtype="0" repeatCount="indefinite" fill="hold" grpId="1" nodeType="withEffect">
                                  <p:stCondLst>
                                    <p:cond delay="0"/>
                                  </p:stCondLst>
                                  <p:childTnLst>
                                    <p:animMotion origin="layout" path="M 2.5E-6 2.22222E-6 C 0.00377 -0.22477 0.15403 -0.14283 0.13372 -0.29121 " pathEditMode="relative" rAng="0" ptsTypes="AA">
                                      <p:cBhvr>
                                        <p:cTn id="802" dur="2340" spd="-100000" fill="hold"/>
                                        <p:tgtEl>
                                          <p:spTgt spid="154"/>
                                        </p:tgtEl>
                                        <p:attrNameLst>
                                          <p:attrName>ppt_x</p:attrName>
                                          <p:attrName>ppt_y</p:attrName>
                                        </p:attrNameLst>
                                      </p:cBhvr>
                                      <p:rCtr x="6771" y="-14560"/>
                                    </p:animMotion>
                                  </p:childTnLst>
                                </p:cTn>
                              </p:par>
                              <p:par>
                                <p:cTn id="803" presetID="10" presetClass="entr" presetSubtype="0" repeatCount="indefinite" fill="hold" grpId="0" nodeType="withEffect">
                                  <p:stCondLst>
                                    <p:cond delay="0"/>
                                  </p:stCondLst>
                                  <p:childTnLst>
                                    <p:set>
                                      <p:cBhvr>
                                        <p:cTn id="804" dur="1" fill="hold">
                                          <p:stCondLst>
                                            <p:cond delay="0"/>
                                          </p:stCondLst>
                                        </p:cTn>
                                        <p:tgtEl>
                                          <p:spTgt spid="155"/>
                                        </p:tgtEl>
                                        <p:attrNameLst>
                                          <p:attrName>style.visibility</p:attrName>
                                        </p:attrNameLst>
                                      </p:cBhvr>
                                      <p:to>
                                        <p:strVal val="visible"/>
                                      </p:to>
                                    </p:set>
                                    <p:animEffect transition="out" filter="fade">
                                      <p:cBhvr additive="base" accumulate="none">
                                        <p:cTn id="805" dur="419" fill="hold">
                                          <p:stCondLst>
                                            <p:cond delay="2933"/>
                                          </p:stCondLst>
                                        </p:cTn>
                                        <p:tgtEl>
                                          <p:spTgt spid="155"/>
                                        </p:tgtEl>
                                      </p:cBhvr>
                                    </p:animEffect>
                                    <p:animEffect transition="in" filter="fade">
                                      <p:cBhvr additive="base" accumulate="none">
                                        <p:cTn id="806" dur="419" fill="hold">
                                          <p:stCondLst>
                                            <p:cond delay="0"/>
                                          </p:stCondLst>
                                        </p:cTn>
                                        <p:tgtEl>
                                          <p:spTgt spid="155"/>
                                        </p:tgtEl>
                                      </p:cBhvr>
                                    </p:animEffect>
                                    <p:set>
                                      <p:cBhvr additive="base" accumulate="none">
                                        <p:cTn id="807" dur="1" fill="hold">
                                          <p:stCondLst>
                                            <p:cond delay="3351"/>
                                          </p:stCondLst>
                                        </p:cTn>
                                        <p:tgtEl>
                                          <p:spTgt spid="155"/>
                                        </p:tgtEl>
                                        <p:attrNameLst>
                                          <p:attrName>style.visibility</p:attrName>
                                        </p:attrNameLst>
                                      </p:cBhvr>
                                      <p:to>
                                        <p:strVal val="hidden"/>
                                      </p:to>
                                    </p:set>
                                    <p:set>
                                      <p:cBhvr additive="base" accumulate="none">
                                        <p:cTn id="808" dur="3855" fill="hold">
                                          <p:stCondLst>
                                            <p:cond delay="0"/>
                                          </p:stCondLst>
                                        </p:cTn>
                                        <p:tgtEl>
                                          <p:spTgt spid="155"/>
                                        </p:tgtEl>
                                        <p:attrNameLst>
                                          <p:attrName/>
                                        </p:attrNameLst>
                                      </p:cBhvr>
                                      <p:to>
                                        <p:strVal val=""/>
                                      </p:to>
                                    </p:set>
                                  </p:childTnLst>
                                </p:cTn>
                              </p:par>
                              <p:par>
                                <p:cTn id="809" presetID="0" presetClass="path" presetSubtype="0" repeatCount="indefinite" fill="hold" grpId="1" nodeType="withEffect">
                                  <p:stCondLst>
                                    <p:cond delay="0"/>
                                  </p:stCondLst>
                                  <p:childTnLst>
                                    <p:animMotion origin="layout" path="M 1.04167E-6 7.40741E-7 C 0.03229 -0.19769 0.04193 -0.19838 0.13359 -0.2912 " pathEditMode="relative" rAng="0" ptsTypes="AA">
                                      <p:cBhvr>
                                        <p:cTn id="810" dur="2196" spd="-100000" fill="hold"/>
                                        <p:tgtEl>
                                          <p:spTgt spid="155"/>
                                        </p:tgtEl>
                                        <p:attrNameLst>
                                          <p:attrName>ppt_x</p:attrName>
                                          <p:attrName>ppt_y</p:attrName>
                                        </p:attrNameLst>
                                      </p:cBhvr>
                                      <p:rCtr x="6680" y="-14560"/>
                                    </p:animMotion>
                                  </p:childTnLst>
                                </p:cTn>
                              </p:par>
                              <p:par>
                                <p:cTn id="811" presetID="10" presetClass="entr" presetSubtype="0" repeatCount="indefinite" fill="hold" grpId="0" nodeType="withEffect">
                                  <p:stCondLst>
                                    <p:cond delay="0"/>
                                  </p:stCondLst>
                                  <p:childTnLst>
                                    <p:set>
                                      <p:cBhvr>
                                        <p:cTn id="812" dur="1" fill="hold">
                                          <p:stCondLst>
                                            <p:cond delay="0"/>
                                          </p:stCondLst>
                                        </p:cTn>
                                        <p:tgtEl>
                                          <p:spTgt spid="156"/>
                                        </p:tgtEl>
                                        <p:attrNameLst>
                                          <p:attrName>style.visibility</p:attrName>
                                        </p:attrNameLst>
                                      </p:cBhvr>
                                      <p:to>
                                        <p:strVal val="visible"/>
                                      </p:to>
                                    </p:set>
                                    <p:animEffect transition="out" filter="fade">
                                      <p:cBhvr additive="base" accumulate="none">
                                        <p:cTn id="813" dur="314" fill="hold">
                                          <p:stCondLst>
                                            <p:cond delay="2197"/>
                                          </p:stCondLst>
                                        </p:cTn>
                                        <p:tgtEl>
                                          <p:spTgt spid="156"/>
                                        </p:tgtEl>
                                      </p:cBhvr>
                                    </p:animEffect>
                                    <p:animEffect transition="in" filter="fade">
                                      <p:cBhvr additive="base" accumulate="none">
                                        <p:cTn id="814" dur="314" fill="hold">
                                          <p:stCondLst>
                                            <p:cond delay="0"/>
                                          </p:stCondLst>
                                        </p:cTn>
                                        <p:tgtEl>
                                          <p:spTgt spid="156"/>
                                        </p:tgtEl>
                                      </p:cBhvr>
                                    </p:animEffect>
                                    <p:set>
                                      <p:cBhvr additive="base" accumulate="none">
                                        <p:cTn id="815" dur="1" fill="hold">
                                          <p:stCondLst>
                                            <p:cond delay="2510"/>
                                          </p:stCondLst>
                                        </p:cTn>
                                        <p:tgtEl>
                                          <p:spTgt spid="156"/>
                                        </p:tgtEl>
                                        <p:attrNameLst>
                                          <p:attrName>style.visibility</p:attrName>
                                        </p:attrNameLst>
                                      </p:cBhvr>
                                      <p:to>
                                        <p:strVal val="hidden"/>
                                      </p:to>
                                    </p:set>
                                    <p:set>
                                      <p:cBhvr additive="base" accumulate="none">
                                        <p:cTn id="816" dur="2888" fill="hold">
                                          <p:stCondLst>
                                            <p:cond delay="0"/>
                                          </p:stCondLst>
                                        </p:cTn>
                                        <p:tgtEl>
                                          <p:spTgt spid="156"/>
                                        </p:tgtEl>
                                        <p:attrNameLst>
                                          <p:attrName/>
                                        </p:attrNameLst>
                                      </p:cBhvr>
                                      <p:to>
                                        <p:strVal val=""/>
                                      </p:to>
                                    </p:set>
                                  </p:childTnLst>
                                </p:cTn>
                              </p:par>
                              <p:par>
                                <p:cTn id="817" presetID="0" presetClass="path" presetSubtype="0" repeatCount="indefinite" fill="hold" grpId="1" nodeType="withEffect">
                                  <p:stCondLst>
                                    <p:cond delay="0"/>
                                  </p:stCondLst>
                                  <p:childTnLst>
                                    <p:animMotion origin="layout" path="M 3.54167E-6 -7.40741E-7 C 0.10703 -0.07315 0.10599 -0.1625 0.13359 -0.2912 " pathEditMode="relative" rAng="0" ptsTypes="AA">
                                      <p:cBhvr>
                                        <p:cTn id="818" dur="2546" spd="-100000" fill="hold"/>
                                        <p:tgtEl>
                                          <p:spTgt spid="156"/>
                                        </p:tgtEl>
                                        <p:attrNameLst>
                                          <p:attrName>ppt_x</p:attrName>
                                          <p:attrName>ppt_y</p:attrName>
                                        </p:attrNameLst>
                                      </p:cBhvr>
                                      <p:rCtr x="6680" y="-14560"/>
                                    </p:animMotion>
                                  </p:childTnLst>
                                </p:cTn>
                              </p:par>
                              <p:par>
                                <p:cTn id="819" presetID="10" presetClass="entr" presetSubtype="0" repeatCount="indefinite" fill="hold" grpId="0" nodeType="withEffect">
                                  <p:stCondLst>
                                    <p:cond delay="0"/>
                                  </p:stCondLst>
                                  <p:childTnLst>
                                    <p:set>
                                      <p:cBhvr>
                                        <p:cTn id="820" dur="1" fill="hold">
                                          <p:stCondLst>
                                            <p:cond delay="0"/>
                                          </p:stCondLst>
                                        </p:cTn>
                                        <p:tgtEl>
                                          <p:spTgt spid="157"/>
                                        </p:tgtEl>
                                        <p:attrNameLst>
                                          <p:attrName>style.visibility</p:attrName>
                                        </p:attrNameLst>
                                      </p:cBhvr>
                                      <p:to>
                                        <p:strVal val="visible"/>
                                      </p:to>
                                    </p:set>
                                    <p:animEffect transition="out" filter="fade">
                                      <p:cBhvr additive="base" accumulate="none">
                                        <p:cTn id="821" dur="407" fill="hold">
                                          <p:stCondLst>
                                            <p:cond delay="2850"/>
                                          </p:stCondLst>
                                        </p:cTn>
                                        <p:tgtEl>
                                          <p:spTgt spid="157"/>
                                        </p:tgtEl>
                                      </p:cBhvr>
                                    </p:animEffect>
                                    <p:animEffect transition="in" filter="fade">
                                      <p:cBhvr additive="base" accumulate="none">
                                        <p:cTn id="822" dur="407" fill="hold">
                                          <p:stCondLst>
                                            <p:cond delay="0"/>
                                          </p:stCondLst>
                                        </p:cTn>
                                        <p:tgtEl>
                                          <p:spTgt spid="157"/>
                                        </p:tgtEl>
                                      </p:cBhvr>
                                    </p:animEffect>
                                    <p:set>
                                      <p:cBhvr additive="base" accumulate="none">
                                        <p:cTn id="823" dur="1" fill="hold">
                                          <p:stCondLst>
                                            <p:cond delay="3255"/>
                                          </p:stCondLst>
                                        </p:cTn>
                                        <p:tgtEl>
                                          <p:spTgt spid="157"/>
                                        </p:tgtEl>
                                        <p:attrNameLst>
                                          <p:attrName>style.visibility</p:attrName>
                                        </p:attrNameLst>
                                      </p:cBhvr>
                                      <p:to>
                                        <p:strVal val="hidden"/>
                                      </p:to>
                                    </p:set>
                                    <p:set>
                                      <p:cBhvr additive="base" accumulate="none">
                                        <p:cTn id="824" dur="3745" fill="hold">
                                          <p:stCondLst>
                                            <p:cond delay="0"/>
                                          </p:stCondLst>
                                        </p:cTn>
                                        <p:tgtEl>
                                          <p:spTgt spid="157"/>
                                        </p:tgtEl>
                                        <p:attrNameLst>
                                          <p:attrName/>
                                        </p:attrNameLst>
                                      </p:cBhvr>
                                      <p:to>
                                        <p:strVal val=""/>
                                      </p:to>
                                    </p:set>
                                  </p:childTnLst>
                                </p:cTn>
                              </p:par>
                              <p:par>
                                <p:cTn id="825" presetID="0" presetClass="path" presetSubtype="0" repeatCount="indefinite" fill="hold" grpId="1" nodeType="withEffect">
                                  <p:stCondLst>
                                    <p:cond delay="0"/>
                                  </p:stCondLst>
                                  <p:childTnLst>
                                    <p:animMotion origin="layout" path="M 1.04167E-6 1.48148E-6 C 0.00104 -0.11574 -0.11797 -0.13287 -0.09037 -0.26158 " pathEditMode="relative" rAng="0" ptsTypes="AA">
                                      <p:cBhvr>
                                        <p:cTn id="826" dur="3501" spd="-100000" fill="hold"/>
                                        <p:tgtEl>
                                          <p:spTgt spid="157"/>
                                        </p:tgtEl>
                                        <p:attrNameLst>
                                          <p:attrName>ppt_x</p:attrName>
                                          <p:attrName>ppt_y</p:attrName>
                                        </p:attrNameLst>
                                      </p:cBhvr>
                                      <p:rCtr x="-4727" y="-13079"/>
                                    </p:animMotion>
                                  </p:childTnLst>
                                </p:cTn>
                              </p:par>
                              <p:par>
                                <p:cTn id="827" presetID="10" presetClass="entr" presetSubtype="0" repeatCount="indefinite" fill="hold" grpId="0" nodeType="withEffect">
                                  <p:stCondLst>
                                    <p:cond delay="0"/>
                                  </p:stCondLst>
                                  <p:childTnLst>
                                    <p:set>
                                      <p:cBhvr>
                                        <p:cTn id="828" dur="1" fill="hold">
                                          <p:stCondLst>
                                            <p:cond delay="0"/>
                                          </p:stCondLst>
                                        </p:cTn>
                                        <p:tgtEl>
                                          <p:spTgt spid="147"/>
                                        </p:tgtEl>
                                        <p:attrNameLst>
                                          <p:attrName>style.visibility</p:attrName>
                                        </p:attrNameLst>
                                      </p:cBhvr>
                                      <p:to>
                                        <p:strVal val="visible"/>
                                      </p:to>
                                    </p:set>
                                    <p:animEffect transition="out" filter="fade">
                                      <p:cBhvr additive="base" accumulate="none">
                                        <p:cTn id="829" dur="277" fill="hold">
                                          <p:stCondLst>
                                            <p:cond delay="1937"/>
                                          </p:stCondLst>
                                        </p:cTn>
                                        <p:tgtEl>
                                          <p:spTgt spid="147"/>
                                        </p:tgtEl>
                                      </p:cBhvr>
                                    </p:animEffect>
                                    <p:animEffect transition="in" filter="fade">
                                      <p:cBhvr additive="base" accumulate="none">
                                        <p:cTn id="830" dur="277" fill="hold">
                                          <p:stCondLst>
                                            <p:cond delay="0"/>
                                          </p:stCondLst>
                                        </p:cTn>
                                        <p:tgtEl>
                                          <p:spTgt spid="147"/>
                                        </p:tgtEl>
                                      </p:cBhvr>
                                    </p:animEffect>
                                    <p:set>
                                      <p:cBhvr additive="base" accumulate="none">
                                        <p:cTn id="831" dur="1" fill="hold">
                                          <p:stCondLst>
                                            <p:cond delay="2213"/>
                                          </p:stCondLst>
                                        </p:cTn>
                                        <p:tgtEl>
                                          <p:spTgt spid="147"/>
                                        </p:tgtEl>
                                        <p:attrNameLst>
                                          <p:attrName>style.visibility</p:attrName>
                                        </p:attrNameLst>
                                      </p:cBhvr>
                                      <p:to>
                                        <p:strVal val="hidden"/>
                                      </p:to>
                                    </p:set>
                                    <p:set>
                                      <p:cBhvr additive="base" accumulate="none">
                                        <p:cTn id="832" dur="2546" fill="hold">
                                          <p:stCondLst>
                                            <p:cond delay="0"/>
                                          </p:stCondLst>
                                        </p:cTn>
                                        <p:tgtEl>
                                          <p:spTgt spid="147"/>
                                        </p:tgtEl>
                                        <p:attrNameLst>
                                          <p:attrName/>
                                        </p:attrNameLst>
                                      </p:cBhvr>
                                      <p:to>
                                        <p:strVal val=""/>
                                      </p:to>
                                    </p:set>
                                  </p:childTnLst>
                                </p:cTn>
                              </p:par>
                              <p:par>
                                <p:cTn id="833" presetID="0" presetClass="path" presetSubtype="0" repeatCount="indefinite" fill="hold" grpId="1" nodeType="withEffect">
                                  <p:stCondLst>
                                    <p:cond delay="0"/>
                                  </p:stCondLst>
                                  <p:childTnLst>
                                    <p:animMotion origin="layout" path="M -1.04167E-6 2.96296E-6 C 0.07604 -0.05301 0.06667 -0.19607 0.09636 -0.33519 " pathEditMode="relative" rAng="0" ptsTypes="AA">
                                      <p:cBhvr>
                                        <p:cTn id="834" dur="3347" spd="-100000" fill="hold"/>
                                        <p:tgtEl>
                                          <p:spTgt spid="147"/>
                                        </p:tgtEl>
                                        <p:attrNameLst>
                                          <p:attrName>ppt_x</p:attrName>
                                          <p:attrName>ppt_y</p:attrName>
                                        </p:attrNameLst>
                                      </p:cBhvr>
                                      <p:rCtr x="4818" y="-16759"/>
                                    </p:animMotion>
                                  </p:childTnLst>
                                </p:cTn>
                              </p:par>
                              <p:par>
                                <p:cTn id="835" presetID="10" presetClass="entr" presetSubtype="0" repeatCount="indefinite" fill="hold" grpId="0" nodeType="withEffect">
                                  <p:stCondLst>
                                    <p:cond delay="0"/>
                                  </p:stCondLst>
                                  <p:childTnLst>
                                    <p:set>
                                      <p:cBhvr>
                                        <p:cTn id="836" dur="1" fill="hold">
                                          <p:stCondLst>
                                            <p:cond delay="0"/>
                                          </p:stCondLst>
                                        </p:cTn>
                                        <p:tgtEl>
                                          <p:spTgt spid="158"/>
                                        </p:tgtEl>
                                        <p:attrNameLst>
                                          <p:attrName>style.visibility</p:attrName>
                                        </p:attrNameLst>
                                      </p:cBhvr>
                                      <p:to>
                                        <p:strVal val="visible"/>
                                      </p:to>
                                    </p:set>
                                    <p:animEffect transition="out" filter="fade">
                                      <p:cBhvr additive="base" accumulate="none">
                                        <p:cTn id="837" dur="273" fill="hold">
                                          <p:stCondLst>
                                            <p:cond delay="1912"/>
                                          </p:stCondLst>
                                        </p:cTn>
                                        <p:tgtEl>
                                          <p:spTgt spid="158"/>
                                        </p:tgtEl>
                                      </p:cBhvr>
                                    </p:animEffect>
                                    <p:animEffect transition="in" filter="fade">
                                      <p:cBhvr additive="base" accumulate="none">
                                        <p:cTn id="838" dur="273" fill="hold">
                                          <p:stCondLst>
                                            <p:cond delay="0"/>
                                          </p:stCondLst>
                                        </p:cTn>
                                        <p:tgtEl>
                                          <p:spTgt spid="158"/>
                                        </p:tgtEl>
                                      </p:cBhvr>
                                    </p:animEffect>
                                    <p:set>
                                      <p:cBhvr additive="base" accumulate="none">
                                        <p:cTn id="839" dur="1" fill="hold">
                                          <p:stCondLst>
                                            <p:cond delay="2184"/>
                                          </p:stCondLst>
                                        </p:cTn>
                                        <p:tgtEl>
                                          <p:spTgt spid="158"/>
                                        </p:tgtEl>
                                        <p:attrNameLst>
                                          <p:attrName>style.visibility</p:attrName>
                                        </p:attrNameLst>
                                      </p:cBhvr>
                                      <p:to>
                                        <p:strVal val="hidden"/>
                                      </p:to>
                                    </p:set>
                                    <p:set>
                                      <p:cBhvr additive="base" accumulate="none">
                                        <p:cTn id="840" dur="2513" fill="hold">
                                          <p:stCondLst>
                                            <p:cond delay="0"/>
                                          </p:stCondLst>
                                        </p:cTn>
                                        <p:tgtEl>
                                          <p:spTgt spid="158"/>
                                        </p:tgtEl>
                                        <p:attrNameLst>
                                          <p:attrName/>
                                        </p:attrNameLst>
                                      </p:cBhvr>
                                      <p:to>
                                        <p:strVal val=""/>
                                      </p:to>
                                    </p:set>
                                  </p:childTnLst>
                                </p:cTn>
                              </p:par>
                              <p:par>
                                <p:cTn id="841" presetID="0" presetClass="path" presetSubtype="0" repeatCount="indefinite" fill="hold" grpId="1" nodeType="withEffect">
                                  <p:stCondLst>
                                    <p:cond delay="0"/>
                                  </p:stCondLst>
                                  <p:childTnLst>
                                    <p:animMotion origin="layout" path="M 2.08333E-7 -1.11111E-6 C 0.06432 -0.17315 0.07669 -0.06574 0.13086 -0.23171 " pathEditMode="relative" rAng="0" ptsTypes="AA">
                                      <p:cBhvr>
                                        <p:cTn id="842" dur="2180" spd="-100000" fill="hold"/>
                                        <p:tgtEl>
                                          <p:spTgt spid="158"/>
                                        </p:tgtEl>
                                        <p:attrNameLst>
                                          <p:attrName>ppt_x</p:attrName>
                                          <p:attrName>ppt_y</p:attrName>
                                        </p:attrNameLst>
                                      </p:cBhvr>
                                      <p:rCtr x="6536" y="-11597"/>
                                    </p:animMotion>
                                  </p:childTnLst>
                                </p:cTn>
                              </p:par>
                              <p:par>
                                <p:cTn id="843" presetID="10" presetClass="entr" presetSubtype="0" repeatCount="indefinite" fill="hold" grpId="0" nodeType="withEffect">
                                  <p:stCondLst>
                                    <p:cond delay="0"/>
                                  </p:stCondLst>
                                  <p:childTnLst>
                                    <p:set>
                                      <p:cBhvr>
                                        <p:cTn id="844" dur="1" fill="hold">
                                          <p:stCondLst>
                                            <p:cond delay="0"/>
                                          </p:stCondLst>
                                        </p:cTn>
                                        <p:tgtEl>
                                          <p:spTgt spid="159"/>
                                        </p:tgtEl>
                                        <p:attrNameLst>
                                          <p:attrName>style.visibility</p:attrName>
                                        </p:attrNameLst>
                                      </p:cBhvr>
                                      <p:to>
                                        <p:strVal val="visible"/>
                                      </p:to>
                                    </p:set>
                                    <p:animEffect transition="out" filter="fade">
                                      <p:cBhvr additive="base" accumulate="none">
                                        <p:cTn id="845" dur="224" fill="hold">
                                          <p:stCondLst>
                                            <p:cond delay="1569"/>
                                          </p:stCondLst>
                                        </p:cTn>
                                        <p:tgtEl>
                                          <p:spTgt spid="159"/>
                                        </p:tgtEl>
                                      </p:cBhvr>
                                    </p:animEffect>
                                    <p:animEffect transition="in" filter="fade">
                                      <p:cBhvr additive="base" accumulate="none">
                                        <p:cTn id="846" dur="224" fill="hold">
                                          <p:stCondLst>
                                            <p:cond delay="0"/>
                                          </p:stCondLst>
                                        </p:cTn>
                                        <p:tgtEl>
                                          <p:spTgt spid="159"/>
                                        </p:tgtEl>
                                      </p:cBhvr>
                                    </p:animEffect>
                                    <p:set>
                                      <p:cBhvr additive="base" accumulate="none">
                                        <p:cTn id="847" dur="1" fill="hold">
                                          <p:stCondLst>
                                            <p:cond delay="1792"/>
                                          </p:stCondLst>
                                        </p:cTn>
                                        <p:tgtEl>
                                          <p:spTgt spid="159"/>
                                        </p:tgtEl>
                                        <p:attrNameLst>
                                          <p:attrName>style.visibility</p:attrName>
                                        </p:attrNameLst>
                                      </p:cBhvr>
                                      <p:to>
                                        <p:strVal val="hidden"/>
                                      </p:to>
                                    </p:set>
                                    <p:set>
                                      <p:cBhvr additive="base" accumulate="none">
                                        <p:cTn id="848" dur="2062" fill="hold">
                                          <p:stCondLst>
                                            <p:cond delay="0"/>
                                          </p:stCondLst>
                                        </p:cTn>
                                        <p:tgtEl>
                                          <p:spTgt spid="159"/>
                                        </p:tgtEl>
                                        <p:attrNameLst>
                                          <p:attrName/>
                                        </p:attrNameLst>
                                      </p:cBhvr>
                                      <p:to>
                                        <p:strVal val=""/>
                                      </p:to>
                                    </p:set>
                                  </p:childTnLst>
                                </p:cTn>
                              </p:par>
                              <p:par>
                                <p:cTn id="849" presetID="0" presetClass="path" presetSubtype="0" repeatCount="indefinite" fill="hold" grpId="1" nodeType="withEffect">
                                  <p:stCondLst>
                                    <p:cond delay="0"/>
                                  </p:stCondLst>
                                  <p:childTnLst>
                                    <p:animMotion origin="layout" path="M -8.33333E-7 -2.22222E-6 C -0.01471 -0.12338 -0.08021 -0.21551 -0.01003 -0.36713 " pathEditMode="relative" rAng="0" ptsTypes="AA">
                                      <p:cBhvr>
                                        <p:cTn id="850" dur="2645" spd="-100000" fill="hold"/>
                                        <p:tgtEl>
                                          <p:spTgt spid="159"/>
                                        </p:tgtEl>
                                        <p:attrNameLst>
                                          <p:attrName>ppt_x</p:attrName>
                                          <p:attrName>ppt_y</p:attrName>
                                        </p:attrNameLst>
                                      </p:cBhvr>
                                      <p:rCtr x="-2096" y="-18356"/>
                                    </p:animMotion>
                                  </p:childTnLst>
                                </p:cTn>
                              </p:par>
                              <p:par>
                                <p:cTn id="851" presetID="10" presetClass="entr" presetSubtype="0" repeatCount="indefinite" fill="hold" grpId="0" nodeType="withEffect">
                                  <p:stCondLst>
                                    <p:cond delay="0"/>
                                  </p:stCondLst>
                                  <p:childTnLst>
                                    <p:set>
                                      <p:cBhvr>
                                        <p:cTn id="852" dur="1" fill="hold">
                                          <p:stCondLst>
                                            <p:cond delay="0"/>
                                          </p:stCondLst>
                                        </p:cTn>
                                        <p:tgtEl>
                                          <p:spTgt spid="160"/>
                                        </p:tgtEl>
                                        <p:attrNameLst>
                                          <p:attrName>style.visibility</p:attrName>
                                        </p:attrNameLst>
                                      </p:cBhvr>
                                      <p:to>
                                        <p:strVal val="visible"/>
                                      </p:to>
                                    </p:set>
                                    <p:animEffect transition="out" filter="fade">
                                      <p:cBhvr additive="base" accumulate="none">
                                        <p:cTn id="853" dur="389" fill="hold">
                                          <p:stCondLst>
                                            <p:cond delay="2724"/>
                                          </p:stCondLst>
                                        </p:cTn>
                                        <p:tgtEl>
                                          <p:spTgt spid="160"/>
                                        </p:tgtEl>
                                      </p:cBhvr>
                                    </p:animEffect>
                                    <p:animEffect transition="in" filter="fade">
                                      <p:cBhvr additive="base" accumulate="none">
                                        <p:cTn id="854" dur="389" fill="hold">
                                          <p:stCondLst>
                                            <p:cond delay="0"/>
                                          </p:stCondLst>
                                        </p:cTn>
                                        <p:tgtEl>
                                          <p:spTgt spid="160"/>
                                        </p:tgtEl>
                                      </p:cBhvr>
                                    </p:animEffect>
                                    <p:set>
                                      <p:cBhvr additive="base" accumulate="none">
                                        <p:cTn id="855" dur="1" fill="hold">
                                          <p:stCondLst>
                                            <p:cond delay="3112"/>
                                          </p:stCondLst>
                                        </p:cTn>
                                        <p:tgtEl>
                                          <p:spTgt spid="160"/>
                                        </p:tgtEl>
                                        <p:attrNameLst>
                                          <p:attrName>style.visibility</p:attrName>
                                        </p:attrNameLst>
                                      </p:cBhvr>
                                      <p:to>
                                        <p:strVal val="hidden"/>
                                      </p:to>
                                    </p:set>
                                    <p:set>
                                      <p:cBhvr additive="base" accumulate="none">
                                        <p:cTn id="856" dur="3580" fill="hold">
                                          <p:stCondLst>
                                            <p:cond delay="0"/>
                                          </p:stCondLst>
                                        </p:cTn>
                                        <p:tgtEl>
                                          <p:spTgt spid="160"/>
                                        </p:tgtEl>
                                        <p:attrNameLst>
                                          <p:attrName/>
                                        </p:attrNameLst>
                                      </p:cBhvr>
                                      <p:to>
                                        <p:strVal val=""/>
                                      </p:to>
                                    </p:set>
                                  </p:childTnLst>
                                </p:cTn>
                              </p:par>
                              <p:par>
                                <p:cTn id="857" presetID="0" presetClass="path" presetSubtype="0" repeatCount="indefinite" fill="hold" grpId="1" nodeType="withEffect">
                                  <p:stCondLst>
                                    <p:cond delay="0"/>
                                  </p:stCondLst>
                                  <p:childTnLst>
                                    <p:animMotion origin="layout" path="M -1.66667E-6 4.07407E-6 C 0.00287 -0.24885 0.12018 -0.15834 0.10443 -0.32223 " pathEditMode="relative" rAng="0" ptsTypes="AA">
                                      <p:cBhvr>
                                        <p:cTn id="858" dur="2595" spd="-100000" fill="hold"/>
                                        <p:tgtEl>
                                          <p:spTgt spid="160"/>
                                        </p:tgtEl>
                                        <p:attrNameLst>
                                          <p:attrName>ppt_x</p:attrName>
                                          <p:attrName>ppt_y</p:attrName>
                                        </p:attrNameLst>
                                      </p:cBhvr>
                                      <p:rCtr x="5286" y="-16111"/>
                                    </p:animMotion>
                                  </p:childTnLst>
                                </p:cTn>
                              </p:par>
                              <p:par>
                                <p:cTn id="859" presetID="10" presetClass="entr" presetSubtype="0" repeatCount="indefinite" fill="hold" grpId="0" nodeType="withEffect">
                                  <p:stCondLst>
                                    <p:cond delay="0"/>
                                  </p:stCondLst>
                                  <p:childTnLst>
                                    <p:set>
                                      <p:cBhvr>
                                        <p:cTn id="860" dur="1" fill="hold">
                                          <p:stCondLst>
                                            <p:cond delay="0"/>
                                          </p:stCondLst>
                                        </p:cTn>
                                        <p:tgtEl>
                                          <p:spTgt spid="161"/>
                                        </p:tgtEl>
                                        <p:attrNameLst>
                                          <p:attrName>style.visibility</p:attrName>
                                        </p:attrNameLst>
                                      </p:cBhvr>
                                      <p:to>
                                        <p:strVal val="visible"/>
                                      </p:to>
                                    </p:set>
                                    <p:animEffect transition="out" filter="fade">
                                      <p:cBhvr additive="base" accumulate="none">
                                        <p:cTn id="861" dur="269" fill="hold">
                                          <p:stCondLst>
                                            <p:cond delay="1880"/>
                                          </p:stCondLst>
                                        </p:cTn>
                                        <p:tgtEl>
                                          <p:spTgt spid="161"/>
                                        </p:tgtEl>
                                      </p:cBhvr>
                                    </p:animEffect>
                                    <p:animEffect transition="in" filter="fade">
                                      <p:cBhvr additive="base" accumulate="none">
                                        <p:cTn id="862" dur="269" fill="hold">
                                          <p:stCondLst>
                                            <p:cond delay="0"/>
                                          </p:stCondLst>
                                        </p:cTn>
                                        <p:tgtEl>
                                          <p:spTgt spid="161"/>
                                        </p:tgtEl>
                                      </p:cBhvr>
                                    </p:animEffect>
                                    <p:set>
                                      <p:cBhvr additive="base" accumulate="none">
                                        <p:cTn id="863" dur="1" fill="hold">
                                          <p:stCondLst>
                                            <p:cond delay="2147"/>
                                          </p:stCondLst>
                                        </p:cTn>
                                        <p:tgtEl>
                                          <p:spTgt spid="161"/>
                                        </p:tgtEl>
                                        <p:attrNameLst>
                                          <p:attrName>style.visibility</p:attrName>
                                        </p:attrNameLst>
                                      </p:cBhvr>
                                      <p:to>
                                        <p:strVal val="hidden"/>
                                      </p:to>
                                    </p:set>
                                    <p:set>
                                      <p:cBhvr additive="base" accumulate="none">
                                        <p:cTn id="864" dur="2471" fill="hold">
                                          <p:stCondLst>
                                            <p:cond delay="0"/>
                                          </p:stCondLst>
                                        </p:cTn>
                                        <p:tgtEl>
                                          <p:spTgt spid="161"/>
                                        </p:tgtEl>
                                        <p:attrNameLst>
                                          <p:attrName/>
                                        </p:attrNameLst>
                                      </p:cBhvr>
                                      <p:to>
                                        <p:strVal val=""/>
                                      </p:to>
                                    </p:set>
                                  </p:childTnLst>
                                </p:cTn>
                              </p:par>
                              <p:par>
                                <p:cTn id="865" presetID="0" presetClass="path" presetSubtype="0" repeatCount="indefinite" fill="hold" grpId="1" nodeType="withEffect">
                                  <p:stCondLst>
                                    <p:cond delay="0"/>
                                  </p:stCondLst>
                                  <p:childTnLst>
                                    <p:animMotion origin="layout" path="M -0.00026 3.7037E-6 C 0.05547 0.15463 0.08659 0.06782 0.1375 0.22152 " pathEditMode="relative" rAng="10380000" ptsTypes="AA">
                                      <p:cBhvr>
                                        <p:cTn id="866" dur="2961" spd="-100000" fill="hold"/>
                                        <p:tgtEl>
                                          <p:spTgt spid="161"/>
                                        </p:tgtEl>
                                        <p:attrNameLst>
                                          <p:attrName>ppt_x</p:attrName>
                                          <p:attrName>ppt_y</p:attrName>
                                        </p:attrNameLst>
                                      </p:cBhvr>
                                      <p:rCtr x="6888" y="11088"/>
                                    </p:animMotion>
                                  </p:childTnLst>
                                </p:cTn>
                              </p:par>
                              <p:par>
                                <p:cTn id="867" presetID="10" presetClass="entr" presetSubtype="0" repeatCount="indefinite" fill="hold" grpId="0" nodeType="withEffect">
                                  <p:stCondLst>
                                    <p:cond delay="0"/>
                                  </p:stCondLst>
                                  <p:childTnLst>
                                    <p:set>
                                      <p:cBhvr>
                                        <p:cTn id="868" dur="1" fill="hold">
                                          <p:stCondLst>
                                            <p:cond delay="0"/>
                                          </p:stCondLst>
                                        </p:cTn>
                                        <p:tgtEl>
                                          <p:spTgt spid="162"/>
                                        </p:tgtEl>
                                        <p:attrNameLst>
                                          <p:attrName>style.visibility</p:attrName>
                                        </p:attrNameLst>
                                      </p:cBhvr>
                                      <p:to>
                                        <p:strVal val="visible"/>
                                      </p:to>
                                    </p:set>
                                    <p:animEffect transition="out" filter="fade">
                                      <p:cBhvr additive="base" accumulate="none">
                                        <p:cTn id="869" dur="273" fill="hold">
                                          <p:stCondLst>
                                            <p:cond delay="1909"/>
                                          </p:stCondLst>
                                        </p:cTn>
                                        <p:tgtEl>
                                          <p:spTgt spid="162"/>
                                        </p:tgtEl>
                                      </p:cBhvr>
                                    </p:animEffect>
                                    <p:animEffect transition="in" filter="fade">
                                      <p:cBhvr additive="base" accumulate="none">
                                        <p:cTn id="870" dur="273" fill="hold">
                                          <p:stCondLst>
                                            <p:cond delay="0"/>
                                          </p:stCondLst>
                                        </p:cTn>
                                        <p:tgtEl>
                                          <p:spTgt spid="162"/>
                                        </p:tgtEl>
                                      </p:cBhvr>
                                    </p:animEffect>
                                    <p:set>
                                      <p:cBhvr additive="base" accumulate="none">
                                        <p:cTn id="871" dur="1" fill="hold">
                                          <p:stCondLst>
                                            <p:cond delay="2181"/>
                                          </p:stCondLst>
                                        </p:cTn>
                                        <p:tgtEl>
                                          <p:spTgt spid="162"/>
                                        </p:tgtEl>
                                        <p:attrNameLst>
                                          <p:attrName>style.visibility</p:attrName>
                                        </p:attrNameLst>
                                      </p:cBhvr>
                                      <p:to>
                                        <p:strVal val="hidden"/>
                                      </p:to>
                                    </p:set>
                                    <p:set>
                                      <p:cBhvr additive="base" accumulate="none">
                                        <p:cTn id="872" dur="2509" fill="hold">
                                          <p:stCondLst>
                                            <p:cond delay="0"/>
                                          </p:stCondLst>
                                        </p:cTn>
                                        <p:tgtEl>
                                          <p:spTgt spid="162"/>
                                        </p:tgtEl>
                                        <p:attrNameLst>
                                          <p:attrName/>
                                        </p:attrNameLst>
                                      </p:cBhvr>
                                      <p:to>
                                        <p:strVal val=""/>
                                      </p:to>
                                    </p:set>
                                  </p:childTnLst>
                                </p:cTn>
                              </p:par>
                              <p:par>
                                <p:cTn id="873" presetID="0" presetClass="path" presetSubtype="0" repeatCount="indefinite" fill="hold" grpId="1" nodeType="withEffect">
                                  <p:stCondLst>
                                    <p:cond delay="0"/>
                                  </p:stCondLst>
                                  <p:childTnLst>
                                    <p:animMotion origin="layout" path="M 0.00013 -3.7037E-7 C -0.07162 -0.28356 0.12161 -0.16806 0.11159 -0.39653 " pathEditMode="relative" rAng="1740000" ptsTypes="AA">
                                      <p:cBhvr>
                                        <p:cTn id="874" dur="2681" spd="-100000" fill="hold"/>
                                        <p:tgtEl>
                                          <p:spTgt spid="162"/>
                                        </p:tgtEl>
                                        <p:attrNameLst>
                                          <p:attrName>ppt_x</p:attrName>
                                          <p:attrName>ppt_y</p:attrName>
                                        </p:attrNameLst>
                                      </p:cBhvr>
                                      <p:rCtr x="4023" y="-21366"/>
                                    </p:animMotion>
                                  </p:childTnLst>
                                </p:cTn>
                              </p:par>
                              <p:par>
                                <p:cTn id="875" presetID="10" presetClass="entr" presetSubtype="0" repeatCount="indefinite" fill="hold" grpId="0" nodeType="withEffect">
                                  <p:stCondLst>
                                    <p:cond delay="0"/>
                                  </p:stCondLst>
                                  <p:childTnLst>
                                    <p:set>
                                      <p:cBhvr>
                                        <p:cTn id="876" dur="1" fill="hold">
                                          <p:stCondLst>
                                            <p:cond delay="0"/>
                                          </p:stCondLst>
                                        </p:cTn>
                                        <p:tgtEl>
                                          <p:spTgt spid="163"/>
                                        </p:tgtEl>
                                        <p:attrNameLst>
                                          <p:attrName>style.visibility</p:attrName>
                                        </p:attrNameLst>
                                      </p:cBhvr>
                                      <p:to>
                                        <p:strVal val="visible"/>
                                      </p:to>
                                    </p:set>
                                    <p:animEffect transition="out" filter="fade">
                                      <p:cBhvr additive="base" accumulate="none">
                                        <p:cTn id="877" dur="227" fill="hold">
                                          <p:stCondLst>
                                            <p:cond delay="1590"/>
                                          </p:stCondLst>
                                        </p:cTn>
                                        <p:tgtEl>
                                          <p:spTgt spid="163"/>
                                        </p:tgtEl>
                                      </p:cBhvr>
                                    </p:animEffect>
                                    <p:animEffect transition="in" filter="fade">
                                      <p:cBhvr additive="base" accumulate="none">
                                        <p:cTn id="878" dur="227" fill="hold">
                                          <p:stCondLst>
                                            <p:cond delay="0"/>
                                          </p:stCondLst>
                                        </p:cTn>
                                        <p:tgtEl>
                                          <p:spTgt spid="163"/>
                                        </p:tgtEl>
                                      </p:cBhvr>
                                    </p:animEffect>
                                    <p:set>
                                      <p:cBhvr additive="base" accumulate="none">
                                        <p:cTn id="879" dur="1" fill="hold">
                                          <p:stCondLst>
                                            <p:cond delay="1816"/>
                                          </p:stCondLst>
                                        </p:cTn>
                                        <p:tgtEl>
                                          <p:spTgt spid="163"/>
                                        </p:tgtEl>
                                        <p:attrNameLst>
                                          <p:attrName>style.visibility</p:attrName>
                                        </p:attrNameLst>
                                      </p:cBhvr>
                                      <p:to>
                                        <p:strVal val="hidden"/>
                                      </p:to>
                                    </p:set>
                                    <p:set>
                                      <p:cBhvr additive="base" accumulate="none">
                                        <p:cTn id="880" dur="2090" fill="hold">
                                          <p:stCondLst>
                                            <p:cond delay="0"/>
                                          </p:stCondLst>
                                        </p:cTn>
                                        <p:tgtEl>
                                          <p:spTgt spid="163"/>
                                        </p:tgtEl>
                                        <p:attrNameLst>
                                          <p:attrName/>
                                        </p:attrNameLst>
                                      </p:cBhvr>
                                      <p:to>
                                        <p:strVal val=""/>
                                      </p:to>
                                    </p:set>
                                  </p:childTnLst>
                                </p:cTn>
                              </p:par>
                              <p:par>
                                <p:cTn id="881" presetID="0" presetClass="path" presetSubtype="0" repeatCount="indefinite" fill="hold" grpId="1" nodeType="withEffect">
                                  <p:stCondLst>
                                    <p:cond delay="0"/>
                                  </p:stCondLst>
                                  <p:childTnLst>
                                    <p:animMotion origin="layout" path="M -0.00013 3.33333E-6 C 0.10482 -0.20695 0.17995 -0.01922 0.24831 -0.2419 " pathEditMode="relative" rAng="0" ptsTypes="AA">
                                      <p:cBhvr>
                                        <p:cTn id="882" dur="2965" spd="-100000" fill="hold"/>
                                        <p:tgtEl>
                                          <p:spTgt spid="163"/>
                                        </p:tgtEl>
                                        <p:attrNameLst>
                                          <p:attrName>ppt_x</p:attrName>
                                          <p:attrName>ppt_y</p:attrName>
                                        </p:attrNameLst>
                                      </p:cBhvr>
                                      <p:rCtr x="12422" y="-12106"/>
                                    </p:animMotion>
                                  </p:childTnLst>
                                </p:cTn>
                              </p:par>
                              <p:par>
                                <p:cTn id="883" presetID="10" presetClass="entr" presetSubtype="0" repeatCount="indefinite" fill="hold" grpId="0" nodeType="withEffect">
                                  <p:stCondLst>
                                    <p:cond delay="0"/>
                                  </p:stCondLst>
                                  <p:childTnLst>
                                    <p:set>
                                      <p:cBhvr>
                                        <p:cTn id="884" dur="1" fill="hold">
                                          <p:stCondLst>
                                            <p:cond delay="0"/>
                                          </p:stCondLst>
                                        </p:cTn>
                                        <p:tgtEl>
                                          <p:spTgt spid="164"/>
                                        </p:tgtEl>
                                        <p:attrNameLst>
                                          <p:attrName>style.visibility</p:attrName>
                                        </p:attrNameLst>
                                      </p:cBhvr>
                                      <p:to>
                                        <p:strVal val="visible"/>
                                      </p:to>
                                    </p:set>
                                    <p:animEffect transition="out" filter="fade">
                                      <p:cBhvr additive="base" accumulate="none">
                                        <p:cTn id="885" dur="262" fill="hold">
                                          <p:stCondLst>
                                            <p:cond delay="1835"/>
                                          </p:stCondLst>
                                        </p:cTn>
                                        <p:tgtEl>
                                          <p:spTgt spid="164"/>
                                        </p:tgtEl>
                                      </p:cBhvr>
                                    </p:animEffect>
                                    <p:animEffect transition="in" filter="fade">
                                      <p:cBhvr additive="base" accumulate="none">
                                        <p:cTn id="886" dur="262" fill="hold">
                                          <p:stCondLst>
                                            <p:cond delay="0"/>
                                          </p:stCondLst>
                                        </p:cTn>
                                        <p:tgtEl>
                                          <p:spTgt spid="164"/>
                                        </p:tgtEl>
                                      </p:cBhvr>
                                    </p:animEffect>
                                    <p:set>
                                      <p:cBhvr additive="base" accumulate="none">
                                        <p:cTn id="887" dur="1" fill="hold">
                                          <p:stCondLst>
                                            <p:cond delay="2096"/>
                                          </p:stCondLst>
                                        </p:cTn>
                                        <p:tgtEl>
                                          <p:spTgt spid="164"/>
                                        </p:tgtEl>
                                        <p:attrNameLst>
                                          <p:attrName>style.visibility</p:attrName>
                                        </p:attrNameLst>
                                      </p:cBhvr>
                                      <p:to>
                                        <p:strVal val="hidden"/>
                                      </p:to>
                                    </p:set>
                                    <p:set>
                                      <p:cBhvr additive="base" accumulate="none">
                                        <p:cTn id="888" dur="2412" fill="hold">
                                          <p:stCondLst>
                                            <p:cond delay="0"/>
                                          </p:stCondLst>
                                        </p:cTn>
                                        <p:tgtEl>
                                          <p:spTgt spid="164"/>
                                        </p:tgtEl>
                                        <p:attrNameLst>
                                          <p:attrName/>
                                        </p:attrNameLst>
                                      </p:cBhvr>
                                      <p:to>
                                        <p:strVal val=""/>
                                      </p:to>
                                    </p:set>
                                  </p:childTnLst>
                                </p:cTn>
                              </p:par>
                              <p:par>
                                <p:cTn id="889"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890" dur="3729" spd="-100000" fill="hold"/>
                                        <p:tgtEl>
                                          <p:spTgt spid="164"/>
                                        </p:tgtEl>
                                        <p:attrNameLst>
                                          <p:attrName>ppt_x</p:attrName>
                                          <p:attrName>ppt_y</p:attrName>
                                        </p:attrNameLst>
                                      </p:cBhvr>
                                      <p:rCtr x="8138" y="-1852"/>
                                    </p:animMotion>
                                  </p:childTnLst>
                                </p:cTn>
                              </p:par>
                              <p:par>
                                <p:cTn id="891" presetID="10" presetClass="entr" presetSubtype="0" repeatCount="indefinite" fill="hold" grpId="0" nodeType="withEffect">
                                  <p:stCondLst>
                                    <p:cond delay="0"/>
                                  </p:stCondLst>
                                  <p:childTnLst>
                                    <p:set>
                                      <p:cBhvr>
                                        <p:cTn id="892" dur="1" fill="hold">
                                          <p:stCondLst>
                                            <p:cond delay="0"/>
                                          </p:stCondLst>
                                        </p:cTn>
                                        <p:tgtEl>
                                          <p:spTgt spid="165"/>
                                        </p:tgtEl>
                                        <p:attrNameLst>
                                          <p:attrName>style.visibility</p:attrName>
                                        </p:attrNameLst>
                                      </p:cBhvr>
                                      <p:to>
                                        <p:strVal val="visible"/>
                                      </p:to>
                                    </p:set>
                                    <p:animEffect transition="out" filter="fade">
                                      <p:cBhvr additive="base" accumulate="none">
                                        <p:cTn id="893" dur="345" fill="hold">
                                          <p:stCondLst>
                                            <p:cond delay="2417"/>
                                          </p:stCondLst>
                                        </p:cTn>
                                        <p:tgtEl>
                                          <p:spTgt spid="165"/>
                                        </p:tgtEl>
                                      </p:cBhvr>
                                    </p:animEffect>
                                    <p:animEffect transition="in" filter="fade">
                                      <p:cBhvr additive="base" accumulate="none">
                                        <p:cTn id="894" dur="345" fill="hold">
                                          <p:stCondLst>
                                            <p:cond delay="0"/>
                                          </p:stCondLst>
                                        </p:cTn>
                                        <p:tgtEl>
                                          <p:spTgt spid="165"/>
                                        </p:tgtEl>
                                      </p:cBhvr>
                                    </p:animEffect>
                                    <p:set>
                                      <p:cBhvr additive="base" accumulate="none">
                                        <p:cTn id="895" dur="1" fill="hold">
                                          <p:stCondLst>
                                            <p:cond delay="2761"/>
                                          </p:stCondLst>
                                        </p:cTn>
                                        <p:tgtEl>
                                          <p:spTgt spid="165"/>
                                        </p:tgtEl>
                                        <p:attrNameLst>
                                          <p:attrName>style.visibility</p:attrName>
                                        </p:attrNameLst>
                                      </p:cBhvr>
                                      <p:to>
                                        <p:strVal val="hidden"/>
                                      </p:to>
                                    </p:set>
                                    <p:set>
                                      <p:cBhvr additive="base" accumulate="none">
                                        <p:cTn id="896" dur="3177" fill="hold">
                                          <p:stCondLst>
                                            <p:cond delay="0"/>
                                          </p:stCondLst>
                                        </p:cTn>
                                        <p:tgtEl>
                                          <p:spTgt spid="165"/>
                                        </p:tgtEl>
                                        <p:attrNameLst>
                                          <p:attrName/>
                                        </p:attrNameLst>
                                      </p:cBhvr>
                                      <p:to>
                                        <p:strVal val=""/>
                                      </p:to>
                                    </p:set>
                                  </p:childTnLst>
                                </p:cTn>
                              </p:par>
                              <p:par>
                                <p:cTn id="897" presetID="0" presetClass="path" presetSubtype="0" repeatCount="indefinite" fill="hold" grpId="1" nodeType="withEffect">
                                  <p:stCondLst>
                                    <p:cond delay="0"/>
                                  </p:stCondLst>
                                  <p:childTnLst>
                                    <p:animMotion origin="layout" path="M -2.08333E-6 4.81481E-6 C 0.03321 -0.23588 0.0431 -0.23704 0.13763 -0.34769 " pathEditMode="relative" rAng="0" ptsTypes="AA">
                                      <p:cBhvr>
                                        <p:cTn id="898" dur="3510" spd="-100000" fill="hold"/>
                                        <p:tgtEl>
                                          <p:spTgt spid="165"/>
                                        </p:tgtEl>
                                        <p:attrNameLst>
                                          <p:attrName>ppt_x</p:attrName>
                                          <p:attrName>ppt_y</p:attrName>
                                        </p:attrNameLst>
                                      </p:cBhvr>
                                      <p:rCtr x="6875" y="-17384"/>
                                    </p:animMotion>
                                  </p:childTnLst>
                                </p:cTn>
                              </p:par>
                              <p:par>
                                <p:cTn id="899" presetID="10" presetClass="entr" presetSubtype="0" repeatCount="indefinite" fill="hold" grpId="0" nodeType="withEffect">
                                  <p:stCondLst>
                                    <p:cond delay="0"/>
                                  </p:stCondLst>
                                  <p:childTnLst>
                                    <p:set>
                                      <p:cBhvr>
                                        <p:cTn id="900" dur="1" fill="hold">
                                          <p:stCondLst>
                                            <p:cond delay="0"/>
                                          </p:stCondLst>
                                        </p:cTn>
                                        <p:tgtEl>
                                          <p:spTgt spid="166"/>
                                        </p:tgtEl>
                                        <p:attrNameLst>
                                          <p:attrName>style.visibility</p:attrName>
                                        </p:attrNameLst>
                                      </p:cBhvr>
                                      <p:to>
                                        <p:strVal val="visible"/>
                                      </p:to>
                                    </p:set>
                                    <p:animEffect transition="out" filter="fade">
                                      <p:cBhvr additive="base" accumulate="none">
                                        <p:cTn id="901" dur="419" fill="hold">
                                          <p:stCondLst>
                                            <p:cond delay="2934"/>
                                          </p:stCondLst>
                                        </p:cTn>
                                        <p:tgtEl>
                                          <p:spTgt spid="166"/>
                                        </p:tgtEl>
                                      </p:cBhvr>
                                    </p:animEffect>
                                    <p:animEffect transition="in" filter="fade">
                                      <p:cBhvr additive="base" accumulate="none">
                                        <p:cTn id="902" dur="419" fill="hold">
                                          <p:stCondLst>
                                            <p:cond delay="0"/>
                                          </p:stCondLst>
                                        </p:cTn>
                                        <p:tgtEl>
                                          <p:spTgt spid="166"/>
                                        </p:tgtEl>
                                      </p:cBhvr>
                                    </p:animEffect>
                                    <p:set>
                                      <p:cBhvr additive="base" accumulate="none">
                                        <p:cTn id="903" dur="1" fill="hold">
                                          <p:stCondLst>
                                            <p:cond delay="3351"/>
                                          </p:stCondLst>
                                        </p:cTn>
                                        <p:tgtEl>
                                          <p:spTgt spid="166"/>
                                        </p:tgtEl>
                                        <p:attrNameLst>
                                          <p:attrName>style.visibility</p:attrName>
                                        </p:attrNameLst>
                                      </p:cBhvr>
                                      <p:to>
                                        <p:strVal val="hidden"/>
                                      </p:to>
                                    </p:set>
                                    <p:set>
                                      <p:cBhvr additive="base" accumulate="none">
                                        <p:cTn id="904" dur="3856" fill="hold">
                                          <p:stCondLst>
                                            <p:cond delay="0"/>
                                          </p:stCondLst>
                                        </p:cTn>
                                        <p:tgtEl>
                                          <p:spTgt spid="166"/>
                                        </p:tgtEl>
                                        <p:attrNameLst>
                                          <p:attrName/>
                                        </p:attrNameLst>
                                      </p:cBhvr>
                                      <p:to>
                                        <p:strVal val=""/>
                                      </p:to>
                                    </p:set>
                                  </p:childTnLst>
                                </p:cTn>
                              </p:par>
                              <p:par>
                                <p:cTn id="905" presetID="0" presetClass="path" presetSubtype="0" repeatCount="indefinite" fill="hold" grpId="1" nodeType="withEffect">
                                  <p:stCondLst>
                                    <p:cond delay="0"/>
                                  </p:stCondLst>
                                  <p:childTnLst>
                                    <p:animMotion origin="layout" path="M 0.00013 -4.44444E-6 C 0.07331 0.08403 0.17201 -0.15393 0.23334 -0.00509 " pathEditMode="relative" rAng="7320000" ptsTypes="AA">
                                      <p:cBhvr>
                                        <p:cTn id="906" dur="2662" spd="-100000" fill="hold"/>
                                        <p:tgtEl>
                                          <p:spTgt spid="166"/>
                                        </p:tgtEl>
                                        <p:attrNameLst>
                                          <p:attrName>ppt_x</p:attrName>
                                          <p:attrName>ppt_y</p:attrName>
                                        </p:attrNameLst>
                                      </p:cBhvr>
                                      <p:rCtr x="11823" y="-694"/>
                                    </p:animMotion>
                                  </p:childTnLst>
                                </p:cTn>
                              </p:par>
                              <p:par>
                                <p:cTn id="907" presetID="10" presetClass="entr" presetSubtype="0" repeatCount="indefinite" fill="hold" grpId="0" nodeType="withEffect">
                                  <p:stCondLst>
                                    <p:cond delay="0"/>
                                  </p:stCondLst>
                                  <p:childTnLst>
                                    <p:set>
                                      <p:cBhvr>
                                        <p:cTn id="908" dur="1" fill="hold">
                                          <p:stCondLst>
                                            <p:cond delay="0"/>
                                          </p:stCondLst>
                                        </p:cTn>
                                        <p:tgtEl>
                                          <p:spTgt spid="167"/>
                                        </p:tgtEl>
                                        <p:attrNameLst>
                                          <p:attrName>style.visibility</p:attrName>
                                        </p:attrNameLst>
                                      </p:cBhvr>
                                      <p:to>
                                        <p:strVal val="visible"/>
                                      </p:to>
                                    </p:set>
                                    <p:animEffect transition="out" filter="fade">
                                      <p:cBhvr additive="base" accumulate="none">
                                        <p:cTn id="909" dur="335" fill="hold">
                                          <p:stCondLst>
                                            <p:cond delay="2348"/>
                                          </p:stCondLst>
                                        </p:cTn>
                                        <p:tgtEl>
                                          <p:spTgt spid="167"/>
                                        </p:tgtEl>
                                      </p:cBhvr>
                                    </p:animEffect>
                                    <p:animEffect transition="in" filter="fade">
                                      <p:cBhvr additive="base" accumulate="none">
                                        <p:cTn id="910" dur="335" fill="hold">
                                          <p:stCondLst>
                                            <p:cond delay="0"/>
                                          </p:stCondLst>
                                        </p:cTn>
                                        <p:tgtEl>
                                          <p:spTgt spid="167"/>
                                        </p:tgtEl>
                                      </p:cBhvr>
                                    </p:animEffect>
                                    <p:set>
                                      <p:cBhvr additive="base" accumulate="none">
                                        <p:cTn id="911" dur="1" fill="hold">
                                          <p:stCondLst>
                                            <p:cond delay="2682"/>
                                          </p:stCondLst>
                                        </p:cTn>
                                        <p:tgtEl>
                                          <p:spTgt spid="167"/>
                                        </p:tgtEl>
                                        <p:attrNameLst>
                                          <p:attrName>style.visibility</p:attrName>
                                        </p:attrNameLst>
                                      </p:cBhvr>
                                      <p:to>
                                        <p:strVal val="hidden"/>
                                      </p:to>
                                    </p:set>
                                    <p:set>
                                      <p:cBhvr additive="base" accumulate="none">
                                        <p:cTn id="912" dur="3086" fill="hold">
                                          <p:stCondLst>
                                            <p:cond delay="0"/>
                                          </p:stCondLst>
                                        </p:cTn>
                                        <p:tgtEl>
                                          <p:spTgt spid="167"/>
                                        </p:tgtEl>
                                        <p:attrNameLst>
                                          <p:attrName/>
                                        </p:attrNameLst>
                                      </p:cBhvr>
                                      <p:to>
                                        <p:strVal val=""/>
                                      </p:to>
                                    </p:set>
                                  </p:childTnLst>
                                </p:cTn>
                              </p:par>
                              <p:par>
                                <p:cTn id="913" presetID="0" presetClass="path" presetSubtype="0" repeatCount="indefinite" fill="hold" grpId="1" nodeType="withEffect">
                                  <p:stCondLst>
                                    <p:cond delay="0"/>
                                  </p:stCondLst>
                                  <p:childTnLst>
                                    <p:animMotion origin="layout" path="M -1.25E-6 -0.00023 C 0.11016 -0.09722 0.10912 -0.21551 0.13763 -0.38565 " pathEditMode="relative" rAng="0" ptsTypes="AA">
                                      <p:cBhvr>
                                        <p:cTn id="914" dur="2161" spd="-100000" fill="hold"/>
                                        <p:tgtEl>
                                          <p:spTgt spid="167"/>
                                        </p:tgtEl>
                                        <p:attrNameLst>
                                          <p:attrName>ppt_x</p:attrName>
                                          <p:attrName>ppt_y</p:attrName>
                                        </p:attrNameLst>
                                      </p:cBhvr>
                                      <p:rCtr x="6875" y="-19259"/>
                                    </p:animMotion>
                                  </p:childTnLst>
                                </p:cTn>
                              </p:par>
                              <p:par>
                                <p:cTn id="915" presetID="10" presetClass="entr" presetSubtype="0" repeatCount="indefinite" fill="hold" grpId="0" nodeType="withEffect">
                                  <p:stCondLst>
                                    <p:cond delay="0"/>
                                  </p:stCondLst>
                                  <p:childTnLst>
                                    <p:set>
                                      <p:cBhvr>
                                        <p:cTn id="916" dur="1" fill="hold">
                                          <p:stCondLst>
                                            <p:cond delay="0"/>
                                          </p:stCondLst>
                                        </p:cTn>
                                        <p:tgtEl>
                                          <p:spTgt spid="107"/>
                                        </p:tgtEl>
                                        <p:attrNameLst>
                                          <p:attrName>style.visibility</p:attrName>
                                        </p:attrNameLst>
                                      </p:cBhvr>
                                      <p:to>
                                        <p:strVal val="visible"/>
                                      </p:to>
                                    </p:set>
                                    <p:animEffect transition="out" filter="fade">
                                      <p:cBhvr additive="base" accumulate="none">
                                        <p:cTn id="917" dur="355" fill="hold">
                                          <p:stCondLst>
                                            <p:cond delay="2487"/>
                                          </p:stCondLst>
                                        </p:cTn>
                                        <p:tgtEl>
                                          <p:spTgt spid="107"/>
                                        </p:tgtEl>
                                      </p:cBhvr>
                                    </p:animEffect>
                                    <p:animEffect transition="in" filter="fade">
                                      <p:cBhvr additive="base" accumulate="none">
                                        <p:cTn id="918" dur="355" fill="hold">
                                          <p:stCondLst>
                                            <p:cond delay="0"/>
                                          </p:stCondLst>
                                        </p:cTn>
                                        <p:tgtEl>
                                          <p:spTgt spid="107"/>
                                        </p:tgtEl>
                                      </p:cBhvr>
                                    </p:animEffect>
                                    <p:set>
                                      <p:cBhvr additive="base" accumulate="none">
                                        <p:cTn id="919" dur="1" fill="hold">
                                          <p:stCondLst>
                                            <p:cond delay="2841"/>
                                          </p:stCondLst>
                                        </p:cTn>
                                        <p:tgtEl>
                                          <p:spTgt spid="107"/>
                                        </p:tgtEl>
                                        <p:attrNameLst>
                                          <p:attrName>style.visibility</p:attrName>
                                        </p:attrNameLst>
                                      </p:cBhvr>
                                      <p:to>
                                        <p:strVal val="hidden"/>
                                      </p:to>
                                    </p:set>
                                    <p:set>
                                      <p:cBhvr additive="base" accumulate="none">
                                        <p:cTn id="920" dur="3269" fill="hold">
                                          <p:stCondLst>
                                            <p:cond delay="0"/>
                                          </p:stCondLst>
                                        </p:cTn>
                                        <p:tgtEl>
                                          <p:spTgt spid="107"/>
                                        </p:tgtEl>
                                        <p:attrNameLst>
                                          <p:attrName/>
                                        </p:attrNameLst>
                                      </p:cBhvr>
                                      <p:to>
                                        <p:strVal val=""/>
                                      </p:to>
                                    </p:set>
                                  </p:childTnLst>
                                </p:cTn>
                              </p:par>
                              <p:par>
                                <p:cTn id="921" presetID="0" presetClass="path" presetSubtype="0" repeatCount="indefinite" fill="hold" grpId="1" nodeType="withEffect">
                                  <p:stCondLst>
                                    <p:cond delay="0"/>
                                  </p:stCondLst>
                                  <p:childTnLst>
                                    <p:animMotion origin="layout" path="M -1.25E-6 2.59259E-6 C 0.07123 -0.04398 0.06237 -0.16273 0.09011 -0.27847 " pathEditMode="relative" rAng="0" ptsTypes="AA">
                                      <p:cBhvr>
                                        <p:cTn id="922" dur="2820" spd="-100000" fill="hold"/>
                                        <p:tgtEl>
                                          <p:spTgt spid="107"/>
                                        </p:tgtEl>
                                        <p:attrNameLst>
                                          <p:attrName>ppt_x</p:attrName>
                                          <p:attrName>ppt_y</p:attrName>
                                        </p:attrNameLst>
                                      </p:cBhvr>
                                      <p:rCtr x="4505" y="-13912"/>
                                    </p:animMotion>
                                  </p:childTnLst>
                                </p:cTn>
                              </p:par>
                              <p:par>
                                <p:cTn id="923" presetID="10" presetClass="entr" presetSubtype="0" repeatCount="indefinite" fill="hold" grpId="0" nodeType="withEffect">
                                  <p:stCondLst>
                                    <p:cond delay="0"/>
                                  </p:stCondLst>
                                  <p:childTnLst>
                                    <p:set>
                                      <p:cBhvr>
                                        <p:cTn id="924" dur="1" fill="hold">
                                          <p:stCondLst>
                                            <p:cond delay="0"/>
                                          </p:stCondLst>
                                        </p:cTn>
                                        <p:tgtEl>
                                          <p:spTgt spid="168"/>
                                        </p:tgtEl>
                                        <p:attrNameLst>
                                          <p:attrName>style.visibility</p:attrName>
                                        </p:attrNameLst>
                                      </p:cBhvr>
                                      <p:to>
                                        <p:strVal val="visible"/>
                                      </p:to>
                                    </p:set>
                                    <p:animEffect transition="out" filter="fade">
                                      <p:cBhvr additive="base" accumulate="none">
                                        <p:cTn id="925" dur="426" fill="hold">
                                          <p:stCondLst>
                                            <p:cond delay="2983"/>
                                          </p:stCondLst>
                                        </p:cTn>
                                        <p:tgtEl>
                                          <p:spTgt spid="168"/>
                                        </p:tgtEl>
                                      </p:cBhvr>
                                    </p:animEffect>
                                    <p:animEffect transition="in" filter="fade">
                                      <p:cBhvr additive="base" accumulate="none">
                                        <p:cTn id="926" dur="426" fill="hold">
                                          <p:stCondLst>
                                            <p:cond delay="0"/>
                                          </p:stCondLst>
                                        </p:cTn>
                                        <p:tgtEl>
                                          <p:spTgt spid="168"/>
                                        </p:tgtEl>
                                      </p:cBhvr>
                                    </p:animEffect>
                                    <p:set>
                                      <p:cBhvr additive="base" accumulate="none">
                                        <p:cTn id="927" dur="1" fill="hold">
                                          <p:stCondLst>
                                            <p:cond delay="3408"/>
                                          </p:stCondLst>
                                        </p:cTn>
                                        <p:tgtEl>
                                          <p:spTgt spid="168"/>
                                        </p:tgtEl>
                                        <p:attrNameLst>
                                          <p:attrName>style.visibility</p:attrName>
                                        </p:attrNameLst>
                                      </p:cBhvr>
                                      <p:to>
                                        <p:strVal val="hidden"/>
                                      </p:to>
                                    </p:set>
                                    <p:set>
                                      <p:cBhvr additive="base" accumulate="none">
                                        <p:cTn id="928" dur="3921" fill="hold">
                                          <p:stCondLst>
                                            <p:cond delay="0"/>
                                          </p:stCondLst>
                                        </p:cTn>
                                        <p:tgtEl>
                                          <p:spTgt spid="168"/>
                                        </p:tgtEl>
                                        <p:attrNameLst>
                                          <p:attrName/>
                                        </p:attrNameLst>
                                      </p:cBhvr>
                                      <p:to>
                                        <p:strVal val=""/>
                                      </p:to>
                                    </p:set>
                                  </p:childTnLst>
                                </p:cTn>
                              </p:par>
                              <p:par>
                                <p:cTn id="929" presetID="0" presetClass="path" presetSubtype="0" repeatCount="indefinite" fill="hold" grpId="1" nodeType="withEffect">
                                  <p:stCondLst>
                                    <p:cond delay="0"/>
                                  </p:stCondLst>
                                  <p:childTnLst>
                                    <p:animMotion origin="layout" path="M 0.00013 -0.00023 C 0.09427 -0.05995 0.08112 0.02385 0.16497 -0.04027 " pathEditMode="relative" rAng="1800000" ptsTypes="AA">
                                      <p:cBhvr>
                                        <p:cTn id="930" dur="2229" spd="-100000" fill="hold"/>
                                        <p:tgtEl>
                                          <p:spTgt spid="168"/>
                                        </p:tgtEl>
                                        <p:attrNameLst>
                                          <p:attrName>ppt_x</p:attrName>
                                          <p:attrName>ppt_y</p:attrName>
                                        </p:attrNameLst>
                                      </p:cBhvr>
                                      <p:rCtr x="8242" y="-2014"/>
                                    </p:animMotion>
                                  </p:childTnLst>
                                </p:cTn>
                              </p:par>
                              <p:par>
                                <p:cTn id="931" presetID="10" presetClass="entr" presetSubtype="0" repeatCount="indefinite" fill="hold" grpId="0" nodeType="withEffect">
                                  <p:stCondLst>
                                    <p:cond delay="0"/>
                                  </p:stCondLst>
                                  <p:childTnLst>
                                    <p:set>
                                      <p:cBhvr>
                                        <p:cTn id="932" dur="1" fill="hold">
                                          <p:stCondLst>
                                            <p:cond delay="0"/>
                                          </p:stCondLst>
                                        </p:cTn>
                                        <p:tgtEl>
                                          <p:spTgt spid="169"/>
                                        </p:tgtEl>
                                        <p:attrNameLst>
                                          <p:attrName>style.visibility</p:attrName>
                                        </p:attrNameLst>
                                      </p:cBhvr>
                                      <p:to>
                                        <p:strVal val="visible"/>
                                      </p:to>
                                    </p:set>
                                    <p:animEffect transition="out" filter="fade">
                                      <p:cBhvr additive="base" accumulate="none">
                                        <p:cTn id="933" dur="418" fill="hold">
                                          <p:stCondLst>
                                            <p:cond delay="2927"/>
                                          </p:stCondLst>
                                        </p:cTn>
                                        <p:tgtEl>
                                          <p:spTgt spid="169"/>
                                        </p:tgtEl>
                                      </p:cBhvr>
                                    </p:animEffect>
                                    <p:animEffect transition="in" filter="fade">
                                      <p:cBhvr additive="base" accumulate="none">
                                        <p:cTn id="934" dur="418" fill="hold">
                                          <p:stCondLst>
                                            <p:cond delay="0"/>
                                          </p:stCondLst>
                                        </p:cTn>
                                        <p:tgtEl>
                                          <p:spTgt spid="169"/>
                                        </p:tgtEl>
                                      </p:cBhvr>
                                    </p:animEffect>
                                    <p:set>
                                      <p:cBhvr additive="base" accumulate="none">
                                        <p:cTn id="935" dur="1" fill="hold">
                                          <p:stCondLst>
                                            <p:cond delay="3343"/>
                                          </p:stCondLst>
                                        </p:cTn>
                                        <p:tgtEl>
                                          <p:spTgt spid="169"/>
                                        </p:tgtEl>
                                        <p:attrNameLst>
                                          <p:attrName>style.visibility</p:attrName>
                                        </p:attrNameLst>
                                      </p:cBhvr>
                                      <p:to>
                                        <p:strVal val="hidden"/>
                                      </p:to>
                                    </p:set>
                                    <p:set>
                                      <p:cBhvr additive="base" accumulate="none">
                                        <p:cTn id="936" dur="3847" fill="hold">
                                          <p:stCondLst>
                                            <p:cond delay="0"/>
                                          </p:stCondLst>
                                        </p:cTn>
                                        <p:tgtEl>
                                          <p:spTgt spid="169"/>
                                        </p:tgtEl>
                                        <p:attrNameLst>
                                          <p:attrName/>
                                        </p:attrNameLst>
                                      </p:cBhvr>
                                      <p:to>
                                        <p:strVal val=""/>
                                      </p:to>
                                    </p:set>
                                  </p:childTnLst>
                                </p:cTn>
                              </p:par>
                              <p:par>
                                <p:cTn id="937" presetID="0" presetClass="path" presetSubtype="0" repeatCount="indefinite" fill="hold" grpId="1" nodeType="withEffect">
                                  <p:stCondLst>
                                    <p:cond delay="0"/>
                                  </p:stCondLst>
                                  <p:childTnLst>
                                    <p:animMotion origin="layout" path="M 4.16667E-6 4.81481E-6 C -0.01133 -0.10579 -0.06198 -0.1845 -0.00769 -0.31459 " pathEditMode="relative" rAng="0" ptsTypes="AA">
                                      <p:cBhvr>
                                        <p:cTn id="938" dur="3240" spd="-100000" fill="hold"/>
                                        <p:tgtEl>
                                          <p:spTgt spid="169"/>
                                        </p:tgtEl>
                                        <p:attrNameLst>
                                          <p:attrName>ppt_x</p:attrName>
                                          <p:attrName>ppt_y</p:attrName>
                                        </p:attrNameLst>
                                      </p:cBhvr>
                                      <p:rCtr x="-1628" y="-15741"/>
                                    </p:animMotion>
                                  </p:childTnLst>
                                </p:cTn>
                              </p:par>
                              <p:par>
                                <p:cTn id="939" presetID="10" presetClass="entr" presetSubtype="0" repeatCount="indefinite" fill="hold" grpId="0" nodeType="withEffect">
                                  <p:stCondLst>
                                    <p:cond delay="0"/>
                                  </p:stCondLst>
                                  <p:childTnLst>
                                    <p:set>
                                      <p:cBhvr>
                                        <p:cTn id="940" dur="1" fill="hold">
                                          <p:stCondLst>
                                            <p:cond delay="0"/>
                                          </p:stCondLst>
                                        </p:cTn>
                                        <p:tgtEl>
                                          <p:spTgt spid="170"/>
                                        </p:tgtEl>
                                        <p:attrNameLst>
                                          <p:attrName>style.visibility</p:attrName>
                                        </p:attrNameLst>
                                      </p:cBhvr>
                                      <p:to>
                                        <p:strVal val="visible"/>
                                      </p:to>
                                    </p:set>
                                    <p:animEffect transition="out" filter="fade">
                                      <p:cBhvr additive="base" accumulate="none">
                                        <p:cTn id="941" dur="293" fill="hold">
                                          <p:stCondLst>
                                            <p:cond delay="2051"/>
                                          </p:stCondLst>
                                        </p:cTn>
                                        <p:tgtEl>
                                          <p:spTgt spid="170"/>
                                        </p:tgtEl>
                                      </p:cBhvr>
                                    </p:animEffect>
                                    <p:animEffect transition="in" filter="fade">
                                      <p:cBhvr additive="base" accumulate="none">
                                        <p:cTn id="942" dur="293" fill="hold">
                                          <p:stCondLst>
                                            <p:cond delay="0"/>
                                          </p:stCondLst>
                                        </p:cTn>
                                        <p:tgtEl>
                                          <p:spTgt spid="170"/>
                                        </p:tgtEl>
                                      </p:cBhvr>
                                    </p:animEffect>
                                    <p:set>
                                      <p:cBhvr additive="base" accumulate="none">
                                        <p:cTn id="943" dur="1" fill="hold">
                                          <p:stCondLst>
                                            <p:cond delay="2343"/>
                                          </p:stCondLst>
                                        </p:cTn>
                                        <p:tgtEl>
                                          <p:spTgt spid="170"/>
                                        </p:tgtEl>
                                        <p:attrNameLst>
                                          <p:attrName>style.visibility</p:attrName>
                                        </p:attrNameLst>
                                      </p:cBhvr>
                                      <p:to>
                                        <p:strVal val="hidden"/>
                                      </p:to>
                                    </p:set>
                                    <p:set>
                                      <p:cBhvr additive="base" accumulate="none">
                                        <p:cTn id="944" dur="2695" fill="hold">
                                          <p:stCondLst>
                                            <p:cond delay="0"/>
                                          </p:stCondLst>
                                        </p:cTn>
                                        <p:tgtEl>
                                          <p:spTgt spid="170"/>
                                        </p:tgtEl>
                                        <p:attrNameLst>
                                          <p:attrName/>
                                        </p:attrNameLst>
                                      </p:cBhvr>
                                      <p:to>
                                        <p:strVal val=""/>
                                      </p:to>
                                    </p:set>
                                  </p:childTnLst>
                                </p:cTn>
                              </p:par>
                              <p:par>
                                <p:cTn id="945" presetID="0" presetClass="path" presetSubtype="0" repeatCount="indefinite" fill="hold" grpId="1" nodeType="withEffect">
                                  <p:stCondLst>
                                    <p:cond delay="0"/>
                                  </p:stCondLst>
                                  <p:childTnLst>
                                    <p:animMotion origin="layout" path="M 4.16667E-7 -1.11111E-6 C 0.00378 -0.22477 0.15404 -0.14305 0.13372 -0.2912 " pathEditMode="relative" rAng="0" ptsTypes="AA">
                                      <p:cBhvr>
                                        <p:cTn id="946" dur="2298" spd="-100000" fill="hold"/>
                                        <p:tgtEl>
                                          <p:spTgt spid="170"/>
                                        </p:tgtEl>
                                        <p:attrNameLst>
                                          <p:attrName>ppt_x</p:attrName>
                                          <p:attrName>ppt_y</p:attrName>
                                        </p:attrNameLst>
                                      </p:cBhvr>
                                      <p:rCtr x="6771" y="-14560"/>
                                    </p:animMotion>
                                  </p:childTnLst>
                                </p:cTn>
                              </p:par>
                              <p:par>
                                <p:cTn id="947" presetID="10" presetClass="entr" presetSubtype="0" repeatCount="indefinite" fill="hold" grpId="0" nodeType="withEffect">
                                  <p:stCondLst>
                                    <p:cond delay="0"/>
                                  </p:stCondLst>
                                  <p:childTnLst>
                                    <p:set>
                                      <p:cBhvr>
                                        <p:cTn id="948" dur="1" fill="hold">
                                          <p:stCondLst>
                                            <p:cond delay="0"/>
                                          </p:stCondLst>
                                        </p:cTn>
                                        <p:tgtEl>
                                          <p:spTgt spid="171"/>
                                        </p:tgtEl>
                                        <p:attrNameLst>
                                          <p:attrName>style.visibility</p:attrName>
                                        </p:attrNameLst>
                                      </p:cBhvr>
                                      <p:to>
                                        <p:strVal val="visible"/>
                                      </p:to>
                                    </p:set>
                                    <p:animEffect transition="out" filter="fade">
                                      <p:cBhvr additive="base" accumulate="none">
                                        <p:cTn id="949" dur="322" fill="hold">
                                          <p:stCondLst>
                                            <p:cond delay="2252"/>
                                          </p:stCondLst>
                                        </p:cTn>
                                        <p:tgtEl>
                                          <p:spTgt spid="171"/>
                                        </p:tgtEl>
                                      </p:cBhvr>
                                    </p:animEffect>
                                    <p:animEffect transition="in" filter="fade">
                                      <p:cBhvr additive="base" accumulate="none">
                                        <p:cTn id="950" dur="322" fill="hold">
                                          <p:stCondLst>
                                            <p:cond delay="0"/>
                                          </p:stCondLst>
                                        </p:cTn>
                                        <p:tgtEl>
                                          <p:spTgt spid="171"/>
                                        </p:tgtEl>
                                      </p:cBhvr>
                                    </p:animEffect>
                                    <p:set>
                                      <p:cBhvr additive="base" accumulate="none">
                                        <p:cTn id="951" dur="1" fill="hold">
                                          <p:stCondLst>
                                            <p:cond delay="2573"/>
                                          </p:stCondLst>
                                        </p:cTn>
                                        <p:tgtEl>
                                          <p:spTgt spid="171"/>
                                        </p:tgtEl>
                                        <p:attrNameLst>
                                          <p:attrName>style.visibility</p:attrName>
                                        </p:attrNameLst>
                                      </p:cBhvr>
                                      <p:to>
                                        <p:strVal val="hidden"/>
                                      </p:to>
                                    </p:set>
                                    <p:set>
                                      <p:cBhvr additive="base" accumulate="none">
                                        <p:cTn id="952" dur="2960" fill="hold">
                                          <p:stCondLst>
                                            <p:cond delay="0"/>
                                          </p:stCondLst>
                                        </p:cTn>
                                        <p:tgtEl>
                                          <p:spTgt spid="171"/>
                                        </p:tgtEl>
                                        <p:attrNameLst>
                                          <p:attrName/>
                                        </p:attrNameLst>
                                      </p:cBhvr>
                                      <p:to>
                                        <p:strVal val=""/>
                                      </p:to>
                                    </p:set>
                                  </p:childTnLst>
                                </p:cTn>
                              </p:par>
                              <p:par>
                                <p:cTn id="953" presetID="0" presetClass="path" presetSubtype="0" repeatCount="indefinite" fill="hold" grpId="1" nodeType="withEffect">
                                  <p:stCondLst>
                                    <p:cond delay="0"/>
                                  </p:stCondLst>
                                  <p:childTnLst>
                                    <p:animMotion origin="layout" path="M 1.25E-6 2.59259E-6 C -0.04011 -0.14375 -0.07305 -0.07477 -0.10899 -0.21713 " pathEditMode="relative" rAng="0" ptsTypes="AA">
                                      <p:cBhvr>
                                        <p:cTn id="954" dur="2439" spd="-100000" fill="hold"/>
                                        <p:tgtEl>
                                          <p:spTgt spid="171"/>
                                        </p:tgtEl>
                                        <p:attrNameLst>
                                          <p:attrName>ppt_x</p:attrName>
                                          <p:attrName>ppt_y</p:attrName>
                                        </p:attrNameLst>
                                      </p:cBhvr>
                                      <p:rCtr x="-5456" y="-10856"/>
                                    </p:animMotion>
                                  </p:childTnLst>
                                </p:cTn>
                              </p:par>
                              <p:par>
                                <p:cTn id="955" presetID="10" presetClass="entr" presetSubtype="0" repeatCount="indefinite" fill="hold" grpId="0" nodeType="withEffect">
                                  <p:stCondLst>
                                    <p:cond delay="0"/>
                                  </p:stCondLst>
                                  <p:childTnLst>
                                    <p:set>
                                      <p:cBhvr>
                                        <p:cTn id="956" dur="1" fill="hold">
                                          <p:stCondLst>
                                            <p:cond delay="0"/>
                                          </p:stCondLst>
                                        </p:cTn>
                                        <p:tgtEl>
                                          <p:spTgt spid="172"/>
                                        </p:tgtEl>
                                        <p:attrNameLst>
                                          <p:attrName>style.visibility</p:attrName>
                                        </p:attrNameLst>
                                      </p:cBhvr>
                                      <p:to>
                                        <p:strVal val="visible"/>
                                      </p:to>
                                    </p:set>
                                    <p:animEffect transition="out" filter="fade">
                                      <p:cBhvr additive="base" accumulate="none">
                                        <p:cTn id="957" dur="433" fill="hold">
                                          <p:stCondLst>
                                            <p:cond delay="3034"/>
                                          </p:stCondLst>
                                        </p:cTn>
                                        <p:tgtEl>
                                          <p:spTgt spid="172"/>
                                        </p:tgtEl>
                                      </p:cBhvr>
                                    </p:animEffect>
                                    <p:animEffect transition="in" filter="fade">
                                      <p:cBhvr additive="base" accumulate="none">
                                        <p:cTn id="958" dur="433" fill="hold">
                                          <p:stCondLst>
                                            <p:cond delay="0"/>
                                          </p:stCondLst>
                                        </p:cTn>
                                        <p:tgtEl>
                                          <p:spTgt spid="172"/>
                                        </p:tgtEl>
                                      </p:cBhvr>
                                    </p:animEffect>
                                    <p:set>
                                      <p:cBhvr additive="base" accumulate="none">
                                        <p:cTn id="959" dur="1" fill="hold">
                                          <p:stCondLst>
                                            <p:cond delay="3466"/>
                                          </p:stCondLst>
                                        </p:cTn>
                                        <p:tgtEl>
                                          <p:spTgt spid="172"/>
                                        </p:tgtEl>
                                        <p:attrNameLst>
                                          <p:attrName>style.visibility</p:attrName>
                                        </p:attrNameLst>
                                      </p:cBhvr>
                                      <p:to>
                                        <p:strVal val="hidden"/>
                                      </p:to>
                                    </p:set>
                                    <p:set>
                                      <p:cBhvr additive="base" accumulate="none">
                                        <p:cTn id="960" dur="3987" fill="hold">
                                          <p:stCondLst>
                                            <p:cond delay="0"/>
                                          </p:stCondLst>
                                        </p:cTn>
                                        <p:tgtEl>
                                          <p:spTgt spid="172"/>
                                        </p:tgtEl>
                                        <p:attrNameLst>
                                          <p:attrName/>
                                        </p:attrNameLst>
                                      </p:cBhvr>
                                      <p:to>
                                        <p:strVal val=""/>
                                      </p:to>
                                    </p:set>
                                  </p:childTnLst>
                                </p:cTn>
                              </p:par>
                              <p:par>
                                <p:cTn id="961" presetID="0" presetClass="path" presetSubtype="0" repeatCount="indefinite" fill="hold" grpId="1" nodeType="withEffect">
                                  <p:stCondLst>
                                    <p:cond delay="0"/>
                                  </p:stCondLst>
                                  <p:childTnLst>
                                    <p:animMotion origin="layout" path="M 0.00013 -1.11111E-6 C -0.04062 -0.14421 0.01771 -0.1956 -0.00286 -0.34421 " pathEditMode="relative" rAng="0" ptsTypes="AA">
                                      <p:cBhvr>
                                        <p:cTn id="962" dur="2261" spd="-100000" fill="hold"/>
                                        <p:tgtEl>
                                          <p:spTgt spid="172"/>
                                        </p:tgtEl>
                                        <p:attrNameLst>
                                          <p:attrName>ppt_x</p:attrName>
                                          <p:attrName>ppt_y</p:attrName>
                                        </p:attrNameLst>
                                      </p:cBhvr>
                                      <p:rCtr x="-677" y="-17222"/>
                                    </p:animMotion>
                                  </p:childTnLst>
                                </p:cTn>
                              </p:par>
                              <p:par>
                                <p:cTn id="963" presetID="10" presetClass="entr" presetSubtype="0" repeatCount="indefinite" fill="hold" grpId="0" nodeType="withEffect">
                                  <p:stCondLst>
                                    <p:cond delay="0"/>
                                  </p:stCondLst>
                                  <p:childTnLst>
                                    <p:set>
                                      <p:cBhvr>
                                        <p:cTn id="964" dur="1" fill="hold">
                                          <p:stCondLst>
                                            <p:cond delay="0"/>
                                          </p:stCondLst>
                                        </p:cTn>
                                        <p:tgtEl>
                                          <p:spTgt spid="173"/>
                                        </p:tgtEl>
                                        <p:attrNameLst>
                                          <p:attrName>style.visibility</p:attrName>
                                        </p:attrNameLst>
                                      </p:cBhvr>
                                      <p:to>
                                        <p:strVal val="visible"/>
                                      </p:to>
                                    </p:set>
                                    <p:animEffect transition="out" filter="fade">
                                      <p:cBhvr additive="base" accumulate="none">
                                        <p:cTn id="965" dur="224" fill="hold">
                                          <p:stCondLst>
                                            <p:cond delay="1566"/>
                                          </p:stCondLst>
                                        </p:cTn>
                                        <p:tgtEl>
                                          <p:spTgt spid="173"/>
                                        </p:tgtEl>
                                      </p:cBhvr>
                                    </p:animEffect>
                                    <p:animEffect transition="in" filter="fade">
                                      <p:cBhvr additive="base" accumulate="none">
                                        <p:cTn id="966" dur="224" fill="hold">
                                          <p:stCondLst>
                                            <p:cond delay="0"/>
                                          </p:stCondLst>
                                        </p:cTn>
                                        <p:tgtEl>
                                          <p:spTgt spid="173"/>
                                        </p:tgtEl>
                                      </p:cBhvr>
                                    </p:animEffect>
                                    <p:set>
                                      <p:cBhvr additive="base" accumulate="none">
                                        <p:cTn id="967" dur="1" fill="hold">
                                          <p:stCondLst>
                                            <p:cond delay="1788"/>
                                          </p:stCondLst>
                                        </p:cTn>
                                        <p:tgtEl>
                                          <p:spTgt spid="173"/>
                                        </p:tgtEl>
                                        <p:attrNameLst>
                                          <p:attrName>style.visibility</p:attrName>
                                        </p:attrNameLst>
                                      </p:cBhvr>
                                      <p:to>
                                        <p:strVal val="hidden"/>
                                      </p:to>
                                    </p:set>
                                    <p:set>
                                      <p:cBhvr additive="base" accumulate="none">
                                        <p:cTn id="968" dur="2058" fill="hold">
                                          <p:stCondLst>
                                            <p:cond delay="0"/>
                                          </p:stCondLst>
                                        </p:cTn>
                                        <p:tgtEl>
                                          <p:spTgt spid="173"/>
                                        </p:tgtEl>
                                        <p:attrNameLst>
                                          <p:attrName/>
                                        </p:attrNameLst>
                                      </p:cBhvr>
                                      <p:to>
                                        <p:strVal val=""/>
                                      </p:to>
                                    </p:set>
                                  </p:childTnLst>
                                </p:cTn>
                              </p:par>
                              <p:par>
                                <p:cTn id="969" presetID="0" presetClass="path" presetSubtype="0" repeatCount="indefinite" fill="hold" grpId="1" nodeType="withEffect">
                                  <p:stCondLst>
                                    <p:cond delay="0"/>
                                  </p:stCondLst>
                                  <p:childTnLst>
                                    <p:animMotion origin="layout" path="M -0.00013 2.22222E-6 C 0.08373 -0.1206 0.14375 -0.01111 0.19831 -0.14097 " pathEditMode="relative" rAng="0" ptsTypes="AA">
                                      <p:cBhvr>
                                        <p:cTn id="970" dur="2691" spd="-100000" fill="hold"/>
                                        <p:tgtEl>
                                          <p:spTgt spid="173"/>
                                        </p:tgtEl>
                                        <p:attrNameLst>
                                          <p:attrName>ppt_x</p:attrName>
                                          <p:attrName>ppt_y</p:attrName>
                                        </p:attrNameLst>
                                      </p:cBhvr>
                                      <p:rCtr x="9922" y="-7060"/>
                                    </p:animMotion>
                                  </p:childTnLst>
                                </p:cTn>
                              </p:par>
                              <p:par>
                                <p:cTn id="971" presetID="10" presetClass="entr" presetSubtype="0" repeatCount="indefinite" fill="hold" grpId="0" nodeType="withEffect">
                                  <p:stCondLst>
                                    <p:cond delay="0"/>
                                  </p:stCondLst>
                                  <p:childTnLst>
                                    <p:set>
                                      <p:cBhvr>
                                        <p:cTn id="972" dur="1" fill="hold">
                                          <p:stCondLst>
                                            <p:cond delay="0"/>
                                          </p:stCondLst>
                                        </p:cTn>
                                        <p:tgtEl>
                                          <p:spTgt spid="174"/>
                                        </p:tgtEl>
                                        <p:attrNameLst>
                                          <p:attrName>style.visibility</p:attrName>
                                        </p:attrNameLst>
                                      </p:cBhvr>
                                      <p:to>
                                        <p:strVal val="visible"/>
                                      </p:to>
                                    </p:set>
                                    <p:animEffect transition="out" filter="fade">
                                      <p:cBhvr additive="base" accumulate="none">
                                        <p:cTn id="973" dur="336" fill="hold">
                                          <p:stCondLst>
                                            <p:cond delay="2355"/>
                                          </p:stCondLst>
                                        </p:cTn>
                                        <p:tgtEl>
                                          <p:spTgt spid="174"/>
                                        </p:tgtEl>
                                      </p:cBhvr>
                                    </p:animEffect>
                                    <p:animEffect transition="in" filter="fade">
                                      <p:cBhvr additive="base" accumulate="none">
                                        <p:cTn id="974" dur="336" fill="hold">
                                          <p:stCondLst>
                                            <p:cond delay="0"/>
                                          </p:stCondLst>
                                        </p:cTn>
                                        <p:tgtEl>
                                          <p:spTgt spid="174"/>
                                        </p:tgtEl>
                                      </p:cBhvr>
                                    </p:animEffect>
                                    <p:set>
                                      <p:cBhvr additive="base" accumulate="none">
                                        <p:cTn id="975" dur="1" fill="hold">
                                          <p:stCondLst>
                                            <p:cond delay="2690"/>
                                          </p:stCondLst>
                                        </p:cTn>
                                        <p:tgtEl>
                                          <p:spTgt spid="174"/>
                                        </p:tgtEl>
                                        <p:attrNameLst>
                                          <p:attrName>style.visibility</p:attrName>
                                        </p:attrNameLst>
                                      </p:cBhvr>
                                      <p:to>
                                        <p:strVal val="hidden"/>
                                      </p:to>
                                    </p:set>
                                    <p:set>
                                      <p:cBhvr additive="base" accumulate="none">
                                        <p:cTn id="976" dur="3095" fill="hold">
                                          <p:stCondLst>
                                            <p:cond delay="0"/>
                                          </p:stCondLst>
                                        </p:cTn>
                                        <p:tgtEl>
                                          <p:spTgt spid="174"/>
                                        </p:tgtEl>
                                        <p:attrNameLst>
                                          <p:attrName/>
                                        </p:attrNameLst>
                                      </p:cBhvr>
                                      <p:to>
                                        <p:strVal val=""/>
                                      </p:to>
                                    </p:set>
                                  </p:childTnLst>
                                </p:cTn>
                              </p:par>
                              <p:par>
                                <p:cTn id="977"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978" dur="3846" spd="-100000" fill="hold"/>
                                        <p:tgtEl>
                                          <p:spTgt spid="174"/>
                                        </p:tgtEl>
                                        <p:attrNameLst>
                                          <p:attrName>ppt_x</p:attrName>
                                          <p:attrName>ppt_y</p:attrName>
                                        </p:attrNameLst>
                                      </p:cBhvr>
                                      <p:rCtr x="8138" y="-1852"/>
                                    </p:animMotion>
                                  </p:childTnLst>
                                </p:cTn>
                              </p:par>
                              <p:par>
                                <p:cTn id="979" presetID="10" presetClass="entr" presetSubtype="0" repeatCount="indefinite" fill="hold" grpId="0" nodeType="withEffect">
                                  <p:stCondLst>
                                    <p:cond delay="0"/>
                                  </p:stCondLst>
                                  <p:childTnLst>
                                    <p:set>
                                      <p:cBhvr>
                                        <p:cTn id="980" dur="1" fill="hold">
                                          <p:stCondLst>
                                            <p:cond delay="0"/>
                                          </p:stCondLst>
                                        </p:cTn>
                                        <p:tgtEl>
                                          <p:spTgt spid="175"/>
                                        </p:tgtEl>
                                        <p:attrNameLst>
                                          <p:attrName>style.visibility</p:attrName>
                                        </p:attrNameLst>
                                      </p:cBhvr>
                                      <p:to>
                                        <p:strVal val="visible"/>
                                      </p:to>
                                    </p:set>
                                    <p:animEffect transition="out" filter="fade">
                                      <p:cBhvr additive="base" accumulate="none">
                                        <p:cTn id="981" dur="334" fill="hold">
                                          <p:stCondLst>
                                            <p:cond delay="2341"/>
                                          </p:stCondLst>
                                        </p:cTn>
                                        <p:tgtEl>
                                          <p:spTgt spid="175"/>
                                        </p:tgtEl>
                                      </p:cBhvr>
                                    </p:animEffect>
                                    <p:animEffect transition="in" filter="fade">
                                      <p:cBhvr additive="base" accumulate="none">
                                        <p:cTn id="982" dur="334" fill="hold">
                                          <p:stCondLst>
                                            <p:cond delay="0"/>
                                          </p:stCondLst>
                                        </p:cTn>
                                        <p:tgtEl>
                                          <p:spTgt spid="175"/>
                                        </p:tgtEl>
                                      </p:cBhvr>
                                    </p:animEffect>
                                    <p:set>
                                      <p:cBhvr additive="base" accumulate="none">
                                        <p:cTn id="983" dur="1" fill="hold">
                                          <p:stCondLst>
                                            <p:cond delay="2674"/>
                                          </p:stCondLst>
                                        </p:cTn>
                                        <p:tgtEl>
                                          <p:spTgt spid="175"/>
                                        </p:tgtEl>
                                        <p:attrNameLst>
                                          <p:attrName>style.visibility</p:attrName>
                                        </p:attrNameLst>
                                      </p:cBhvr>
                                      <p:to>
                                        <p:strVal val="hidden"/>
                                      </p:to>
                                    </p:set>
                                    <p:set>
                                      <p:cBhvr additive="base" accumulate="none">
                                        <p:cTn id="984" dur="3076" fill="hold">
                                          <p:stCondLst>
                                            <p:cond delay="0"/>
                                          </p:stCondLst>
                                        </p:cTn>
                                        <p:tgtEl>
                                          <p:spTgt spid="175"/>
                                        </p:tgtEl>
                                        <p:attrNameLst>
                                          <p:attrName/>
                                        </p:attrNameLst>
                                      </p:cBhvr>
                                      <p:to>
                                        <p:strVal val=""/>
                                      </p:to>
                                    </p:set>
                                  </p:childTnLst>
                                </p:cTn>
                              </p:par>
                              <p:par>
                                <p:cTn id="985" presetID="0" presetClass="path" presetSubtype="0" repeatCount="indefinite" fill="hold" grpId="1" nodeType="withEffect">
                                  <p:stCondLst>
                                    <p:cond delay="0"/>
                                  </p:stCondLst>
                                  <p:childTnLst>
                                    <p:animMotion origin="layout" path="M 1.45833E-6 -2.22222E-6 C 0.03229 -0.19768 0.04193 -0.19838 0.13359 -0.2912 " pathEditMode="relative" rAng="0" ptsTypes="AA">
                                      <p:cBhvr>
                                        <p:cTn id="986" dur="2813" spd="-100000" fill="hold"/>
                                        <p:tgtEl>
                                          <p:spTgt spid="175"/>
                                        </p:tgtEl>
                                        <p:attrNameLst>
                                          <p:attrName>ppt_x</p:attrName>
                                          <p:attrName>ppt_y</p:attrName>
                                        </p:attrNameLst>
                                      </p:cBhvr>
                                      <p:rCtr x="6680" y="-14560"/>
                                    </p:animMotion>
                                  </p:childTnLst>
                                </p:cTn>
                              </p:par>
                              <p:par>
                                <p:cTn id="987" presetID="10" presetClass="entr" presetSubtype="0" repeatCount="indefinite" fill="hold" grpId="0" nodeType="withEffect">
                                  <p:stCondLst>
                                    <p:cond delay="0"/>
                                  </p:stCondLst>
                                  <p:childTnLst>
                                    <p:set>
                                      <p:cBhvr>
                                        <p:cTn id="988" dur="1" fill="hold">
                                          <p:stCondLst>
                                            <p:cond delay="0"/>
                                          </p:stCondLst>
                                        </p:cTn>
                                        <p:tgtEl>
                                          <p:spTgt spid="176"/>
                                        </p:tgtEl>
                                        <p:attrNameLst>
                                          <p:attrName>style.visibility</p:attrName>
                                        </p:attrNameLst>
                                      </p:cBhvr>
                                      <p:to>
                                        <p:strVal val="visible"/>
                                      </p:to>
                                    </p:set>
                                    <p:animEffect transition="out" filter="fade">
                                      <p:cBhvr additive="base" accumulate="none">
                                        <p:cTn id="989" dur="402" fill="hold">
                                          <p:stCondLst>
                                            <p:cond delay="2811"/>
                                          </p:stCondLst>
                                        </p:cTn>
                                        <p:tgtEl>
                                          <p:spTgt spid="176"/>
                                        </p:tgtEl>
                                      </p:cBhvr>
                                    </p:animEffect>
                                    <p:animEffect transition="in" filter="fade">
                                      <p:cBhvr additive="base" accumulate="none">
                                        <p:cTn id="990" dur="402" fill="hold">
                                          <p:stCondLst>
                                            <p:cond delay="0"/>
                                          </p:stCondLst>
                                        </p:cTn>
                                        <p:tgtEl>
                                          <p:spTgt spid="176"/>
                                        </p:tgtEl>
                                      </p:cBhvr>
                                    </p:animEffect>
                                    <p:set>
                                      <p:cBhvr additive="base" accumulate="none">
                                        <p:cTn id="991" dur="1" fill="hold">
                                          <p:stCondLst>
                                            <p:cond delay="3211"/>
                                          </p:stCondLst>
                                        </p:cTn>
                                        <p:tgtEl>
                                          <p:spTgt spid="176"/>
                                        </p:tgtEl>
                                        <p:attrNameLst>
                                          <p:attrName>style.visibility</p:attrName>
                                        </p:attrNameLst>
                                      </p:cBhvr>
                                      <p:to>
                                        <p:strVal val="hidden"/>
                                      </p:to>
                                    </p:set>
                                    <p:set>
                                      <p:cBhvr additive="base" accumulate="none">
                                        <p:cTn id="992" dur="3694" fill="hold">
                                          <p:stCondLst>
                                            <p:cond delay="0"/>
                                          </p:stCondLst>
                                        </p:cTn>
                                        <p:tgtEl>
                                          <p:spTgt spid="176"/>
                                        </p:tgtEl>
                                        <p:attrNameLst>
                                          <p:attrName/>
                                        </p:attrNameLst>
                                      </p:cBhvr>
                                      <p:to>
                                        <p:strVal val=""/>
                                      </p:to>
                                    </p:set>
                                  </p:childTnLst>
                                </p:cTn>
                              </p:par>
                              <p:par>
                                <p:cTn id="993" presetID="0" presetClass="path" presetSubtype="0" repeatCount="indefinite" fill="hold" grpId="1" nodeType="withEffect">
                                  <p:stCondLst>
                                    <p:cond delay="0"/>
                                  </p:stCondLst>
                                  <p:childTnLst>
                                    <p:animMotion origin="layout" path="M -2.70833E-6 1.48148E-6 C 0.00104 -0.11574 -0.11797 -0.13287 -0.09036 -0.26158 " pathEditMode="relative" rAng="0" ptsTypes="AA">
                                      <p:cBhvr>
                                        <p:cTn id="994" dur="3652" spd="-100000" fill="hold"/>
                                        <p:tgtEl>
                                          <p:spTgt spid="176"/>
                                        </p:tgtEl>
                                        <p:attrNameLst>
                                          <p:attrName>ppt_x</p:attrName>
                                          <p:attrName>ppt_y</p:attrName>
                                        </p:attrNameLst>
                                      </p:cBhvr>
                                      <p:rCtr x="-4727" y="-13079"/>
                                    </p:animMotion>
                                  </p:childTnLst>
                                </p:cTn>
                              </p:par>
                              <p:par>
                                <p:cTn id="995" presetID="10" presetClass="entr" presetSubtype="0" repeatCount="indefinite" fill="hold" grpId="0" nodeType="withEffect">
                                  <p:stCondLst>
                                    <p:cond delay="0"/>
                                  </p:stCondLst>
                                  <p:childTnLst>
                                    <p:set>
                                      <p:cBhvr>
                                        <p:cTn id="996" dur="1" fill="hold">
                                          <p:stCondLst>
                                            <p:cond delay="0"/>
                                          </p:stCondLst>
                                        </p:cTn>
                                        <p:tgtEl>
                                          <p:spTgt spid="177"/>
                                        </p:tgtEl>
                                        <p:attrNameLst>
                                          <p:attrName>style.visibility</p:attrName>
                                        </p:attrNameLst>
                                      </p:cBhvr>
                                      <p:to>
                                        <p:strVal val="visible"/>
                                      </p:to>
                                    </p:set>
                                    <p:animEffect transition="out" filter="fade">
                                      <p:cBhvr additive="base" accumulate="none">
                                        <p:cTn id="997" dur="364" fill="hold">
                                          <p:stCondLst>
                                            <p:cond delay="2545"/>
                                          </p:stCondLst>
                                        </p:cTn>
                                        <p:tgtEl>
                                          <p:spTgt spid="177"/>
                                        </p:tgtEl>
                                      </p:cBhvr>
                                    </p:animEffect>
                                    <p:animEffect transition="in" filter="fade">
                                      <p:cBhvr additive="base" accumulate="none">
                                        <p:cTn id="998" dur="364" fill="hold">
                                          <p:stCondLst>
                                            <p:cond delay="0"/>
                                          </p:stCondLst>
                                        </p:cTn>
                                        <p:tgtEl>
                                          <p:spTgt spid="177"/>
                                        </p:tgtEl>
                                      </p:cBhvr>
                                    </p:animEffect>
                                    <p:set>
                                      <p:cBhvr additive="base" accumulate="none">
                                        <p:cTn id="999" dur="1" fill="hold">
                                          <p:stCondLst>
                                            <p:cond delay="2907"/>
                                          </p:stCondLst>
                                        </p:cTn>
                                        <p:tgtEl>
                                          <p:spTgt spid="177"/>
                                        </p:tgtEl>
                                        <p:attrNameLst>
                                          <p:attrName>style.visibility</p:attrName>
                                        </p:attrNameLst>
                                      </p:cBhvr>
                                      <p:to>
                                        <p:strVal val="hidden"/>
                                      </p:to>
                                    </p:set>
                                    <p:set>
                                      <p:cBhvr additive="base" accumulate="none">
                                        <p:cTn id="1000" dur="3345" fill="hold">
                                          <p:stCondLst>
                                            <p:cond delay="0"/>
                                          </p:stCondLst>
                                        </p:cTn>
                                        <p:tgtEl>
                                          <p:spTgt spid="177"/>
                                        </p:tgtEl>
                                        <p:attrNameLst>
                                          <p:attrName/>
                                        </p:attrNameLst>
                                      </p:cBhvr>
                                      <p:to>
                                        <p:strVal val=""/>
                                      </p:to>
                                    </p:set>
                                  </p:childTnLst>
                                </p:cTn>
                              </p:par>
                              <p:par>
                                <p:cTn id="1001" presetID="0" presetClass="path" presetSubtype="0" repeatCount="indefinite" fill="hold" grpId="1" nodeType="withEffect">
                                  <p:stCondLst>
                                    <p:cond delay="0"/>
                                  </p:stCondLst>
                                  <p:childTnLst>
                                    <p:animMotion origin="layout" path="M -3.33333E-6 2.96296E-6 C 0.1069 -0.07315 0.10586 -0.1625 0.1336 -0.29121 " pathEditMode="relative" rAng="0" ptsTypes="AA">
                                      <p:cBhvr>
                                        <p:cTn id="1002" dur="3444" spd="-100000" fill="hold"/>
                                        <p:tgtEl>
                                          <p:spTgt spid="177"/>
                                        </p:tgtEl>
                                        <p:attrNameLst>
                                          <p:attrName>ppt_x</p:attrName>
                                          <p:attrName>ppt_y</p:attrName>
                                        </p:attrNameLst>
                                      </p:cBhvr>
                                      <p:rCtr x="6680" y="-14560"/>
                                    </p:animMotion>
                                  </p:childTnLst>
                                </p:cTn>
                              </p:par>
                              <p:par>
                                <p:cTn id="1003" presetID="10" presetClass="entr" presetSubtype="0" repeatCount="indefinite" fill="hold" grpId="0" nodeType="withEffect">
                                  <p:stCondLst>
                                    <p:cond delay="0"/>
                                  </p:stCondLst>
                                  <p:childTnLst>
                                    <p:set>
                                      <p:cBhvr>
                                        <p:cTn id="1004" dur="1" fill="hold">
                                          <p:stCondLst>
                                            <p:cond delay="0"/>
                                          </p:stCondLst>
                                        </p:cTn>
                                        <p:tgtEl>
                                          <p:spTgt spid="178"/>
                                        </p:tgtEl>
                                        <p:attrNameLst>
                                          <p:attrName>style.visibility</p:attrName>
                                        </p:attrNameLst>
                                      </p:cBhvr>
                                      <p:to>
                                        <p:strVal val="visible"/>
                                      </p:to>
                                    </p:set>
                                    <p:animEffect transition="out" filter="fade">
                                      <p:cBhvr additive="base" accumulate="none">
                                        <p:cTn id="1005" dur="316" fill="hold">
                                          <p:stCondLst>
                                            <p:cond delay="2213"/>
                                          </p:stCondLst>
                                        </p:cTn>
                                        <p:tgtEl>
                                          <p:spTgt spid="178"/>
                                        </p:tgtEl>
                                      </p:cBhvr>
                                    </p:animEffect>
                                    <p:animEffect transition="in" filter="fade">
                                      <p:cBhvr additive="base" accumulate="none">
                                        <p:cTn id="1006" dur="316" fill="hold">
                                          <p:stCondLst>
                                            <p:cond delay="0"/>
                                          </p:stCondLst>
                                        </p:cTn>
                                        <p:tgtEl>
                                          <p:spTgt spid="178"/>
                                        </p:tgtEl>
                                      </p:cBhvr>
                                    </p:animEffect>
                                    <p:set>
                                      <p:cBhvr additive="base" accumulate="none">
                                        <p:cTn id="1007" dur="1" fill="hold">
                                          <p:stCondLst>
                                            <p:cond delay="2528"/>
                                          </p:stCondLst>
                                        </p:cTn>
                                        <p:tgtEl>
                                          <p:spTgt spid="178"/>
                                        </p:tgtEl>
                                        <p:attrNameLst>
                                          <p:attrName>style.visibility</p:attrName>
                                        </p:attrNameLst>
                                      </p:cBhvr>
                                      <p:to>
                                        <p:strVal val="hidden"/>
                                      </p:to>
                                    </p:set>
                                    <p:set>
                                      <p:cBhvr additive="base" accumulate="none">
                                        <p:cTn id="1008" dur="2908" fill="hold">
                                          <p:stCondLst>
                                            <p:cond delay="0"/>
                                          </p:stCondLst>
                                        </p:cTn>
                                        <p:tgtEl>
                                          <p:spTgt spid="178"/>
                                        </p:tgtEl>
                                        <p:attrNameLst>
                                          <p:attrName/>
                                        </p:attrNameLst>
                                      </p:cBhvr>
                                      <p:to>
                                        <p:strVal val=""/>
                                      </p:to>
                                    </p:set>
                                  </p:childTnLst>
                                </p:cTn>
                              </p:par>
                              <p:par>
                                <p:cTn id="1009" presetID="0" presetClass="path" presetSubtype="0" repeatCount="indefinite" fill="hold" grpId="1" nodeType="withEffect">
                                  <p:stCondLst>
                                    <p:cond delay="0"/>
                                  </p:stCondLst>
                                  <p:childTnLst>
                                    <p:animMotion origin="layout" path="M -2.70833E-6 2.22222E-6 C 0.07123 -0.04398 0.06237 -0.16273 0.09011 -0.27847 " pathEditMode="relative" rAng="0" ptsTypes="AA">
                                      <p:cBhvr>
                                        <p:cTn id="1010" dur="2714" spd="-100000" fill="hold"/>
                                        <p:tgtEl>
                                          <p:spTgt spid="178"/>
                                        </p:tgtEl>
                                        <p:attrNameLst>
                                          <p:attrName>ppt_x</p:attrName>
                                          <p:attrName>ppt_y</p:attrName>
                                        </p:attrNameLst>
                                      </p:cBhvr>
                                      <p:rCtr x="4505" y="-13935"/>
                                    </p:animMotion>
                                  </p:childTnLst>
                                </p:cTn>
                              </p:par>
                              <p:par>
                                <p:cTn id="1011" presetID="10" presetClass="entr" presetSubtype="0" repeatCount="indefinite" fill="hold" grpId="0" nodeType="withEffect">
                                  <p:stCondLst>
                                    <p:cond delay="0"/>
                                  </p:stCondLst>
                                  <p:childTnLst>
                                    <p:set>
                                      <p:cBhvr>
                                        <p:cTn id="1012" dur="1" fill="hold">
                                          <p:stCondLst>
                                            <p:cond delay="0"/>
                                          </p:stCondLst>
                                        </p:cTn>
                                        <p:tgtEl>
                                          <p:spTgt spid="180"/>
                                        </p:tgtEl>
                                        <p:attrNameLst>
                                          <p:attrName>style.visibility</p:attrName>
                                        </p:attrNameLst>
                                      </p:cBhvr>
                                      <p:to>
                                        <p:strVal val="visible"/>
                                      </p:to>
                                    </p:set>
                                    <p:animEffect transition="out" filter="fade">
                                      <p:cBhvr additive="base" accumulate="none">
                                        <p:cTn id="1013" dur="305" fill="hold">
                                          <p:stCondLst>
                                            <p:cond delay="2133"/>
                                          </p:stCondLst>
                                        </p:cTn>
                                        <p:tgtEl>
                                          <p:spTgt spid="180"/>
                                        </p:tgtEl>
                                      </p:cBhvr>
                                    </p:animEffect>
                                    <p:animEffect transition="in" filter="fade">
                                      <p:cBhvr additive="base" accumulate="none">
                                        <p:cTn id="1014" dur="305" fill="hold">
                                          <p:stCondLst>
                                            <p:cond delay="0"/>
                                          </p:stCondLst>
                                        </p:cTn>
                                        <p:tgtEl>
                                          <p:spTgt spid="180"/>
                                        </p:tgtEl>
                                      </p:cBhvr>
                                    </p:animEffect>
                                    <p:set>
                                      <p:cBhvr additive="base" accumulate="none">
                                        <p:cTn id="1015" dur="1" fill="hold">
                                          <p:stCondLst>
                                            <p:cond delay="2437"/>
                                          </p:stCondLst>
                                        </p:cTn>
                                        <p:tgtEl>
                                          <p:spTgt spid="180"/>
                                        </p:tgtEl>
                                        <p:attrNameLst>
                                          <p:attrName>style.visibility</p:attrName>
                                        </p:attrNameLst>
                                      </p:cBhvr>
                                      <p:to>
                                        <p:strVal val="hidden"/>
                                      </p:to>
                                    </p:set>
                                    <p:set>
                                      <p:cBhvr additive="base" accumulate="none">
                                        <p:cTn id="1016" dur="2804" fill="hold">
                                          <p:stCondLst>
                                            <p:cond delay="0"/>
                                          </p:stCondLst>
                                        </p:cTn>
                                        <p:tgtEl>
                                          <p:spTgt spid="180"/>
                                        </p:tgtEl>
                                        <p:attrNameLst>
                                          <p:attrName/>
                                        </p:attrNameLst>
                                      </p:cBhvr>
                                      <p:to>
                                        <p:strVal val=""/>
                                      </p:to>
                                    </p:set>
                                  </p:childTnLst>
                                </p:cTn>
                              </p:par>
                              <p:par>
                                <p:cTn id="1017" presetID="0" presetClass="path" presetSubtype="0" repeatCount="indefinite" fill="hold" grpId="1" nodeType="withEffect">
                                  <p:stCondLst>
                                    <p:cond delay="0"/>
                                  </p:stCondLst>
                                  <p:childTnLst>
                                    <p:animMotion origin="layout" path="M -0.00013 -1.85185E-6 C 0.08373 -0.1206 0.14375 -0.01111 0.19831 -0.14097 " pathEditMode="relative" rAng="0" ptsTypes="AA">
                                      <p:cBhvr>
                                        <p:cTn id="1018" dur="2924" spd="-100000" fill="hold"/>
                                        <p:tgtEl>
                                          <p:spTgt spid="180"/>
                                        </p:tgtEl>
                                        <p:attrNameLst>
                                          <p:attrName>ppt_x</p:attrName>
                                          <p:attrName>ppt_y</p:attrName>
                                        </p:attrNameLst>
                                      </p:cBhvr>
                                      <p:rCtr x="9922" y="-7060"/>
                                    </p:animMotion>
                                  </p:childTnLst>
                                </p:cTn>
                              </p:par>
                              <p:par>
                                <p:cTn id="1019" presetID="10" presetClass="entr" presetSubtype="0" repeatCount="indefinite" fill="hold" grpId="0" nodeType="withEffect">
                                  <p:stCondLst>
                                    <p:cond delay="0"/>
                                  </p:stCondLst>
                                  <p:childTnLst>
                                    <p:set>
                                      <p:cBhvr>
                                        <p:cTn id="1020" dur="1" fill="hold">
                                          <p:stCondLst>
                                            <p:cond delay="0"/>
                                          </p:stCondLst>
                                        </p:cTn>
                                        <p:tgtEl>
                                          <p:spTgt spid="179"/>
                                        </p:tgtEl>
                                        <p:attrNameLst>
                                          <p:attrName>style.visibility</p:attrName>
                                        </p:attrNameLst>
                                      </p:cBhvr>
                                      <p:to>
                                        <p:strVal val="visible"/>
                                      </p:to>
                                    </p:set>
                                    <p:animEffect transition="out" filter="fade">
                                      <p:cBhvr additive="base" accumulate="none">
                                        <p:cTn id="1021" dur="277" fill="hold">
                                          <p:stCondLst>
                                            <p:cond delay="1937"/>
                                          </p:stCondLst>
                                        </p:cTn>
                                        <p:tgtEl>
                                          <p:spTgt spid="179"/>
                                        </p:tgtEl>
                                      </p:cBhvr>
                                    </p:animEffect>
                                    <p:animEffect transition="in" filter="fade">
                                      <p:cBhvr additive="base" accumulate="none">
                                        <p:cTn id="1022" dur="277" fill="hold">
                                          <p:stCondLst>
                                            <p:cond delay="0"/>
                                          </p:stCondLst>
                                        </p:cTn>
                                        <p:tgtEl>
                                          <p:spTgt spid="179"/>
                                        </p:tgtEl>
                                      </p:cBhvr>
                                    </p:animEffect>
                                    <p:set>
                                      <p:cBhvr additive="base" accumulate="none">
                                        <p:cTn id="1023" dur="1" fill="hold">
                                          <p:stCondLst>
                                            <p:cond delay="2213"/>
                                          </p:stCondLst>
                                        </p:cTn>
                                        <p:tgtEl>
                                          <p:spTgt spid="179"/>
                                        </p:tgtEl>
                                        <p:attrNameLst>
                                          <p:attrName>style.visibility</p:attrName>
                                        </p:attrNameLst>
                                      </p:cBhvr>
                                      <p:to>
                                        <p:strVal val="hidden"/>
                                      </p:to>
                                    </p:set>
                                    <p:set>
                                      <p:cBhvr additive="base" accumulate="none">
                                        <p:cTn id="1024" dur="2546" fill="hold">
                                          <p:stCondLst>
                                            <p:cond delay="0"/>
                                          </p:stCondLst>
                                        </p:cTn>
                                        <p:tgtEl>
                                          <p:spTgt spid="179"/>
                                        </p:tgtEl>
                                        <p:attrNameLst>
                                          <p:attrName/>
                                        </p:attrNameLst>
                                      </p:cBhvr>
                                      <p:to>
                                        <p:strVal val=""/>
                                      </p:to>
                                    </p:set>
                                  </p:childTnLst>
                                </p:cTn>
                              </p:par>
                              <p:par>
                                <p:cTn id="1025" presetID="0" presetClass="path" presetSubtype="0" repeatCount="indefinite" fill="hold" grpId="1" nodeType="withEffect">
                                  <p:stCondLst>
                                    <p:cond delay="0"/>
                                  </p:stCondLst>
                                  <p:childTnLst>
                                    <p:animMotion origin="layout" path="M 1.04167E-6 -1.48148E-6 C 0.07604 -0.05301 0.06667 -0.19606 0.09635 -0.33518 " pathEditMode="relative" rAng="0" ptsTypes="AA">
                                      <p:cBhvr>
                                        <p:cTn id="1026" dur="3347" spd="-100000" fill="hold"/>
                                        <p:tgtEl>
                                          <p:spTgt spid="179"/>
                                        </p:tgtEl>
                                        <p:attrNameLst>
                                          <p:attrName>ppt_x</p:attrName>
                                          <p:attrName>ppt_y</p:attrName>
                                        </p:attrNameLst>
                                      </p:cBhvr>
                                      <p:rCtr x="4818" y="-16759"/>
                                    </p:animMotion>
                                  </p:childTnLst>
                                </p:cTn>
                              </p:par>
                              <p:par>
                                <p:cTn id="1027" presetID="10" presetClass="entr" presetSubtype="0" repeatCount="indefinite" fill="hold" grpId="0" nodeType="withEffect">
                                  <p:stCondLst>
                                    <p:cond delay="0"/>
                                  </p:stCondLst>
                                  <p:childTnLst>
                                    <p:set>
                                      <p:cBhvr>
                                        <p:cTn id="1028" dur="1" fill="hold">
                                          <p:stCondLst>
                                            <p:cond delay="0"/>
                                          </p:stCondLst>
                                        </p:cTn>
                                        <p:tgtEl>
                                          <p:spTgt spid="181"/>
                                        </p:tgtEl>
                                        <p:attrNameLst>
                                          <p:attrName>style.visibility</p:attrName>
                                        </p:attrNameLst>
                                      </p:cBhvr>
                                      <p:to>
                                        <p:strVal val="visible"/>
                                      </p:to>
                                    </p:set>
                                    <p:animEffect transition="out" filter="fade">
                                      <p:cBhvr additive="base" accumulate="none">
                                        <p:cTn id="1029" dur="345" fill="hold">
                                          <p:stCondLst>
                                            <p:cond delay="2417"/>
                                          </p:stCondLst>
                                        </p:cTn>
                                        <p:tgtEl>
                                          <p:spTgt spid="181"/>
                                        </p:tgtEl>
                                      </p:cBhvr>
                                    </p:animEffect>
                                    <p:animEffect transition="in" filter="fade">
                                      <p:cBhvr additive="base" accumulate="none">
                                        <p:cTn id="1030" dur="345" fill="hold">
                                          <p:stCondLst>
                                            <p:cond delay="0"/>
                                          </p:stCondLst>
                                        </p:cTn>
                                        <p:tgtEl>
                                          <p:spTgt spid="181"/>
                                        </p:tgtEl>
                                      </p:cBhvr>
                                    </p:animEffect>
                                    <p:set>
                                      <p:cBhvr additive="base" accumulate="none">
                                        <p:cTn id="1031" dur="1" fill="hold">
                                          <p:stCondLst>
                                            <p:cond delay="2761"/>
                                          </p:stCondLst>
                                        </p:cTn>
                                        <p:tgtEl>
                                          <p:spTgt spid="181"/>
                                        </p:tgtEl>
                                        <p:attrNameLst>
                                          <p:attrName>style.visibility</p:attrName>
                                        </p:attrNameLst>
                                      </p:cBhvr>
                                      <p:to>
                                        <p:strVal val="hidden"/>
                                      </p:to>
                                    </p:set>
                                    <p:set>
                                      <p:cBhvr additive="base" accumulate="none">
                                        <p:cTn id="1032" dur="3177" fill="hold">
                                          <p:stCondLst>
                                            <p:cond delay="0"/>
                                          </p:stCondLst>
                                        </p:cTn>
                                        <p:tgtEl>
                                          <p:spTgt spid="181"/>
                                        </p:tgtEl>
                                        <p:attrNameLst>
                                          <p:attrName/>
                                        </p:attrNameLst>
                                      </p:cBhvr>
                                      <p:to>
                                        <p:strVal val=""/>
                                      </p:to>
                                    </p:set>
                                  </p:childTnLst>
                                </p:cTn>
                              </p:par>
                              <p:par>
                                <p:cTn id="1033" presetID="0" presetClass="path" presetSubtype="0" repeatCount="indefinite" fill="hold" grpId="1" nodeType="withEffect">
                                  <p:stCondLst>
                                    <p:cond delay="0"/>
                                  </p:stCondLst>
                                  <p:childTnLst>
                                    <p:animMotion origin="layout" path="M -1.45833E-6 1.48148E-6 C 0.0332 -0.23611 0.0431 -0.23704 0.13763 -0.34769 " pathEditMode="relative" rAng="0" ptsTypes="AA">
                                      <p:cBhvr>
                                        <p:cTn id="1034" dur="3510" spd="-100000" fill="hold"/>
                                        <p:tgtEl>
                                          <p:spTgt spid="181"/>
                                        </p:tgtEl>
                                        <p:attrNameLst>
                                          <p:attrName>ppt_x</p:attrName>
                                          <p:attrName>ppt_y</p:attrName>
                                        </p:attrNameLst>
                                      </p:cBhvr>
                                      <p:rCtr x="6875" y="-17384"/>
                                    </p:animMotion>
                                  </p:childTnLst>
                                </p:cTn>
                              </p:par>
                              <p:par>
                                <p:cTn id="1035" presetID="10" presetClass="entr" presetSubtype="0" repeatCount="indefinite" fill="hold" grpId="0" nodeType="withEffect">
                                  <p:stCondLst>
                                    <p:cond delay="0"/>
                                  </p:stCondLst>
                                  <p:childTnLst>
                                    <p:set>
                                      <p:cBhvr>
                                        <p:cTn id="1036" dur="1" fill="hold">
                                          <p:stCondLst>
                                            <p:cond delay="0"/>
                                          </p:stCondLst>
                                        </p:cTn>
                                        <p:tgtEl>
                                          <p:spTgt spid="182"/>
                                        </p:tgtEl>
                                        <p:attrNameLst>
                                          <p:attrName>style.visibility</p:attrName>
                                        </p:attrNameLst>
                                      </p:cBhvr>
                                      <p:to>
                                        <p:strVal val="visible"/>
                                      </p:to>
                                    </p:set>
                                    <p:animEffect transition="out" filter="fade">
                                      <p:cBhvr additive="base" accumulate="none">
                                        <p:cTn id="1037" dur="419" fill="hold">
                                          <p:stCondLst>
                                            <p:cond delay="2934"/>
                                          </p:stCondLst>
                                        </p:cTn>
                                        <p:tgtEl>
                                          <p:spTgt spid="182"/>
                                        </p:tgtEl>
                                      </p:cBhvr>
                                    </p:animEffect>
                                    <p:animEffect transition="in" filter="fade">
                                      <p:cBhvr additive="base" accumulate="none">
                                        <p:cTn id="1038" dur="419" fill="hold">
                                          <p:stCondLst>
                                            <p:cond delay="0"/>
                                          </p:stCondLst>
                                        </p:cTn>
                                        <p:tgtEl>
                                          <p:spTgt spid="182"/>
                                        </p:tgtEl>
                                      </p:cBhvr>
                                    </p:animEffect>
                                    <p:set>
                                      <p:cBhvr additive="base" accumulate="none">
                                        <p:cTn id="1039" dur="1" fill="hold">
                                          <p:stCondLst>
                                            <p:cond delay="3351"/>
                                          </p:stCondLst>
                                        </p:cTn>
                                        <p:tgtEl>
                                          <p:spTgt spid="182"/>
                                        </p:tgtEl>
                                        <p:attrNameLst>
                                          <p:attrName>style.visibility</p:attrName>
                                        </p:attrNameLst>
                                      </p:cBhvr>
                                      <p:to>
                                        <p:strVal val="hidden"/>
                                      </p:to>
                                    </p:set>
                                    <p:set>
                                      <p:cBhvr additive="base" accumulate="none">
                                        <p:cTn id="1040" dur="3856" fill="hold">
                                          <p:stCondLst>
                                            <p:cond delay="0"/>
                                          </p:stCondLst>
                                        </p:cTn>
                                        <p:tgtEl>
                                          <p:spTgt spid="182"/>
                                        </p:tgtEl>
                                        <p:attrNameLst>
                                          <p:attrName/>
                                        </p:attrNameLst>
                                      </p:cBhvr>
                                      <p:to>
                                        <p:strVal val=""/>
                                      </p:to>
                                    </p:set>
                                  </p:childTnLst>
                                </p:cTn>
                              </p:par>
                              <p:par>
                                <p:cTn id="1041" presetID="0" presetClass="path" presetSubtype="0" repeatCount="indefinite" fill="hold" grpId="1" nodeType="withEffect">
                                  <p:stCondLst>
                                    <p:cond delay="0"/>
                                  </p:stCondLst>
                                  <p:childTnLst>
                                    <p:animMotion origin="layout" path="M -8.33333E-7 3.7037E-7 C 0.00143 -0.15486 -0.16406 -0.17778 -0.12565 -0.34954 " pathEditMode="relative" rAng="0" ptsTypes="AA">
                                      <p:cBhvr>
                                        <p:cTn id="1042" dur="2662" spd="-100000" fill="hold"/>
                                        <p:tgtEl>
                                          <p:spTgt spid="182"/>
                                        </p:tgtEl>
                                        <p:attrNameLst>
                                          <p:attrName>ppt_x</p:attrName>
                                          <p:attrName>ppt_y</p:attrName>
                                        </p:attrNameLst>
                                      </p:cBhvr>
                                      <p:rCtr x="-6576" y="-17477"/>
                                    </p:animMotion>
                                  </p:childTnLst>
                                </p:cTn>
                              </p:par>
                              <p:par>
                                <p:cTn id="1043" presetID="10" presetClass="entr" presetSubtype="0" repeatCount="indefinite" fill="hold" grpId="0" nodeType="withEffect">
                                  <p:stCondLst>
                                    <p:cond delay="0"/>
                                  </p:stCondLst>
                                  <p:childTnLst>
                                    <p:set>
                                      <p:cBhvr>
                                        <p:cTn id="1044" dur="1" fill="hold">
                                          <p:stCondLst>
                                            <p:cond delay="0"/>
                                          </p:stCondLst>
                                        </p:cTn>
                                        <p:tgtEl>
                                          <p:spTgt spid="183"/>
                                        </p:tgtEl>
                                        <p:attrNameLst>
                                          <p:attrName>style.visibility</p:attrName>
                                        </p:attrNameLst>
                                      </p:cBhvr>
                                      <p:to>
                                        <p:strVal val="visible"/>
                                      </p:to>
                                    </p:set>
                                    <p:animEffect transition="out" filter="fade">
                                      <p:cBhvr additive="base" accumulate="none">
                                        <p:cTn id="1045" dur="426" fill="hold">
                                          <p:stCondLst>
                                            <p:cond delay="2983"/>
                                          </p:stCondLst>
                                        </p:cTn>
                                        <p:tgtEl>
                                          <p:spTgt spid="183"/>
                                        </p:tgtEl>
                                      </p:cBhvr>
                                    </p:animEffect>
                                    <p:animEffect transition="in" filter="fade">
                                      <p:cBhvr additive="base" accumulate="none">
                                        <p:cTn id="1046" dur="426" fill="hold">
                                          <p:stCondLst>
                                            <p:cond delay="0"/>
                                          </p:stCondLst>
                                        </p:cTn>
                                        <p:tgtEl>
                                          <p:spTgt spid="183"/>
                                        </p:tgtEl>
                                      </p:cBhvr>
                                    </p:animEffect>
                                    <p:set>
                                      <p:cBhvr additive="base" accumulate="none">
                                        <p:cTn id="1047" dur="1" fill="hold">
                                          <p:stCondLst>
                                            <p:cond delay="3408"/>
                                          </p:stCondLst>
                                        </p:cTn>
                                        <p:tgtEl>
                                          <p:spTgt spid="183"/>
                                        </p:tgtEl>
                                        <p:attrNameLst>
                                          <p:attrName>style.visibility</p:attrName>
                                        </p:attrNameLst>
                                      </p:cBhvr>
                                      <p:to>
                                        <p:strVal val="hidden"/>
                                      </p:to>
                                    </p:set>
                                    <p:set>
                                      <p:cBhvr additive="base" accumulate="none">
                                        <p:cTn id="1048" dur="3921" fill="hold">
                                          <p:stCondLst>
                                            <p:cond delay="0"/>
                                          </p:stCondLst>
                                        </p:cTn>
                                        <p:tgtEl>
                                          <p:spTgt spid="183"/>
                                        </p:tgtEl>
                                        <p:attrNameLst>
                                          <p:attrName/>
                                        </p:attrNameLst>
                                      </p:cBhvr>
                                      <p:to>
                                        <p:strVal val=""/>
                                      </p:to>
                                    </p:set>
                                  </p:childTnLst>
                                </p:cTn>
                              </p:par>
                              <p:par>
                                <p:cTn id="1049" presetID="0" presetClass="path" presetSubtype="0" repeatCount="indefinite" fill="hold" grpId="1" nodeType="withEffect">
                                  <p:stCondLst>
                                    <p:cond delay="0"/>
                                  </p:stCondLst>
                                  <p:childTnLst>
                                    <p:animMotion origin="layout" path="M -0.00013 3.33333E-6 C 0.06471 -0.13519 0.07708 -0.05139 0.13151 -0.18125 " pathEditMode="relative" rAng="0" ptsTypes="AA">
                                      <p:cBhvr>
                                        <p:cTn id="1050" dur="2229" spd="-100000" fill="hold"/>
                                        <p:tgtEl>
                                          <p:spTgt spid="183"/>
                                        </p:tgtEl>
                                        <p:attrNameLst>
                                          <p:attrName>ppt_x</p:attrName>
                                          <p:attrName>ppt_y</p:attrName>
                                        </p:attrNameLst>
                                      </p:cBhvr>
                                      <p:rCtr x="6576" y="-9074"/>
                                    </p:animMotion>
                                  </p:childTnLst>
                                </p:cTn>
                              </p:par>
                              <p:par>
                                <p:cTn id="1051" presetID="10" presetClass="entr" presetSubtype="0" repeatCount="indefinite" fill="hold" grpId="0" nodeType="withEffect">
                                  <p:stCondLst>
                                    <p:cond delay="0"/>
                                  </p:stCondLst>
                                  <p:childTnLst>
                                    <p:set>
                                      <p:cBhvr>
                                        <p:cTn id="1052" dur="1" fill="hold">
                                          <p:stCondLst>
                                            <p:cond delay="0"/>
                                          </p:stCondLst>
                                        </p:cTn>
                                        <p:tgtEl>
                                          <p:spTgt spid="184"/>
                                        </p:tgtEl>
                                        <p:attrNameLst>
                                          <p:attrName>style.visibility</p:attrName>
                                        </p:attrNameLst>
                                      </p:cBhvr>
                                      <p:to>
                                        <p:strVal val="visible"/>
                                      </p:to>
                                    </p:set>
                                    <p:animEffect transition="out" filter="fade">
                                      <p:cBhvr additive="base" accumulate="none">
                                        <p:cTn id="1053" dur="433" fill="hold">
                                          <p:stCondLst>
                                            <p:cond delay="3034"/>
                                          </p:stCondLst>
                                        </p:cTn>
                                        <p:tgtEl>
                                          <p:spTgt spid="184"/>
                                        </p:tgtEl>
                                      </p:cBhvr>
                                    </p:animEffect>
                                    <p:animEffect transition="in" filter="fade">
                                      <p:cBhvr additive="base" accumulate="none">
                                        <p:cTn id="1054" dur="433" fill="hold">
                                          <p:stCondLst>
                                            <p:cond delay="0"/>
                                          </p:stCondLst>
                                        </p:cTn>
                                        <p:tgtEl>
                                          <p:spTgt spid="184"/>
                                        </p:tgtEl>
                                      </p:cBhvr>
                                    </p:animEffect>
                                    <p:set>
                                      <p:cBhvr additive="base" accumulate="none">
                                        <p:cTn id="1055" dur="1" fill="hold">
                                          <p:stCondLst>
                                            <p:cond delay="3466"/>
                                          </p:stCondLst>
                                        </p:cTn>
                                        <p:tgtEl>
                                          <p:spTgt spid="184"/>
                                        </p:tgtEl>
                                        <p:attrNameLst>
                                          <p:attrName>style.visibility</p:attrName>
                                        </p:attrNameLst>
                                      </p:cBhvr>
                                      <p:to>
                                        <p:strVal val="hidden"/>
                                      </p:to>
                                    </p:set>
                                    <p:set>
                                      <p:cBhvr additive="base" accumulate="none">
                                        <p:cTn id="1056" dur="3987" fill="hold">
                                          <p:stCondLst>
                                            <p:cond delay="0"/>
                                          </p:stCondLst>
                                        </p:cTn>
                                        <p:tgtEl>
                                          <p:spTgt spid="184"/>
                                        </p:tgtEl>
                                        <p:attrNameLst>
                                          <p:attrName/>
                                        </p:attrNameLst>
                                      </p:cBhvr>
                                      <p:to>
                                        <p:strVal val=""/>
                                      </p:to>
                                    </p:set>
                                  </p:childTnLst>
                                </p:cTn>
                              </p:par>
                              <p:par>
                                <p:cTn id="1057" presetID="0" presetClass="path" presetSubtype="0" repeatCount="indefinite" fill="hold" grpId="1" nodeType="withEffect">
                                  <p:stCondLst>
                                    <p:cond delay="0"/>
                                  </p:stCondLst>
                                  <p:childTnLst>
                                    <p:animMotion origin="layout" path="M 0.00013 2.22222E-6 C -0.04036 -0.14422 0.01758 -0.1956 -0.00286 -0.34422 " pathEditMode="relative" rAng="0" ptsTypes="AA">
                                      <p:cBhvr>
                                        <p:cTn id="1058" dur="2261" spd="-100000" fill="hold"/>
                                        <p:tgtEl>
                                          <p:spTgt spid="184"/>
                                        </p:tgtEl>
                                        <p:attrNameLst>
                                          <p:attrName>ppt_x</p:attrName>
                                          <p:attrName>ppt_y</p:attrName>
                                        </p:attrNameLst>
                                      </p:cBhvr>
                                      <p:rCtr x="-677" y="-17222"/>
                                    </p:animMotion>
                                  </p:childTnLst>
                                </p:cTn>
                              </p:par>
                              <p:par>
                                <p:cTn id="1059" presetID="10" presetClass="entr" presetSubtype="0" repeatCount="indefinite" fill="hold" grpId="0" nodeType="withEffect">
                                  <p:stCondLst>
                                    <p:cond delay="0"/>
                                  </p:stCondLst>
                                  <p:childTnLst>
                                    <p:set>
                                      <p:cBhvr>
                                        <p:cTn id="1060" dur="1" fill="hold">
                                          <p:stCondLst>
                                            <p:cond delay="0"/>
                                          </p:stCondLst>
                                        </p:cTn>
                                        <p:tgtEl>
                                          <p:spTgt spid="185"/>
                                        </p:tgtEl>
                                        <p:attrNameLst>
                                          <p:attrName>style.visibility</p:attrName>
                                        </p:attrNameLst>
                                      </p:cBhvr>
                                      <p:to>
                                        <p:strVal val="visible"/>
                                      </p:to>
                                    </p:set>
                                    <p:animEffect transition="out" filter="fade">
                                      <p:cBhvr additive="base" accumulate="none">
                                        <p:cTn id="1061" dur="336" fill="hold">
                                          <p:stCondLst>
                                            <p:cond delay="2355"/>
                                          </p:stCondLst>
                                        </p:cTn>
                                        <p:tgtEl>
                                          <p:spTgt spid="185"/>
                                        </p:tgtEl>
                                      </p:cBhvr>
                                    </p:animEffect>
                                    <p:animEffect transition="in" filter="fade">
                                      <p:cBhvr additive="base" accumulate="none">
                                        <p:cTn id="1062" dur="336" fill="hold">
                                          <p:stCondLst>
                                            <p:cond delay="0"/>
                                          </p:stCondLst>
                                        </p:cTn>
                                        <p:tgtEl>
                                          <p:spTgt spid="185"/>
                                        </p:tgtEl>
                                      </p:cBhvr>
                                    </p:animEffect>
                                    <p:set>
                                      <p:cBhvr additive="base" accumulate="none">
                                        <p:cTn id="1063" dur="1" fill="hold">
                                          <p:stCondLst>
                                            <p:cond delay="2690"/>
                                          </p:stCondLst>
                                        </p:cTn>
                                        <p:tgtEl>
                                          <p:spTgt spid="185"/>
                                        </p:tgtEl>
                                        <p:attrNameLst>
                                          <p:attrName>style.visibility</p:attrName>
                                        </p:attrNameLst>
                                      </p:cBhvr>
                                      <p:to>
                                        <p:strVal val="hidden"/>
                                      </p:to>
                                    </p:set>
                                    <p:set>
                                      <p:cBhvr additive="base" accumulate="none">
                                        <p:cTn id="1064" dur="3095" fill="hold">
                                          <p:stCondLst>
                                            <p:cond delay="0"/>
                                          </p:stCondLst>
                                        </p:cTn>
                                        <p:tgtEl>
                                          <p:spTgt spid="185"/>
                                        </p:tgtEl>
                                        <p:attrNameLst>
                                          <p:attrName/>
                                        </p:attrNameLst>
                                      </p:cBhvr>
                                      <p:to>
                                        <p:strVal val=""/>
                                      </p:to>
                                    </p:set>
                                  </p:childTnLst>
                                </p:cTn>
                              </p:par>
                              <p:par>
                                <p:cTn id="1065" presetID="0" presetClass="path" presetSubtype="0" repeatCount="indefinite" fill="hold" grpId="1" nodeType="withEffect">
                                  <p:stCondLst>
                                    <p:cond delay="0"/>
                                  </p:stCondLst>
                                  <p:childTnLst>
                                    <p:animMotion origin="layout" path="M -0.00013 -0.00023 C 0.09909 -0.0574 0.07318 0.02848 0.16263 -0.03726 " pathEditMode="relative" rAng="0" ptsTypes="AA">
                                      <p:cBhvr>
                                        <p:cTn id="1066" dur="3846" spd="-100000" fill="hold"/>
                                        <p:tgtEl>
                                          <p:spTgt spid="185"/>
                                        </p:tgtEl>
                                        <p:attrNameLst>
                                          <p:attrName>ppt_x</p:attrName>
                                          <p:attrName>ppt_y</p:attrName>
                                        </p:attrNameLst>
                                      </p:cBhvr>
                                      <p:rCtr x="8138" y="-1852"/>
                                    </p:animMotion>
                                  </p:childTnLst>
                                </p:cTn>
                              </p:par>
                              <p:par>
                                <p:cTn id="1067" presetID="10" presetClass="entr" presetSubtype="0" repeatCount="indefinite" fill="hold" grpId="0" nodeType="withEffect">
                                  <p:stCondLst>
                                    <p:cond delay="0"/>
                                  </p:stCondLst>
                                  <p:childTnLst>
                                    <p:set>
                                      <p:cBhvr>
                                        <p:cTn id="1068" dur="1" fill="hold">
                                          <p:stCondLst>
                                            <p:cond delay="0"/>
                                          </p:stCondLst>
                                        </p:cTn>
                                        <p:tgtEl>
                                          <p:spTgt spid="186"/>
                                        </p:tgtEl>
                                        <p:attrNameLst>
                                          <p:attrName>style.visibility</p:attrName>
                                        </p:attrNameLst>
                                      </p:cBhvr>
                                      <p:to>
                                        <p:strVal val="visible"/>
                                      </p:to>
                                    </p:set>
                                    <p:animEffect transition="out" filter="fade">
                                      <p:cBhvr additive="base" accumulate="none">
                                        <p:cTn id="1069" dur="364" fill="hold">
                                          <p:stCondLst>
                                            <p:cond delay="2545"/>
                                          </p:stCondLst>
                                        </p:cTn>
                                        <p:tgtEl>
                                          <p:spTgt spid="186"/>
                                        </p:tgtEl>
                                      </p:cBhvr>
                                    </p:animEffect>
                                    <p:animEffect transition="in" filter="fade">
                                      <p:cBhvr additive="base" accumulate="none">
                                        <p:cTn id="1070" dur="364" fill="hold">
                                          <p:stCondLst>
                                            <p:cond delay="0"/>
                                          </p:stCondLst>
                                        </p:cTn>
                                        <p:tgtEl>
                                          <p:spTgt spid="186"/>
                                        </p:tgtEl>
                                      </p:cBhvr>
                                    </p:animEffect>
                                    <p:set>
                                      <p:cBhvr additive="base" accumulate="none">
                                        <p:cTn id="1071" dur="1" fill="hold">
                                          <p:stCondLst>
                                            <p:cond delay="2907"/>
                                          </p:stCondLst>
                                        </p:cTn>
                                        <p:tgtEl>
                                          <p:spTgt spid="186"/>
                                        </p:tgtEl>
                                        <p:attrNameLst>
                                          <p:attrName>style.visibility</p:attrName>
                                        </p:attrNameLst>
                                      </p:cBhvr>
                                      <p:to>
                                        <p:strVal val="hidden"/>
                                      </p:to>
                                    </p:set>
                                    <p:set>
                                      <p:cBhvr additive="base" accumulate="none">
                                        <p:cTn id="1072" dur="3345" fill="hold">
                                          <p:stCondLst>
                                            <p:cond delay="0"/>
                                          </p:stCondLst>
                                        </p:cTn>
                                        <p:tgtEl>
                                          <p:spTgt spid="186"/>
                                        </p:tgtEl>
                                        <p:attrNameLst>
                                          <p:attrName/>
                                        </p:attrNameLst>
                                      </p:cBhvr>
                                      <p:to>
                                        <p:strVal val=""/>
                                      </p:to>
                                    </p:set>
                                  </p:childTnLst>
                                </p:cTn>
                              </p:par>
                              <p:par>
                                <p:cTn id="1073" presetID="0" presetClass="path" presetSubtype="0" repeatCount="indefinite" fill="hold" grpId="1" nodeType="withEffect">
                                  <p:stCondLst>
                                    <p:cond delay="0"/>
                                  </p:stCondLst>
                                  <p:childTnLst>
                                    <p:animMotion origin="layout" path="M 1.875E-6 5.55112E-17 C 0.1069 -0.07315 0.10586 -0.1625 0.13359 -0.2912 " pathEditMode="relative" rAng="0" ptsTypes="AA">
                                      <p:cBhvr>
                                        <p:cTn id="1074" dur="3444" spd="-100000" fill="hold"/>
                                        <p:tgtEl>
                                          <p:spTgt spid="186"/>
                                        </p:tgtEl>
                                        <p:attrNameLst>
                                          <p:attrName>ppt_x</p:attrName>
                                          <p:attrName>ppt_y</p:attrName>
                                        </p:attrNameLst>
                                      </p:cBhvr>
                                      <p:rCtr x="6680" y="-14560"/>
                                    </p:animMotion>
                                  </p:childTnLst>
                                </p:cTn>
                              </p:par>
                              <p:par>
                                <p:cTn id="1075" presetID="10" presetClass="entr" presetSubtype="0" repeatCount="indefinite" fill="hold" grpId="0" nodeType="withEffect">
                                  <p:stCondLst>
                                    <p:cond delay="0"/>
                                  </p:stCondLst>
                                  <p:childTnLst>
                                    <p:set>
                                      <p:cBhvr>
                                        <p:cTn id="1076" dur="1" fill="hold">
                                          <p:stCondLst>
                                            <p:cond delay="0"/>
                                          </p:stCondLst>
                                        </p:cTn>
                                        <p:tgtEl>
                                          <p:spTgt spid="187"/>
                                        </p:tgtEl>
                                        <p:attrNameLst>
                                          <p:attrName>style.visibility</p:attrName>
                                        </p:attrNameLst>
                                      </p:cBhvr>
                                      <p:to>
                                        <p:strVal val="visible"/>
                                      </p:to>
                                    </p:set>
                                    <p:animEffect transition="out" filter="fade">
                                      <p:cBhvr additive="base" accumulate="none">
                                        <p:cTn id="1077" dur="250" fill="hold">
                                          <p:stCondLst>
                                            <p:cond delay="1750"/>
                                          </p:stCondLst>
                                        </p:cTn>
                                        <p:tgtEl>
                                          <p:spTgt spid="187"/>
                                        </p:tgtEl>
                                      </p:cBhvr>
                                    </p:animEffect>
                                    <p:animEffect transition="in" filter="fade">
                                      <p:cBhvr additive="base" accumulate="none">
                                        <p:cTn id="1078" dur="250" fill="hold">
                                          <p:stCondLst>
                                            <p:cond delay="0"/>
                                          </p:stCondLst>
                                        </p:cTn>
                                        <p:tgtEl>
                                          <p:spTgt spid="187"/>
                                        </p:tgtEl>
                                      </p:cBhvr>
                                    </p:animEffect>
                                    <p:set>
                                      <p:cBhvr additive="base" accumulate="none">
                                        <p:cTn id="1079" dur="1" fill="hold">
                                          <p:stCondLst>
                                            <p:cond delay="1999"/>
                                          </p:stCondLst>
                                        </p:cTn>
                                        <p:tgtEl>
                                          <p:spTgt spid="187"/>
                                        </p:tgtEl>
                                        <p:attrNameLst>
                                          <p:attrName>style.visibility</p:attrName>
                                        </p:attrNameLst>
                                      </p:cBhvr>
                                      <p:to>
                                        <p:strVal val="hidden"/>
                                      </p:to>
                                    </p:set>
                                    <p:set>
                                      <p:cBhvr additive="base" accumulate="none">
                                        <p:cTn id="1080" dur="2300" fill="hold">
                                          <p:stCondLst>
                                            <p:cond delay="0"/>
                                          </p:stCondLst>
                                        </p:cTn>
                                        <p:tgtEl>
                                          <p:spTgt spid="187"/>
                                        </p:tgtEl>
                                        <p:attrNameLst>
                                          <p:attrName/>
                                        </p:attrNameLst>
                                      </p:cBhvr>
                                      <p:to>
                                        <p:strVal val=""/>
                                      </p:to>
                                    </p:set>
                                  </p:childTnLst>
                                </p:cTn>
                              </p:par>
                              <p:par>
                                <p:cTn id="1081"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082" dur="2300" spd="-100000" fill="hold"/>
                                        <p:tgtEl>
                                          <p:spTgt spid="187"/>
                                        </p:tgtEl>
                                        <p:attrNameLst>
                                          <p:attrName>ppt_x</p:attrName>
                                          <p:attrName>ppt_y</p:attrName>
                                        </p:attrNameLst>
                                      </p:cBhvr>
                                      <p:rCtr x="4505" y="-13912"/>
                                    </p:animMotion>
                                  </p:childTnLst>
                                </p:cTn>
                              </p:par>
                              <p:par>
                                <p:cTn id="1083" presetID="10" presetClass="entr" presetSubtype="0" repeatCount="indefinite" fill="hold" grpId="0" nodeType="withEffect">
                                  <p:stCondLst>
                                    <p:cond delay="0"/>
                                  </p:stCondLst>
                                  <p:childTnLst>
                                    <p:set>
                                      <p:cBhvr>
                                        <p:cTn id="1084" dur="1" fill="hold">
                                          <p:stCondLst>
                                            <p:cond delay="0"/>
                                          </p:stCondLst>
                                        </p:cTn>
                                        <p:tgtEl>
                                          <p:spTgt spid="188"/>
                                        </p:tgtEl>
                                        <p:attrNameLst>
                                          <p:attrName>style.visibility</p:attrName>
                                        </p:attrNameLst>
                                      </p:cBhvr>
                                      <p:to>
                                        <p:strVal val="visible"/>
                                      </p:to>
                                    </p:set>
                                    <p:animEffect transition="out" filter="fade">
                                      <p:cBhvr additive="base" accumulate="none">
                                        <p:cTn id="1085" dur="250" fill="hold">
                                          <p:stCondLst>
                                            <p:cond delay="1750"/>
                                          </p:stCondLst>
                                        </p:cTn>
                                        <p:tgtEl>
                                          <p:spTgt spid="188"/>
                                        </p:tgtEl>
                                      </p:cBhvr>
                                    </p:animEffect>
                                    <p:animEffect transition="in" filter="fade">
                                      <p:cBhvr additive="base" accumulate="none">
                                        <p:cTn id="1086" dur="250" fill="hold">
                                          <p:stCondLst>
                                            <p:cond delay="0"/>
                                          </p:stCondLst>
                                        </p:cTn>
                                        <p:tgtEl>
                                          <p:spTgt spid="188"/>
                                        </p:tgtEl>
                                      </p:cBhvr>
                                    </p:animEffect>
                                    <p:set>
                                      <p:cBhvr additive="base" accumulate="none">
                                        <p:cTn id="1087" dur="1" fill="hold">
                                          <p:stCondLst>
                                            <p:cond delay="1999"/>
                                          </p:stCondLst>
                                        </p:cTn>
                                        <p:tgtEl>
                                          <p:spTgt spid="188"/>
                                        </p:tgtEl>
                                        <p:attrNameLst>
                                          <p:attrName>style.visibility</p:attrName>
                                        </p:attrNameLst>
                                      </p:cBhvr>
                                      <p:to>
                                        <p:strVal val="hidden"/>
                                      </p:to>
                                    </p:set>
                                    <p:set>
                                      <p:cBhvr additive="base" accumulate="none">
                                        <p:cTn id="1088" dur="2300" fill="hold">
                                          <p:stCondLst>
                                            <p:cond delay="0"/>
                                          </p:stCondLst>
                                        </p:cTn>
                                        <p:tgtEl>
                                          <p:spTgt spid="188"/>
                                        </p:tgtEl>
                                        <p:attrNameLst>
                                          <p:attrName/>
                                        </p:attrNameLst>
                                      </p:cBhvr>
                                      <p:to>
                                        <p:strVal val=""/>
                                      </p:to>
                                    </p:set>
                                  </p:childTnLst>
                                </p:cTn>
                              </p:par>
                              <p:par>
                                <p:cTn id="1089" presetID="0" presetClass="path" presetSubtype="0" repeatCount="indefinite" fill="hold" grpId="1" nodeType="withEffect">
                                  <p:stCondLst>
                                    <p:cond delay="0"/>
                                  </p:stCondLst>
                                  <p:childTnLst>
                                    <p:animMotion origin="layout" path="M 1.45833E-6 -3.33333E-6 C -0.01133 -0.10578 -0.06198 -0.18449 -0.00768 -0.31458 " pathEditMode="relative" rAng="0" ptsTypes="AA">
                                      <p:cBhvr>
                                        <p:cTn id="1090" dur="2300" spd="-100000" fill="hold"/>
                                        <p:tgtEl>
                                          <p:spTgt spid="188"/>
                                        </p:tgtEl>
                                        <p:attrNameLst>
                                          <p:attrName>ppt_x</p:attrName>
                                          <p:attrName>ppt_y</p:attrName>
                                        </p:attrNameLst>
                                      </p:cBhvr>
                                      <p:rCtr x="-1628" y="-15741"/>
                                    </p:animMotion>
                                  </p:childTnLst>
                                </p:cTn>
                              </p:par>
                              <p:par>
                                <p:cTn id="1091" presetID="10" presetClass="entr" presetSubtype="0" repeatCount="indefinite" fill="hold" grpId="0" nodeType="withEffect">
                                  <p:stCondLst>
                                    <p:cond delay="0"/>
                                  </p:stCondLst>
                                  <p:childTnLst>
                                    <p:set>
                                      <p:cBhvr>
                                        <p:cTn id="1092" dur="1" fill="hold">
                                          <p:stCondLst>
                                            <p:cond delay="0"/>
                                          </p:stCondLst>
                                        </p:cTn>
                                        <p:tgtEl>
                                          <p:spTgt spid="189"/>
                                        </p:tgtEl>
                                        <p:attrNameLst>
                                          <p:attrName>style.visibility</p:attrName>
                                        </p:attrNameLst>
                                      </p:cBhvr>
                                      <p:to>
                                        <p:strVal val="visible"/>
                                      </p:to>
                                    </p:set>
                                    <p:animEffect transition="out" filter="fade">
                                      <p:cBhvr additive="base" accumulate="none">
                                        <p:cTn id="1093" dur="250" fill="hold">
                                          <p:stCondLst>
                                            <p:cond delay="1750"/>
                                          </p:stCondLst>
                                        </p:cTn>
                                        <p:tgtEl>
                                          <p:spTgt spid="189"/>
                                        </p:tgtEl>
                                      </p:cBhvr>
                                    </p:animEffect>
                                    <p:animEffect transition="in" filter="fade">
                                      <p:cBhvr additive="base" accumulate="none">
                                        <p:cTn id="1094" dur="250" fill="hold">
                                          <p:stCondLst>
                                            <p:cond delay="0"/>
                                          </p:stCondLst>
                                        </p:cTn>
                                        <p:tgtEl>
                                          <p:spTgt spid="189"/>
                                        </p:tgtEl>
                                      </p:cBhvr>
                                    </p:animEffect>
                                    <p:set>
                                      <p:cBhvr additive="base" accumulate="none">
                                        <p:cTn id="1095" dur="1" fill="hold">
                                          <p:stCondLst>
                                            <p:cond delay="1999"/>
                                          </p:stCondLst>
                                        </p:cTn>
                                        <p:tgtEl>
                                          <p:spTgt spid="189"/>
                                        </p:tgtEl>
                                        <p:attrNameLst>
                                          <p:attrName>style.visibility</p:attrName>
                                        </p:attrNameLst>
                                      </p:cBhvr>
                                      <p:to>
                                        <p:strVal val="hidden"/>
                                      </p:to>
                                    </p:set>
                                    <p:set>
                                      <p:cBhvr additive="base" accumulate="none">
                                        <p:cTn id="1096" dur="2300" fill="hold">
                                          <p:stCondLst>
                                            <p:cond delay="0"/>
                                          </p:stCondLst>
                                        </p:cTn>
                                        <p:tgtEl>
                                          <p:spTgt spid="189"/>
                                        </p:tgtEl>
                                        <p:attrNameLst>
                                          <p:attrName/>
                                        </p:attrNameLst>
                                      </p:cBhvr>
                                      <p:to>
                                        <p:strVal val=""/>
                                      </p:to>
                                    </p:set>
                                  </p:childTnLst>
                                </p:cTn>
                              </p:par>
                              <p:par>
                                <p:cTn id="1097" presetID="0" presetClass="path" presetSubtype="0" repeatCount="indefinite" fill="hold" grpId="1" nodeType="withEffect">
                                  <p:stCondLst>
                                    <p:cond delay="0"/>
                                  </p:stCondLst>
                                  <p:childTnLst>
                                    <p:animMotion origin="layout" path="M -0.00013 -2.59259E-6 C 0.06471 -0.13518 0.07708 -0.05139 0.13151 -0.18125 " pathEditMode="relative" rAng="0" ptsTypes="AA">
                                      <p:cBhvr>
                                        <p:cTn id="1098" dur="2300" spd="-100000" fill="hold"/>
                                        <p:tgtEl>
                                          <p:spTgt spid="189"/>
                                        </p:tgtEl>
                                        <p:attrNameLst>
                                          <p:attrName>ppt_x</p:attrName>
                                          <p:attrName>ppt_y</p:attrName>
                                        </p:attrNameLst>
                                      </p:cBhvr>
                                      <p:rCtr x="6576" y="-9074"/>
                                    </p:animMotion>
                                  </p:childTnLst>
                                </p:cTn>
                              </p:par>
                              <p:par>
                                <p:cTn id="1099" presetID="10" presetClass="entr" presetSubtype="0" repeatCount="indefinite" fill="hold" grpId="0" nodeType="withEffect">
                                  <p:stCondLst>
                                    <p:cond delay="0"/>
                                  </p:stCondLst>
                                  <p:childTnLst>
                                    <p:set>
                                      <p:cBhvr>
                                        <p:cTn id="1100" dur="1" fill="hold">
                                          <p:stCondLst>
                                            <p:cond delay="0"/>
                                          </p:stCondLst>
                                        </p:cTn>
                                        <p:tgtEl>
                                          <p:spTgt spid="190"/>
                                        </p:tgtEl>
                                        <p:attrNameLst>
                                          <p:attrName>style.visibility</p:attrName>
                                        </p:attrNameLst>
                                      </p:cBhvr>
                                      <p:to>
                                        <p:strVal val="visible"/>
                                      </p:to>
                                    </p:set>
                                    <p:animEffect transition="out" filter="fade">
                                      <p:cBhvr additive="base" accumulate="none">
                                        <p:cTn id="1101" dur="250" fill="hold">
                                          <p:stCondLst>
                                            <p:cond delay="1750"/>
                                          </p:stCondLst>
                                        </p:cTn>
                                        <p:tgtEl>
                                          <p:spTgt spid="190"/>
                                        </p:tgtEl>
                                      </p:cBhvr>
                                    </p:animEffect>
                                    <p:animEffect transition="in" filter="fade">
                                      <p:cBhvr additive="base" accumulate="none">
                                        <p:cTn id="1102" dur="250" fill="hold">
                                          <p:stCondLst>
                                            <p:cond delay="0"/>
                                          </p:stCondLst>
                                        </p:cTn>
                                        <p:tgtEl>
                                          <p:spTgt spid="190"/>
                                        </p:tgtEl>
                                      </p:cBhvr>
                                    </p:animEffect>
                                    <p:set>
                                      <p:cBhvr additive="base" accumulate="none">
                                        <p:cTn id="1103" dur="1" fill="hold">
                                          <p:stCondLst>
                                            <p:cond delay="1999"/>
                                          </p:stCondLst>
                                        </p:cTn>
                                        <p:tgtEl>
                                          <p:spTgt spid="190"/>
                                        </p:tgtEl>
                                        <p:attrNameLst>
                                          <p:attrName>style.visibility</p:attrName>
                                        </p:attrNameLst>
                                      </p:cBhvr>
                                      <p:to>
                                        <p:strVal val="hidden"/>
                                      </p:to>
                                    </p:set>
                                    <p:set>
                                      <p:cBhvr additive="base" accumulate="none">
                                        <p:cTn id="1104" dur="2300" fill="hold">
                                          <p:stCondLst>
                                            <p:cond delay="0"/>
                                          </p:stCondLst>
                                        </p:cTn>
                                        <p:tgtEl>
                                          <p:spTgt spid="190"/>
                                        </p:tgtEl>
                                        <p:attrNameLst>
                                          <p:attrName/>
                                        </p:attrNameLst>
                                      </p:cBhvr>
                                      <p:to>
                                        <p:strVal val=""/>
                                      </p:to>
                                    </p:set>
                                  </p:childTnLst>
                                </p:cTn>
                              </p:par>
                              <p:par>
                                <p:cTn id="110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106" dur="2300" spd="-100000" fill="hold"/>
                                        <p:tgtEl>
                                          <p:spTgt spid="190"/>
                                        </p:tgtEl>
                                        <p:attrNameLst>
                                          <p:attrName>ppt_x</p:attrName>
                                          <p:attrName>ppt_y</p:attrName>
                                        </p:attrNameLst>
                                      </p:cBhvr>
                                      <p:rCtr x="-5456" y="-10856"/>
                                    </p:animMotion>
                                  </p:childTnLst>
                                </p:cTn>
                              </p:par>
                              <p:par>
                                <p:cTn id="1107" presetID="10" presetClass="entr" presetSubtype="0" repeatCount="indefinite" fill="hold" grpId="0" nodeType="withEffect">
                                  <p:stCondLst>
                                    <p:cond delay="0"/>
                                  </p:stCondLst>
                                  <p:childTnLst>
                                    <p:set>
                                      <p:cBhvr>
                                        <p:cTn id="1108" dur="1" fill="hold">
                                          <p:stCondLst>
                                            <p:cond delay="0"/>
                                          </p:stCondLst>
                                        </p:cTn>
                                        <p:tgtEl>
                                          <p:spTgt spid="191"/>
                                        </p:tgtEl>
                                        <p:attrNameLst>
                                          <p:attrName>style.visibility</p:attrName>
                                        </p:attrNameLst>
                                      </p:cBhvr>
                                      <p:to>
                                        <p:strVal val="visible"/>
                                      </p:to>
                                    </p:set>
                                    <p:animEffect transition="out" filter="fade">
                                      <p:cBhvr additive="base" accumulate="none">
                                        <p:cTn id="1109" dur="250" fill="hold">
                                          <p:stCondLst>
                                            <p:cond delay="1750"/>
                                          </p:stCondLst>
                                        </p:cTn>
                                        <p:tgtEl>
                                          <p:spTgt spid="191"/>
                                        </p:tgtEl>
                                      </p:cBhvr>
                                    </p:animEffect>
                                    <p:animEffect transition="in" filter="fade">
                                      <p:cBhvr additive="base" accumulate="none">
                                        <p:cTn id="1110" dur="250" fill="hold">
                                          <p:stCondLst>
                                            <p:cond delay="0"/>
                                          </p:stCondLst>
                                        </p:cTn>
                                        <p:tgtEl>
                                          <p:spTgt spid="191"/>
                                        </p:tgtEl>
                                      </p:cBhvr>
                                    </p:animEffect>
                                    <p:set>
                                      <p:cBhvr additive="base" accumulate="none">
                                        <p:cTn id="1111" dur="1" fill="hold">
                                          <p:stCondLst>
                                            <p:cond delay="1999"/>
                                          </p:stCondLst>
                                        </p:cTn>
                                        <p:tgtEl>
                                          <p:spTgt spid="191"/>
                                        </p:tgtEl>
                                        <p:attrNameLst>
                                          <p:attrName>style.visibility</p:attrName>
                                        </p:attrNameLst>
                                      </p:cBhvr>
                                      <p:to>
                                        <p:strVal val="hidden"/>
                                      </p:to>
                                    </p:set>
                                    <p:set>
                                      <p:cBhvr additive="base" accumulate="none">
                                        <p:cTn id="1112" dur="2300" fill="hold">
                                          <p:stCondLst>
                                            <p:cond delay="0"/>
                                          </p:stCondLst>
                                        </p:cTn>
                                        <p:tgtEl>
                                          <p:spTgt spid="191"/>
                                        </p:tgtEl>
                                        <p:attrNameLst>
                                          <p:attrName/>
                                        </p:attrNameLst>
                                      </p:cBhvr>
                                      <p:to>
                                        <p:strVal val=""/>
                                      </p:to>
                                    </p:set>
                                  </p:childTnLst>
                                </p:cTn>
                              </p:par>
                              <p:par>
                                <p:cTn id="1113" presetID="0" presetClass="path" presetSubtype="0" repeatCount="indefinite" fill="hold" grpId="1" nodeType="withEffect">
                                  <p:stCondLst>
                                    <p:cond delay="0"/>
                                  </p:stCondLst>
                                  <p:childTnLst>
                                    <p:animMotion origin="layout" path="M -0.00013 -3.7037E-7 C 0.08372 -0.1206 0.14375 -0.01111 0.19831 -0.14097 " pathEditMode="relative" rAng="0" ptsTypes="AA">
                                      <p:cBhvr>
                                        <p:cTn id="1114" dur="2300" spd="-100000" fill="hold"/>
                                        <p:tgtEl>
                                          <p:spTgt spid="191"/>
                                        </p:tgtEl>
                                        <p:attrNameLst>
                                          <p:attrName>ppt_x</p:attrName>
                                          <p:attrName>ppt_y</p:attrName>
                                        </p:attrNameLst>
                                      </p:cBhvr>
                                      <p:rCtr x="9922" y="-7060"/>
                                    </p:animMotion>
                                  </p:childTnLst>
                                </p:cTn>
                              </p:par>
                              <p:par>
                                <p:cTn id="1115" presetID="10" presetClass="entr" presetSubtype="0" repeatCount="indefinite" fill="hold" grpId="0" nodeType="withEffect">
                                  <p:stCondLst>
                                    <p:cond delay="0"/>
                                  </p:stCondLst>
                                  <p:childTnLst>
                                    <p:set>
                                      <p:cBhvr>
                                        <p:cTn id="1116" dur="1" fill="hold">
                                          <p:stCondLst>
                                            <p:cond delay="0"/>
                                          </p:stCondLst>
                                        </p:cTn>
                                        <p:tgtEl>
                                          <p:spTgt spid="192"/>
                                        </p:tgtEl>
                                        <p:attrNameLst>
                                          <p:attrName>style.visibility</p:attrName>
                                        </p:attrNameLst>
                                      </p:cBhvr>
                                      <p:to>
                                        <p:strVal val="visible"/>
                                      </p:to>
                                    </p:set>
                                    <p:animEffect transition="out" filter="fade">
                                      <p:cBhvr additive="base" accumulate="none">
                                        <p:cTn id="1117" dur="250" fill="hold">
                                          <p:stCondLst>
                                            <p:cond delay="1750"/>
                                          </p:stCondLst>
                                        </p:cTn>
                                        <p:tgtEl>
                                          <p:spTgt spid="192"/>
                                        </p:tgtEl>
                                      </p:cBhvr>
                                    </p:animEffect>
                                    <p:animEffect transition="in" filter="fade">
                                      <p:cBhvr additive="base" accumulate="none">
                                        <p:cTn id="1118" dur="250" fill="hold">
                                          <p:stCondLst>
                                            <p:cond delay="0"/>
                                          </p:stCondLst>
                                        </p:cTn>
                                        <p:tgtEl>
                                          <p:spTgt spid="192"/>
                                        </p:tgtEl>
                                      </p:cBhvr>
                                    </p:animEffect>
                                    <p:set>
                                      <p:cBhvr additive="base" accumulate="none">
                                        <p:cTn id="1119" dur="1" fill="hold">
                                          <p:stCondLst>
                                            <p:cond delay="1999"/>
                                          </p:stCondLst>
                                        </p:cTn>
                                        <p:tgtEl>
                                          <p:spTgt spid="192"/>
                                        </p:tgtEl>
                                        <p:attrNameLst>
                                          <p:attrName>style.visibility</p:attrName>
                                        </p:attrNameLst>
                                      </p:cBhvr>
                                      <p:to>
                                        <p:strVal val="hidden"/>
                                      </p:to>
                                    </p:set>
                                    <p:set>
                                      <p:cBhvr additive="base" accumulate="none">
                                        <p:cTn id="1120" dur="2300" fill="hold">
                                          <p:stCondLst>
                                            <p:cond delay="0"/>
                                          </p:stCondLst>
                                        </p:cTn>
                                        <p:tgtEl>
                                          <p:spTgt spid="192"/>
                                        </p:tgtEl>
                                        <p:attrNameLst>
                                          <p:attrName/>
                                        </p:attrNameLst>
                                      </p:cBhvr>
                                      <p:to>
                                        <p:strVal val=""/>
                                      </p:to>
                                    </p:set>
                                  </p:childTnLst>
                                </p:cTn>
                              </p:par>
                              <p:par>
                                <p:cTn id="1121"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122" dur="2300" spd="-100000" fill="hold"/>
                                        <p:tgtEl>
                                          <p:spTgt spid="192"/>
                                        </p:tgtEl>
                                        <p:attrNameLst>
                                          <p:attrName>ppt_x</p:attrName>
                                          <p:attrName>ppt_y</p:attrName>
                                        </p:attrNameLst>
                                      </p:cBhvr>
                                      <p:rCtr x="8138" y="-1852"/>
                                    </p:animMotion>
                                  </p:childTnLst>
                                </p:cTn>
                              </p:par>
                              <p:par>
                                <p:cTn id="1123" presetID="10" presetClass="entr" presetSubtype="0" repeatCount="indefinite" fill="hold" grpId="0" nodeType="withEffect">
                                  <p:stCondLst>
                                    <p:cond delay="0"/>
                                  </p:stCondLst>
                                  <p:childTnLst>
                                    <p:set>
                                      <p:cBhvr>
                                        <p:cTn id="1124" dur="1" fill="hold">
                                          <p:stCondLst>
                                            <p:cond delay="0"/>
                                          </p:stCondLst>
                                        </p:cTn>
                                        <p:tgtEl>
                                          <p:spTgt spid="193"/>
                                        </p:tgtEl>
                                        <p:attrNameLst>
                                          <p:attrName>style.visibility</p:attrName>
                                        </p:attrNameLst>
                                      </p:cBhvr>
                                      <p:to>
                                        <p:strVal val="visible"/>
                                      </p:to>
                                    </p:set>
                                    <p:animEffect transition="out" filter="fade">
                                      <p:cBhvr additive="base" accumulate="none">
                                        <p:cTn id="1125" dur="250" fill="hold">
                                          <p:stCondLst>
                                            <p:cond delay="1750"/>
                                          </p:stCondLst>
                                        </p:cTn>
                                        <p:tgtEl>
                                          <p:spTgt spid="193"/>
                                        </p:tgtEl>
                                      </p:cBhvr>
                                    </p:animEffect>
                                    <p:animEffect transition="in" filter="fade">
                                      <p:cBhvr additive="base" accumulate="none">
                                        <p:cTn id="1126" dur="250" fill="hold">
                                          <p:stCondLst>
                                            <p:cond delay="0"/>
                                          </p:stCondLst>
                                        </p:cTn>
                                        <p:tgtEl>
                                          <p:spTgt spid="193"/>
                                        </p:tgtEl>
                                      </p:cBhvr>
                                    </p:animEffect>
                                    <p:set>
                                      <p:cBhvr additive="base" accumulate="none">
                                        <p:cTn id="1127" dur="1" fill="hold">
                                          <p:stCondLst>
                                            <p:cond delay="1999"/>
                                          </p:stCondLst>
                                        </p:cTn>
                                        <p:tgtEl>
                                          <p:spTgt spid="193"/>
                                        </p:tgtEl>
                                        <p:attrNameLst>
                                          <p:attrName>style.visibility</p:attrName>
                                        </p:attrNameLst>
                                      </p:cBhvr>
                                      <p:to>
                                        <p:strVal val="hidden"/>
                                      </p:to>
                                    </p:set>
                                    <p:set>
                                      <p:cBhvr additive="base" accumulate="none">
                                        <p:cTn id="1128" dur="2300" fill="hold">
                                          <p:stCondLst>
                                            <p:cond delay="0"/>
                                          </p:stCondLst>
                                        </p:cTn>
                                        <p:tgtEl>
                                          <p:spTgt spid="193"/>
                                        </p:tgtEl>
                                        <p:attrNameLst>
                                          <p:attrName/>
                                        </p:attrNameLst>
                                      </p:cBhvr>
                                      <p:to>
                                        <p:strVal val=""/>
                                      </p:to>
                                    </p:set>
                                  </p:childTnLst>
                                </p:cTn>
                              </p:par>
                              <p:par>
                                <p:cTn id="112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130" dur="2300" spd="-100000" fill="hold"/>
                                        <p:tgtEl>
                                          <p:spTgt spid="193"/>
                                        </p:tgtEl>
                                        <p:attrNameLst>
                                          <p:attrName>ppt_x</p:attrName>
                                          <p:attrName>ppt_y</p:attrName>
                                        </p:attrNameLst>
                                      </p:cBhvr>
                                      <p:rCtr x="-664" y="-17222"/>
                                    </p:animMotion>
                                  </p:childTnLst>
                                </p:cTn>
                              </p:par>
                              <p:par>
                                <p:cTn id="1131" presetID="10" presetClass="entr" presetSubtype="0" repeatCount="indefinite" fill="hold" grpId="0" nodeType="withEffect">
                                  <p:stCondLst>
                                    <p:cond delay="0"/>
                                  </p:stCondLst>
                                  <p:childTnLst>
                                    <p:set>
                                      <p:cBhvr>
                                        <p:cTn id="1132" dur="1" fill="hold">
                                          <p:stCondLst>
                                            <p:cond delay="0"/>
                                          </p:stCondLst>
                                        </p:cTn>
                                        <p:tgtEl>
                                          <p:spTgt spid="194"/>
                                        </p:tgtEl>
                                        <p:attrNameLst>
                                          <p:attrName>style.visibility</p:attrName>
                                        </p:attrNameLst>
                                      </p:cBhvr>
                                      <p:to>
                                        <p:strVal val="visible"/>
                                      </p:to>
                                    </p:set>
                                    <p:animEffect transition="out" filter="fade">
                                      <p:cBhvr additive="base" accumulate="none">
                                        <p:cTn id="1133" dur="250" fill="hold">
                                          <p:stCondLst>
                                            <p:cond delay="1750"/>
                                          </p:stCondLst>
                                        </p:cTn>
                                        <p:tgtEl>
                                          <p:spTgt spid="194"/>
                                        </p:tgtEl>
                                      </p:cBhvr>
                                    </p:animEffect>
                                    <p:animEffect transition="in" filter="fade">
                                      <p:cBhvr additive="base" accumulate="none">
                                        <p:cTn id="1134" dur="250" fill="hold">
                                          <p:stCondLst>
                                            <p:cond delay="0"/>
                                          </p:stCondLst>
                                        </p:cTn>
                                        <p:tgtEl>
                                          <p:spTgt spid="194"/>
                                        </p:tgtEl>
                                      </p:cBhvr>
                                    </p:animEffect>
                                    <p:set>
                                      <p:cBhvr additive="base" accumulate="none">
                                        <p:cTn id="1135" dur="1" fill="hold">
                                          <p:stCondLst>
                                            <p:cond delay="1999"/>
                                          </p:stCondLst>
                                        </p:cTn>
                                        <p:tgtEl>
                                          <p:spTgt spid="194"/>
                                        </p:tgtEl>
                                        <p:attrNameLst>
                                          <p:attrName>style.visibility</p:attrName>
                                        </p:attrNameLst>
                                      </p:cBhvr>
                                      <p:to>
                                        <p:strVal val="hidden"/>
                                      </p:to>
                                    </p:set>
                                    <p:set>
                                      <p:cBhvr additive="base" accumulate="none">
                                        <p:cTn id="1136" dur="2300" fill="hold">
                                          <p:stCondLst>
                                            <p:cond delay="0"/>
                                          </p:stCondLst>
                                        </p:cTn>
                                        <p:tgtEl>
                                          <p:spTgt spid="194"/>
                                        </p:tgtEl>
                                        <p:attrNameLst>
                                          <p:attrName/>
                                        </p:attrNameLst>
                                      </p:cBhvr>
                                      <p:to>
                                        <p:strVal val=""/>
                                      </p:to>
                                    </p:set>
                                  </p:childTnLst>
                                </p:cTn>
                              </p:par>
                              <p:par>
                                <p:cTn id="1137" presetID="0" presetClass="path" presetSubtype="0" repeatCount="indefinite" fill="hold" grpId="1" nodeType="withEffect">
                                  <p:stCondLst>
                                    <p:cond delay="0"/>
                                  </p:stCondLst>
                                  <p:childTnLst>
                                    <p:animMotion origin="layout" path="M -3.95833E-6 4.44444E-6 C 0.00378 -0.22477 0.15391 -0.14306 0.13373 -0.29121 " pathEditMode="relative" rAng="0" ptsTypes="AA">
                                      <p:cBhvr>
                                        <p:cTn id="1138" dur="2300" spd="-100000" fill="hold"/>
                                        <p:tgtEl>
                                          <p:spTgt spid="194"/>
                                        </p:tgtEl>
                                        <p:attrNameLst>
                                          <p:attrName>ppt_x</p:attrName>
                                          <p:attrName>ppt_y</p:attrName>
                                        </p:attrNameLst>
                                      </p:cBhvr>
                                      <p:rCtr x="6771" y="-14560"/>
                                    </p:animMotion>
                                  </p:childTnLst>
                                </p:cTn>
                              </p:par>
                              <p:par>
                                <p:cTn id="1139" presetID="10" presetClass="entr" presetSubtype="0" repeatCount="indefinite" fill="hold" grpId="0" nodeType="withEffect">
                                  <p:stCondLst>
                                    <p:cond delay="0"/>
                                  </p:stCondLst>
                                  <p:childTnLst>
                                    <p:set>
                                      <p:cBhvr>
                                        <p:cTn id="1140" dur="1" fill="hold">
                                          <p:stCondLst>
                                            <p:cond delay="0"/>
                                          </p:stCondLst>
                                        </p:cTn>
                                        <p:tgtEl>
                                          <p:spTgt spid="195"/>
                                        </p:tgtEl>
                                        <p:attrNameLst>
                                          <p:attrName>style.visibility</p:attrName>
                                        </p:attrNameLst>
                                      </p:cBhvr>
                                      <p:to>
                                        <p:strVal val="visible"/>
                                      </p:to>
                                    </p:set>
                                    <p:animEffect transition="out" filter="fade">
                                      <p:cBhvr additive="base" accumulate="none">
                                        <p:cTn id="1141" dur="250" fill="hold">
                                          <p:stCondLst>
                                            <p:cond delay="1750"/>
                                          </p:stCondLst>
                                        </p:cTn>
                                        <p:tgtEl>
                                          <p:spTgt spid="195"/>
                                        </p:tgtEl>
                                      </p:cBhvr>
                                    </p:animEffect>
                                    <p:animEffect transition="in" filter="fade">
                                      <p:cBhvr additive="base" accumulate="none">
                                        <p:cTn id="1142" dur="250" fill="hold">
                                          <p:stCondLst>
                                            <p:cond delay="0"/>
                                          </p:stCondLst>
                                        </p:cTn>
                                        <p:tgtEl>
                                          <p:spTgt spid="195"/>
                                        </p:tgtEl>
                                      </p:cBhvr>
                                    </p:animEffect>
                                    <p:set>
                                      <p:cBhvr additive="base" accumulate="none">
                                        <p:cTn id="1143" dur="1" fill="hold">
                                          <p:stCondLst>
                                            <p:cond delay="1999"/>
                                          </p:stCondLst>
                                        </p:cTn>
                                        <p:tgtEl>
                                          <p:spTgt spid="195"/>
                                        </p:tgtEl>
                                        <p:attrNameLst>
                                          <p:attrName>style.visibility</p:attrName>
                                        </p:attrNameLst>
                                      </p:cBhvr>
                                      <p:to>
                                        <p:strVal val="hidden"/>
                                      </p:to>
                                    </p:set>
                                    <p:set>
                                      <p:cBhvr additive="base" accumulate="none">
                                        <p:cTn id="1144" dur="2300" fill="hold">
                                          <p:stCondLst>
                                            <p:cond delay="0"/>
                                          </p:stCondLst>
                                        </p:cTn>
                                        <p:tgtEl>
                                          <p:spTgt spid="195"/>
                                        </p:tgtEl>
                                        <p:attrNameLst>
                                          <p:attrName/>
                                        </p:attrNameLst>
                                      </p:cBhvr>
                                      <p:to>
                                        <p:strVal val=""/>
                                      </p:to>
                                    </p:set>
                                  </p:childTnLst>
                                </p:cTn>
                              </p:par>
                              <p:par>
                                <p:cTn id="1145" presetID="0" presetClass="path" presetSubtype="0" repeatCount="indefinite" fill="hold" grpId="1" nodeType="withEffect">
                                  <p:stCondLst>
                                    <p:cond delay="0"/>
                                  </p:stCondLst>
                                  <p:childTnLst>
                                    <p:animMotion origin="layout" path="M -3.95833E-6 -3.7037E-6 C 0.0323 -0.19768 0.04193 -0.19838 0.1336 -0.2912 " pathEditMode="relative" rAng="0" ptsTypes="AA">
                                      <p:cBhvr>
                                        <p:cTn id="1146" dur="2300" spd="-100000" fill="hold"/>
                                        <p:tgtEl>
                                          <p:spTgt spid="195"/>
                                        </p:tgtEl>
                                        <p:attrNameLst>
                                          <p:attrName>ppt_x</p:attrName>
                                          <p:attrName>ppt_y</p:attrName>
                                        </p:attrNameLst>
                                      </p:cBhvr>
                                      <p:rCtr x="6680" y="-14560"/>
                                    </p:animMotion>
                                  </p:childTnLst>
                                </p:cTn>
                              </p:par>
                              <p:par>
                                <p:cTn id="1147" presetID="10" presetClass="entr" presetSubtype="0" repeatCount="indefinite" fill="hold" grpId="0" nodeType="withEffect">
                                  <p:stCondLst>
                                    <p:cond delay="0"/>
                                  </p:stCondLst>
                                  <p:childTnLst>
                                    <p:set>
                                      <p:cBhvr>
                                        <p:cTn id="1148" dur="1" fill="hold">
                                          <p:stCondLst>
                                            <p:cond delay="0"/>
                                          </p:stCondLst>
                                        </p:cTn>
                                        <p:tgtEl>
                                          <p:spTgt spid="196"/>
                                        </p:tgtEl>
                                        <p:attrNameLst>
                                          <p:attrName>style.visibility</p:attrName>
                                        </p:attrNameLst>
                                      </p:cBhvr>
                                      <p:to>
                                        <p:strVal val="visible"/>
                                      </p:to>
                                    </p:set>
                                    <p:animEffect transition="out" filter="fade">
                                      <p:cBhvr additive="base" accumulate="none">
                                        <p:cTn id="1149" dur="250" fill="hold">
                                          <p:stCondLst>
                                            <p:cond delay="1750"/>
                                          </p:stCondLst>
                                        </p:cTn>
                                        <p:tgtEl>
                                          <p:spTgt spid="196"/>
                                        </p:tgtEl>
                                      </p:cBhvr>
                                    </p:animEffect>
                                    <p:animEffect transition="in" filter="fade">
                                      <p:cBhvr additive="base" accumulate="none">
                                        <p:cTn id="1150" dur="250" fill="hold">
                                          <p:stCondLst>
                                            <p:cond delay="0"/>
                                          </p:stCondLst>
                                        </p:cTn>
                                        <p:tgtEl>
                                          <p:spTgt spid="196"/>
                                        </p:tgtEl>
                                      </p:cBhvr>
                                    </p:animEffect>
                                    <p:set>
                                      <p:cBhvr additive="base" accumulate="none">
                                        <p:cTn id="1151" dur="1" fill="hold">
                                          <p:stCondLst>
                                            <p:cond delay="1999"/>
                                          </p:stCondLst>
                                        </p:cTn>
                                        <p:tgtEl>
                                          <p:spTgt spid="196"/>
                                        </p:tgtEl>
                                        <p:attrNameLst>
                                          <p:attrName>style.visibility</p:attrName>
                                        </p:attrNameLst>
                                      </p:cBhvr>
                                      <p:to>
                                        <p:strVal val="hidden"/>
                                      </p:to>
                                    </p:set>
                                    <p:set>
                                      <p:cBhvr additive="base" accumulate="none">
                                        <p:cTn id="1152" dur="2300" fill="hold">
                                          <p:stCondLst>
                                            <p:cond delay="0"/>
                                          </p:stCondLst>
                                        </p:cTn>
                                        <p:tgtEl>
                                          <p:spTgt spid="196"/>
                                        </p:tgtEl>
                                        <p:attrNameLst>
                                          <p:attrName/>
                                        </p:attrNameLst>
                                      </p:cBhvr>
                                      <p:to>
                                        <p:strVal val=""/>
                                      </p:to>
                                    </p:set>
                                  </p:childTnLst>
                                </p:cTn>
                              </p:par>
                              <p:par>
                                <p:cTn id="1153" presetID="0" presetClass="path" presetSubtype="0" repeatCount="indefinite" fill="hold" grpId="1" nodeType="withEffect">
                                  <p:stCondLst>
                                    <p:cond delay="0"/>
                                  </p:stCondLst>
                                  <p:childTnLst>
                                    <p:animMotion origin="layout" path="M 2.70833E-6 -4.81481E-6 C 0.10703 -0.07314 0.10599 -0.1625 0.13359 -0.2912 " pathEditMode="relative" rAng="0" ptsTypes="AA">
                                      <p:cBhvr>
                                        <p:cTn id="1154" dur="2300" spd="-100000" fill="hold"/>
                                        <p:tgtEl>
                                          <p:spTgt spid="196"/>
                                        </p:tgtEl>
                                        <p:attrNameLst>
                                          <p:attrName>ppt_x</p:attrName>
                                          <p:attrName>ppt_y</p:attrName>
                                        </p:attrNameLst>
                                      </p:cBhvr>
                                      <p:rCtr x="6680" y="-14560"/>
                                    </p:animMotion>
                                  </p:childTnLst>
                                </p:cTn>
                              </p:par>
                              <p:par>
                                <p:cTn id="1155" presetID="10" presetClass="entr" presetSubtype="0" repeatCount="indefinite" fill="hold" grpId="0" nodeType="withEffect">
                                  <p:stCondLst>
                                    <p:cond delay="0"/>
                                  </p:stCondLst>
                                  <p:childTnLst>
                                    <p:set>
                                      <p:cBhvr>
                                        <p:cTn id="1156" dur="1" fill="hold">
                                          <p:stCondLst>
                                            <p:cond delay="0"/>
                                          </p:stCondLst>
                                        </p:cTn>
                                        <p:tgtEl>
                                          <p:spTgt spid="197"/>
                                        </p:tgtEl>
                                        <p:attrNameLst>
                                          <p:attrName>style.visibility</p:attrName>
                                        </p:attrNameLst>
                                      </p:cBhvr>
                                      <p:to>
                                        <p:strVal val="visible"/>
                                      </p:to>
                                    </p:set>
                                    <p:animEffect transition="out" filter="fade">
                                      <p:cBhvr additive="base" accumulate="none">
                                        <p:cTn id="1157" dur="250" fill="hold">
                                          <p:stCondLst>
                                            <p:cond delay="1750"/>
                                          </p:stCondLst>
                                        </p:cTn>
                                        <p:tgtEl>
                                          <p:spTgt spid="197"/>
                                        </p:tgtEl>
                                      </p:cBhvr>
                                    </p:animEffect>
                                    <p:animEffect transition="in" filter="fade">
                                      <p:cBhvr additive="base" accumulate="none">
                                        <p:cTn id="1158" dur="250" fill="hold">
                                          <p:stCondLst>
                                            <p:cond delay="0"/>
                                          </p:stCondLst>
                                        </p:cTn>
                                        <p:tgtEl>
                                          <p:spTgt spid="197"/>
                                        </p:tgtEl>
                                      </p:cBhvr>
                                    </p:animEffect>
                                    <p:set>
                                      <p:cBhvr additive="base" accumulate="none">
                                        <p:cTn id="1159" dur="1" fill="hold">
                                          <p:stCondLst>
                                            <p:cond delay="1999"/>
                                          </p:stCondLst>
                                        </p:cTn>
                                        <p:tgtEl>
                                          <p:spTgt spid="197"/>
                                        </p:tgtEl>
                                        <p:attrNameLst>
                                          <p:attrName>style.visibility</p:attrName>
                                        </p:attrNameLst>
                                      </p:cBhvr>
                                      <p:to>
                                        <p:strVal val="hidden"/>
                                      </p:to>
                                    </p:set>
                                    <p:set>
                                      <p:cBhvr additive="base" accumulate="none">
                                        <p:cTn id="1160" dur="2300" fill="hold">
                                          <p:stCondLst>
                                            <p:cond delay="0"/>
                                          </p:stCondLst>
                                        </p:cTn>
                                        <p:tgtEl>
                                          <p:spTgt spid="197"/>
                                        </p:tgtEl>
                                        <p:attrNameLst>
                                          <p:attrName/>
                                        </p:attrNameLst>
                                      </p:cBhvr>
                                      <p:to>
                                        <p:strVal val=""/>
                                      </p:to>
                                    </p:set>
                                  </p:childTnLst>
                                </p:cTn>
                              </p:par>
                              <p:par>
                                <p:cTn id="1161" presetID="0" presetClass="path" presetSubtype="0" repeatCount="indefinite" fill="hold" grpId="1" nodeType="withEffect">
                                  <p:stCondLst>
                                    <p:cond delay="0"/>
                                  </p:stCondLst>
                                  <p:childTnLst>
                                    <p:animMotion origin="layout" path="M -3.33333E-6 -2.22222E-6 C 0.00105 -0.11574 -0.11797 -0.13287 -0.09036 -0.26157 " pathEditMode="relative" rAng="0" ptsTypes="AA">
                                      <p:cBhvr>
                                        <p:cTn id="1162" dur="2300" spd="-100000" fill="hold"/>
                                        <p:tgtEl>
                                          <p:spTgt spid="197"/>
                                        </p:tgtEl>
                                        <p:attrNameLst>
                                          <p:attrName>ppt_x</p:attrName>
                                          <p:attrName>ppt_y</p:attrName>
                                        </p:attrNameLst>
                                      </p:cBhvr>
                                      <p:rCtr x="-4727" y="-13079"/>
                                    </p:animMotion>
                                  </p:childTnLst>
                                </p:cTn>
                              </p:par>
                              <p:par>
                                <p:cTn id="1163" presetID="10" presetClass="entr" presetSubtype="0" repeatCount="indefinite" fill="hold" grpId="0" nodeType="withEffect">
                                  <p:stCondLst>
                                    <p:cond delay="0"/>
                                  </p:stCondLst>
                                  <p:childTnLst>
                                    <p:set>
                                      <p:cBhvr>
                                        <p:cTn id="1164" dur="1" fill="hold">
                                          <p:stCondLst>
                                            <p:cond delay="0"/>
                                          </p:stCondLst>
                                        </p:cTn>
                                        <p:tgtEl>
                                          <p:spTgt spid="199"/>
                                        </p:tgtEl>
                                        <p:attrNameLst>
                                          <p:attrName>style.visibility</p:attrName>
                                        </p:attrNameLst>
                                      </p:cBhvr>
                                      <p:to>
                                        <p:strVal val="visible"/>
                                      </p:to>
                                    </p:set>
                                    <p:animEffect transition="out" filter="fade">
                                      <p:cBhvr additive="base" accumulate="none">
                                        <p:cTn id="1165" dur="316" fill="hold">
                                          <p:stCondLst>
                                            <p:cond delay="2213"/>
                                          </p:stCondLst>
                                        </p:cTn>
                                        <p:tgtEl>
                                          <p:spTgt spid="199"/>
                                        </p:tgtEl>
                                      </p:cBhvr>
                                    </p:animEffect>
                                    <p:animEffect transition="in" filter="fade">
                                      <p:cBhvr additive="base" accumulate="none">
                                        <p:cTn id="1166" dur="316" fill="hold">
                                          <p:stCondLst>
                                            <p:cond delay="0"/>
                                          </p:stCondLst>
                                        </p:cTn>
                                        <p:tgtEl>
                                          <p:spTgt spid="199"/>
                                        </p:tgtEl>
                                      </p:cBhvr>
                                    </p:animEffect>
                                    <p:set>
                                      <p:cBhvr additive="base" accumulate="none">
                                        <p:cTn id="1167" dur="1" fill="hold">
                                          <p:stCondLst>
                                            <p:cond delay="2528"/>
                                          </p:stCondLst>
                                        </p:cTn>
                                        <p:tgtEl>
                                          <p:spTgt spid="199"/>
                                        </p:tgtEl>
                                        <p:attrNameLst>
                                          <p:attrName>style.visibility</p:attrName>
                                        </p:attrNameLst>
                                      </p:cBhvr>
                                      <p:to>
                                        <p:strVal val="hidden"/>
                                      </p:to>
                                    </p:set>
                                    <p:set>
                                      <p:cBhvr additive="base" accumulate="none">
                                        <p:cTn id="1168" dur="2908" fill="hold">
                                          <p:stCondLst>
                                            <p:cond delay="0"/>
                                          </p:stCondLst>
                                        </p:cTn>
                                        <p:tgtEl>
                                          <p:spTgt spid="199"/>
                                        </p:tgtEl>
                                        <p:attrNameLst>
                                          <p:attrName/>
                                        </p:attrNameLst>
                                      </p:cBhvr>
                                      <p:to>
                                        <p:strVal val=""/>
                                      </p:to>
                                    </p:set>
                                  </p:childTnLst>
                                </p:cTn>
                              </p:par>
                              <p:par>
                                <p:cTn id="1169" presetID="0" presetClass="path" presetSubtype="0" repeatCount="indefinite" fill="hold" grpId="1" nodeType="withEffect">
                                  <p:stCondLst>
                                    <p:cond delay="0"/>
                                  </p:stCondLst>
                                  <p:childTnLst>
                                    <p:animMotion origin="layout" path="M -3.33333E-6 1.85185E-6 C 0.07123 -0.04398 0.06237 -0.16273 0.09011 -0.27847 " pathEditMode="relative" rAng="0" ptsTypes="AA">
                                      <p:cBhvr>
                                        <p:cTn id="1170" dur="2714" spd="-100000" fill="hold"/>
                                        <p:tgtEl>
                                          <p:spTgt spid="199"/>
                                        </p:tgtEl>
                                        <p:attrNameLst>
                                          <p:attrName>ppt_x</p:attrName>
                                          <p:attrName>ppt_y</p:attrName>
                                        </p:attrNameLst>
                                      </p:cBhvr>
                                      <p:rCtr x="4505" y="-13935"/>
                                    </p:animMotion>
                                  </p:childTnLst>
                                </p:cTn>
                              </p:par>
                              <p:par>
                                <p:cTn id="1171" presetID="10" presetClass="entr" presetSubtype="0" repeatCount="indefinite" fill="hold" grpId="0" nodeType="withEffect">
                                  <p:stCondLst>
                                    <p:cond delay="0"/>
                                  </p:stCondLst>
                                  <p:childTnLst>
                                    <p:set>
                                      <p:cBhvr>
                                        <p:cTn id="1172" dur="1" fill="hold">
                                          <p:stCondLst>
                                            <p:cond delay="0"/>
                                          </p:stCondLst>
                                        </p:cTn>
                                        <p:tgtEl>
                                          <p:spTgt spid="201"/>
                                        </p:tgtEl>
                                        <p:attrNameLst>
                                          <p:attrName>style.visibility</p:attrName>
                                        </p:attrNameLst>
                                      </p:cBhvr>
                                      <p:to>
                                        <p:strVal val="visible"/>
                                      </p:to>
                                    </p:set>
                                    <p:animEffect transition="out" filter="fade">
                                      <p:cBhvr additive="base" accumulate="none">
                                        <p:cTn id="1173" dur="250" fill="hold">
                                          <p:stCondLst>
                                            <p:cond delay="1750"/>
                                          </p:stCondLst>
                                        </p:cTn>
                                        <p:tgtEl>
                                          <p:spTgt spid="201"/>
                                        </p:tgtEl>
                                      </p:cBhvr>
                                    </p:animEffect>
                                    <p:animEffect transition="in" filter="fade">
                                      <p:cBhvr additive="base" accumulate="none">
                                        <p:cTn id="1174" dur="250" fill="hold">
                                          <p:stCondLst>
                                            <p:cond delay="0"/>
                                          </p:stCondLst>
                                        </p:cTn>
                                        <p:tgtEl>
                                          <p:spTgt spid="201"/>
                                        </p:tgtEl>
                                      </p:cBhvr>
                                    </p:animEffect>
                                    <p:set>
                                      <p:cBhvr additive="base" accumulate="none">
                                        <p:cTn id="1175" dur="1" fill="hold">
                                          <p:stCondLst>
                                            <p:cond delay="1999"/>
                                          </p:stCondLst>
                                        </p:cTn>
                                        <p:tgtEl>
                                          <p:spTgt spid="201"/>
                                        </p:tgtEl>
                                        <p:attrNameLst>
                                          <p:attrName>style.visibility</p:attrName>
                                        </p:attrNameLst>
                                      </p:cBhvr>
                                      <p:to>
                                        <p:strVal val="hidden"/>
                                      </p:to>
                                    </p:set>
                                    <p:set>
                                      <p:cBhvr additive="base" accumulate="none">
                                        <p:cTn id="1176" dur="2300" fill="hold">
                                          <p:stCondLst>
                                            <p:cond delay="0"/>
                                          </p:stCondLst>
                                        </p:cTn>
                                        <p:tgtEl>
                                          <p:spTgt spid="201"/>
                                        </p:tgtEl>
                                        <p:attrNameLst>
                                          <p:attrName/>
                                        </p:attrNameLst>
                                      </p:cBhvr>
                                      <p:to>
                                        <p:strVal val=""/>
                                      </p:to>
                                    </p:set>
                                  </p:childTnLst>
                                </p:cTn>
                              </p:par>
                              <p:par>
                                <p:cTn id="1177" presetID="0" presetClass="path" presetSubtype="0" repeatCount="indefinite" fill="hold" grpId="1" nodeType="withEffect">
                                  <p:stCondLst>
                                    <p:cond delay="0"/>
                                  </p:stCondLst>
                                  <p:childTnLst>
                                    <p:animMotion origin="layout" path="M -3.75E-6 -1.48148E-6 C -0.01132 -0.10579 -0.06198 -0.18449 -0.00768 -0.31458 " pathEditMode="relative" rAng="0" ptsTypes="AA">
                                      <p:cBhvr>
                                        <p:cTn id="1178" dur="3409" spd="-100000" fill="hold"/>
                                        <p:tgtEl>
                                          <p:spTgt spid="201"/>
                                        </p:tgtEl>
                                        <p:attrNameLst>
                                          <p:attrName>ppt_x</p:attrName>
                                          <p:attrName>ppt_y</p:attrName>
                                        </p:attrNameLst>
                                      </p:cBhvr>
                                      <p:rCtr x="-1628" y="-15718"/>
                                    </p:animMotion>
                                  </p:childTnLst>
                                </p:cTn>
                              </p:par>
                              <p:par>
                                <p:cTn id="1179" presetID="10" presetClass="entr" presetSubtype="0" repeatCount="indefinite" fill="hold" grpId="0" nodeType="withEffect">
                                  <p:stCondLst>
                                    <p:cond delay="0"/>
                                  </p:stCondLst>
                                  <p:childTnLst>
                                    <p:set>
                                      <p:cBhvr>
                                        <p:cTn id="1180" dur="1" fill="hold">
                                          <p:stCondLst>
                                            <p:cond delay="0"/>
                                          </p:stCondLst>
                                        </p:cTn>
                                        <p:tgtEl>
                                          <p:spTgt spid="202"/>
                                        </p:tgtEl>
                                        <p:attrNameLst>
                                          <p:attrName>style.visibility</p:attrName>
                                        </p:attrNameLst>
                                      </p:cBhvr>
                                      <p:to>
                                        <p:strVal val="visible"/>
                                      </p:to>
                                    </p:set>
                                    <p:animEffect transition="out" filter="fade">
                                      <p:cBhvr additive="base" accumulate="none">
                                        <p:cTn id="1181" dur="419" fill="hold">
                                          <p:stCondLst>
                                            <p:cond delay="2935"/>
                                          </p:stCondLst>
                                        </p:cTn>
                                        <p:tgtEl>
                                          <p:spTgt spid="202"/>
                                        </p:tgtEl>
                                      </p:cBhvr>
                                    </p:animEffect>
                                    <p:animEffect transition="in" filter="fade">
                                      <p:cBhvr additive="base" accumulate="none">
                                        <p:cTn id="1182" dur="419" fill="hold">
                                          <p:stCondLst>
                                            <p:cond delay="0"/>
                                          </p:stCondLst>
                                        </p:cTn>
                                        <p:tgtEl>
                                          <p:spTgt spid="202"/>
                                        </p:tgtEl>
                                      </p:cBhvr>
                                    </p:animEffect>
                                    <p:set>
                                      <p:cBhvr additive="base" accumulate="none">
                                        <p:cTn id="1183" dur="1" fill="hold">
                                          <p:stCondLst>
                                            <p:cond delay="3353"/>
                                          </p:stCondLst>
                                        </p:cTn>
                                        <p:tgtEl>
                                          <p:spTgt spid="202"/>
                                        </p:tgtEl>
                                        <p:attrNameLst>
                                          <p:attrName>style.visibility</p:attrName>
                                        </p:attrNameLst>
                                      </p:cBhvr>
                                      <p:to>
                                        <p:strVal val="hidden"/>
                                      </p:to>
                                    </p:set>
                                    <p:set>
                                      <p:cBhvr additive="base" accumulate="none">
                                        <p:cTn id="1184" dur="3858" fill="hold">
                                          <p:stCondLst>
                                            <p:cond delay="0"/>
                                          </p:stCondLst>
                                        </p:cTn>
                                        <p:tgtEl>
                                          <p:spTgt spid="202"/>
                                        </p:tgtEl>
                                        <p:attrNameLst>
                                          <p:attrName/>
                                        </p:attrNameLst>
                                      </p:cBhvr>
                                      <p:to>
                                        <p:strVal val=""/>
                                      </p:to>
                                    </p:set>
                                  </p:childTnLst>
                                </p:cTn>
                              </p:par>
                              <p:par>
                                <p:cTn id="1185" presetID="0" presetClass="path" presetSubtype="0" repeatCount="indefinite" fill="hold" grpId="1" nodeType="withEffect">
                                  <p:stCondLst>
                                    <p:cond delay="0"/>
                                  </p:stCondLst>
                                  <p:childTnLst>
                                    <p:animMotion origin="layout" path="M -0.00013 3.33333E-6 C 0.06472 -0.13542 0.07722 -0.05139 0.13164 -0.18125 " pathEditMode="relative" rAng="0" ptsTypes="AA">
                                      <p:cBhvr>
                                        <p:cTn id="1186" dur="3060" spd="-100000" fill="hold"/>
                                        <p:tgtEl>
                                          <p:spTgt spid="202"/>
                                        </p:tgtEl>
                                        <p:attrNameLst>
                                          <p:attrName>ppt_x</p:attrName>
                                          <p:attrName>ppt_y</p:attrName>
                                        </p:attrNameLst>
                                      </p:cBhvr>
                                      <p:rCtr x="6589" y="-9074"/>
                                    </p:animMotion>
                                  </p:childTnLst>
                                </p:cTn>
                              </p:par>
                              <p:par>
                                <p:cTn id="1187" presetID="10" presetClass="entr" presetSubtype="0" repeatCount="indefinite" fill="hold" grpId="0" nodeType="withEffect">
                                  <p:stCondLst>
                                    <p:cond delay="0"/>
                                  </p:stCondLst>
                                  <p:childTnLst>
                                    <p:set>
                                      <p:cBhvr>
                                        <p:cTn id="1188" dur="1" fill="hold">
                                          <p:stCondLst>
                                            <p:cond delay="0"/>
                                          </p:stCondLst>
                                        </p:cTn>
                                        <p:tgtEl>
                                          <p:spTgt spid="203"/>
                                        </p:tgtEl>
                                        <p:attrNameLst>
                                          <p:attrName>style.visibility</p:attrName>
                                        </p:attrNameLst>
                                      </p:cBhvr>
                                      <p:to>
                                        <p:strVal val="visible"/>
                                      </p:to>
                                    </p:set>
                                    <p:animEffect transition="out" filter="fade">
                                      <p:cBhvr additive="base" accumulate="none">
                                        <p:cTn id="1189" dur="237" fill="hold">
                                          <p:stCondLst>
                                            <p:cond delay="1658"/>
                                          </p:stCondLst>
                                        </p:cTn>
                                        <p:tgtEl>
                                          <p:spTgt spid="203"/>
                                        </p:tgtEl>
                                      </p:cBhvr>
                                    </p:animEffect>
                                    <p:animEffect transition="in" filter="fade">
                                      <p:cBhvr additive="base" accumulate="none">
                                        <p:cTn id="1190" dur="237" fill="hold">
                                          <p:stCondLst>
                                            <p:cond delay="0"/>
                                          </p:stCondLst>
                                        </p:cTn>
                                        <p:tgtEl>
                                          <p:spTgt spid="203"/>
                                        </p:tgtEl>
                                      </p:cBhvr>
                                    </p:animEffect>
                                    <p:set>
                                      <p:cBhvr additive="base" accumulate="none">
                                        <p:cTn id="1191" dur="1" fill="hold">
                                          <p:stCondLst>
                                            <p:cond delay="1894"/>
                                          </p:stCondLst>
                                        </p:cTn>
                                        <p:tgtEl>
                                          <p:spTgt spid="203"/>
                                        </p:tgtEl>
                                        <p:attrNameLst>
                                          <p:attrName>style.visibility</p:attrName>
                                        </p:attrNameLst>
                                      </p:cBhvr>
                                      <p:to>
                                        <p:strVal val="hidden"/>
                                      </p:to>
                                    </p:set>
                                    <p:set>
                                      <p:cBhvr additive="base" accumulate="none">
                                        <p:cTn id="1192" dur="2179" fill="hold">
                                          <p:stCondLst>
                                            <p:cond delay="0"/>
                                          </p:stCondLst>
                                        </p:cTn>
                                        <p:tgtEl>
                                          <p:spTgt spid="203"/>
                                        </p:tgtEl>
                                        <p:attrNameLst>
                                          <p:attrName/>
                                        </p:attrNameLst>
                                      </p:cBhvr>
                                      <p:to>
                                        <p:strVal val=""/>
                                      </p:to>
                                    </p:set>
                                  </p:childTnLst>
                                </p:cTn>
                              </p:par>
                              <p:par>
                                <p:cTn id="1193" presetID="0" presetClass="path" presetSubtype="0" repeatCount="indefinite" fill="hold" grpId="1" nodeType="withEffect">
                                  <p:stCondLst>
                                    <p:cond delay="0"/>
                                  </p:stCondLst>
                                  <p:childTnLst>
                                    <p:animMotion origin="layout" path="M 6.25E-7 -3.33333E-6 C -0.0401 -0.14375 -0.07305 -0.07477 -0.10898 -0.21713 " pathEditMode="relative" rAng="0" ptsTypes="AA">
                                      <p:cBhvr>
                                        <p:cTn id="1194" dur="3515" spd="-100000" fill="hold"/>
                                        <p:tgtEl>
                                          <p:spTgt spid="203"/>
                                        </p:tgtEl>
                                        <p:attrNameLst>
                                          <p:attrName>ppt_x</p:attrName>
                                          <p:attrName>ppt_y</p:attrName>
                                        </p:attrNameLst>
                                      </p:cBhvr>
                                      <p:rCtr x="-5456" y="-10856"/>
                                    </p:animMotion>
                                  </p:childTnLst>
                                </p:cTn>
                              </p:par>
                              <p:par>
                                <p:cTn id="1195" presetID="10" presetClass="entr" presetSubtype="0" repeatCount="indefinite" fill="hold" grpId="0" nodeType="withEffect">
                                  <p:stCondLst>
                                    <p:cond delay="0"/>
                                  </p:stCondLst>
                                  <p:childTnLst>
                                    <p:set>
                                      <p:cBhvr>
                                        <p:cTn id="1196" dur="1" fill="hold">
                                          <p:stCondLst>
                                            <p:cond delay="0"/>
                                          </p:stCondLst>
                                        </p:cTn>
                                        <p:tgtEl>
                                          <p:spTgt spid="204"/>
                                        </p:tgtEl>
                                        <p:attrNameLst>
                                          <p:attrName>style.visibility</p:attrName>
                                        </p:attrNameLst>
                                      </p:cBhvr>
                                      <p:to>
                                        <p:strVal val="visible"/>
                                      </p:to>
                                    </p:set>
                                    <p:animEffect transition="out" filter="fade">
                                      <p:cBhvr additive="base" accumulate="none">
                                        <p:cTn id="1197" dur="305" fill="hold">
                                          <p:stCondLst>
                                            <p:cond delay="2133"/>
                                          </p:stCondLst>
                                        </p:cTn>
                                        <p:tgtEl>
                                          <p:spTgt spid="204"/>
                                        </p:tgtEl>
                                      </p:cBhvr>
                                    </p:animEffect>
                                    <p:animEffect transition="in" filter="fade">
                                      <p:cBhvr additive="base" accumulate="none">
                                        <p:cTn id="1198" dur="305" fill="hold">
                                          <p:stCondLst>
                                            <p:cond delay="0"/>
                                          </p:stCondLst>
                                        </p:cTn>
                                        <p:tgtEl>
                                          <p:spTgt spid="204"/>
                                        </p:tgtEl>
                                      </p:cBhvr>
                                    </p:animEffect>
                                    <p:set>
                                      <p:cBhvr additive="base" accumulate="none">
                                        <p:cTn id="1199" dur="1" fill="hold">
                                          <p:stCondLst>
                                            <p:cond delay="2437"/>
                                          </p:stCondLst>
                                        </p:cTn>
                                        <p:tgtEl>
                                          <p:spTgt spid="204"/>
                                        </p:tgtEl>
                                        <p:attrNameLst>
                                          <p:attrName>style.visibility</p:attrName>
                                        </p:attrNameLst>
                                      </p:cBhvr>
                                      <p:to>
                                        <p:strVal val="hidden"/>
                                      </p:to>
                                    </p:set>
                                    <p:set>
                                      <p:cBhvr additive="base" accumulate="none">
                                        <p:cTn id="1200" dur="2804" fill="hold">
                                          <p:stCondLst>
                                            <p:cond delay="0"/>
                                          </p:stCondLst>
                                        </p:cTn>
                                        <p:tgtEl>
                                          <p:spTgt spid="204"/>
                                        </p:tgtEl>
                                        <p:attrNameLst>
                                          <p:attrName/>
                                        </p:attrNameLst>
                                      </p:cBhvr>
                                      <p:to>
                                        <p:strVal val=""/>
                                      </p:to>
                                    </p:set>
                                  </p:childTnLst>
                                </p:cTn>
                              </p:par>
                              <p:par>
                                <p:cTn id="1201"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1202" dur="2924" spd="-100000" fill="hold"/>
                                        <p:tgtEl>
                                          <p:spTgt spid="204"/>
                                        </p:tgtEl>
                                        <p:attrNameLst>
                                          <p:attrName>ppt_x</p:attrName>
                                          <p:attrName>ppt_y</p:attrName>
                                        </p:attrNameLst>
                                      </p:cBhvr>
                                      <p:rCtr x="9922" y="-7060"/>
                                    </p:animMotion>
                                  </p:childTnLst>
                                </p:cTn>
                              </p:par>
                              <p:par>
                                <p:cTn id="1203" presetID="10" presetClass="entr" presetSubtype="0" repeatCount="indefinite" fill="hold" grpId="0" nodeType="withEffect">
                                  <p:stCondLst>
                                    <p:cond delay="0"/>
                                  </p:stCondLst>
                                  <p:childTnLst>
                                    <p:set>
                                      <p:cBhvr>
                                        <p:cTn id="1204" dur="1" fill="hold">
                                          <p:stCondLst>
                                            <p:cond delay="0"/>
                                          </p:stCondLst>
                                        </p:cTn>
                                        <p:tgtEl>
                                          <p:spTgt spid="205"/>
                                        </p:tgtEl>
                                        <p:attrNameLst>
                                          <p:attrName>style.visibility</p:attrName>
                                        </p:attrNameLst>
                                      </p:cBhvr>
                                      <p:to>
                                        <p:strVal val="visible"/>
                                      </p:to>
                                    </p:set>
                                    <p:animEffect transition="out" filter="fade">
                                      <p:cBhvr additive="base" accumulate="none">
                                        <p:cTn id="1205" dur="324" fill="hold">
                                          <p:stCondLst>
                                            <p:cond delay="2271"/>
                                          </p:stCondLst>
                                        </p:cTn>
                                        <p:tgtEl>
                                          <p:spTgt spid="205"/>
                                        </p:tgtEl>
                                      </p:cBhvr>
                                    </p:animEffect>
                                    <p:animEffect transition="in" filter="fade">
                                      <p:cBhvr additive="base" accumulate="none">
                                        <p:cTn id="1206" dur="324" fill="hold">
                                          <p:stCondLst>
                                            <p:cond delay="0"/>
                                          </p:stCondLst>
                                        </p:cTn>
                                        <p:tgtEl>
                                          <p:spTgt spid="205"/>
                                        </p:tgtEl>
                                      </p:cBhvr>
                                    </p:animEffect>
                                    <p:set>
                                      <p:cBhvr additive="base" accumulate="none">
                                        <p:cTn id="1207" dur="1" fill="hold">
                                          <p:stCondLst>
                                            <p:cond delay="2594"/>
                                          </p:stCondLst>
                                        </p:cTn>
                                        <p:tgtEl>
                                          <p:spTgt spid="205"/>
                                        </p:tgtEl>
                                        <p:attrNameLst>
                                          <p:attrName>style.visibility</p:attrName>
                                        </p:attrNameLst>
                                      </p:cBhvr>
                                      <p:to>
                                        <p:strVal val="hidden"/>
                                      </p:to>
                                    </p:set>
                                    <p:set>
                                      <p:cBhvr additive="base" accumulate="none">
                                        <p:cTn id="1208" dur="2984" fill="hold">
                                          <p:stCondLst>
                                            <p:cond delay="0"/>
                                          </p:stCondLst>
                                        </p:cTn>
                                        <p:tgtEl>
                                          <p:spTgt spid="205"/>
                                        </p:tgtEl>
                                        <p:attrNameLst>
                                          <p:attrName/>
                                        </p:attrNameLst>
                                      </p:cBhvr>
                                      <p:to>
                                        <p:strVal val=""/>
                                      </p:to>
                                    </p:set>
                                  </p:childTnLst>
                                </p:cTn>
                              </p:par>
                              <p:par>
                                <p:cTn id="1209"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210" dur="2415" spd="-100000" fill="hold"/>
                                        <p:tgtEl>
                                          <p:spTgt spid="205"/>
                                        </p:tgtEl>
                                        <p:attrNameLst>
                                          <p:attrName>ppt_x</p:attrName>
                                          <p:attrName>ppt_y</p:attrName>
                                        </p:attrNameLst>
                                      </p:cBhvr>
                                      <p:rCtr x="8138" y="-1852"/>
                                    </p:animMotion>
                                  </p:childTnLst>
                                </p:cTn>
                              </p:par>
                              <p:par>
                                <p:cTn id="1211" presetID="10" presetClass="entr" presetSubtype="0" repeatCount="indefinite" fill="hold" grpId="0" nodeType="withEffect">
                                  <p:stCondLst>
                                    <p:cond delay="0"/>
                                  </p:stCondLst>
                                  <p:childTnLst>
                                    <p:set>
                                      <p:cBhvr>
                                        <p:cTn id="1212" dur="1" fill="hold">
                                          <p:stCondLst>
                                            <p:cond delay="0"/>
                                          </p:stCondLst>
                                        </p:cTn>
                                        <p:tgtEl>
                                          <p:spTgt spid="206"/>
                                        </p:tgtEl>
                                        <p:attrNameLst>
                                          <p:attrName>style.visibility</p:attrName>
                                        </p:attrNameLst>
                                      </p:cBhvr>
                                      <p:to>
                                        <p:strVal val="visible"/>
                                      </p:to>
                                    </p:set>
                                    <p:animEffect transition="out" filter="fade">
                                      <p:cBhvr additive="base" accumulate="none">
                                        <p:cTn id="1213" dur="289" fill="hold">
                                          <p:stCondLst>
                                            <p:cond delay="2024"/>
                                          </p:stCondLst>
                                        </p:cTn>
                                        <p:tgtEl>
                                          <p:spTgt spid="206"/>
                                        </p:tgtEl>
                                      </p:cBhvr>
                                    </p:animEffect>
                                    <p:animEffect transition="in" filter="fade">
                                      <p:cBhvr additive="base" accumulate="none">
                                        <p:cTn id="1214" dur="289" fill="hold">
                                          <p:stCondLst>
                                            <p:cond delay="0"/>
                                          </p:stCondLst>
                                        </p:cTn>
                                        <p:tgtEl>
                                          <p:spTgt spid="206"/>
                                        </p:tgtEl>
                                      </p:cBhvr>
                                    </p:animEffect>
                                    <p:set>
                                      <p:cBhvr additive="base" accumulate="none">
                                        <p:cTn id="1215" dur="1" fill="hold">
                                          <p:stCondLst>
                                            <p:cond delay="2311"/>
                                          </p:stCondLst>
                                        </p:cTn>
                                        <p:tgtEl>
                                          <p:spTgt spid="206"/>
                                        </p:tgtEl>
                                        <p:attrNameLst>
                                          <p:attrName>style.visibility</p:attrName>
                                        </p:attrNameLst>
                                      </p:cBhvr>
                                      <p:to>
                                        <p:strVal val="hidden"/>
                                      </p:to>
                                    </p:set>
                                    <p:set>
                                      <p:cBhvr additive="base" accumulate="none">
                                        <p:cTn id="1216" dur="2659" fill="hold">
                                          <p:stCondLst>
                                            <p:cond delay="0"/>
                                          </p:stCondLst>
                                        </p:cTn>
                                        <p:tgtEl>
                                          <p:spTgt spid="206"/>
                                        </p:tgtEl>
                                        <p:attrNameLst>
                                          <p:attrName/>
                                        </p:attrNameLst>
                                      </p:cBhvr>
                                      <p:to>
                                        <p:strVal val=""/>
                                      </p:to>
                                    </p:set>
                                  </p:childTnLst>
                                </p:cTn>
                              </p:par>
                              <p:par>
                                <p:cTn id="1217" presetID="0" presetClass="path" presetSubtype="0" repeatCount="indefinite" fill="hold" grpId="1" nodeType="withEffect">
                                  <p:stCondLst>
                                    <p:cond delay="0"/>
                                  </p:stCondLst>
                                  <p:childTnLst>
                                    <p:animMotion origin="layout" path="M 4.79167E-6 -7.40741E-7 C -0.04024 -0.14421 0.01731 -0.1956 -0.003 -0.34421 " pathEditMode="relative" rAng="0" ptsTypes="AA">
                                      <p:cBhvr>
                                        <p:cTn id="1218" dur="2191" spd="-100000" fill="hold"/>
                                        <p:tgtEl>
                                          <p:spTgt spid="206"/>
                                        </p:tgtEl>
                                        <p:attrNameLst>
                                          <p:attrName>ppt_x</p:attrName>
                                          <p:attrName>ppt_y</p:attrName>
                                        </p:attrNameLst>
                                      </p:cBhvr>
                                      <p:rCtr x="-664" y="-17222"/>
                                    </p:animMotion>
                                  </p:childTnLst>
                                </p:cTn>
                              </p:par>
                              <p:par>
                                <p:cTn id="1219" presetID="10" presetClass="entr" presetSubtype="0" repeatCount="indefinite" fill="hold" grpId="0" nodeType="withEffect">
                                  <p:stCondLst>
                                    <p:cond delay="0"/>
                                  </p:stCondLst>
                                  <p:childTnLst>
                                    <p:set>
                                      <p:cBhvr>
                                        <p:cTn id="1220" dur="1" fill="hold">
                                          <p:stCondLst>
                                            <p:cond delay="0"/>
                                          </p:stCondLst>
                                        </p:cTn>
                                        <p:tgtEl>
                                          <p:spTgt spid="207"/>
                                        </p:tgtEl>
                                        <p:attrNameLst>
                                          <p:attrName>style.visibility</p:attrName>
                                        </p:attrNameLst>
                                      </p:cBhvr>
                                      <p:to>
                                        <p:strVal val="visible"/>
                                      </p:to>
                                    </p:set>
                                    <p:animEffect transition="out" filter="fade">
                                      <p:cBhvr additive="base" accumulate="none">
                                        <p:cTn id="1221" dur="346" fill="hold">
                                          <p:stCondLst>
                                            <p:cond delay="2419"/>
                                          </p:stCondLst>
                                        </p:cTn>
                                        <p:tgtEl>
                                          <p:spTgt spid="207"/>
                                        </p:tgtEl>
                                      </p:cBhvr>
                                    </p:animEffect>
                                    <p:animEffect transition="in" filter="fade">
                                      <p:cBhvr additive="base" accumulate="none">
                                        <p:cTn id="1222" dur="346" fill="hold">
                                          <p:stCondLst>
                                            <p:cond delay="0"/>
                                          </p:stCondLst>
                                        </p:cTn>
                                        <p:tgtEl>
                                          <p:spTgt spid="207"/>
                                        </p:tgtEl>
                                      </p:cBhvr>
                                    </p:animEffect>
                                    <p:set>
                                      <p:cBhvr additive="base" accumulate="none">
                                        <p:cTn id="1223" dur="1" fill="hold">
                                          <p:stCondLst>
                                            <p:cond delay="2763"/>
                                          </p:stCondLst>
                                        </p:cTn>
                                        <p:tgtEl>
                                          <p:spTgt spid="207"/>
                                        </p:tgtEl>
                                        <p:attrNameLst>
                                          <p:attrName>style.visibility</p:attrName>
                                        </p:attrNameLst>
                                      </p:cBhvr>
                                      <p:to>
                                        <p:strVal val="hidden"/>
                                      </p:to>
                                    </p:set>
                                    <p:set>
                                      <p:cBhvr additive="base" accumulate="none">
                                        <p:cTn id="1224" dur="3180" fill="hold">
                                          <p:stCondLst>
                                            <p:cond delay="0"/>
                                          </p:stCondLst>
                                        </p:cTn>
                                        <p:tgtEl>
                                          <p:spTgt spid="207"/>
                                        </p:tgtEl>
                                        <p:attrNameLst>
                                          <p:attrName/>
                                        </p:attrNameLst>
                                      </p:cBhvr>
                                      <p:to>
                                        <p:strVal val=""/>
                                      </p:to>
                                    </p:set>
                                  </p:childTnLst>
                                </p:cTn>
                              </p:par>
                              <p:par>
                                <p:cTn id="1225" presetID="0" presetClass="path" presetSubtype="0" repeatCount="indefinite" fill="hold" grpId="1" nodeType="withEffect">
                                  <p:stCondLst>
                                    <p:cond delay="0"/>
                                  </p:stCondLst>
                                  <p:childTnLst>
                                    <p:animMotion origin="layout" path="M 4.16667E-7 -7.40741E-7 C 0.00378 -0.22477 0.15404 -0.14282 0.13372 -0.2912 " pathEditMode="relative" rAng="0" ptsTypes="AA">
                                      <p:cBhvr>
                                        <p:cTn id="1226" dur="2340" spd="-100000" fill="hold"/>
                                        <p:tgtEl>
                                          <p:spTgt spid="207"/>
                                        </p:tgtEl>
                                        <p:attrNameLst>
                                          <p:attrName>ppt_x</p:attrName>
                                          <p:attrName>ppt_y</p:attrName>
                                        </p:attrNameLst>
                                      </p:cBhvr>
                                      <p:rCtr x="6771" y="-14560"/>
                                    </p:animMotion>
                                  </p:childTnLst>
                                </p:cTn>
                              </p:par>
                              <p:par>
                                <p:cTn id="1227" presetID="10" presetClass="entr" presetSubtype="0" repeatCount="indefinite" fill="hold" grpId="0" nodeType="withEffect">
                                  <p:stCondLst>
                                    <p:cond delay="0"/>
                                  </p:stCondLst>
                                  <p:childTnLst>
                                    <p:set>
                                      <p:cBhvr>
                                        <p:cTn id="1228" dur="1" fill="hold">
                                          <p:stCondLst>
                                            <p:cond delay="0"/>
                                          </p:stCondLst>
                                        </p:cTn>
                                        <p:tgtEl>
                                          <p:spTgt spid="200"/>
                                        </p:tgtEl>
                                        <p:attrNameLst>
                                          <p:attrName>style.visibility</p:attrName>
                                        </p:attrNameLst>
                                      </p:cBhvr>
                                      <p:to>
                                        <p:strVal val="visible"/>
                                      </p:to>
                                    </p:set>
                                    <p:animEffect transition="out" filter="fade">
                                      <p:cBhvr additive="base" accumulate="none">
                                        <p:cTn id="1229" dur="277" fill="hold">
                                          <p:stCondLst>
                                            <p:cond delay="1937"/>
                                          </p:stCondLst>
                                        </p:cTn>
                                        <p:tgtEl>
                                          <p:spTgt spid="200"/>
                                        </p:tgtEl>
                                      </p:cBhvr>
                                    </p:animEffect>
                                    <p:animEffect transition="in" filter="fade">
                                      <p:cBhvr additive="base" accumulate="none">
                                        <p:cTn id="1230" dur="277" fill="hold">
                                          <p:stCondLst>
                                            <p:cond delay="0"/>
                                          </p:stCondLst>
                                        </p:cTn>
                                        <p:tgtEl>
                                          <p:spTgt spid="200"/>
                                        </p:tgtEl>
                                      </p:cBhvr>
                                    </p:animEffect>
                                    <p:set>
                                      <p:cBhvr additive="base" accumulate="none">
                                        <p:cTn id="1231" dur="1" fill="hold">
                                          <p:stCondLst>
                                            <p:cond delay="2213"/>
                                          </p:stCondLst>
                                        </p:cTn>
                                        <p:tgtEl>
                                          <p:spTgt spid="200"/>
                                        </p:tgtEl>
                                        <p:attrNameLst>
                                          <p:attrName>style.visibility</p:attrName>
                                        </p:attrNameLst>
                                      </p:cBhvr>
                                      <p:to>
                                        <p:strVal val="hidden"/>
                                      </p:to>
                                    </p:set>
                                    <p:set>
                                      <p:cBhvr additive="base" accumulate="none">
                                        <p:cTn id="1232" dur="2546" fill="hold">
                                          <p:stCondLst>
                                            <p:cond delay="0"/>
                                          </p:stCondLst>
                                        </p:cTn>
                                        <p:tgtEl>
                                          <p:spTgt spid="200"/>
                                        </p:tgtEl>
                                        <p:attrNameLst>
                                          <p:attrName/>
                                        </p:attrNameLst>
                                      </p:cBhvr>
                                      <p:to>
                                        <p:strVal val=""/>
                                      </p:to>
                                    </p:set>
                                  </p:childTnLst>
                                </p:cTn>
                              </p:par>
                              <p:par>
                                <p:cTn id="1233" presetID="0" presetClass="path" presetSubtype="0" repeatCount="indefinite" fill="hold" grpId="1" nodeType="withEffect">
                                  <p:stCondLst>
                                    <p:cond delay="0"/>
                                  </p:stCondLst>
                                  <p:childTnLst>
                                    <p:animMotion origin="layout" path="M 3.95833E-6 -3.7037E-6 C 0.07604 -0.05301 0.06666 -0.19606 0.09635 -0.33518 " pathEditMode="relative" rAng="0" ptsTypes="AA">
                                      <p:cBhvr>
                                        <p:cTn id="1234" dur="3347" spd="-100000" fill="hold"/>
                                        <p:tgtEl>
                                          <p:spTgt spid="200"/>
                                        </p:tgtEl>
                                        <p:attrNameLst>
                                          <p:attrName>ppt_x</p:attrName>
                                          <p:attrName>ppt_y</p:attrName>
                                        </p:attrNameLst>
                                      </p:cBhvr>
                                      <p:rCtr x="4818" y="-16759"/>
                                    </p:animMotion>
                                  </p:childTnLst>
                                </p:cTn>
                              </p:par>
                              <p:par>
                                <p:cTn id="1235" presetID="10" presetClass="entr" presetSubtype="0" repeatCount="indefinite" fill="hold" grpId="0" nodeType="withEffect">
                                  <p:stCondLst>
                                    <p:cond delay="0"/>
                                  </p:stCondLst>
                                  <p:childTnLst>
                                    <p:set>
                                      <p:cBhvr>
                                        <p:cTn id="1236" dur="1" fill="hold">
                                          <p:stCondLst>
                                            <p:cond delay="0"/>
                                          </p:stCondLst>
                                        </p:cTn>
                                        <p:tgtEl>
                                          <p:spTgt spid="208"/>
                                        </p:tgtEl>
                                        <p:attrNameLst>
                                          <p:attrName>style.visibility</p:attrName>
                                        </p:attrNameLst>
                                      </p:cBhvr>
                                      <p:to>
                                        <p:strVal val="visible"/>
                                      </p:to>
                                    </p:set>
                                    <p:animEffect transition="out" filter="fade">
                                      <p:cBhvr additive="base" accumulate="none">
                                        <p:cTn id="1237" dur="273" fill="hold">
                                          <p:stCondLst>
                                            <p:cond delay="1912"/>
                                          </p:stCondLst>
                                        </p:cTn>
                                        <p:tgtEl>
                                          <p:spTgt spid="208"/>
                                        </p:tgtEl>
                                      </p:cBhvr>
                                    </p:animEffect>
                                    <p:animEffect transition="in" filter="fade">
                                      <p:cBhvr additive="base" accumulate="none">
                                        <p:cTn id="1238" dur="273" fill="hold">
                                          <p:stCondLst>
                                            <p:cond delay="0"/>
                                          </p:stCondLst>
                                        </p:cTn>
                                        <p:tgtEl>
                                          <p:spTgt spid="208"/>
                                        </p:tgtEl>
                                      </p:cBhvr>
                                    </p:animEffect>
                                    <p:set>
                                      <p:cBhvr additive="base" accumulate="none">
                                        <p:cTn id="1239" dur="1" fill="hold">
                                          <p:stCondLst>
                                            <p:cond delay="2184"/>
                                          </p:stCondLst>
                                        </p:cTn>
                                        <p:tgtEl>
                                          <p:spTgt spid="208"/>
                                        </p:tgtEl>
                                        <p:attrNameLst>
                                          <p:attrName>style.visibility</p:attrName>
                                        </p:attrNameLst>
                                      </p:cBhvr>
                                      <p:to>
                                        <p:strVal val="hidden"/>
                                      </p:to>
                                    </p:set>
                                    <p:set>
                                      <p:cBhvr additive="base" accumulate="none">
                                        <p:cTn id="1240" dur="2513" fill="hold">
                                          <p:stCondLst>
                                            <p:cond delay="0"/>
                                          </p:stCondLst>
                                        </p:cTn>
                                        <p:tgtEl>
                                          <p:spTgt spid="208"/>
                                        </p:tgtEl>
                                        <p:attrNameLst>
                                          <p:attrName/>
                                        </p:attrNameLst>
                                      </p:cBhvr>
                                      <p:to>
                                        <p:strVal val=""/>
                                      </p:to>
                                    </p:set>
                                  </p:childTnLst>
                                </p:cTn>
                              </p:par>
                              <p:par>
                                <p:cTn id="1241" presetID="0" presetClass="path" presetSubtype="0" repeatCount="indefinite" fill="hold" grpId="1" nodeType="withEffect">
                                  <p:stCondLst>
                                    <p:cond delay="0"/>
                                  </p:stCondLst>
                                  <p:childTnLst>
                                    <p:animMotion origin="layout" path="M 1.04167E-6 3.7037E-6 C 0.06432 -0.17315 0.07669 -0.06574 0.13086 -0.23172 " pathEditMode="relative" rAng="0" ptsTypes="AA">
                                      <p:cBhvr>
                                        <p:cTn id="1242" dur="2180" spd="-100000" fill="hold"/>
                                        <p:tgtEl>
                                          <p:spTgt spid="208"/>
                                        </p:tgtEl>
                                        <p:attrNameLst>
                                          <p:attrName>ppt_x</p:attrName>
                                          <p:attrName>ppt_y</p:attrName>
                                        </p:attrNameLst>
                                      </p:cBhvr>
                                      <p:rCtr x="6536" y="-11597"/>
                                    </p:animMotion>
                                  </p:childTnLst>
                                </p:cTn>
                              </p:par>
                              <p:par>
                                <p:cTn id="1243" presetID="10" presetClass="entr" presetSubtype="0" repeatCount="indefinite" fill="hold" grpId="0" nodeType="withEffect">
                                  <p:stCondLst>
                                    <p:cond delay="0"/>
                                  </p:stCondLst>
                                  <p:childTnLst>
                                    <p:set>
                                      <p:cBhvr>
                                        <p:cTn id="1244" dur="1" fill="hold">
                                          <p:stCondLst>
                                            <p:cond delay="0"/>
                                          </p:stCondLst>
                                        </p:cTn>
                                        <p:tgtEl>
                                          <p:spTgt spid="209"/>
                                        </p:tgtEl>
                                        <p:attrNameLst>
                                          <p:attrName>style.visibility</p:attrName>
                                        </p:attrNameLst>
                                      </p:cBhvr>
                                      <p:to>
                                        <p:strVal val="visible"/>
                                      </p:to>
                                    </p:set>
                                    <p:animEffect transition="out" filter="fade">
                                      <p:cBhvr additive="base" accumulate="none">
                                        <p:cTn id="1245" dur="224" fill="hold">
                                          <p:stCondLst>
                                            <p:cond delay="1569"/>
                                          </p:stCondLst>
                                        </p:cTn>
                                        <p:tgtEl>
                                          <p:spTgt spid="209"/>
                                        </p:tgtEl>
                                      </p:cBhvr>
                                    </p:animEffect>
                                    <p:animEffect transition="in" filter="fade">
                                      <p:cBhvr additive="base" accumulate="none">
                                        <p:cTn id="1246" dur="224" fill="hold">
                                          <p:stCondLst>
                                            <p:cond delay="0"/>
                                          </p:stCondLst>
                                        </p:cTn>
                                        <p:tgtEl>
                                          <p:spTgt spid="209"/>
                                        </p:tgtEl>
                                      </p:cBhvr>
                                    </p:animEffect>
                                    <p:set>
                                      <p:cBhvr additive="base" accumulate="none">
                                        <p:cTn id="1247" dur="1" fill="hold">
                                          <p:stCondLst>
                                            <p:cond delay="1792"/>
                                          </p:stCondLst>
                                        </p:cTn>
                                        <p:tgtEl>
                                          <p:spTgt spid="209"/>
                                        </p:tgtEl>
                                        <p:attrNameLst>
                                          <p:attrName>style.visibility</p:attrName>
                                        </p:attrNameLst>
                                      </p:cBhvr>
                                      <p:to>
                                        <p:strVal val="hidden"/>
                                      </p:to>
                                    </p:set>
                                    <p:set>
                                      <p:cBhvr additive="base" accumulate="none">
                                        <p:cTn id="1248" dur="2062" fill="hold">
                                          <p:stCondLst>
                                            <p:cond delay="0"/>
                                          </p:stCondLst>
                                        </p:cTn>
                                        <p:tgtEl>
                                          <p:spTgt spid="209"/>
                                        </p:tgtEl>
                                        <p:attrNameLst>
                                          <p:attrName/>
                                        </p:attrNameLst>
                                      </p:cBhvr>
                                      <p:to>
                                        <p:strVal val=""/>
                                      </p:to>
                                    </p:set>
                                  </p:childTnLst>
                                </p:cTn>
                              </p:par>
                              <p:par>
                                <p:cTn id="1249" presetID="0" presetClass="path" presetSubtype="0" repeatCount="indefinite" fill="hold" grpId="1" nodeType="withEffect">
                                  <p:stCondLst>
                                    <p:cond delay="0"/>
                                  </p:stCondLst>
                                  <p:childTnLst>
                                    <p:animMotion origin="layout" path="M -2.08333E-7 3.33333E-6 C -0.01471 -0.12338 -0.08021 -0.21551 -0.01003 -0.36713 " pathEditMode="relative" rAng="0" ptsTypes="AA">
                                      <p:cBhvr>
                                        <p:cTn id="1250" dur="2645" spd="-100000" fill="hold"/>
                                        <p:tgtEl>
                                          <p:spTgt spid="209"/>
                                        </p:tgtEl>
                                        <p:attrNameLst>
                                          <p:attrName>ppt_x</p:attrName>
                                          <p:attrName>ppt_y</p:attrName>
                                        </p:attrNameLst>
                                      </p:cBhvr>
                                      <p:rCtr x="-2096" y="-18356"/>
                                    </p:animMotion>
                                  </p:childTnLst>
                                </p:cTn>
                              </p:par>
                              <p:par>
                                <p:cTn id="1251" presetID="10" presetClass="entr" presetSubtype="0" repeatCount="indefinite" fill="hold" grpId="0" nodeType="withEffect">
                                  <p:stCondLst>
                                    <p:cond delay="0"/>
                                  </p:stCondLst>
                                  <p:childTnLst>
                                    <p:set>
                                      <p:cBhvr>
                                        <p:cTn id="1252" dur="1" fill="hold">
                                          <p:stCondLst>
                                            <p:cond delay="0"/>
                                          </p:stCondLst>
                                        </p:cTn>
                                        <p:tgtEl>
                                          <p:spTgt spid="210"/>
                                        </p:tgtEl>
                                        <p:attrNameLst>
                                          <p:attrName>style.visibility</p:attrName>
                                        </p:attrNameLst>
                                      </p:cBhvr>
                                      <p:to>
                                        <p:strVal val="visible"/>
                                      </p:to>
                                    </p:set>
                                    <p:animEffect transition="out" filter="fade">
                                      <p:cBhvr additive="base" accumulate="none">
                                        <p:cTn id="1253" dur="389" fill="hold">
                                          <p:stCondLst>
                                            <p:cond delay="2724"/>
                                          </p:stCondLst>
                                        </p:cTn>
                                        <p:tgtEl>
                                          <p:spTgt spid="210"/>
                                        </p:tgtEl>
                                      </p:cBhvr>
                                    </p:animEffect>
                                    <p:animEffect transition="in" filter="fade">
                                      <p:cBhvr additive="base" accumulate="none">
                                        <p:cTn id="1254" dur="389" fill="hold">
                                          <p:stCondLst>
                                            <p:cond delay="0"/>
                                          </p:stCondLst>
                                        </p:cTn>
                                        <p:tgtEl>
                                          <p:spTgt spid="210"/>
                                        </p:tgtEl>
                                      </p:cBhvr>
                                    </p:animEffect>
                                    <p:set>
                                      <p:cBhvr additive="base" accumulate="none">
                                        <p:cTn id="1255" dur="1" fill="hold">
                                          <p:stCondLst>
                                            <p:cond delay="3112"/>
                                          </p:stCondLst>
                                        </p:cTn>
                                        <p:tgtEl>
                                          <p:spTgt spid="210"/>
                                        </p:tgtEl>
                                        <p:attrNameLst>
                                          <p:attrName>style.visibility</p:attrName>
                                        </p:attrNameLst>
                                      </p:cBhvr>
                                      <p:to>
                                        <p:strVal val="hidden"/>
                                      </p:to>
                                    </p:set>
                                    <p:set>
                                      <p:cBhvr additive="base" accumulate="none">
                                        <p:cTn id="1256" dur="3580" fill="hold">
                                          <p:stCondLst>
                                            <p:cond delay="0"/>
                                          </p:stCondLst>
                                        </p:cTn>
                                        <p:tgtEl>
                                          <p:spTgt spid="210"/>
                                        </p:tgtEl>
                                        <p:attrNameLst>
                                          <p:attrName/>
                                        </p:attrNameLst>
                                      </p:cBhvr>
                                      <p:to>
                                        <p:strVal val=""/>
                                      </p:to>
                                    </p:set>
                                  </p:childTnLst>
                                </p:cTn>
                              </p:par>
                              <p:par>
                                <p:cTn id="1257" presetID="0" presetClass="path" presetSubtype="0" repeatCount="indefinite" fill="hold" grpId="1" nodeType="withEffect">
                                  <p:stCondLst>
                                    <p:cond delay="0"/>
                                  </p:stCondLst>
                                  <p:childTnLst>
                                    <p:animMotion origin="layout" path="M -1.66667E-6 -1.85185E-6 C 0.13985 -0.01227 0.09727 0.20209 0.18815 0.16227 " pathEditMode="relative" rAng="5160000" ptsTypes="AA">
                                      <p:cBhvr>
                                        <p:cTn id="1258" dur="2595" spd="-100000" fill="hold"/>
                                        <p:tgtEl>
                                          <p:spTgt spid="210"/>
                                        </p:tgtEl>
                                        <p:attrNameLst>
                                          <p:attrName>ppt_x</p:attrName>
                                          <p:attrName>ppt_y</p:attrName>
                                        </p:attrNameLst>
                                      </p:cBhvr>
                                      <p:rCtr x="9414" y="8241"/>
                                    </p:animMotion>
                                  </p:childTnLst>
                                </p:cTn>
                              </p:par>
                              <p:par>
                                <p:cTn id="1259" presetID="10" presetClass="entr" presetSubtype="0" repeatCount="indefinite" fill="hold" grpId="0" nodeType="withEffect">
                                  <p:stCondLst>
                                    <p:cond delay="0"/>
                                  </p:stCondLst>
                                  <p:childTnLst>
                                    <p:set>
                                      <p:cBhvr>
                                        <p:cTn id="1260" dur="1" fill="hold">
                                          <p:stCondLst>
                                            <p:cond delay="0"/>
                                          </p:stCondLst>
                                        </p:cTn>
                                        <p:tgtEl>
                                          <p:spTgt spid="211"/>
                                        </p:tgtEl>
                                        <p:attrNameLst>
                                          <p:attrName>style.visibility</p:attrName>
                                        </p:attrNameLst>
                                      </p:cBhvr>
                                      <p:to>
                                        <p:strVal val="visible"/>
                                      </p:to>
                                    </p:set>
                                    <p:animEffect transition="out" filter="fade">
                                      <p:cBhvr additive="base" accumulate="none">
                                        <p:cTn id="1261" dur="269" fill="hold">
                                          <p:stCondLst>
                                            <p:cond delay="1880"/>
                                          </p:stCondLst>
                                        </p:cTn>
                                        <p:tgtEl>
                                          <p:spTgt spid="211"/>
                                        </p:tgtEl>
                                      </p:cBhvr>
                                    </p:animEffect>
                                    <p:animEffect transition="in" filter="fade">
                                      <p:cBhvr additive="base" accumulate="none">
                                        <p:cTn id="1262" dur="269" fill="hold">
                                          <p:stCondLst>
                                            <p:cond delay="0"/>
                                          </p:stCondLst>
                                        </p:cTn>
                                        <p:tgtEl>
                                          <p:spTgt spid="211"/>
                                        </p:tgtEl>
                                      </p:cBhvr>
                                    </p:animEffect>
                                    <p:set>
                                      <p:cBhvr additive="base" accumulate="none">
                                        <p:cTn id="1263" dur="1" fill="hold">
                                          <p:stCondLst>
                                            <p:cond delay="2147"/>
                                          </p:stCondLst>
                                        </p:cTn>
                                        <p:tgtEl>
                                          <p:spTgt spid="211"/>
                                        </p:tgtEl>
                                        <p:attrNameLst>
                                          <p:attrName>style.visibility</p:attrName>
                                        </p:attrNameLst>
                                      </p:cBhvr>
                                      <p:to>
                                        <p:strVal val="hidden"/>
                                      </p:to>
                                    </p:set>
                                    <p:set>
                                      <p:cBhvr additive="base" accumulate="none">
                                        <p:cTn id="1264" dur="2471" fill="hold">
                                          <p:stCondLst>
                                            <p:cond delay="0"/>
                                          </p:stCondLst>
                                        </p:cTn>
                                        <p:tgtEl>
                                          <p:spTgt spid="211"/>
                                        </p:tgtEl>
                                        <p:attrNameLst>
                                          <p:attrName/>
                                        </p:attrNameLst>
                                      </p:cBhvr>
                                      <p:to>
                                        <p:strVal val=""/>
                                      </p:to>
                                    </p:set>
                                  </p:childTnLst>
                                </p:cTn>
                              </p:par>
                              <p:par>
                                <p:cTn id="1265" presetID="0" presetClass="path" presetSubtype="0" repeatCount="indefinite" fill="hold" grpId="1" nodeType="withEffect">
                                  <p:stCondLst>
                                    <p:cond delay="0"/>
                                  </p:stCondLst>
                                  <p:childTnLst>
                                    <p:animMotion origin="layout" path="M -1.25E-6 2.59259E-6 C -0.04479 -0.16551 -0.08151 -0.08611 -0.12148 -0.25023 " pathEditMode="relative" rAng="0" ptsTypes="AA">
                                      <p:cBhvr>
                                        <p:cTn id="1266" dur="2961" spd="-100000" fill="hold"/>
                                        <p:tgtEl>
                                          <p:spTgt spid="211"/>
                                        </p:tgtEl>
                                        <p:attrNameLst>
                                          <p:attrName>ppt_x</p:attrName>
                                          <p:attrName>ppt_y</p:attrName>
                                        </p:attrNameLst>
                                      </p:cBhvr>
                                      <p:rCtr x="-6081" y="-12500"/>
                                    </p:animMotion>
                                  </p:childTnLst>
                                </p:cTn>
                              </p:par>
                              <p:par>
                                <p:cTn id="1267" presetID="10" presetClass="entr" presetSubtype="0" repeatCount="indefinite" fill="hold" grpId="0" nodeType="withEffect">
                                  <p:stCondLst>
                                    <p:cond delay="0"/>
                                  </p:stCondLst>
                                  <p:childTnLst>
                                    <p:set>
                                      <p:cBhvr>
                                        <p:cTn id="1268" dur="1" fill="hold">
                                          <p:stCondLst>
                                            <p:cond delay="0"/>
                                          </p:stCondLst>
                                        </p:cTn>
                                        <p:tgtEl>
                                          <p:spTgt spid="212"/>
                                        </p:tgtEl>
                                        <p:attrNameLst>
                                          <p:attrName>style.visibility</p:attrName>
                                        </p:attrNameLst>
                                      </p:cBhvr>
                                      <p:to>
                                        <p:strVal val="visible"/>
                                      </p:to>
                                    </p:set>
                                    <p:animEffect transition="out" filter="fade">
                                      <p:cBhvr additive="base" accumulate="none">
                                        <p:cTn id="1269" dur="227" fill="hold">
                                          <p:stCondLst>
                                            <p:cond delay="1590"/>
                                          </p:stCondLst>
                                        </p:cTn>
                                        <p:tgtEl>
                                          <p:spTgt spid="212"/>
                                        </p:tgtEl>
                                      </p:cBhvr>
                                    </p:animEffect>
                                    <p:animEffect transition="in" filter="fade">
                                      <p:cBhvr additive="base" accumulate="none">
                                        <p:cTn id="1270" dur="227" fill="hold">
                                          <p:stCondLst>
                                            <p:cond delay="0"/>
                                          </p:stCondLst>
                                        </p:cTn>
                                        <p:tgtEl>
                                          <p:spTgt spid="212"/>
                                        </p:tgtEl>
                                      </p:cBhvr>
                                    </p:animEffect>
                                    <p:set>
                                      <p:cBhvr additive="base" accumulate="none">
                                        <p:cTn id="1271" dur="1" fill="hold">
                                          <p:stCondLst>
                                            <p:cond delay="1816"/>
                                          </p:stCondLst>
                                        </p:cTn>
                                        <p:tgtEl>
                                          <p:spTgt spid="212"/>
                                        </p:tgtEl>
                                        <p:attrNameLst>
                                          <p:attrName>style.visibility</p:attrName>
                                        </p:attrNameLst>
                                      </p:cBhvr>
                                      <p:to>
                                        <p:strVal val="hidden"/>
                                      </p:to>
                                    </p:set>
                                    <p:set>
                                      <p:cBhvr additive="base" accumulate="none">
                                        <p:cTn id="1272" dur="2090" fill="hold">
                                          <p:stCondLst>
                                            <p:cond delay="0"/>
                                          </p:stCondLst>
                                        </p:cTn>
                                        <p:tgtEl>
                                          <p:spTgt spid="212"/>
                                        </p:tgtEl>
                                        <p:attrNameLst>
                                          <p:attrName/>
                                        </p:attrNameLst>
                                      </p:cBhvr>
                                      <p:to>
                                        <p:strVal val=""/>
                                      </p:to>
                                    </p:set>
                                  </p:childTnLst>
                                </p:cTn>
                              </p:par>
                              <p:par>
                                <p:cTn id="1273"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1274" dur="2965" spd="-100000" fill="hold"/>
                                        <p:tgtEl>
                                          <p:spTgt spid="212"/>
                                        </p:tgtEl>
                                        <p:attrNameLst>
                                          <p:attrName>ppt_x</p:attrName>
                                          <p:attrName>ppt_y</p:attrName>
                                        </p:attrNameLst>
                                      </p:cBhvr>
                                      <p:rCtr x="12422" y="-12083"/>
                                    </p:animMotion>
                                  </p:childTnLst>
                                </p:cTn>
                              </p:par>
                              <p:par>
                                <p:cTn id="1275" presetID="10" presetClass="entr" presetSubtype="0" repeatCount="indefinite" fill="hold" grpId="0" nodeType="withEffect">
                                  <p:stCondLst>
                                    <p:cond delay="0"/>
                                  </p:stCondLst>
                                  <p:childTnLst>
                                    <p:set>
                                      <p:cBhvr>
                                        <p:cTn id="1276" dur="1" fill="hold">
                                          <p:stCondLst>
                                            <p:cond delay="0"/>
                                          </p:stCondLst>
                                        </p:cTn>
                                        <p:tgtEl>
                                          <p:spTgt spid="213"/>
                                        </p:tgtEl>
                                        <p:attrNameLst>
                                          <p:attrName>style.visibility</p:attrName>
                                        </p:attrNameLst>
                                      </p:cBhvr>
                                      <p:to>
                                        <p:strVal val="visible"/>
                                      </p:to>
                                    </p:set>
                                    <p:animEffect transition="out" filter="fade">
                                      <p:cBhvr additive="base" accumulate="none">
                                        <p:cTn id="1277" dur="345" fill="hold">
                                          <p:stCondLst>
                                            <p:cond delay="2417"/>
                                          </p:stCondLst>
                                        </p:cTn>
                                        <p:tgtEl>
                                          <p:spTgt spid="213"/>
                                        </p:tgtEl>
                                      </p:cBhvr>
                                    </p:animEffect>
                                    <p:animEffect transition="in" filter="fade">
                                      <p:cBhvr additive="base" accumulate="none">
                                        <p:cTn id="1278" dur="345" fill="hold">
                                          <p:stCondLst>
                                            <p:cond delay="0"/>
                                          </p:stCondLst>
                                        </p:cTn>
                                        <p:tgtEl>
                                          <p:spTgt spid="213"/>
                                        </p:tgtEl>
                                      </p:cBhvr>
                                    </p:animEffect>
                                    <p:set>
                                      <p:cBhvr additive="base" accumulate="none">
                                        <p:cTn id="1279" dur="1" fill="hold">
                                          <p:stCondLst>
                                            <p:cond delay="2761"/>
                                          </p:stCondLst>
                                        </p:cTn>
                                        <p:tgtEl>
                                          <p:spTgt spid="213"/>
                                        </p:tgtEl>
                                        <p:attrNameLst>
                                          <p:attrName>style.visibility</p:attrName>
                                        </p:attrNameLst>
                                      </p:cBhvr>
                                      <p:to>
                                        <p:strVal val="hidden"/>
                                      </p:to>
                                    </p:set>
                                    <p:set>
                                      <p:cBhvr additive="base" accumulate="none">
                                        <p:cTn id="1280" dur="3177" fill="hold">
                                          <p:stCondLst>
                                            <p:cond delay="0"/>
                                          </p:stCondLst>
                                        </p:cTn>
                                        <p:tgtEl>
                                          <p:spTgt spid="213"/>
                                        </p:tgtEl>
                                        <p:attrNameLst>
                                          <p:attrName/>
                                        </p:attrNameLst>
                                      </p:cBhvr>
                                      <p:to>
                                        <p:strVal val=""/>
                                      </p:to>
                                    </p:set>
                                  </p:childTnLst>
                                </p:cTn>
                              </p:par>
                              <p:par>
                                <p:cTn id="1281" presetID="0" presetClass="path" presetSubtype="0" repeatCount="indefinite" fill="hold" grpId="1" nodeType="withEffect">
                                  <p:stCondLst>
                                    <p:cond delay="0"/>
                                  </p:stCondLst>
                                  <p:childTnLst>
                                    <p:animMotion origin="layout" path="M 4.79167E-6 -2.96296E-6 C 0.0332 -0.23611 0.04309 -0.23703 0.13763 -0.34768 " pathEditMode="relative" rAng="0" ptsTypes="AA">
                                      <p:cBhvr>
                                        <p:cTn id="1282" dur="3510" spd="-100000" fill="hold"/>
                                        <p:tgtEl>
                                          <p:spTgt spid="213"/>
                                        </p:tgtEl>
                                        <p:attrNameLst>
                                          <p:attrName>ppt_x</p:attrName>
                                          <p:attrName>ppt_y</p:attrName>
                                        </p:attrNameLst>
                                      </p:cBhvr>
                                      <p:rCtr x="6875" y="-17384"/>
                                    </p:animMotion>
                                  </p:childTnLst>
                                </p:cTn>
                              </p:par>
                              <p:par>
                                <p:cTn id="1283" presetID="10" presetClass="entr" presetSubtype="0" repeatCount="indefinite" fill="hold" grpId="0" nodeType="withEffect">
                                  <p:stCondLst>
                                    <p:cond delay="0"/>
                                  </p:stCondLst>
                                  <p:childTnLst>
                                    <p:set>
                                      <p:cBhvr>
                                        <p:cTn id="1284" dur="1" fill="hold">
                                          <p:stCondLst>
                                            <p:cond delay="0"/>
                                          </p:stCondLst>
                                        </p:cTn>
                                        <p:tgtEl>
                                          <p:spTgt spid="214"/>
                                        </p:tgtEl>
                                        <p:attrNameLst>
                                          <p:attrName>style.visibility</p:attrName>
                                        </p:attrNameLst>
                                      </p:cBhvr>
                                      <p:to>
                                        <p:strVal val="visible"/>
                                      </p:to>
                                    </p:set>
                                    <p:animEffect transition="out" filter="fade">
                                      <p:cBhvr additive="base" accumulate="none">
                                        <p:cTn id="1285" dur="419" fill="hold">
                                          <p:stCondLst>
                                            <p:cond delay="2934"/>
                                          </p:stCondLst>
                                        </p:cTn>
                                        <p:tgtEl>
                                          <p:spTgt spid="214"/>
                                        </p:tgtEl>
                                      </p:cBhvr>
                                    </p:animEffect>
                                    <p:animEffect transition="in" filter="fade">
                                      <p:cBhvr additive="base" accumulate="none">
                                        <p:cTn id="1286" dur="419" fill="hold">
                                          <p:stCondLst>
                                            <p:cond delay="0"/>
                                          </p:stCondLst>
                                        </p:cTn>
                                        <p:tgtEl>
                                          <p:spTgt spid="214"/>
                                        </p:tgtEl>
                                      </p:cBhvr>
                                    </p:animEffect>
                                    <p:set>
                                      <p:cBhvr additive="base" accumulate="none">
                                        <p:cTn id="1287" dur="1" fill="hold">
                                          <p:stCondLst>
                                            <p:cond delay="3351"/>
                                          </p:stCondLst>
                                        </p:cTn>
                                        <p:tgtEl>
                                          <p:spTgt spid="214"/>
                                        </p:tgtEl>
                                        <p:attrNameLst>
                                          <p:attrName>style.visibility</p:attrName>
                                        </p:attrNameLst>
                                      </p:cBhvr>
                                      <p:to>
                                        <p:strVal val="hidden"/>
                                      </p:to>
                                    </p:set>
                                    <p:set>
                                      <p:cBhvr additive="base" accumulate="none">
                                        <p:cTn id="1288" dur="3856" fill="hold">
                                          <p:stCondLst>
                                            <p:cond delay="0"/>
                                          </p:stCondLst>
                                        </p:cTn>
                                        <p:tgtEl>
                                          <p:spTgt spid="214"/>
                                        </p:tgtEl>
                                        <p:attrNameLst>
                                          <p:attrName/>
                                        </p:attrNameLst>
                                      </p:cBhvr>
                                      <p:to>
                                        <p:strVal val=""/>
                                      </p:to>
                                    </p:set>
                                  </p:childTnLst>
                                </p:cTn>
                              </p:par>
                              <p:par>
                                <p:cTn id="1289" presetID="0" presetClass="path" presetSubtype="0" repeatCount="indefinite" fill="hold" grpId="1" nodeType="withEffect">
                                  <p:stCondLst>
                                    <p:cond delay="0"/>
                                  </p:stCondLst>
                                  <p:childTnLst>
                                    <p:animMotion origin="layout" path="M 0.00013 1.11111E-6 C 0.00156 -0.15486 -0.16419 -0.17778 -0.12565 -0.34954 " pathEditMode="relative" rAng="0" ptsTypes="AA">
                                      <p:cBhvr>
                                        <p:cTn id="1290" dur="2662" spd="-100000" fill="hold"/>
                                        <p:tgtEl>
                                          <p:spTgt spid="214"/>
                                        </p:tgtEl>
                                        <p:attrNameLst>
                                          <p:attrName>ppt_x</p:attrName>
                                          <p:attrName>ppt_y</p:attrName>
                                        </p:attrNameLst>
                                      </p:cBhvr>
                                      <p:rCtr x="-6589" y="-17477"/>
                                    </p:animMotion>
                                  </p:childTnLst>
                                </p:cTn>
                              </p:par>
                              <p:par>
                                <p:cTn id="1291" presetID="10" presetClass="entr" presetSubtype="0" repeatCount="indefinite" fill="hold" grpId="0" nodeType="withEffect">
                                  <p:stCondLst>
                                    <p:cond delay="0"/>
                                  </p:stCondLst>
                                  <p:childTnLst>
                                    <p:set>
                                      <p:cBhvr>
                                        <p:cTn id="1292" dur="1" fill="hold">
                                          <p:stCondLst>
                                            <p:cond delay="0"/>
                                          </p:stCondLst>
                                        </p:cTn>
                                        <p:tgtEl>
                                          <p:spTgt spid="198"/>
                                        </p:tgtEl>
                                        <p:attrNameLst>
                                          <p:attrName>style.visibility</p:attrName>
                                        </p:attrNameLst>
                                      </p:cBhvr>
                                      <p:to>
                                        <p:strVal val="visible"/>
                                      </p:to>
                                    </p:set>
                                    <p:animEffect transition="out" filter="fade">
                                      <p:cBhvr additive="base" accumulate="none">
                                        <p:cTn id="1293" dur="355" fill="hold">
                                          <p:stCondLst>
                                            <p:cond delay="2487"/>
                                          </p:stCondLst>
                                        </p:cTn>
                                        <p:tgtEl>
                                          <p:spTgt spid="198"/>
                                        </p:tgtEl>
                                      </p:cBhvr>
                                    </p:animEffect>
                                    <p:animEffect transition="in" filter="fade">
                                      <p:cBhvr additive="base" accumulate="none">
                                        <p:cTn id="1294" dur="355" fill="hold">
                                          <p:stCondLst>
                                            <p:cond delay="0"/>
                                          </p:stCondLst>
                                        </p:cTn>
                                        <p:tgtEl>
                                          <p:spTgt spid="198"/>
                                        </p:tgtEl>
                                      </p:cBhvr>
                                    </p:animEffect>
                                    <p:set>
                                      <p:cBhvr additive="base" accumulate="none">
                                        <p:cTn id="1295" dur="1" fill="hold">
                                          <p:stCondLst>
                                            <p:cond delay="2841"/>
                                          </p:stCondLst>
                                        </p:cTn>
                                        <p:tgtEl>
                                          <p:spTgt spid="198"/>
                                        </p:tgtEl>
                                        <p:attrNameLst>
                                          <p:attrName>style.visibility</p:attrName>
                                        </p:attrNameLst>
                                      </p:cBhvr>
                                      <p:to>
                                        <p:strVal val="hidden"/>
                                      </p:to>
                                    </p:set>
                                    <p:set>
                                      <p:cBhvr additive="base" accumulate="none">
                                        <p:cTn id="1296" dur="3269" fill="hold">
                                          <p:stCondLst>
                                            <p:cond delay="0"/>
                                          </p:stCondLst>
                                        </p:cTn>
                                        <p:tgtEl>
                                          <p:spTgt spid="198"/>
                                        </p:tgtEl>
                                        <p:attrNameLst>
                                          <p:attrName/>
                                        </p:attrNameLst>
                                      </p:cBhvr>
                                      <p:to>
                                        <p:strVal val=""/>
                                      </p:to>
                                    </p:set>
                                  </p:childTnLst>
                                </p:cTn>
                              </p:par>
                              <p:par>
                                <p:cTn id="1297" presetID="0" presetClass="path" presetSubtype="0" repeatCount="indefinite" fill="hold" grpId="1" nodeType="withEffect">
                                  <p:stCondLst>
                                    <p:cond delay="0"/>
                                  </p:stCondLst>
                                  <p:childTnLst>
                                    <p:animMotion origin="layout" path="M 2.08333E-7 -2.59259E-6 C 0.07122 -0.04398 0.06237 -0.16273 0.0901 -0.27847 " pathEditMode="relative" rAng="0" ptsTypes="AA">
                                      <p:cBhvr>
                                        <p:cTn id="1298" dur="2820" spd="-100000" fill="hold"/>
                                        <p:tgtEl>
                                          <p:spTgt spid="198"/>
                                        </p:tgtEl>
                                        <p:attrNameLst>
                                          <p:attrName>ppt_x</p:attrName>
                                          <p:attrName>ppt_y</p:attrName>
                                        </p:attrNameLst>
                                      </p:cBhvr>
                                      <p:rCtr x="4505" y="-13935"/>
                                    </p:animMotion>
                                  </p:childTnLst>
                                </p:cTn>
                              </p:par>
                              <p:par>
                                <p:cTn id="1299" presetID="10" presetClass="entr" presetSubtype="0" repeatCount="indefinite" fill="hold" grpId="0" nodeType="withEffect">
                                  <p:stCondLst>
                                    <p:cond delay="0"/>
                                  </p:stCondLst>
                                  <p:childTnLst>
                                    <p:set>
                                      <p:cBhvr>
                                        <p:cTn id="1300" dur="1" fill="hold">
                                          <p:stCondLst>
                                            <p:cond delay="0"/>
                                          </p:stCondLst>
                                        </p:cTn>
                                        <p:tgtEl>
                                          <p:spTgt spid="215"/>
                                        </p:tgtEl>
                                        <p:attrNameLst>
                                          <p:attrName>style.visibility</p:attrName>
                                        </p:attrNameLst>
                                      </p:cBhvr>
                                      <p:to>
                                        <p:strVal val="visible"/>
                                      </p:to>
                                    </p:set>
                                    <p:animEffect transition="out" filter="fade">
                                      <p:cBhvr additive="base" accumulate="none">
                                        <p:cTn id="1301" dur="293" fill="hold">
                                          <p:stCondLst>
                                            <p:cond delay="2051"/>
                                          </p:stCondLst>
                                        </p:cTn>
                                        <p:tgtEl>
                                          <p:spTgt spid="215"/>
                                        </p:tgtEl>
                                      </p:cBhvr>
                                    </p:animEffect>
                                    <p:animEffect transition="in" filter="fade">
                                      <p:cBhvr additive="base" accumulate="none">
                                        <p:cTn id="1302" dur="293" fill="hold">
                                          <p:stCondLst>
                                            <p:cond delay="0"/>
                                          </p:stCondLst>
                                        </p:cTn>
                                        <p:tgtEl>
                                          <p:spTgt spid="215"/>
                                        </p:tgtEl>
                                      </p:cBhvr>
                                    </p:animEffect>
                                    <p:set>
                                      <p:cBhvr additive="base" accumulate="none">
                                        <p:cTn id="1303" dur="1" fill="hold">
                                          <p:stCondLst>
                                            <p:cond delay="2343"/>
                                          </p:stCondLst>
                                        </p:cTn>
                                        <p:tgtEl>
                                          <p:spTgt spid="215"/>
                                        </p:tgtEl>
                                        <p:attrNameLst>
                                          <p:attrName>style.visibility</p:attrName>
                                        </p:attrNameLst>
                                      </p:cBhvr>
                                      <p:to>
                                        <p:strVal val="hidden"/>
                                      </p:to>
                                    </p:set>
                                    <p:set>
                                      <p:cBhvr additive="base" accumulate="none">
                                        <p:cTn id="1304" dur="2695" fill="hold">
                                          <p:stCondLst>
                                            <p:cond delay="0"/>
                                          </p:stCondLst>
                                        </p:cTn>
                                        <p:tgtEl>
                                          <p:spTgt spid="215"/>
                                        </p:tgtEl>
                                        <p:attrNameLst>
                                          <p:attrName/>
                                        </p:attrNameLst>
                                      </p:cBhvr>
                                      <p:to>
                                        <p:strVal val=""/>
                                      </p:to>
                                    </p:set>
                                  </p:childTnLst>
                                </p:cTn>
                              </p:par>
                              <p:par>
                                <p:cTn id="1305" presetID="0" presetClass="path" presetSubtype="0" repeatCount="indefinite" fill="hold" grpId="1" nodeType="withEffect">
                                  <p:stCondLst>
                                    <p:cond delay="0"/>
                                  </p:stCondLst>
                                  <p:childTnLst>
                                    <p:animMotion origin="layout" path="M 1.875E-6 7.40741E-7 C 0.00377 -0.22477 0.15403 -0.14282 0.13372 -0.2912 " pathEditMode="relative" rAng="0" ptsTypes="AA">
                                      <p:cBhvr>
                                        <p:cTn id="1306" dur="2298" spd="-100000" fill="hold"/>
                                        <p:tgtEl>
                                          <p:spTgt spid="215"/>
                                        </p:tgtEl>
                                        <p:attrNameLst>
                                          <p:attrName>ppt_x</p:attrName>
                                          <p:attrName>ppt_y</p:attrName>
                                        </p:attrNameLst>
                                      </p:cBhvr>
                                      <p:rCtr x="6771" y="-14560"/>
                                    </p:animMotion>
                                  </p:childTnLst>
                                </p:cTn>
                              </p:par>
                              <p:par>
                                <p:cTn id="1307" presetID="10" presetClass="entr" presetSubtype="0" repeatCount="indefinite" fill="hold" grpId="0" nodeType="withEffect">
                                  <p:stCondLst>
                                    <p:cond delay="0"/>
                                  </p:stCondLst>
                                  <p:childTnLst>
                                    <p:set>
                                      <p:cBhvr>
                                        <p:cTn id="1308" dur="1" fill="hold">
                                          <p:stCondLst>
                                            <p:cond delay="0"/>
                                          </p:stCondLst>
                                        </p:cTn>
                                        <p:tgtEl>
                                          <p:spTgt spid="216"/>
                                        </p:tgtEl>
                                        <p:attrNameLst>
                                          <p:attrName>style.visibility</p:attrName>
                                        </p:attrNameLst>
                                      </p:cBhvr>
                                      <p:to>
                                        <p:strVal val="visible"/>
                                      </p:to>
                                    </p:set>
                                    <p:animEffect transition="out" filter="fade">
                                      <p:cBhvr additive="base" accumulate="none">
                                        <p:cTn id="1309" dur="336" fill="hold">
                                          <p:stCondLst>
                                            <p:cond delay="2355"/>
                                          </p:stCondLst>
                                        </p:cTn>
                                        <p:tgtEl>
                                          <p:spTgt spid="216"/>
                                        </p:tgtEl>
                                      </p:cBhvr>
                                    </p:animEffect>
                                    <p:animEffect transition="in" filter="fade">
                                      <p:cBhvr additive="base" accumulate="none">
                                        <p:cTn id="1310" dur="336" fill="hold">
                                          <p:stCondLst>
                                            <p:cond delay="0"/>
                                          </p:stCondLst>
                                        </p:cTn>
                                        <p:tgtEl>
                                          <p:spTgt spid="216"/>
                                        </p:tgtEl>
                                      </p:cBhvr>
                                    </p:animEffect>
                                    <p:set>
                                      <p:cBhvr additive="base" accumulate="none">
                                        <p:cTn id="1311" dur="1" fill="hold">
                                          <p:stCondLst>
                                            <p:cond delay="2690"/>
                                          </p:stCondLst>
                                        </p:cTn>
                                        <p:tgtEl>
                                          <p:spTgt spid="216"/>
                                        </p:tgtEl>
                                        <p:attrNameLst>
                                          <p:attrName>style.visibility</p:attrName>
                                        </p:attrNameLst>
                                      </p:cBhvr>
                                      <p:to>
                                        <p:strVal val="hidden"/>
                                      </p:to>
                                    </p:set>
                                    <p:set>
                                      <p:cBhvr additive="base" accumulate="none">
                                        <p:cTn id="1312" dur="3095" fill="hold">
                                          <p:stCondLst>
                                            <p:cond delay="0"/>
                                          </p:stCondLst>
                                        </p:cTn>
                                        <p:tgtEl>
                                          <p:spTgt spid="216"/>
                                        </p:tgtEl>
                                        <p:attrNameLst>
                                          <p:attrName/>
                                        </p:attrNameLst>
                                      </p:cBhvr>
                                      <p:to>
                                        <p:strVal val=""/>
                                      </p:to>
                                    </p:set>
                                  </p:childTnLst>
                                </p:cTn>
                              </p:par>
                              <p:par>
                                <p:cTn id="131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14" dur="3846" spd="-100000" fill="hold"/>
                                        <p:tgtEl>
                                          <p:spTgt spid="216"/>
                                        </p:tgtEl>
                                        <p:attrNameLst>
                                          <p:attrName>ppt_x</p:attrName>
                                          <p:attrName>ppt_y</p:attrName>
                                        </p:attrNameLst>
                                      </p:cBhvr>
                                      <p:rCtr x="8138" y="-1852"/>
                                    </p:animMotion>
                                  </p:childTnLst>
                                </p:cTn>
                              </p:par>
                              <p:par>
                                <p:cTn id="1315" presetID="10" presetClass="entr" presetSubtype="0" repeatCount="indefinite" fill="hold" grpId="0" nodeType="withEffect">
                                  <p:stCondLst>
                                    <p:cond delay="0"/>
                                  </p:stCondLst>
                                  <p:childTnLst>
                                    <p:set>
                                      <p:cBhvr>
                                        <p:cTn id="1316" dur="1" fill="hold">
                                          <p:stCondLst>
                                            <p:cond delay="0"/>
                                          </p:stCondLst>
                                        </p:cTn>
                                        <p:tgtEl>
                                          <p:spTgt spid="217"/>
                                        </p:tgtEl>
                                        <p:attrNameLst>
                                          <p:attrName>style.visibility</p:attrName>
                                        </p:attrNameLst>
                                      </p:cBhvr>
                                      <p:to>
                                        <p:strVal val="visible"/>
                                      </p:to>
                                    </p:set>
                                    <p:animEffect transition="out" filter="fade">
                                      <p:cBhvr additive="base" accumulate="none">
                                        <p:cTn id="1317" dur="402" fill="hold">
                                          <p:stCondLst>
                                            <p:cond delay="2811"/>
                                          </p:stCondLst>
                                        </p:cTn>
                                        <p:tgtEl>
                                          <p:spTgt spid="217"/>
                                        </p:tgtEl>
                                      </p:cBhvr>
                                    </p:animEffect>
                                    <p:animEffect transition="in" filter="fade">
                                      <p:cBhvr additive="base" accumulate="none">
                                        <p:cTn id="1318" dur="402" fill="hold">
                                          <p:stCondLst>
                                            <p:cond delay="0"/>
                                          </p:stCondLst>
                                        </p:cTn>
                                        <p:tgtEl>
                                          <p:spTgt spid="217"/>
                                        </p:tgtEl>
                                      </p:cBhvr>
                                    </p:animEffect>
                                    <p:set>
                                      <p:cBhvr additive="base" accumulate="none">
                                        <p:cTn id="1319" dur="1" fill="hold">
                                          <p:stCondLst>
                                            <p:cond delay="3211"/>
                                          </p:stCondLst>
                                        </p:cTn>
                                        <p:tgtEl>
                                          <p:spTgt spid="217"/>
                                        </p:tgtEl>
                                        <p:attrNameLst>
                                          <p:attrName>style.visibility</p:attrName>
                                        </p:attrNameLst>
                                      </p:cBhvr>
                                      <p:to>
                                        <p:strVal val="hidden"/>
                                      </p:to>
                                    </p:set>
                                    <p:set>
                                      <p:cBhvr additive="base" accumulate="none">
                                        <p:cTn id="1320" dur="3694" fill="hold">
                                          <p:stCondLst>
                                            <p:cond delay="0"/>
                                          </p:stCondLst>
                                        </p:cTn>
                                        <p:tgtEl>
                                          <p:spTgt spid="217"/>
                                        </p:tgtEl>
                                        <p:attrNameLst>
                                          <p:attrName/>
                                        </p:attrNameLst>
                                      </p:cBhvr>
                                      <p:to>
                                        <p:strVal val=""/>
                                      </p:to>
                                    </p:set>
                                  </p:childTnLst>
                                </p:cTn>
                              </p:par>
                              <p:par>
                                <p:cTn id="1321" presetID="0" presetClass="path" presetSubtype="0" repeatCount="indefinite" fill="hold" grpId="1" nodeType="withEffect">
                                  <p:stCondLst>
                                    <p:cond delay="0"/>
                                  </p:stCondLst>
                                  <p:childTnLst>
                                    <p:animMotion origin="layout" path="M -1.875E-6 7.40741E-7 C 0.00104 -0.11574 -0.11797 -0.13287 -0.09036 -0.26157 " pathEditMode="relative" rAng="0" ptsTypes="AA">
                                      <p:cBhvr>
                                        <p:cTn id="1322" dur="3652" spd="-100000" fill="hold"/>
                                        <p:tgtEl>
                                          <p:spTgt spid="217"/>
                                        </p:tgtEl>
                                        <p:attrNameLst>
                                          <p:attrName>ppt_x</p:attrName>
                                          <p:attrName>ppt_y</p:attrName>
                                        </p:attrNameLst>
                                      </p:cBhvr>
                                      <p:rCtr x="-4727" y="-13079"/>
                                    </p:animMotion>
                                  </p:childTnLst>
                                </p:cTn>
                              </p:par>
                              <p:par>
                                <p:cTn id="1323" presetID="10" presetClass="entr" presetSubtype="0" repeatCount="indefinite" fill="hold" grpId="0" nodeType="withEffect">
                                  <p:stCondLst>
                                    <p:cond delay="0"/>
                                  </p:stCondLst>
                                  <p:childTnLst>
                                    <p:set>
                                      <p:cBhvr>
                                        <p:cTn id="1324" dur="1" fill="hold">
                                          <p:stCondLst>
                                            <p:cond delay="0"/>
                                          </p:stCondLst>
                                        </p:cTn>
                                        <p:tgtEl>
                                          <p:spTgt spid="218"/>
                                        </p:tgtEl>
                                        <p:attrNameLst>
                                          <p:attrName>style.visibility</p:attrName>
                                        </p:attrNameLst>
                                      </p:cBhvr>
                                      <p:to>
                                        <p:strVal val="visible"/>
                                      </p:to>
                                    </p:set>
                                    <p:animEffect transition="out" filter="fade">
                                      <p:cBhvr additive="base" accumulate="none">
                                        <p:cTn id="1325" dur="364" fill="hold">
                                          <p:stCondLst>
                                            <p:cond delay="2545"/>
                                          </p:stCondLst>
                                        </p:cTn>
                                        <p:tgtEl>
                                          <p:spTgt spid="218"/>
                                        </p:tgtEl>
                                      </p:cBhvr>
                                    </p:animEffect>
                                    <p:animEffect transition="in" filter="fade">
                                      <p:cBhvr additive="base" accumulate="none">
                                        <p:cTn id="1326" dur="364" fill="hold">
                                          <p:stCondLst>
                                            <p:cond delay="0"/>
                                          </p:stCondLst>
                                        </p:cTn>
                                        <p:tgtEl>
                                          <p:spTgt spid="218"/>
                                        </p:tgtEl>
                                      </p:cBhvr>
                                    </p:animEffect>
                                    <p:set>
                                      <p:cBhvr additive="base" accumulate="none">
                                        <p:cTn id="1327" dur="1" fill="hold">
                                          <p:stCondLst>
                                            <p:cond delay="2907"/>
                                          </p:stCondLst>
                                        </p:cTn>
                                        <p:tgtEl>
                                          <p:spTgt spid="218"/>
                                        </p:tgtEl>
                                        <p:attrNameLst>
                                          <p:attrName>style.visibility</p:attrName>
                                        </p:attrNameLst>
                                      </p:cBhvr>
                                      <p:to>
                                        <p:strVal val="hidden"/>
                                      </p:to>
                                    </p:set>
                                    <p:set>
                                      <p:cBhvr additive="base" accumulate="none">
                                        <p:cTn id="1328" dur="3345" fill="hold">
                                          <p:stCondLst>
                                            <p:cond delay="0"/>
                                          </p:stCondLst>
                                        </p:cTn>
                                        <p:tgtEl>
                                          <p:spTgt spid="218"/>
                                        </p:tgtEl>
                                        <p:attrNameLst>
                                          <p:attrName/>
                                        </p:attrNameLst>
                                      </p:cBhvr>
                                      <p:to>
                                        <p:strVal val=""/>
                                      </p:to>
                                    </p:set>
                                  </p:childTnLst>
                                </p:cTn>
                              </p:par>
                              <p:par>
                                <p:cTn id="1329" presetID="0" presetClass="path" presetSubtype="0" repeatCount="indefinite" fill="hold" grpId="1" nodeType="withEffect">
                                  <p:stCondLst>
                                    <p:cond delay="0"/>
                                  </p:stCondLst>
                                  <p:childTnLst>
                                    <p:animMotion origin="layout" path="M -3.75E-6 2.96296E-6 C 0.1069 -0.07315 0.10586 -0.1625 0.1336 -0.29121 " pathEditMode="relative" rAng="0" ptsTypes="AA">
                                      <p:cBhvr>
                                        <p:cTn id="1330" dur="3444" spd="-100000" fill="hold"/>
                                        <p:tgtEl>
                                          <p:spTgt spid="218"/>
                                        </p:tgtEl>
                                        <p:attrNameLst>
                                          <p:attrName>ppt_x</p:attrName>
                                          <p:attrName>ppt_y</p:attrName>
                                        </p:attrNameLst>
                                      </p:cBhvr>
                                      <p:rCtr x="6680" y="-14560"/>
                                    </p:animMotion>
                                  </p:childTnLst>
                                </p:cTn>
                              </p:par>
                              <p:par>
                                <p:cTn id="1331" presetID="10" presetClass="entr" presetSubtype="0" repeatCount="indefinite" fill="hold" grpId="0" nodeType="withEffect">
                                  <p:stCondLst>
                                    <p:cond delay="0"/>
                                  </p:stCondLst>
                                  <p:childTnLst>
                                    <p:set>
                                      <p:cBhvr>
                                        <p:cTn id="1332" dur="1" fill="hold">
                                          <p:stCondLst>
                                            <p:cond delay="0"/>
                                          </p:stCondLst>
                                        </p:cTn>
                                        <p:tgtEl>
                                          <p:spTgt spid="219"/>
                                        </p:tgtEl>
                                        <p:attrNameLst>
                                          <p:attrName>style.visibility</p:attrName>
                                        </p:attrNameLst>
                                      </p:cBhvr>
                                      <p:to>
                                        <p:strVal val="visible"/>
                                      </p:to>
                                    </p:set>
                                    <p:animEffect transition="out" filter="fade">
                                      <p:cBhvr additive="base" accumulate="none">
                                        <p:cTn id="1333" dur="277" fill="hold">
                                          <p:stCondLst>
                                            <p:cond delay="1937"/>
                                          </p:stCondLst>
                                        </p:cTn>
                                        <p:tgtEl>
                                          <p:spTgt spid="219"/>
                                        </p:tgtEl>
                                      </p:cBhvr>
                                    </p:animEffect>
                                    <p:animEffect transition="in" filter="fade">
                                      <p:cBhvr additive="base" accumulate="none">
                                        <p:cTn id="1334" dur="277" fill="hold">
                                          <p:stCondLst>
                                            <p:cond delay="0"/>
                                          </p:stCondLst>
                                        </p:cTn>
                                        <p:tgtEl>
                                          <p:spTgt spid="219"/>
                                        </p:tgtEl>
                                      </p:cBhvr>
                                    </p:animEffect>
                                    <p:set>
                                      <p:cBhvr additive="base" accumulate="none">
                                        <p:cTn id="1335" dur="1" fill="hold">
                                          <p:stCondLst>
                                            <p:cond delay="2213"/>
                                          </p:stCondLst>
                                        </p:cTn>
                                        <p:tgtEl>
                                          <p:spTgt spid="219"/>
                                        </p:tgtEl>
                                        <p:attrNameLst>
                                          <p:attrName>style.visibility</p:attrName>
                                        </p:attrNameLst>
                                      </p:cBhvr>
                                      <p:to>
                                        <p:strVal val="hidden"/>
                                      </p:to>
                                    </p:set>
                                    <p:set>
                                      <p:cBhvr additive="base" accumulate="none">
                                        <p:cTn id="1336" dur="2546" fill="hold">
                                          <p:stCondLst>
                                            <p:cond delay="0"/>
                                          </p:stCondLst>
                                        </p:cTn>
                                        <p:tgtEl>
                                          <p:spTgt spid="219"/>
                                        </p:tgtEl>
                                        <p:attrNameLst>
                                          <p:attrName/>
                                        </p:attrNameLst>
                                      </p:cBhvr>
                                      <p:to>
                                        <p:strVal val=""/>
                                      </p:to>
                                    </p:set>
                                  </p:childTnLst>
                                </p:cTn>
                              </p:par>
                              <p:par>
                                <p:cTn id="1337" presetID="0" presetClass="path" presetSubtype="0" repeatCount="indefinite" fill="hold" grpId="1" nodeType="withEffect">
                                  <p:stCondLst>
                                    <p:cond delay="0"/>
                                  </p:stCondLst>
                                  <p:childTnLst>
                                    <p:animMotion origin="layout" path="M 8.33333E-7 -4.07407E-6 C 0.07604 -0.05301 0.06667 -0.19606 0.09635 -0.33518 " pathEditMode="relative" rAng="0" ptsTypes="AA">
                                      <p:cBhvr>
                                        <p:cTn id="1338" dur="3347" spd="-100000" fill="hold"/>
                                        <p:tgtEl>
                                          <p:spTgt spid="219"/>
                                        </p:tgtEl>
                                        <p:attrNameLst>
                                          <p:attrName>ppt_x</p:attrName>
                                          <p:attrName>ppt_y</p:attrName>
                                        </p:attrNameLst>
                                      </p:cBhvr>
                                      <p:rCtr x="4818" y="-16759"/>
                                    </p:animMotion>
                                  </p:childTnLst>
                                </p:cTn>
                              </p:par>
                              <p:par>
                                <p:cTn id="1339" presetID="10" presetClass="entr" presetSubtype="0" repeatCount="indefinite" fill="hold" grpId="0" nodeType="withEffect">
                                  <p:stCondLst>
                                    <p:cond delay="0"/>
                                  </p:stCondLst>
                                  <p:childTnLst>
                                    <p:set>
                                      <p:cBhvr>
                                        <p:cTn id="1340" dur="1" fill="hold">
                                          <p:stCondLst>
                                            <p:cond delay="0"/>
                                          </p:stCondLst>
                                        </p:cTn>
                                        <p:tgtEl>
                                          <p:spTgt spid="220"/>
                                        </p:tgtEl>
                                        <p:attrNameLst>
                                          <p:attrName>style.visibility</p:attrName>
                                        </p:attrNameLst>
                                      </p:cBhvr>
                                      <p:to>
                                        <p:strVal val="visible"/>
                                      </p:to>
                                    </p:set>
                                    <p:animEffect transition="out" filter="fade">
                                      <p:cBhvr additive="base" accumulate="none">
                                        <p:cTn id="1341" dur="345" fill="hold">
                                          <p:stCondLst>
                                            <p:cond delay="2417"/>
                                          </p:stCondLst>
                                        </p:cTn>
                                        <p:tgtEl>
                                          <p:spTgt spid="220"/>
                                        </p:tgtEl>
                                      </p:cBhvr>
                                    </p:animEffect>
                                    <p:animEffect transition="in" filter="fade">
                                      <p:cBhvr additive="base" accumulate="none">
                                        <p:cTn id="1342" dur="345" fill="hold">
                                          <p:stCondLst>
                                            <p:cond delay="0"/>
                                          </p:stCondLst>
                                        </p:cTn>
                                        <p:tgtEl>
                                          <p:spTgt spid="220"/>
                                        </p:tgtEl>
                                      </p:cBhvr>
                                    </p:animEffect>
                                    <p:set>
                                      <p:cBhvr additive="base" accumulate="none">
                                        <p:cTn id="1343" dur="1" fill="hold">
                                          <p:stCondLst>
                                            <p:cond delay="2761"/>
                                          </p:stCondLst>
                                        </p:cTn>
                                        <p:tgtEl>
                                          <p:spTgt spid="220"/>
                                        </p:tgtEl>
                                        <p:attrNameLst>
                                          <p:attrName>style.visibility</p:attrName>
                                        </p:attrNameLst>
                                      </p:cBhvr>
                                      <p:to>
                                        <p:strVal val="hidden"/>
                                      </p:to>
                                    </p:set>
                                    <p:set>
                                      <p:cBhvr additive="base" accumulate="none">
                                        <p:cTn id="1344" dur="3177" fill="hold">
                                          <p:stCondLst>
                                            <p:cond delay="0"/>
                                          </p:stCondLst>
                                        </p:cTn>
                                        <p:tgtEl>
                                          <p:spTgt spid="220"/>
                                        </p:tgtEl>
                                        <p:attrNameLst>
                                          <p:attrName/>
                                        </p:attrNameLst>
                                      </p:cBhvr>
                                      <p:to>
                                        <p:strVal val=""/>
                                      </p:to>
                                    </p:set>
                                  </p:childTnLst>
                                </p:cTn>
                              </p:par>
                              <p:par>
                                <p:cTn id="1345"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346" dur="3510" spd="-100000" fill="hold"/>
                                        <p:tgtEl>
                                          <p:spTgt spid="220"/>
                                        </p:tgtEl>
                                        <p:attrNameLst>
                                          <p:attrName>ppt_x</p:attrName>
                                          <p:attrName>ppt_y</p:attrName>
                                        </p:attrNameLst>
                                      </p:cBhvr>
                                      <p:rCtr x="6875" y="-17384"/>
                                    </p:animMotion>
                                  </p:childTnLst>
                                </p:cTn>
                              </p:par>
                              <p:par>
                                <p:cTn id="1347" presetID="10" presetClass="entr" presetSubtype="0" repeatCount="indefinite" fill="hold" grpId="0" nodeType="withEffect">
                                  <p:stCondLst>
                                    <p:cond delay="0"/>
                                  </p:stCondLst>
                                  <p:childTnLst>
                                    <p:set>
                                      <p:cBhvr>
                                        <p:cTn id="1348" dur="1" fill="hold">
                                          <p:stCondLst>
                                            <p:cond delay="0"/>
                                          </p:stCondLst>
                                        </p:cTn>
                                        <p:tgtEl>
                                          <p:spTgt spid="221"/>
                                        </p:tgtEl>
                                        <p:attrNameLst>
                                          <p:attrName>style.visibility</p:attrName>
                                        </p:attrNameLst>
                                      </p:cBhvr>
                                      <p:to>
                                        <p:strVal val="visible"/>
                                      </p:to>
                                    </p:set>
                                    <p:animEffect transition="out" filter="fade">
                                      <p:cBhvr additive="base" accumulate="none">
                                        <p:cTn id="1349" dur="419" fill="hold">
                                          <p:stCondLst>
                                            <p:cond delay="2934"/>
                                          </p:stCondLst>
                                        </p:cTn>
                                        <p:tgtEl>
                                          <p:spTgt spid="221"/>
                                        </p:tgtEl>
                                      </p:cBhvr>
                                    </p:animEffect>
                                    <p:animEffect transition="in" filter="fade">
                                      <p:cBhvr additive="base" accumulate="none">
                                        <p:cTn id="1350" dur="419" fill="hold">
                                          <p:stCondLst>
                                            <p:cond delay="0"/>
                                          </p:stCondLst>
                                        </p:cTn>
                                        <p:tgtEl>
                                          <p:spTgt spid="221"/>
                                        </p:tgtEl>
                                      </p:cBhvr>
                                    </p:animEffect>
                                    <p:set>
                                      <p:cBhvr additive="base" accumulate="none">
                                        <p:cTn id="1351" dur="1" fill="hold">
                                          <p:stCondLst>
                                            <p:cond delay="3351"/>
                                          </p:stCondLst>
                                        </p:cTn>
                                        <p:tgtEl>
                                          <p:spTgt spid="221"/>
                                        </p:tgtEl>
                                        <p:attrNameLst>
                                          <p:attrName>style.visibility</p:attrName>
                                        </p:attrNameLst>
                                      </p:cBhvr>
                                      <p:to>
                                        <p:strVal val="hidden"/>
                                      </p:to>
                                    </p:set>
                                    <p:set>
                                      <p:cBhvr additive="base" accumulate="none">
                                        <p:cTn id="1352" dur="3856" fill="hold">
                                          <p:stCondLst>
                                            <p:cond delay="0"/>
                                          </p:stCondLst>
                                        </p:cTn>
                                        <p:tgtEl>
                                          <p:spTgt spid="221"/>
                                        </p:tgtEl>
                                        <p:attrNameLst>
                                          <p:attrName/>
                                        </p:attrNameLst>
                                      </p:cBhvr>
                                      <p:to>
                                        <p:strVal val=""/>
                                      </p:to>
                                    </p:set>
                                  </p:childTnLst>
                                </p:cTn>
                              </p:par>
                              <p:par>
                                <p:cTn id="1353" presetID="0" presetClass="path" presetSubtype="0" repeatCount="indefinite" fill="hold" grpId="1" nodeType="withEffect">
                                  <p:stCondLst>
                                    <p:cond delay="0"/>
                                  </p:stCondLst>
                                  <p:childTnLst>
                                    <p:animMotion origin="layout" path="M -2.5E-6 -1.11111E-6 C 0.00143 -0.15486 -0.16406 -0.17778 -0.12565 -0.34954 " pathEditMode="relative" rAng="0" ptsTypes="AA">
                                      <p:cBhvr>
                                        <p:cTn id="1354" dur="2662" spd="-100000" fill="hold"/>
                                        <p:tgtEl>
                                          <p:spTgt spid="221"/>
                                        </p:tgtEl>
                                        <p:attrNameLst>
                                          <p:attrName>ppt_x</p:attrName>
                                          <p:attrName>ppt_y</p:attrName>
                                        </p:attrNameLst>
                                      </p:cBhvr>
                                      <p:rCtr x="-6576" y="-17477"/>
                                    </p:animMotion>
                                  </p:childTnLst>
                                </p:cTn>
                              </p:par>
                              <p:par>
                                <p:cTn id="1355" presetID="10" presetClass="entr" presetSubtype="0" repeatCount="indefinite" fill="hold" grpId="0" nodeType="withEffect">
                                  <p:stCondLst>
                                    <p:cond delay="0"/>
                                  </p:stCondLst>
                                  <p:childTnLst>
                                    <p:set>
                                      <p:cBhvr>
                                        <p:cTn id="1356" dur="1" fill="hold">
                                          <p:stCondLst>
                                            <p:cond delay="0"/>
                                          </p:stCondLst>
                                        </p:cTn>
                                        <p:tgtEl>
                                          <p:spTgt spid="222"/>
                                        </p:tgtEl>
                                        <p:attrNameLst>
                                          <p:attrName>style.visibility</p:attrName>
                                        </p:attrNameLst>
                                      </p:cBhvr>
                                      <p:to>
                                        <p:strVal val="visible"/>
                                      </p:to>
                                    </p:set>
                                    <p:animEffect transition="out" filter="fade">
                                      <p:cBhvr additive="base" accumulate="none">
                                        <p:cTn id="1357" dur="426" fill="hold">
                                          <p:stCondLst>
                                            <p:cond delay="2983"/>
                                          </p:stCondLst>
                                        </p:cTn>
                                        <p:tgtEl>
                                          <p:spTgt spid="222"/>
                                        </p:tgtEl>
                                      </p:cBhvr>
                                    </p:animEffect>
                                    <p:animEffect transition="in" filter="fade">
                                      <p:cBhvr additive="base" accumulate="none">
                                        <p:cTn id="1358" dur="426" fill="hold">
                                          <p:stCondLst>
                                            <p:cond delay="0"/>
                                          </p:stCondLst>
                                        </p:cTn>
                                        <p:tgtEl>
                                          <p:spTgt spid="222"/>
                                        </p:tgtEl>
                                      </p:cBhvr>
                                    </p:animEffect>
                                    <p:set>
                                      <p:cBhvr additive="base" accumulate="none">
                                        <p:cTn id="1359" dur="1" fill="hold">
                                          <p:stCondLst>
                                            <p:cond delay="3408"/>
                                          </p:stCondLst>
                                        </p:cTn>
                                        <p:tgtEl>
                                          <p:spTgt spid="222"/>
                                        </p:tgtEl>
                                        <p:attrNameLst>
                                          <p:attrName>style.visibility</p:attrName>
                                        </p:attrNameLst>
                                      </p:cBhvr>
                                      <p:to>
                                        <p:strVal val="hidden"/>
                                      </p:to>
                                    </p:set>
                                    <p:set>
                                      <p:cBhvr additive="base" accumulate="none">
                                        <p:cTn id="1360" dur="3921" fill="hold">
                                          <p:stCondLst>
                                            <p:cond delay="0"/>
                                          </p:stCondLst>
                                        </p:cTn>
                                        <p:tgtEl>
                                          <p:spTgt spid="222"/>
                                        </p:tgtEl>
                                        <p:attrNameLst>
                                          <p:attrName/>
                                        </p:attrNameLst>
                                      </p:cBhvr>
                                      <p:to>
                                        <p:strVal val=""/>
                                      </p:to>
                                    </p:set>
                                  </p:childTnLst>
                                </p:cTn>
                              </p:par>
                              <p:par>
                                <p:cTn id="1361" presetID="0" presetClass="path" presetSubtype="0" repeatCount="indefinite" fill="hold" grpId="1" nodeType="withEffect">
                                  <p:stCondLst>
                                    <p:cond delay="0"/>
                                  </p:stCondLst>
                                  <p:childTnLst>
                                    <p:animMotion origin="layout" path="M -0.00013 -1.48148E-6 C 0.06472 -0.13518 0.07709 -0.05139 0.13151 -0.18125 " pathEditMode="relative" rAng="0" ptsTypes="AA">
                                      <p:cBhvr>
                                        <p:cTn id="1362" dur="2229" spd="-100000" fill="hold"/>
                                        <p:tgtEl>
                                          <p:spTgt spid="222"/>
                                        </p:tgtEl>
                                        <p:attrNameLst>
                                          <p:attrName>ppt_x</p:attrName>
                                          <p:attrName>ppt_y</p:attrName>
                                        </p:attrNameLst>
                                      </p:cBhvr>
                                      <p:rCtr x="6576" y="-9074"/>
                                    </p:animMotion>
                                  </p:childTnLst>
                                </p:cTn>
                              </p:par>
                              <p:par>
                                <p:cTn id="1363" presetID="10" presetClass="entr" presetSubtype="0" repeatCount="indefinite" fill="hold" grpId="0" nodeType="withEffect">
                                  <p:stCondLst>
                                    <p:cond delay="0"/>
                                  </p:stCondLst>
                                  <p:childTnLst>
                                    <p:set>
                                      <p:cBhvr>
                                        <p:cTn id="1364" dur="1" fill="hold">
                                          <p:stCondLst>
                                            <p:cond delay="0"/>
                                          </p:stCondLst>
                                        </p:cTn>
                                        <p:tgtEl>
                                          <p:spTgt spid="223"/>
                                        </p:tgtEl>
                                        <p:attrNameLst>
                                          <p:attrName>style.visibility</p:attrName>
                                        </p:attrNameLst>
                                      </p:cBhvr>
                                      <p:to>
                                        <p:strVal val="visible"/>
                                      </p:to>
                                    </p:set>
                                    <p:animEffect transition="out" filter="fade">
                                      <p:cBhvr additive="base" accumulate="none">
                                        <p:cTn id="1365" dur="336" fill="hold">
                                          <p:stCondLst>
                                            <p:cond delay="2355"/>
                                          </p:stCondLst>
                                        </p:cTn>
                                        <p:tgtEl>
                                          <p:spTgt spid="223"/>
                                        </p:tgtEl>
                                      </p:cBhvr>
                                    </p:animEffect>
                                    <p:animEffect transition="in" filter="fade">
                                      <p:cBhvr additive="base" accumulate="none">
                                        <p:cTn id="1366" dur="336" fill="hold">
                                          <p:stCondLst>
                                            <p:cond delay="0"/>
                                          </p:stCondLst>
                                        </p:cTn>
                                        <p:tgtEl>
                                          <p:spTgt spid="223"/>
                                        </p:tgtEl>
                                      </p:cBhvr>
                                    </p:animEffect>
                                    <p:set>
                                      <p:cBhvr additive="base" accumulate="none">
                                        <p:cTn id="1367" dur="1" fill="hold">
                                          <p:stCondLst>
                                            <p:cond delay="2690"/>
                                          </p:stCondLst>
                                        </p:cTn>
                                        <p:tgtEl>
                                          <p:spTgt spid="223"/>
                                        </p:tgtEl>
                                        <p:attrNameLst>
                                          <p:attrName>style.visibility</p:attrName>
                                        </p:attrNameLst>
                                      </p:cBhvr>
                                      <p:to>
                                        <p:strVal val="hidden"/>
                                      </p:to>
                                    </p:set>
                                    <p:set>
                                      <p:cBhvr additive="base" accumulate="none">
                                        <p:cTn id="1368" dur="3095" fill="hold">
                                          <p:stCondLst>
                                            <p:cond delay="0"/>
                                          </p:stCondLst>
                                        </p:cTn>
                                        <p:tgtEl>
                                          <p:spTgt spid="223"/>
                                        </p:tgtEl>
                                        <p:attrNameLst>
                                          <p:attrName/>
                                        </p:attrNameLst>
                                      </p:cBhvr>
                                      <p:to>
                                        <p:strVal val=""/>
                                      </p:to>
                                    </p:set>
                                  </p:childTnLst>
                                </p:cTn>
                              </p:par>
                              <p:par>
                                <p:cTn id="1369" presetID="0" presetClass="path" presetSubtype="0" repeatCount="indefinite" fill="hold" grpId="1" nodeType="withEffect">
                                  <p:stCondLst>
                                    <p:cond delay="0"/>
                                  </p:stCondLst>
                                  <p:childTnLst>
                                    <p:animMotion origin="layout" path="M -0.20794 0.16644 C -0.10872 0.10903 -0.13464 0.19514 -0.04518 0.1294 " pathEditMode="relative" rAng="0" ptsTypes="AA">
                                      <p:cBhvr>
                                        <p:cTn id="1370" dur="3846" spd="-100000" fill="hold"/>
                                        <p:tgtEl>
                                          <p:spTgt spid="223"/>
                                        </p:tgtEl>
                                        <p:attrNameLst>
                                          <p:attrName>ppt_x</p:attrName>
                                          <p:attrName>ppt_y</p:attrName>
                                        </p:attrNameLst>
                                      </p:cBhvr>
                                      <p:rCtr x="8138" y="-1852"/>
                                    </p:animMotion>
                                  </p:childTnLst>
                                </p:cTn>
                              </p:par>
                              <p:par>
                                <p:cTn id="1371" presetID="10" presetClass="entr" presetSubtype="0" repeatCount="indefinite" fill="hold" grpId="0" nodeType="withEffect">
                                  <p:stCondLst>
                                    <p:cond delay="0"/>
                                  </p:stCondLst>
                                  <p:childTnLst>
                                    <p:set>
                                      <p:cBhvr>
                                        <p:cTn id="1372" dur="1" fill="hold">
                                          <p:stCondLst>
                                            <p:cond delay="0"/>
                                          </p:stCondLst>
                                        </p:cTn>
                                        <p:tgtEl>
                                          <p:spTgt spid="224"/>
                                        </p:tgtEl>
                                        <p:attrNameLst>
                                          <p:attrName>style.visibility</p:attrName>
                                        </p:attrNameLst>
                                      </p:cBhvr>
                                      <p:to>
                                        <p:strVal val="visible"/>
                                      </p:to>
                                    </p:set>
                                    <p:animEffect transition="out" filter="fade">
                                      <p:cBhvr additive="base" accumulate="none">
                                        <p:cTn id="1373" dur="250" fill="hold">
                                          <p:stCondLst>
                                            <p:cond delay="1750"/>
                                          </p:stCondLst>
                                        </p:cTn>
                                        <p:tgtEl>
                                          <p:spTgt spid="224"/>
                                        </p:tgtEl>
                                      </p:cBhvr>
                                    </p:animEffect>
                                    <p:animEffect transition="in" filter="fade">
                                      <p:cBhvr additive="base" accumulate="none">
                                        <p:cTn id="1374" dur="250" fill="hold">
                                          <p:stCondLst>
                                            <p:cond delay="0"/>
                                          </p:stCondLst>
                                        </p:cTn>
                                        <p:tgtEl>
                                          <p:spTgt spid="224"/>
                                        </p:tgtEl>
                                      </p:cBhvr>
                                    </p:animEffect>
                                    <p:set>
                                      <p:cBhvr additive="base" accumulate="none">
                                        <p:cTn id="1375" dur="1" fill="hold">
                                          <p:stCondLst>
                                            <p:cond delay="1999"/>
                                          </p:stCondLst>
                                        </p:cTn>
                                        <p:tgtEl>
                                          <p:spTgt spid="224"/>
                                        </p:tgtEl>
                                        <p:attrNameLst>
                                          <p:attrName>style.visibility</p:attrName>
                                        </p:attrNameLst>
                                      </p:cBhvr>
                                      <p:to>
                                        <p:strVal val="hidden"/>
                                      </p:to>
                                    </p:set>
                                    <p:set>
                                      <p:cBhvr additive="base" accumulate="none">
                                        <p:cTn id="1376" dur="2300" fill="hold">
                                          <p:stCondLst>
                                            <p:cond delay="0"/>
                                          </p:stCondLst>
                                        </p:cTn>
                                        <p:tgtEl>
                                          <p:spTgt spid="224"/>
                                        </p:tgtEl>
                                        <p:attrNameLst>
                                          <p:attrName/>
                                        </p:attrNameLst>
                                      </p:cBhvr>
                                      <p:to>
                                        <p:strVal val=""/>
                                      </p:to>
                                    </p:set>
                                  </p:childTnLst>
                                </p:cTn>
                              </p:par>
                              <p:par>
                                <p:cTn id="1377" presetID="0" presetClass="path" presetSubtype="0" repeatCount="indefinite" fill="hold" grpId="1" nodeType="withEffect">
                                  <p:stCondLst>
                                    <p:cond delay="0"/>
                                  </p:stCondLst>
                                  <p:childTnLst>
                                    <p:animMotion origin="layout" path="M 2.08333E-6 -3.7037E-7 C 0.07122 -0.04398 0.06237 -0.16273 0.0901 -0.27847 " pathEditMode="relative" rAng="0" ptsTypes="AA">
                                      <p:cBhvr>
                                        <p:cTn id="1378" dur="2300" spd="-100000" fill="hold"/>
                                        <p:tgtEl>
                                          <p:spTgt spid="224"/>
                                        </p:tgtEl>
                                        <p:attrNameLst>
                                          <p:attrName>ppt_x</p:attrName>
                                          <p:attrName>ppt_y</p:attrName>
                                        </p:attrNameLst>
                                      </p:cBhvr>
                                      <p:rCtr x="4505" y="-13935"/>
                                    </p:animMotion>
                                  </p:childTnLst>
                                </p:cTn>
                              </p:par>
                              <p:par>
                                <p:cTn id="1379" presetID="10" presetClass="entr" presetSubtype="0" repeatCount="indefinite" fill="hold" grpId="0" nodeType="withEffect">
                                  <p:stCondLst>
                                    <p:cond delay="0"/>
                                  </p:stCondLst>
                                  <p:childTnLst>
                                    <p:set>
                                      <p:cBhvr>
                                        <p:cTn id="1380" dur="1" fill="hold">
                                          <p:stCondLst>
                                            <p:cond delay="0"/>
                                          </p:stCondLst>
                                        </p:cTn>
                                        <p:tgtEl>
                                          <p:spTgt spid="225"/>
                                        </p:tgtEl>
                                        <p:attrNameLst>
                                          <p:attrName>style.visibility</p:attrName>
                                        </p:attrNameLst>
                                      </p:cBhvr>
                                      <p:to>
                                        <p:strVal val="visible"/>
                                      </p:to>
                                    </p:set>
                                    <p:animEffect transition="out" filter="fade">
                                      <p:cBhvr additive="base" accumulate="none">
                                        <p:cTn id="1381" dur="250" fill="hold">
                                          <p:stCondLst>
                                            <p:cond delay="1750"/>
                                          </p:stCondLst>
                                        </p:cTn>
                                        <p:tgtEl>
                                          <p:spTgt spid="225"/>
                                        </p:tgtEl>
                                      </p:cBhvr>
                                    </p:animEffect>
                                    <p:animEffect transition="in" filter="fade">
                                      <p:cBhvr additive="base" accumulate="none">
                                        <p:cTn id="1382" dur="250" fill="hold">
                                          <p:stCondLst>
                                            <p:cond delay="0"/>
                                          </p:stCondLst>
                                        </p:cTn>
                                        <p:tgtEl>
                                          <p:spTgt spid="225"/>
                                        </p:tgtEl>
                                      </p:cBhvr>
                                    </p:animEffect>
                                    <p:set>
                                      <p:cBhvr additive="base" accumulate="none">
                                        <p:cTn id="1383" dur="1" fill="hold">
                                          <p:stCondLst>
                                            <p:cond delay="1999"/>
                                          </p:stCondLst>
                                        </p:cTn>
                                        <p:tgtEl>
                                          <p:spTgt spid="225"/>
                                        </p:tgtEl>
                                        <p:attrNameLst>
                                          <p:attrName>style.visibility</p:attrName>
                                        </p:attrNameLst>
                                      </p:cBhvr>
                                      <p:to>
                                        <p:strVal val="hidden"/>
                                      </p:to>
                                    </p:set>
                                    <p:set>
                                      <p:cBhvr additive="base" accumulate="none">
                                        <p:cTn id="1384" dur="2300" fill="hold">
                                          <p:stCondLst>
                                            <p:cond delay="0"/>
                                          </p:stCondLst>
                                        </p:cTn>
                                        <p:tgtEl>
                                          <p:spTgt spid="225"/>
                                        </p:tgtEl>
                                        <p:attrNameLst>
                                          <p:attrName/>
                                        </p:attrNameLst>
                                      </p:cBhvr>
                                      <p:to>
                                        <p:strVal val=""/>
                                      </p:to>
                                    </p:set>
                                  </p:childTnLst>
                                </p:cTn>
                              </p:par>
                              <p:par>
                                <p:cTn id="1385" presetID="0" presetClass="path" presetSubtype="0" repeatCount="indefinite" fill="hold" grpId="1" nodeType="withEffect">
                                  <p:stCondLst>
                                    <p:cond delay="0"/>
                                  </p:stCondLst>
                                  <p:childTnLst>
                                    <p:animMotion origin="layout" path="M -0.00013 -1.85185E-6 C 0.06472 -0.13541 0.07709 -0.05139 0.13152 -0.18125 " pathEditMode="relative" rAng="0" ptsTypes="AA">
                                      <p:cBhvr>
                                        <p:cTn id="1386" dur="2300" spd="-100000" fill="hold"/>
                                        <p:tgtEl>
                                          <p:spTgt spid="225"/>
                                        </p:tgtEl>
                                        <p:attrNameLst>
                                          <p:attrName>ppt_x</p:attrName>
                                          <p:attrName>ppt_y</p:attrName>
                                        </p:attrNameLst>
                                      </p:cBhvr>
                                      <p:rCtr x="6576" y="-9074"/>
                                    </p:animMotion>
                                  </p:childTnLst>
                                </p:cTn>
                              </p:par>
                              <p:par>
                                <p:cTn id="1387" presetID="10" presetClass="entr" presetSubtype="0" repeatCount="indefinite" fill="hold" grpId="0" nodeType="withEffect">
                                  <p:stCondLst>
                                    <p:cond delay="0"/>
                                  </p:stCondLst>
                                  <p:childTnLst>
                                    <p:set>
                                      <p:cBhvr>
                                        <p:cTn id="1388" dur="1" fill="hold">
                                          <p:stCondLst>
                                            <p:cond delay="0"/>
                                          </p:stCondLst>
                                        </p:cTn>
                                        <p:tgtEl>
                                          <p:spTgt spid="226"/>
                                        </p:tgtEl>
                                        <p:attrNameLst>
                                          <p:attrName>style.visibility</p:attrName>
                                        </p:attrNameLst>
                                      </p:cBhvr>
                                      <p:to>
                                        <p:strVal val="visible"/>
                                      </p:to>
                                    </p:set>
                                    <p:animEffect transition="out" filter="fade">
                                      <p:cBhvr additive="base" accumulate="none">
                                        <p:cTn id="1389" dur="250" fill="hold">
                                          <p:stCondLst>
                                            <p:cond delay="1750"/>
                                          </p:stCondLst>
                                        </p:cTn>
                                        <p:tgtEl>
                                          <p:spTgt spid="226"/>
                                        </p:tgtEl>
                                      </p:cBhvr>
                                    </p:animEffect>
                                    <p:animEffect transition="in" filter="fade">
                                      <p:cBhvr additive="base" accumulate="none">
                                        <p:cTn id="1390" dur="250" fill="hold">
                                          <p:stCondLst>
                                            <p:cond delay="0"/>
                                          </p:stCondLst>
                                        </p:cTn>
                                        <p:tgtEl>
                                          <p:spTgt spid="226"/>
                                        </p:tgtEl>
                                      </p:cBhvr>
                                    </p:animEffect>
                                    <p:set>
                                      <p:cBhvr additive="base" accumulate="none">
                                        <p:cTn id="1391" dur="1" fill="hold">
                                          <p:stCondLst>
                                            <p:cond delay="1999"/>
                                          </p:stCondLst>
                                        </p:cTn>
                                        <p:tgtEl>
                                          <p:spTgt spid="226"/>
                                        </p:tgtEl>
                                        <p:attrNameLst>
                                          <p:attrName>style.visibility</p:attrName>
                                        </p:attrNameLst>
                                      </p:cBhvr>
                                      <p:to>
                                        <p:strVal val="hidden"/>
                                      </p:to>
                                    </p:set>
                                    <p:set>
                                      <p:cBhvr additive="base" accumulate="none">
                                        <p:cTn id="1392" dur="2300" fill="hold">
                                          <p:stCondLst>
                                            <p:cond delay="0"/>
                                          </p:stCondLst>
                                        </p:cTn>
                                        <p:tgtEl>
                                          <p:spTgt spid="226"/>
                                        </p:tgtEl>
                                        <p:attrNameLst>
                                          <p:attrName/>
                                        </p:attrNameLst>
                                      </p:cBhvr>
                                      <p:to>
                                        <p:strVal val=""/>
                                      </p:to>
                                    </p:set>
                                  </p:childTnLst>
                                </p:cTn>
                              </p:par>
                              <p:par>
                                <p:cTn id="139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94" dur="2300" spd="-100000" fill="hold"/>
                                        <p:tgtEl>
                                          <p:spTgt spid="226"/>
                                        </p:tgtEl>
                                        <p:attrNameLst>
                                          <p:attrName>ppt_x</p:attrName>
                                          <p:attrName>ppt_y</p:attrName>
                                        </p:attrNameLst>
                                      </p:cBhvr>
                                      <p:rCtr x="8138" y="-1852"/>
                                    </p:animMotion>
                                  </p:childTnLst>
                                </p:cTn>
                              </p:par>
                              <p:par>
                                <p:cTn id="1395" presetID="10" presetClass="entr" presetSubtype="0" repeatCount="indefinite" fill="hold" grpId="0" nodeType="withEffect">
                                  <p:stCondLst>
                                    <p:cond delay="0"/>
                                  </p:stCondLst>
                                  <p:childTnLst>
                                    <p:set>
                                      <p:cBhvr>
                                        <p:cTn id="1396" dur="1" fill="hold">
                                          <p:stCondLst>
                                            <p:cond delay="0"/>
                                          </p:stCondLst>
                                        </p:cTn>
                                        <p:tgtEl>
                                          <p:spTgt spid="227"/>
                                        </p:tgtEl>
                                        <p:attrNameLst>
                                          <p:attrName>style.visibility</p:attrName>
                                        </p:attrNameLst>
                                      </p:cBhvr>
                                      <p:to>
                                        <p:strVal val="visible"/>
                                      </p:to>
                                    </p:set>
                                    <p:animEffect transition="out" filter="fade">
                                      <p:cBhvr additive="base" accumulate="none">
                                        <p:cTn id="1397" dur="250" fill="hold">
                                          <p:stCondLst>
                                            <p:cond delay="1750"/>
                                          </p:stCondLst>
                                        </p:cTn>
                                        <p:tgtEl>
                                          <p:spTgt spid="227"/>
                                        </p:tgtEl>
                                      </p:cBhvr>
                                    </p:animEffect>
                                    <p:animEffect transition="in" filter="fade">
                                      <p:cBhvr additive="base" accumulate="none">
                                        <p:cTn id="1398" dur="250" fill="hold">
                                          <p:stCondLst>
                                            <p:cond delay="0"/>
                                          </p:stCondLst>
                                        </p:cTn>
                                        <p:tgtEl>
                                          <p:spTgt spid="227"/>
                                        </p:tgtEl>
                                      </p:cBhvr>
                                    </p:animEffect>
                                    <p:set>
                                      <p:cBhvr additive="base" accumulate="none">
                                        <p:cTn id="1399" dur="1" fill="hold">
                                          <p:stCondLst>
                                            <p:cond delay="1999"/>
                                          </p:stCondLst>
                                        </p:cTn>
                                        <p:tgtEl>
                                          <p:spTgt spid="227"/>
                                        </p:tgtEl>
                                        <p:attrNameLst>
                                          <p:attrName>style.visibility</p:attrName>
                                        </p:attrNameLst>
                                      </p:cBhvr>
                                      <p:to>
                                        <p:strVal val="hidden"/>
                                      </p:to>
                                    </p:set>
                                    <p:set>
                                      <p:cBhvr additive="base" accumulate="none">
                                        <p:cTn id="1400" dur="2300" fill="hold">
                                          <p:stCondLst>
                                            <p:cond delay="0"/>
                                          </p:stCondLst>
                                        </p:cTn>
                                        <p:tgtEl>
                                          <p:spTgt spid="227"/>
                                        </p:tgtEl>
                                        <p:attrNameLst>
                                          <p:attrName/>
                                        </p:attrNameLst>
                                      </p:cBhvr>
                                      <p:to>
                                        <p:strVal val=""/>
                                      </p:to>
                                    </p:set>
                                  </p:childTnLst>
                                </p:cTn>
                              </p:par>
                              <p:par>
                                <p:cTn id="140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02" dur="2300" spd="-100000" fill="hold"/>
                                        <p:tgtEl>
                                          <p:spTgt spid="227"/>
                                        </p:tgtEl>
                                        <p:attrNameLst>
                                          <p:attrName>ppt_x</p:attrName>
                                          <p:attrName>ppt_y</p:attrName>
                                        </p:attrNameLst>
                                      </p:cBhvr>
                                      <p:rCtr x="6771" y="-14560"/>
                                    </p:animMotion>
                                  </p:childTnLst>
                                </p:cTn>
                              </p:par>
                              <p:par>
                                <p:cTn id="1403" presetID="10" presetClass="entr" presetSubtype="0" repeatCount="indefinite" fill="hold" grpId="0" nodeType="withEffect">
                                  <p:stCondLst>
                                    <p:cond delay="0"/>
                                  </p:stCondLst>
                                  <p:childTnLst>
                                    <p:set>
                                      <p:cBhvr>
                                        <p:cTn id="1404" dur="1" fill="hold">
                                          <p:stCondLst>
                                            <p:cond delay="0"/>
                                          </p:stCondLst>
                                        </p:cTn>
                                        <p:tgtEl>
                                          <p:spTgt spid="228"/>
                                        </p:tgtEl>
                                        <p:attrNameLst>
                                          <p:attrName>style.visibility</p:attrName>
                                        </p:attrNameLst>
                                      </p:cBhvr>
                                      <p:to>
                                        <p:strVal val="visible"/>
                                      </p:to>
                                    </p:set>
                                    <p:animEffect transition="out" filter="fade">
                                      <p:cBhvr additive="base" accumulate="none">
                                        <p:cTn id="1405" dur="250" fill="hold">
                                          <p:stCondLst>
                                            <p:cond delay="1750"/>
                                          </p:stCondLst>
                                        </p:cTn>
                                        <p:tgtEl>
                                          <p:spTgt spid="228"/>
                                        </p:tgtEl>
                                      </p:cBhvr>
                                    </p:animEffect>
                                    <p:animEffect transition="in" filter="fade">
                                      <p:cBhvr additive="base" accumulate="none">
                                        <p:cTn id="1406" dur="250" fill="hold">
                                          <p:stCondLst>
                                            <p:cond delay="0"/>
                                          </p:stCondLst>
                                        </p:cTn>
                                        <p:tgtEl>
                                          <p:spTgt spid="228"/>
                                        </p:tgtEl>
                                      </p:cBhvr>
                                    </p:animEffect>
                                    <p:set>
                                      <p:cBhvr additive="base" accumulate="none">
                                        <p:cTn id="1407" dur="1" fill="hold">
                                          <p:stCondLst>
                                            <p:cond delay="1999"/>
                                          </p:stCondLst>
                                        </p:cTn>
                                        <p:tgtEl>
                                          <p:spTgt spid="228"/>
                                        </p:tgtEl>
                                        <p:attrNameLst>
                                          <p:attrName>style.visibility</p:attrName>
                                        </p:attrNameLst>
                                      </p:cBhvr>
                                      <p:to>
                                        <p:strVal val="hidden"/>
                                      </p:to>
                                    </p:set>
                                    <p:set>
                                      <p:cBhvr additive="base" accumulate="none">
                                        <p:cTn id="1408" dur="2300" fill="hold">
                                          <p:stCondLst>
                                            <p:cond delay="0"/>
                                          </p:stCondLst>
                                        </p:cTn>
                                        <p:tgtEl>
                                          <p:spTgt spid="228"/>
                                        </p:tgtEl>
                                        <p:attrNameLst>
                                          <p:attrName/>
                                        </p:attrNameLst>
                                      </p:cBhvr>
                                      <p:to>
                                        <p:strVal val=""/>
                                      </p:to>
                                    </p:set>
                                  </p:childTnLst>
                                </p:cTn>
                              </p:par>
                              <p:par>
                                <p:cTn id="1409" presetID="0" presetClass="path" presetSubtype="0" repeatCount="indefinite" fill="hold" grpId="1" nodeType="withEffect">
                                  <p:stCondLst>
                                    <p:cond delay="0"/>
                                  </p:stCondLst>
                                  <p:childTnLst>
                                    <p:animMotion origin="layout" path="M -0.00079 4.81481E-6 C 0.00286 0.20578 -0.00625 0.2118 -0.07735 0.35046 " pathEditMode="relative" rAng="9720000" ptsTypes="AA">
                                      <p:cBhvr>
                                        <p:cTn id="1410" dur="2300" fill="hold"/>
                                        <p:tgtEl>
                                          <p:spTgt spid="228"/>
                                        </p:tgtEl>
                                        <p:attrNameLst>
                                          <p:attrName>ppt_x</p:attrName>
                                          <p:attrName>ppt_y</p:attrName>
                                        </p:attrNameLst>
                                      </p:cBhvr>
                                      <p:rCtr x="-3828" y="17523"/>
                                    </p:animMotion>
                                  </p:childTnLst>
                                </p:cTn>
                              </p:par>
                              <p:par>
                                <p:cTn id="1411" presetID="10" presetClass="entr" presetSubtype="0" repeatCount="indefinite" fill="hold" grpId="0" nodeType="withEffect">
                                  <p:stCondLst>
                                    <p:cond delay="0"/>
                                  </p:stCondLst>
                                  <p:childTnLst>
                                    <p:set>
                                      <p:cBhvr>
                                        <p:cTn id="1412" dur="1" fill="hold">
                                          <p:stCondLst>
                                            <p:cond delay="0"/>
                                          </p:stCondLst>
                                        </p:cTn>
                                        <p:tgtEl>
                                          <p:spTgt spid="229"/>
                                        </p:tgtEl>
                                        <p:attrNameLst>
                                          <p:attrName>style.visibility</p:attrName>
                                        </p:attrNameLst>
                                      </p:cBhvr>
                                      <p:to>
                                        <p:strVal val="visible"/>
                                      </p:to>
                                    </p:set>
                                    <p:animEffect transition="out" filter="fade">
                                      <p:cBhvr additive="base" accumulate="none">
                                        <p:cTn id="1413" dur="250" fill="hold">
                                          <p:stCondLst>
                                            <p:cond delay="1750"/>
                                          </p:stCondLst>
                                        </p:cTn>
                                        <p:tgtEl>
                                          <p:spTgt spid="229"/>
                                        </p:tgtEl>
                                      </p:cBhvr>
                                    </p:animEffect>
                                    <p:animEffect transition="in" filter="fade">
                                      <p:cBhvr additive="base" accumulate="none">
                                        <p:cTn id="1414" dur="250" fill="hold">
                                          <p:stCondLst>
                                            <p:cond delay="0"/>
                                          </p:stCondLst>
                                        </p:cTn>
                                        <p:tgtEl>
                                          <p:spTgt spid="229"/>
                                        </p:tgtEl>
                                      </p:cBhvr>
                                    </p:animEffect>
                                    <p:set>
                                      <p:cBhvr additive="base" accumulate="none">
                                        <p:cTn id="1415" dur="1" fill="hold">
                                          <p:stCondLst>
                                            <p:cond delay="1999"/>
                                          </p:stCondLst>
                                        </p:cTn>
                                        <p:tgtEl>
                                          <p:spTgt spid="229"/>
                                        </p:tgtEl>
                                        <p:attrNameLst>
                                          <p:attrName>style.visibility</p:attrName>
                                        </p:attrNameLst>
                                      </p:cBhvr>
                                      <p:to>
                                        <p:strVal val="hidden"/>
                                      </p:to>
                                    </p:set>
                                    <p:set>
                                      <p:cBhvr additive="base" accumulate="none">
                                        <p:cTn id="1416" dur="2300" fill="hold">
                                          <p:stCondLst>
                                            <p:cond delay="0"/>
                                          </p:stCondLst>
                                        </p:cTn>
                                        <p:tgtEl>
                                          <p:spTgt spid="229"/>
                                        </p:tgtEl>
                                        <p:attrNameLst>
                                          <p:attrName/>
                                        </p:attrNameLst>
                                      </p:cBhvr>
                                      <p:to>
                                        <p:strVal val=""/>
                                      </p:to>
                                    </p:set>
                                  </p:childTnLst>
                                </p:cTn>
                              </p:par>
                              <p:par>
                                <p:cTn id="1417" presetID="0" presetClass="path" presetSubtype="0" repeatCount="indefinite" fill="hold" grpId="1" nodeType="withEffect">
                                  <p:stCondLst>
                                    <p:cond delay="0"/>
                                  </p:stCondLst>
                                  <p:childTnLst>
                                    <p:animMotion origin="layout" path="M -0.00091 -0.00023 C -0.0655 0.01505 -0.05847 0.22593 -0.13412 0.19514 " pathEditMode="relative" rAng="15720000" ptsTypes="AA">
                                      <p:cBhvr>
                                        <p:cTn id="1418" dur="2300" fill="hold"/>
                                        <p:tgtEl>
                                          <p:spTgt spid="229"/>
                                        </p:tgtEl>
                                        <p:attrNameLst>
                                          <p:attrName>ppt_x</p:attrName>
                                          <p:attrName>ppt_y</p:attrName>
                                        </p:attrNameLst>
                                      </p:cBhvr>
                                      <p:rCtr x="-6628" y="10162"/>
                                    </p:animMotion>
                                  </p:childTnLst>
                                </p:cTn>
                              </p:par>
                              <p:par>
                                <p:cTn id="1419" presetID="10" presetClass="entr" presetSubtype="0" repeatCount="indefinite" fill="hold" grpId="0" nodeType="withEffect">
                                  <p:stCondLst>
                                    <p:cond delay="0"/>
                                  </p:stCondLst>
                                  <p:childTnLst>
                                    <p:set>
                                      <p:cBhvr>
                                        <p:cTn id="1420" dur="1" fill="hold">
                                          <p:stCondLst>
                                            <p:cond delay="0"/>
                                          </p:stCondLst>
                                        </p:cTn>
                                        <p:tgtEl>
                                          <p:spTgt spid="230"/>
                                        </p:tgtEl>
                                        <p:attrNameLst>
                                          <p:attrName>style.visibility</p:attrName>
                                        </p:attrNameLst>
                                      </p:cBhvr>
                                      <p:to>
                                        <p:strVal val="visible"/>
                                      </p:to>
                                    </p:set>
                                    <p:animEffect transition="out" filter="fade">
                                      <p:cBhvr additive="base" accumulate="none">
                                        <p:cTn id="1421" dur="250" fill="hold">
                                          <p:stCondLst>
                                            <p:cond delay="1750"/>
                                          </p:stCondLst>
                                        </p:cTn>
                                        <p:tgtEl>
                                          <p:spTgt spid="230"/>
                                        </p:tgtEl>
                                      </p:cBhvr>
                                    </p:animEffect>
                                    <p:animEffect transition="in" filter="fade">
                                      <p:cBhvr additive="base" accumulate="none">
                                        <p:cTn id="1422" dur="250" fill="hold">
                                          <p:stCondLst>
                                            <p:cond delay="0"/>
                                          </p:stCondLst>
                                        </p:cTn>
                                        <p:tgtEl>
                                          <p:spTgt spid="230"/>
                                        </p:tgtEl>
                                      </p:cBhvr>
                                    </p:animEffect>
                                    <p:set>
                                      <p:cBhvr additive="base" accumulate="none">
                                        <p:cTn id="1423" dur="1" fill="hold">
                                          <p:stCondLst>
                                            <p:cond delay="1999"/>
                                          </p:stCondLst>
                                        </p:cTn>
                                        <p:tgtEl>
                                          <p:spTgt spid="230"/>
                                        </p:tgtEl>
                                        <p:attrNameLst>
                                          <p:attrName>style.visibility</p:attrName>
                                        </p:attrNameLst>
                                      </p:cBhvr>
                                      <p:to>
                                        <p:strVal val="hidden"/>
                                      </p:to>
                                    </p:set>
                                    <p:set>
                                      <p:cBhvr additive="base" accumulate="none">
                                        <p:cTn id="1424" dur="2300" fill="hold">
                                          <p:stCondLst>
                                            <p:cond delay="0"/>
                                          </p:stCondLst>
                                        </p:cTn>
                                        <p:tgtEl>
                                          <p:spTgt spid="230"/>
                                        </p:tgtEl>
                                        <p:attrNameLst>
                                          <p:attrName/>
                                        </p:attrNameLst>
                                      </p:cBhvr>
                                      <p:to>
                                        <p:strVal val=""/>
                                      </p:to>
                                    </p:set>
                                  </p:childTnLst>
                                </p:cTn>
                              </p:par>
                              <p:par>
                                <p:cTn id="1425"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26" dur="2300" spd="-100000" fill="hold"/>
                                        <p:tgtEl>
                                          <p:spTgt spid="230"/>
                                        </p:tgtEl>
                                        <p:attrNameLst>
                                          <p:attrName>ppt_x</p:attrName>
                                          <p:attrName>ppt_y</p:attrName>
                                        </p:attrNameLst>
                                      </p:cBhvr>
                                      <p:rCtr x="6680" y="-14560"/>
                                    </p:animMotion>
                                  </p:childTnLst>
                                </p:cTn>
                              </p:par>
                              <p:par>
                                <p:cTn id="1427" presetID="10" presetClass="entr" presetSubtype="0" repeatCount="indefinite" fill="hold" grpId="0" nodeType="withEffect">
                                  <p:stCondLst>
                                    <p:cond delay="0"/>
                                  </p:stCondLst>
                                  <p:childTnLst>
                                    <p:set>
                                      <p:cBhvr>
                                        <p:cTn id="1428" dur="1" fill="hold">
                                          <p:stCondLst>
                                            <p:cond delay="0"/>
                                          </p:stCondLst>
                                        </p:cTn>
                                        <p:tgtEl>
                                          <p:spTgt spid="231"/>
                                        </p:tgtEl>
                                        <p:attrNameLst>
                                          <p:attrName>style.visibility</p:attrName>
                                        </p:attrNameLst>
                                      </p:cBhvr>
                                      <p:to>
                                        <p:strVal val="visible"/>
                                      </p:to>
                                    </p:set>
                                    <p:animEffect transition="out" filter="fade">
                                      <p:cBhvr additive="base" accumulate="none">
                                        <p:cTn id="1429" dur="419" fill="hold">
                                          <p:stCondLst>
                                            <p:cond delay="2934"/>
                                          </p:stCondLst>
                                        </p:cTn>
                                        <p:tgtEl>
                                          <p:spTgt spid="231"/>
                                        </p:tgtEl>
                                      </p:cBhvr>
                                    </p:animEffect>
                                    <p:animEffect transition="in" filter="fade">
                                      <p:cBhvr additive="base" accumulate="none">
                                        <p:cTn id="1430" dur="419" fill="hold">
                                          <p:stCondLst>
                                            <p:cond delay="0"/>
                                          </p:stCondLst>
                                        </p:cTn>
                                        <p:tgtEl>
                                          <p:spTgt spid="231"/>
                                        </p:tgtEl>
                                      </p:cBhvr>
                                    </p:animEffect>
                                    <p:set>
                                      <p:cBhvr additive="base" accumulate="none">
                                        <p:cTn id="1431" dur="1" fill="hold">
                                          <p:stCondLst>
                                            <p:cond delay="3351"/>
                                          </p:stCondLst>
                                        </p:cTn>
                                        <p:tgtEl>
                                          <p:spTgt spid="231"/>
                                        </p:tgtEl>
                                        <p:attrNameLst>
                                          <p:attrName>style.visibility</p:attrName>
                                        </p:attrNameLst>
                                      </p:cBhvr>
                                      <p:to>
                                        <p:strVal val="hidden"/>
                                      </p:to>
                                    </p:set>
                                    <p:set>
                                      <p:cBhvr additive="base" accumulate="none">
                                        <p:cTn id="1432" dur="3856" fill="hold">
                                          <p:stCondLst>
                                            <p:cond delay="0"/>
                                          </p:stCondLst>
                                        </p:cTn>
                                        <p:tgtEl>
                                          <p:spTgt spid="231"/>
                                        </p:tgtEl>
                                        <p:attrNameLst>
                                          <p:attrName/>
                                        </p:attrNameLst>
                                      </p:cBhvr>
                                      <p:to>
                                        <p:strVal val=""/>
                                      </p:to>
                                    </p:set>
                                  </p:childTnLst>
                                </p:cTn>
                              </p:par>
                              <p:par>
                                <p:cTn id="1433" presetID="0" presetClass="path" presetSubtype="0" repeatCount="indefinite" fill="hold" grpId="1" nodeType="withEffect">
                                  <p:stCondLst>
                                    <p:cond delay="0"/>
                                  </p:stCondLst>
                                  <p:childTnLst>
                                    <p:animMotion origin="layout" path="M 0.00013 0.00023 C 0.08658 -0.01875 0.0763 -0.31366 0.17695 -0.26991 " pathEditMode="relative" rAng="4920000" ptsTypes="AA">
                                      <p:cBhvr>
                                        <p:cTn id="1434" dur="2662" spd="-100000" fill="hold"/>
                                        <p:tgtEl>
                                          <p:spTgt spid="231"/>
                                        </p:tgtEl>
                                        <p:attrNameLst>
                                          <p:attrName>ppt_x</p:attrName>
                                          <p:attrName>ppt_y</p:attrName>
                                        </p:attrNameLst>
                                      </p:cBhvr>
                                      <p:rCtr x="8802" y="-14028"/>
                                    </p:animMotion>
                                  </p:childTnLst>
                                </p:cTn>
                              </p:par>
                              <p:par>
                                <p:cTn id="1435" presetID="10" presetClass="entr" presetSubtype="0" repeatCount="indefinite" fill="hold" grpId="0" nodeType="withEffect">
                                  <p:stCondLst>
                                    <p:cond delay="0"/>
                                  </p:stCondLst>
                                  <p:childTnLst>
                                    <p:set>
                                      <p:cBhvr>
                                        <p:cTn id="1436" dur="1" fill="hold">
                                          <p:stCondLst>
                                            <p:cond delay="0"/>
                                          </p:stCondLst>
                                        </p:cTn>
                                        <p:tgtEl>
                                          <p:spTgt spid="232"/>
                                        </p:tgtEl>
                                        <p:attrNameLst>
                                          <p:attrName>style.visibility</p:attrName>
                                        </p:attrNameLst>
                                      </p:cBhvr>
                                      <p:to>
                                        <p:strVal val="visible"/>
                                      </p:to>
                                    </p:set>
                                    <p:animEffect transition="out" filter="fade">
                                      <p:cBhvr additive="base" accumulate="none">
                                        <p:cTn id="1437" dur="250" fill="hold">
                                          <p:stCondLst>
                                            <p:cond delay="1750"/>
                                          </p:stCondLst>
                                        </p:cTn>
                                        <p:tgtEl>
                                          <p:spTgt spid="232"/>
                                        </p:tgtEl>
                                      </p:cBhvr>
                                    </p:animEffect>
                                    <p:animEffect transition="in" filter="fade">
                                      <p:cBhvr additive="base" accumulate="none">
                                        <p:cTn id="1438" dur="250" fill="hold">
                                          <p:stCondLst>
                                            <p:cond delay="0"/>
                                          </p:stCondLst>
                                        </p:cTn>
                                        <p:tgtEl>
                                          <p:spTgt spid="232"/>
                                        </p:tgtEl>
                                      </p:cBhvr>
                                    </p:animEffect>
                                    <p:set>
                                      <p:cBhvr additive="base" accumulate="none">
                                        <p:cTn id="1439" dur="1" fill="hold">
                                          <p:stCondLst>
                                            <p:cond delay="1999"/>
                                          </p:stCondLst>
                                        </p:cTn>
                                        <p:tgtEl>
                                          <p:spTgt spid="232"/>
                                        </p:tgtEl>
                                        <p:attrNameLst>
                                          <p:attrName>style.visibility</p:attrName>
                                        </p:attrNameLst>
                                      </p:cBhvr>
                                      <p:to>
                                        <p:strVal val="hidden"/>
                                      </p:to>
                                    </p:set>
                                    <p:set>
                                      <p:cBhvr additive="base" accumulate="none">
                                        <p:cTn id="1440" dur="2300" fill="hold">
                                          <p:stCondLst>
                                            <p:cond delay="0"/>
                                          </p:stCondLst>
                                        </p:cTn>
                                        <p:tgtEl>
                                          <p:spTgt spid="232"/>
                                        </p:tgtEl>
                                        <p:attrNameLst>
                                          <p:attrName/>
                                        </p:attrNameLst>
                                      </p:cBhvr>
                                      <p:to>
                                        <p:strVal val=""/>
                                      </p:to>
                                    </p:set>
                                  </p:childTnLst>
                                </p:cTn>
                              </p:par>
                              <p:par>
                                <p:cTn id="144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42" dur="2300" spd="-100000" fill="hold"/>
                                        <p:tgtEl>
                                          <p:spTgt spid="232"/>
                                        </p:tgtEl>
                                        <p:attrNameLst>
                                          <p:attrName>ppt_x</p:attrName>
                                          <p:attrName>ppt_y</p:attrName>
                                        </p:attrNameLst>
                                      </p:cBhvr>
                                      <p:rCtr x="6771" y="-14560"/>
                                    </p:animMotion>
                                  </p:childTnLst>
                                </p:cTn>
                              </p:par>
                              <p:par>
                                <p:cTn id="1443" presetID="10" presetClass="entr" presetSubtype="0" repeatCount="indefinite" fill="hold" grpId="0" nodeType="withEffect">
                                  <p:stCondLst>
                                    <p:cond delay="0"/>
                                  </p:stCondLst>
                                  <p:childTnLst>
                                    <p:set>
                                      <p:cBhvr>
                                        <p:cTn id="1444" dur="1" fill="hold">
                                          <p:stCondLst>
                                            <p:cond delay="0"/>
                                          </p:stCondLst>
                                        </p:cTn>
                                        <p:tgtEl>
                                          <p:spTgt spid="233"/>
                                        </p:tgtEl>
                                        <p:attrNameLst>
                                          <p:attrName>style.visibility</p:attrName>
                                        </p:attrNameLst>
                                      </p:cBhvr>
                                      <p:to>
                                        <p:strVal val="visible"/>
                                      </p:to>
                                    </p:set>
                                    <p:animEffect transition="out" filter="fade">
                                      <p:cBhvr additive="base" accumulate="none">
                                        <p:cTn id="1445" dur="250" fill="hold">
                                          <p:stCondLst>
                                            <p:cond delay="1750"/>
                                          </p:stCondLst>
                                        </p:cTn>
                                        <p:tgtEl>
                                          <p:spTgt spid="233"/>
                                        </p:tgtEl>
                                      </p:cBhvr>
                                    </p:animEffect>
                                    <p:animEffect transition="in" filter="fade">
                                      <p:cBhvr additive="base" accumulate="none">
                                        <p:cTn id="1446" dur="250" fill="hold">
                                          <p:stCondLst>
                                            <p:cond delay="0"/>
                                          </p:stCondLst>
                                        </p:cTn>
                                        <p:tgtEl>
                                          <p:spTgt spid="233"/>
                                        </p:tgtEl>
                                      </p:cBhvr>
                                    </p:animEffect>
                                    <p:set>
                                      <p:cBhvr additive="base" accumulate="none">
                                        <p:cTn id="1447" dur="1" fill="hold">
                                          <p:stCondLst>
                                            <p:cond delay="1999"/>
                                          </p:stCondLst>
                                        </p:cTn>
                                        <p:tgtEl>
                                          <p:spTgt spid="233"/>
                                        </p:tgtEl>
                                        <p:attrNameLst>
                                          <p:attrName>style.visibility</p:attrName>
                                        </p:attrNameLst>
                                      </p:cBhvr>
                                      <p:to>
                                        <p:strVal val="hidden"/>
                                      </p:to>
                                    </p:set>
                                    <p:set>
                                      <p:cBhvr additive="base" accumulate="none">
                                        <p:cTn id="1448" dur="2300" fill="hold">
                                          <p:stCondLst>
                                            <p:cond delay="0"/>
                                          </p:stCondLst>
                                        </p:cTn>
                                        <p:tgtEl>
                                          <p:spTgt spid="233"/>
                                        </p:tgtEl>
                                        <p:attrNameLst>
                                          <p:attrName/>
                                        </p:attrNameLst>
                                      </p:cBhvr>
                                      <p:to>
                                        <p:strVal val=""/>
                                      </p:to>
                                    </p:set>
                                  </p:childTnLst>
                                </p:cTn>
                              </p:par>
                              <p:par>
                                <p:cTn id="144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450" dur="2300" spd="-100000" fill="hold"/>
                                        <p:tgtEl>
                                          <p:spTgt spid="233"/>
                                        </p:tgtEl>
                                        <p:attrNameLst>
                                          <p:attrName>ppt_x</p:attrName>
                                          <p:attrName>ppt_y</p:attrName>
                                        </p:attrNameLst>
                                      </p:cBhvr>
                                      <p:rCtr x="-664" y="-17222"/>
                                    </p:animMotion>
                                  </p:childTnLst>
                                </p:cTn>
                              </p:par>
                              <p:par>
                                <p:cTn id="1451" presetID="10" presetClass="entr" presetSubtype="0" repeatCount="indefinite" fill="hold" grpId="0" nodeType="withEffect">
                                  <p:stCondLst>
                                    <p:cond delay="0"/>
                                  </p:stCondLst>
                                  <p:childTnLst>
                                    <p:set>
                                      <p:cBhvr>
                                        <p:cTn id="1452" dur="1" fill="hold">
                                          <p:stCondLst>
                                            <p:cond delay="0"/>
                                          </p:stCondLst>
                                        </p:cTn>
                                        <p:tgtEl>
                                          <p:spTgt spid="234"/>
                                        </p:tgtEl>
                                        <p:attrNameLst>
                                          <p:attrName>style.visibility</p:attrName>
                                        </p:attrNameLst>
                                      </p:cBhvr>
                                      <p:to>
                                        <p:strVal val="visible"/>
                                      </p:to>
                                    </p:set>
                                    <p:animEffect transition="out" filter="fade">
                                      <p:cBhvr additive="base" accumulate="none">
                                        <p:cTn id="1453" dur="250" fill="hold">
                                          <p:stCondLst>
                                            <p:cond delay="1750"/>
                                          </p:stCondLst>
                                        </p:cTn>
                                        <p:tgtEl>
                                          <p:spTgt spid="234"/>
                                        </p:tgtEl>
                                      </p:cBhvr>
                                    </p:animEffect>
                                    <p:animEffect transition="in" filter="fade">
                                      <p:cBhvr additive="base" accumulate="none">
                                        <p:cTn id="1454" dur="250" fill="hold">
                                          <p:stCondLst>
                                            <p:cond delay="0"/>
                                          </p:stCondLst>
                                        </p:cTn>
                                        <p:tgtEl>
                                          <p:spTgt spid="234"/>
                                        </p:tgtEl>
                                      </p:cBhvr>
                                    </p:animEffect>
                                    <p:set>
                                      <p:cBhvr additive="base" accumulate="none">
                                        <p:cTn id="1455" dur="1" fill="hold">
                                          <p:stCondLst>
                                            <p:cond delay="1999"/>
                                          </p:stCondLst>
                                        </p:cTn>
                                        <p:tgtEl>
                                          <p:spTgt spid="234"/>
                                        </p:tgtEl>
                                        <p:attrNameLst>
                                          <p:attrName>style.visibility</p:attrName>
                                        </p:attrNameLst>
                                      </p:cBhvr>
                                      <p:to>
                                        <p:strVal val="hidden"/>
                                      </p:to>
                                    </p:set>
                                    <p:set>
                                      <p:cBhvr additive="base" accumulate="none">
                                        <p:cTn id="1456" dur="2300" fill="hold">
                                          <p:stCondLst>
                                            <p:cond delay="0"/>
                                          </p:stCondLst>
                                        </p:cTn>
                                        <p:tgtEl>
                                          <p:spTgt spid="234"/>
                                        </p:tgtEl>
                                        <p:attrNameLst>
                                          <p:attrName/>
                                        </p:attrNameLst>
                                      </p:cBhvr>
                                      <p:to>
                                        <p:strVal val=""/>
                                      </p:to>
                                    </p:set>
                                  </p:childTnLst>
                                </p:cTn>
                              </p:par>
                              <p:par>
                                <p:cTn id="1457"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58" dur="2300" spd="-100000" fill="hold"/>
                                        <p:tgtEl>
                                          <p:spTgt spid="234"/>
                                        </p:tgtEl>
                                        <p:attrNameLst>
                                          <p:attrName>ppt_x</p:attrName>
                                          <p:attrName>ppt_y</p:attrName>
                                        </p:attrNameLst>
                                      </p:cBhvr>
                                      <p:rCtr x="6771" y="-14560"/>
                                    </p:animMotion>
                                  </p:childTnLst>
                                </p:cTn>
                              </p:par>
                              <p:par>
                                <p:cTn id="1459" presetID="10" presetClass="entr" presetSubtype="0" repeatCount="indefinite" fill="hold" grpId="0" nodeType="withEffect">
                                  <p:stCondLst>
                                    <p:cond delay="0"/>
                                  </p:stCondLst>
                                  <p:childTnLst>
                                    <p:set>
                                      <p:cBhvr>
                                        <p:cTn id="1460" dur="1" fill="hold">
                                          <p:stCondLst>
                                            <p:cond delay="0"/>
                                          </p:stCondLst>
                                        </p:cTn>
                                        <p:tgtEl>
                                          <p:spTgt spid="235"/>
                                        </p:tgtEl>
                                        <p:attrNameLst>
                                          <p:attrName>style.visibility</p:attrName>
                                        </p:attrNameLst>
                                      </p:cBhvr>
                                      <p:to>
                                        <p:strVal val="visible"/>
                                      </p:to>
                                    </p:set>
                                    <p:animEffect transition="out" filter="fade">
                                      <p:cBhvr additive="base" accumulate="none">
                                        <p:cTn id="1461" dur="250" fill="hold">
                                          <p:stCondLst>
                                            <p:cond delay="1750"/>
                                          </p:stCondLst>
                                        </p:cTn>
                                        <p:tgtEl>
                                          <p:spTgt spid="235"/>
                                        </p:tgtEl>
                                      </p:cBhvr>
                                    </p:animEffect>
                                    <p:animEffect transition="in" filter="fade">
                                      <p:cBhvr additive="base" accumulate="none">
                                        <p:cTn id="1462" dur="250" fill="hold">
                                          <p:stCondLst>
                                            <p:cond delay="0"/>
                                          </p:stCondLst>
                                        </p:cTn>
                                        <p:tgtEl>
                                          <p:spTgt spid="235"/>
                                        </p:tgtEl>
                                      </p:cBhvr>
                                    </p:animEffect>
                                    <p:set>
                                      <p:cBhvr additive="base" accumulate="none">
                                        <p:cTn id="1463" dur="1" fill="hold">
                                          <p:stCondLst>
                                            <p:cond delay="1999"/>
                                          </p:stCondLst>
                                        </p:cTn>
                                        <p:tgtEl>
                                          <p:spTgt spid="235"/>
                                        </p:tgtEl>
                                        <p:attrNameLst>
                                          <p:attrName>style.visibility</p:attrName>
                                        </p:attrNameLst>
                                      </p:cBhvr>
                                      <p:to>
                                        <p:strVal val="hidden"/>
                                      </p:to>
                                    </p:set>
                                    <p:set>
                                      <p:cBhvr additive="base" accumulate="none">
                                        <p:cTn id="1464" dur="2300" fill="hold">
                                          <p:stCondLst>
                                            <p:cond delay="0"/>
                                          </p:stCondLst>
                                        </p:cTn>
                                        <p:tgtEl>
                                          <p:spTgt spid="235"/>
                                        </p:tgtEl>
                                        <p:attrNameLst>
                                          <p:attrName/>
                                        </p:attrNameLst>
                                      </p:cBhvr>
                                      <p:to>
                                        <p:strVal val=""/>
                                      </p:to>
                                    </p:set>
                                  </p:childTnLst>
                                </p:cTn>
                              </p:par>
                              <p:par>
                                <p:cTn id="146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466" dur="2300" spd="-100000" fill="hold"/>
                                        <p:tgtEl>
                                          <p:spTgt spid="235"/>
                                        </p:tgtEl>
                                        <p:attrNameLst>
                                          <p:attrName>ppt_x</p:attrName>
                                          <p:attrName>ppt_y</p:attrName>
                                        </p:attrNameLst>
                                      </p:cBhvr>
                                      <p:rCtr x="-5456" y="-10856"/>
                                    </p:animMotion>
                                  </p:childTnLst>
                                </p:cTn>
                              </p:par>
                              <p:par>
                                <p:cTn id="1467" presetID="10" presetClass="entr" presetSubtype="0" repeatCount="indefinite" fill="hold" grpId="0" nodeType="withEffect">
                                  <p:stCondLst>
                                    <p:cond delay="0"/>
                                  </p:stCondLst>
                                  <p:childTnLst>
                                    <p:set>
                                      <p:cBhvr>
                                        <p:cTn id="1468" dur="1" fill="hold">
                                          <p:stCondLst>
                                            <p:cond delay="0"/>
                                          </p:stCondLst>
                                        </p:cTn>
                                        <p:tgtEl>
                                          <p:spTgt spid="236"/>
                                        </p:tgtEl>
                                        <p:attrNameLst>
                                          <p:attrName>style.visibility</p:attrName>
                                        </p:attrNameLst>
                                      </p:cBhvr>
                                      <p:to>
                                        <p:strVal val="visible"/>
                                      </p:to>
                                    </p:set>
                                    <p:animEffect transition="out" filter="fade">
                                      <p:cBhvr additive="base" accumulate="none">
                                        <p:cTn id="1469" dur="250" fill="hold">
                                          <p:stCondLst>
                                            <p:cond delay="1750"/>
                                          </p:stCondLst>
                                        </p:cTn>
                                        <p:tgtEl>
                                          <p:spTgt spid="236"/>
                                        </p:tgtEl>
                                      </p:cBhvr>
                                    </p:animEffect>
                                    <p:animEffect transition="in" filter="fade">
                                      <p:cBhvr additive="base" accumulate="none">
                                        <p:cTn id="1470" dur="250" fill="hold">
                                          <p:stCondLst>
                                            <p:cond delay="0"/>
                                          </p:stCondLst>
                                        </p:cTn>
                                        <p:tgtEl>
                                          <p:spTgt spid="236"/>
                                        </p:tgtEl>
                                      </p:cBhvr>
                                    </p:animEffect>
                                    <p:set>
                                      <p:cBhvr additive="base" accumulate="none">
                                        <p:cTn id="1471" dur="1" fill="hold">
                                          <p:stCondLst>
                                            <p:cond delay="1999"/>
                                          </p:stCondLst>
                                        </p:cTn>
                                        <p:tgtEl>
                                          <p:spTgt spid="236"/>
                                        </p:tgtEl>
                                        <p:attrNameLst>
                                          <p:attrName>style.visibility</p:attrName>
                                        </p:attrNameLst>
                                      </p:cBhvr>
                                      <p:to>
                                        <p:strVal val="hidden"/>
                                      </p:to>
                                    </p:set>
                                    <p:set>
                                      <p:cBhvr additive="base" accumulate="none">
                                        <p:cTn id="1472" dur="2300" fill="hold">
                                          <p:stCondLst>
                                            <p:cond delay="0"/>
                                          </p:stCondLst>
                                        </p:cTn>
                                        <p:tgtEl>
                                          <p:spTgt spid="236"/>
                                        </p:tgtEl>
                                        <p:attrNameLst>
                                          <p:attrName/>
                                        </p:attrNameLst>
                                      </p:cBhvr>
                                      <p:to>
                                        <p:strVal val=""/>
                                      </p:to>
                                    </p:set>
                                  </p:childTnLst>
                                </p:cTn>
                              </p:par>
                              <p:par>
                                <p:cTn id="1473"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474" dur="2300" spd="-100000" fill="hold"/>
                                        <p:tgtEl>
                                          <p:spTgt spid="236"/>
                                        </p:tgtEl>
                                        <p:attrNameLst>
                                          <p:attrName>ppt_x</p:attrName>
                                          <p:attrName>ppt_y</p:attrName>
                                        </p:attrNameLst>
                                      </p:cBhvr>
                                      <p:rCtr x="4505" y="-13912"/>
                                    </p:animMotion>
                                  </p:childTnLst>
                                </p:cTn>
                              </p:par>
                              <p:par>
                                <p:cTn id="1475" presetID="10" presetClass="entr" presetSubtype="0" repeatCount="indefinite" fill="hold" grpId="0" nodeType="withEffect">
                                  <p:stCondLst>
                                    <p:cond delay="0"/>
                                  </p:stCondLst>
                                  <p:childTnLst>
                                    <p:set>
                                      <p:cBhvr>
                                        <p:cTn id="1476" dur="1" fill="hold">
                                          <p:stCondLst>
                                            <p:cond delay="0"/>
                                          </p:stCondLst>
                                        </p:cTn>
                                        <p:tgtEl>
                                          <p:spTgt spid="237"/>
                                        </p:tgtEl>
                                        <p:attrNameLst>
                                          <p:attrName>style.visibility</p:attrName>
                                        </p:attrNameLst>
                                      </p:cBhvr>
                                      <p:to>
                                        <p:strVal val="visible"/>
                                      </p:to>
                                    </p:set>
                                    <p:animEffect transition="out" filter="fade">
                                      <p:cBhvr additive="base" accumulate="none">
                                        <p:cTn id="1477" dur="250" fill="hold">
                                          <p:stCondLst>
                                            <p:cond delay="1750"/>
                                          </p:stCondLst>
                                        </p:cTn>
                                        <p:tgtEl>
                                          <p:spTgt spid="237"/>
                                        </p:tgtEl>
                                      </p:cBhvr>
                                    </p:animEffect>
                                    <p:animEffect transition="in" filter="fade">
                                      <p:cBhvr additive="base" accumulate="none">
                                        <p:cTn id="1478" dur="250" fill="hold">
                                          <p:stCondLst>
                                            <p:cond delay="0"/>
                                          </p:stCondLst>
                                        </p:cTn>
                                        <p:tgtEl>
                                          <p:spTgt spid="237"/>
                                        </p:tgtEl>
                                      </p:cBhvr>
                                    </p:animEffect>
                                    <p:set>
                                      <p:cBhvr additive="base" accumulate="none">
                                        <p:cTn id="1479" dur="1" fill="hold">
                                          <p:stCondLst>
                                            <p:cond delay="1999"/>
                                          </p:stCondLst>
                                        </p:cTn>
                                        <p:tgtEl>
                                          <p:spTgt spid="237"/>
                                        </p:tgtEl>
                                        <p:attrNameLst>
                                          <p:attrName>style.visibility</p:attrName>
                                        </p:attrNameLst>
                                      </p:cBhvr>
                                      <p:to>
                                        <p:strVal val="hidden"/>
                                      </p:to>
                                    </p:set>
                                    <p:set>
                                      <p:cBhvr additive="base" accumulate="none">
                                        <p:cTn id="1480" dur="2300" fill="hold">
                                          <p:stCondLst>
                                            <p:cond delay="0"/>
                                          </p:stCondLst>
                                        </p:cTn>
                                        <p:tgtEl>
                                          <p:spTgt spid="237"/>
                                        </p:tgtEl>
                                        <p:attrNameLst>
                                          <p:attrName/>
                                        </p:attrNameLst>
                                      </p:cBhvr>
                                      <p:to>
                                        <p:strVal val=""/>
                                      </p:to>
                                    </p:set>
                                  </p:childTnLst>
                                </p:cTn>
                              </p:par>
                              <p:par>
                                <p:cTn id="1481"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82" dur="2300" spd="-100000" fill="hold"/>
                                        <p:tgtEl>
                                          <p:spTgt spid="237"/>
                                        </p:tgtEl>
                                        <p:attrNameLst>
                                          <p:attrName>ppt_x</p:attrName>
                                          <p:attrName>ppt_y</p:attrName>
                                        </p:attrNameLst>
                                      </p:cBhvr>
                                      <p:rCtr x="6680" y="-14560"/>
                                    </p:animMotion>
                                  </p:childTnLst>
                                </p:cTn>
                              </p:par>
                              <p:par>
                                <p:cTn id="1483" presetID="10" presetClass="entr" presetSubtype="0" repeatCount="indefinite" fill="hold" grpId="0" nodeType="withEffect">
                                  <p:stCondLst>
                                    <p:cond delay="0"/>
                                  </p:stCondLst>
                                  <p:childTnLst>
                                    <p:set>
                                      <p:cBhvr>
                                        <p:cTn id="1484" dur="1" fill="hold">
                                          <p:stCondLst>
                                            <p:cond delay="0"/>
                                          </p:stCondLst>
                                        </p:cTn>
                                        <p:tgtEl>
                                          <p:spTgt spid="238"/>
                                        </p:tgtEl>
                                        <p:attrNameLst>
                                          <p:attrName>style.visibility</p:attrName>
                                        </p:attrNameLst>
                                      </p:cBhvr>
                                      <p:to>
                                        <p:strVal val="visible"/>
                                      </p:to>
                                    </p:set>
                                    <p:animEffect transition="out" filter="fade">
                                      <p:cBhvr additive="base" accumulate="none">
                                        <p:cTn id="1485" dur="250" fill="hold">
                                          <p:stCondLst>
                                            <p:cond delay="1750"/>
                                          </p:stCondLst>
                                        </p:cTn>
                                        <p:tgtEl>
                                          <p:spTgt spid="238"/>
                                        </p:tgtEl>
                                      </p:cBhvr>
                                    </p:animEffect>
                                    <p:animEffect transition="in" filter="fade">
                                      <p:cBhvr additive="base" accumulate="none">
                                        <p:cTn id="1486" dur="250" fill="hold">
                                          <p:stCondLst>
                                            <p:cond delay="0"/>
                                          </p:stCondLst>
                                        </p:cTn>
                                        <p:tgtEl>
                                          <p:spTgt spid="238"/>
                                        </p:tgtEl>
                                      </p:cBhvr>
                                    </p:animEffect>
                                    <p:set>
                                      <p:cBhvr additive="base" accumulate="none">
                                        <p:cTn id="1487" dur="1" fill="hold">
                                          <p:stCondLst>
                                            <p:cond delay="1999"/>
                                          </p:stCondLst>
                                        </p:cTn>
                                        <p:tgtEl>
                                          <p:spTgt spid="238"/>
                                        </p:tgtEl>
                                        <p:attrNameLst>
                                          <p:attrName>style.visibility</p:attrName>
                                        </p:attrNameLst>
                                      </p:cBhvr>
                                      <p:to>
                                        <p:strVal val="hidden"/>
                                      </p:to>
                                    </p:set>
                                    <p:set>
                                      <p:cBhvr additive="base" accumulate="none">
                                        <p:cTn id="1488" dur="2300" fill="hold">
                                          <p:stCondLst>
                                            <p:cond delay="0"/>
                                          </p:stCondLst>
                                        </p:cTn>
                                        <p:tgtEl>
                                          <p:spTgt spid="238"/>
                                        </p:tgtEl>
                                        <p:attrNameLst>
                                          <p:attrName/>
                                        </p:attrNameLst>
                                      </p:cBhvr>
                                      <p:to>
                                        <p:strVal val=""/>
                                      </p:to>
                                    </p:set>
                                  </p:childTnLst>
                                </p:cTn>
                              </p:par>
                              <p:par>
                                <p:cTn id="1489"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490" dur="2300" spd="-100000" fill="hold"/>
                                        <p:tgtEl>
                                          <p:spTgt spid="238"/>
                                        </p:tgtEl>
                                        <p:attrNameLst>
                                          <p:attrName>ppt_x</p:attrName>
                                          <p:attrName>ppt_y</p:attrName>
                                        </p:attrNameLst>
                                      </p:cBhvr>
                                      <p:rCtr x="8138" y="-1852"/>
                                    </p:animMotion>
                                  </p:childTnLst>
                                </p:cTn>
                              </p:par>
                              <p:par>
                                <p:cTn id="1491" presetID="10" presetClass="entr" presetSubtype="0" repeatCount="indefinite" fill="hold" grpId="0" nodeType="withEffect">
                                  <p:stCondLst>
                                    <p:cond delay="0"/>
                                  </p:stCondLst>
                                  <p:childTnLst>
                                    <p:set>
                                      <p:cBhvr>
                                        <p:cTn id="1492" dur="1" fill="hold">
                                          <p:stCondLst>
                                            <p:cond delay="0"/>
                                          </p:stCondLst>
                                        </p:cTn>
                                        <p:tgtEl>
                                          <p:spTgt spid="239"/>
                                        </p:tgtEl>
                                        <p:attrNameLst>
                                          <p:attrName>style.visibility</p:attrName>
                                        </p:attrNameLst>
                                      </p:cBhvr>
                                      <p:to>
                                        <p:strVal val="visible"/>
                                      </p:to>
                                    </p:set>
                                    <p:animEffect transition="out" filter="fade">
                                      <p:cBhvr additive="base" accumulate="none">
                                        <p:cTn id="1493" dur="345" fill="hold">
                                          <p:stCondLst>
                                            <p:cond delay="2417"/>
                                          </p:stCondLst>
                                        </p:cTn>
                                        <p:tgtEl>
                                          <p:spTgt spid="239"/>
                                        </p:tgtEl>
                                      </p:cBhvr>
                                    </p:animEffect>
                                    <p:animEffect transition="in" filter="fade">
                                      <p:cBhvr additive="base" accumulate="none">
                                        <p:cTn id="1494" dur="345" fill="hold">
                                          <p:stCondLst>
                                            <p:cond delay="0"/>
                                          </p:stCondLst>
                                        </p:cTn>
                                        <p:tgtEl>
                                          <p:spTgt spid="239"/>
                                        </p:tgtEl>
                                      </p:cBhvr>
                                    </p:animEffect>
                                    <p:set>
                                      <p:cBhvr additive="base" accumulate="none">
                                        <p:cTn id="1495" dur="1" fill="hold">
                                          <p:stCondLst>
                                            <p:cond delay="2761"/>
                                          </p:stCondLst>
                                        </p:cTn>
                                        <p:tgtEl>
                                          <p:spTgt spid="239"/>
                                        </p:tgtEl>
                                        <p:attrNameLst>
                                          <p:attrName>style.visibility</p:attrName>
                                        </p:attrNameLst>
                                      </p:cBhvr>
                                      <p:to>
                                        <p:strVal val="hidden"/>
                                      </p:to>
                                    </p:set>
                                    <p:set>
                                      <p:cBhvr additive="base" accumulate="none">
                                        <p:cTn id="1496" dur="3177" fill="hold">
                                          <p:stCondLst>
                                            <p:cond delay="0"/>
                                          </p:stCondLst>
                                        </p:cTn>
                                        <p:tgtEl>
                                          <p:spTgt spid="239"/>
                                        </p:tgtEl>
                                        <p:attrNameLst>
                                          <p:attrName/>
                                        </p:attrNameLst>
                                      </p:cBhvr>
                                      <p:to>
                                        <p:strVal val=""/>
                                      </p:to>
                                    </p:set>
                                  </p:childTnLst>
                                </p:cTn>
                              </p:par>
                              <p:par>
                                <p:cTn id="1497"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498" dur="3510" spd="-100000" fill="hold"/>
                                        <p:tgtEl>
                                          <p:spTgt spid="239"/>
                                        </p:tgtEl>
                                        <p:attrNameLst>
                                          <p:attrName>ppt_x</p:attrName>
                                          <p:attrName>ppt_y</p:attrName>
                                        </p:attrNameLst>
                                      </p:cBhvr>
                                      <p:rCtr x="6875" y="-1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6" grpId="0" animBg="1"/>
      <p:bldP spid="106"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8" grpId="0" animBg="1"/>
      <p:bldP spid="118" grpId="1" animBg="1"/>
      <p:bldP spid="105"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5" grpId="0" animBg="1"/>
      <p:bldP spid="146" grpId="0"/>
      <p:bldP spid="107" grpId="0" animBg="1"/>
      <p:bldP spid="107" grpId="1" animBg="1"/>
      <p:bldP spid="119" grpId="0" animBg="1"/>
      <p:bldP spid="119"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35" y="1239"/>
            <a:ext cx="12187592" cy="7422776"/>
          </a:xfrm>
          <a:prstGeom prst="rect">
            <a:avLst/>
          </a:prstGeom>
        </p:spPr>
      </p:pic>
      <p:sp>
        <p:nvSpPr>
          <p:cNvPr id="9" name="矩形 8">
            <a:extLst>
              <a:ext uri="{FF2B5EF4-FFF2-40B4-BE49-F238E27FC236}">
                <a16:creationId xmlns:a16="http://schemas.microsoft.com/office/drawing/2014/main" xmlns="" id="{E23C76AE-8A02-4E84-88C2-9DBD5F07F02B}"/>
              </a:ext>
            </a:extLst>
          </p:cNvPr>
          <p:cNvSpPr/>
          <p:nvPr/>
        </p:nvSpPr>
        <p:spPr>
          <a:xfrm>
            <a:off x="3340729" y="2802026"/>
            <a:ext cx="6940343" cy="2215991"/>
          </a:xfrm>
          <a:prstGeom prst="rect">
            <a:avLst/>
          </a:prstGeom>
        </p:spPr>
        <p:txBody>
          <a:bodyPr wrap="square" lIns="0" tIns="0" rIns="0" bIns="0">
            <a:spAutoFit/>
          </a:bodyPr>
          <a:lstStyle/>
          <a:p>
            <a:pPr algn="ctr" eaLnBrk="1" hangingPunct="1">
              <a:defRPr/>
            </a:pPr>
            <a:r>
              <a:rPr lang="en-US" altLang="zh-CN" sz="4800" b="1" noProof="1" smtClean="0">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Đọc –Tìm hiểu chung</a:t>
            </a:r>
            <a:endParaRPr lang="en-US" altLang="zh-CN"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ctr" eaLnBrk="1" hangingPunct="1">
              <a:defRPr/>
            </a:pPr>
            <a:r>
              <a:rPr lang="en-US" altLang="zh-CN" sz="4800" b="1" noProof="1" smtClean="0">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1.Đọc</a:t>
            </a:r>
          </a:p>
          <a:p>
            <a:pPr algn="ctr" eaLnBrk="1" hangingPunct="1">
              <a:defRPr/>
            </a:pPr>
            <a:r>
              <a:rPr lang="en-US" altLang="zh-CN" sz="4800" b="1" noProof="1" smtClean="0">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2.Tìm hiểu chung</a:t>
            </a:r>
          </a:p>
        </p:txBody>
      </p:sp>
      <p:sp>
        <p:nvSpPr>
          <p:cNvPr id="15" name="矩形 14">
            <a:extLst>
              <a:ext uri="{FF2B5EF4-FFF2-40B4-BE49-F238E27FC236}">
                <a16:creationId xmlns:a16="http://schemas.microsoft.com/office/drawing/2014/main" xmlns="" id="{97BDD41A-01EB-4743-8B59-4AD21870BB62}"/>
              </a:ext>
            </a:extLst>
          </p:cNvPr>
          <p:cNvSpPr/>
          <p:nvPr/>
        </p:nvSpPr>
        <p:spPr>
          <a:xfrm>
            <a:off x="1795752" y="2563751"/>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a:t>
            </a:r>
            <a:r>
              <a:rPr kumimoji="1" lang="en-US" altLang="zh-CN" sz="60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图片 11">
            <a:extLst>
              <a:ext uri="{FF2B5EF4-FFF2-40B4-BE49-F238E27FC236}">
                <a16:creationId xmlns:a16="http://schemas.microsoft.com/office/drawing/2014/main" xmlns=""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a16="http://schemas.microsoft.com/office/drawing/2014/main" xmlns=""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a16="http://schemas.microsoft.com/office/drawing/2014/main" xmlns=""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a16="http://schemas.microsoft.com/office/drawing/2014/main" xmlns=""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3" presetClass="entr" presetSubtype="3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6BE7DF22-0227-3D43-8449-05CB3149A3F8}"/>
              </a:ext>
            </a:extLst>
          </p:cNvPr>
          <p:cNvGraphicFramePr/>
          <p:nvPr>
            <p:extLst>
              <p:ext uri="{D42A27DB-BD31-4B8C-83A1-F6EECF244321}">
                <p14:modId xmlns:p14="http://schemas.microsoft.com/office/powerpoint/2010/main" val="4041657847"/>
              </p:ext>
            </p:extLst>
          </p:nvPr>
        </p:nvGraphicFramePr>
        <p:xfrm>
          <a:off x="3822498" y="1002175"/>
          <a:ext cx="74978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xmlns="" id="{38BB96D5-0EC1-2146-8CF5-95F13740099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79" y="1826067"/>
            <a:ext cx="2913242" cy="3367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 name="Group 3">
            <a:extLst>
              <a:ext uri="{FF2B5EF4-FFF2-40B4-BE49-F238E27FC236}">
                <a16:creationId xmlns:a16="http://schemas.microsoft.com/office/drawing/2014/main" xmlns="" id="{1DB1D57B-1B52-5548-9D21-11EF62EE06F2}"/>
              </a:ext>
            </a:extLst>
          </p:cNvPr>
          <p:cNvGrpSpPr/>
          <p:nvPr/>
        </p:nvGrpSpPr>
        <p:grpSpPr>
          <a:xfrm>
            <a:off x="1053296" y="564479"/>
            <a:ext cx="3379809" cy="541866"/>
            <a:chOff x="957293" y="2167466"/>
            <a:chExt cx="6465752" cy="1083733"/>
          </a:xfrm>
          <a:solidFill>
            <a:schemeClr val="accent1">
              <a:lumMod val="75000"/>
            </a:schemeClr>
          </a:solidFill>
        </p:grpSpPr>
        <p:sp>
          <p:nvSpPr>
            <p:cNvPr id="5" name="Rectangle 4">
              <a:extLst>
                <a:ext uri="{FF2B5EF4-FFF2-40B4-BE49-F238E27FC236}">
                  <a16:creationId xmlns:a16="http://schemas.microsoft.com/office/drawing/2014/main" xmlns="" id="{4CA8A716-1632-AE48-86A3-159D0266D88D}"/>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xmlns="" id="{6DA400B6-001D-3B4F-996C-04C9051525B0}"/>
                </a:ext>
              </a:extLst>
            </p:cNvPr>
            <p:cNvSpPr txBox="1"/>
            <p:nvPr/>
          </p:nvSpPr>
          <p:spPr>
            <a:xfrm>
              <a:off x="957293" y="2167466"/>
              <a:ext cx="5137172"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dirty="0">
                  <a:latin typeface="Times New Roman" panose="02020603050405020304" pitchFamily="18" charset="0"/>
                  <a:cs typeface="Times New Roman" panose="02020603050405020304" pitchFamily="18" charset="0"/>
                </a:rPr>
                <a:t>a</a:t>
              </a:r>
              <a:r>
                <a:rPr lang="vi-VN" sz="3200" b="1" kern="1200" dirty="0" smtClean="0">
                  <a:latin typeface="Times New Roman" panose="02020603050405020304" pitchFamily="18" charset="0"/>
                  <a:cs typeface="Times New Roman" panose="02020603050405020304" pitchFamily="18" charset="0"/>
                </a:rPr>
                <a:t>. </a:t>
              </a:r>
              <a:r>
                <a:rPr lang="vi-VN" sz="3200" b="1" kern="1200" dirty="0">
                  <a:latin typeface="Times New Roman" panose="02020603050405020304" pitchFamily="18" charset="0"/>
                  <a:cs typeface="Times New Roman" panose="02020603050405020304" pitchFamily="18" charset="0"/>
                </a:rPr>
                <a:t>Tác giả</a:t>
              </a:r>
              <a:endParaRPr lang="en-US" sz="32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4397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bài giảng tác gia văn học Việt Nam hiện đại">
            <a:extLst>
              <a:ext uri="{FF2B5EF4-FFF2-40B4-BE49-F238E27FC236}">
                <a16:creationId xmlns:a16="http://schemas.microsoft.com/office/drawing/2014/main" xmlns="" id="{01823211-C7DE-844E-A1AE-CC6C9F0C3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403" y="642086"/>
            <a:ext cx="3757399" cy="5721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à văn Việt Nam hiện đại – Chân Dung và Phong Cách - THƯ VIỆN PHẬT GIÁO">
            <a:extLst>
              <a:ext uri="{FF2B5EF4-FFF2-40B4-BE49-F238E27FC236}">
                <a16:creationId xmlns:a16="http://schemas.microsoft.com/office/drawing/2014/main" xmlns="" id="{9EC5F1D2-08CA-6744-84E1-74CCAD17F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170" y="1603576"/>
            <a:ext cx="3636645" cy="50321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à Văn Tư Tưởng Và Phong Cách (NXB Đại Học Quốc Gia 2001) - Nguyễn Đăng  Mạnh, 324 Trang | Sách Việt Nam">
            <a:extLst>
              <a:ext uri="{FF2B5EF4-FFF2-40B4-BE49-F238E27FC236}">
                <a16:creationId xmlns:a16="http://schemas.microsoft.com/office/drawing/2014/main" xmlns="" id="{E4476D41-E487-A54F-9C1C-15D8D3D80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58" y="133927"/>
            <a:ext cx="4001077" cy="586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15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F0671E-2236-804E-B8A5-2A5EFA409AEA}"/>
              </a:ext>
            </a:extLst>
          </p:cNvPr>
          <p:cNvPicPr>
            <a:picLocks noChangeAspect="1"/>
          </p:cNvPicPr>
          <p:nvPr/>
        </p:nvPicPr>
        <p:blipFill rotWithShape="1">
          <a:blip r:embed="rId3">
            <a:extLst>
              <a:ext uri="{28A0092B-C50C-407E-A947-70E740481C1C}">
                <a14:useLocalDpi xmlns:a14="http://schemas.microsoft.com/office/drawing/2010/main" val="0"/>
              </a:ext>
            </a:extLst>
          </a:blip>
          <a:srcRect t="10714"/>
          <a:stretch/>
        </p:blipFill>
        <p:spPr>
          <a:xfrm>
            <a:off x="595351" y="1240996"/>
            <a:ext cx="11001298" cy="5156859"/>
          </a:xfrm>
          <a:prstGeom prst="rect">
            <a:avLst/>
          </a:prstGeom>
        </p:spPr>
      </p:pic>
      <p:grpSp>
        <p:nvGrpSpPr>
          <p:cNvPr id="4" name="Group 3">
            <a:extLst>
              <a:ext uri="{FF2B5EF4-FFF2-40B4-BE49-F238E27FC236}">
                <a16:creationId xmlns:a16="http://schemas.microsoft.com/office/drawing/2014/main" xmlns="" id="{C489914E-C925-B043-97EC-FAD0A079F5D3}"/>
              </a:ext>
            </a:extLst>
          </p:cNvPr>
          <p:cNvGrpSpPr/>
          <p:nvPr/>
        </p:nvGrpSpPr>
        <p:grpSpPr>
          <a:xfrm>
            <a:off x="1783893" y="460145"/>
            <a:ext cx="3605358" cy="608634"/>
            <a:chOff x="957293" y="2167466"/>
            <a:chExt cx="7874840" cy="1083733"/>
          </a:xfrm>
          <a:solidFill>
            <a:schemeClr val="accent1">
              <a:lumMod val="75000"/>
            </a:schemeClr>
          </a:solidFill>
        </p:grpSpPr>
        <p:sp>
          <p:nvSpPr>
            <p:cNvPr id="5" name="Rectangle 4">
              <a:extLst>
                <a:ext uri="{FF2B5EF4-FFF2-40B4-BE49-F238E27FC236}">
                  <a16:creationId xmlns:a16="http://schemas.microsoft.com/office/drawing/2014/main" xmlns="" id="{1572F338-7D1C-0746-8256-57A1D641133C}"/>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xmlns="" id="{599DEB9B-E567-8B40-9173-55C480447861}"/>
                </a:ext>
              </a:extLst>
            </p:cNvPr>
            <p:cNvSpPr txBox="1"/>
            <p:nvPr/>
          </p:nvSpPr>
          <p:spPr>
            <a:xfrm>
              <a:off x="957293" y="2167466"/>
              <a:ext cx="7874840"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defTabSz="1422400">
                <a:lnSpc>
                  <a:spcPct val="90000"/>
                </a:lnSpc>
                <a:spcBef>
                  <a:spcPct val="0"/>
                </a:spcBef>
                <a:spcAft>
                  <a:spcPct val="35000"/>
                </a:spcAft>
                <a:buNone/>
              </a:pPr>
              <a:r>
                <a:rPr lang="en-US" sz="3200" b="1" dirty="0">
                  <a:latin typeface="Times New Roman" panose="02020603050405020304" pitchFamily="18" charset="0"/>
                  <a:cs typeface="Times New Roman" panose="02020603050405020304" pitchFamily="18" charset="0"/>
                </a:rPr>
                <a:t>b</a:t>
              </a:r>
              <a:r>
                <a:rPr lang="vi-VN" sz="3200" b="1" kern="1200" dirty="0" smtClean="0">
                  <a:latin typeface="Times New Roman" panose="02020603050405020304" pitchFamily="18" charset="0"/>
                  <a:cs typeface="Times New Roman" panose="02020603050405020304" pitchFamily="18" charset="0"/>
                </a:rPr>
                <a:t>. </a:t>
              </a:r>
              <a:r>
                <a:rPr lang="vi-VN" sz="3200" b="1" kern="1200" dirty="0">
                  <a:latin typeface="Times New Roman" panose="02020603050405020304" pitchFamily="18" charset="0"/>
                  <a:cs typeface="Times New Roman" panose="02020603050405020304" pitchFamily="18" charset="0"/>
                </a:rPr>
                <a:t>Tác phẩm</a:t>
              </a:r>
              <a:endParaRPr lang="en-US" sz="32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70177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2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1AF1B43-79BE-9A41-A37B-76FC49D1A238}"/>
              </a:ext>
            </a:extLst>
          </p:cNvPr>
          <p:cNvGraphicFramePr>
            <a:graphicFrameLocks noGrp="1"/>
          </p:cNvGraphicFramePr>
          <p:nvPr>
            <p:extLst>
              <p:ext uri="{D42A27DB-BD31-4B8C-83A1-F6EECF244321}">
                <p14:modId xmlns:p14="http://schemas.microsoft.com/office/powerpoint/2010/main" val="1420599553"/>
              </p:ext>
            </p:extLst>
          </p:nvPr>
        </p:nvGraphicFramePr>
        <p:xfrm>
          <a:off x="1040235" y="1426128"/>
          <a:ext cx="10201013" cy="5679346"/>
        </p:xfrm>
        <a:graphic>
          <a:graphicData uri="http://schemas.openxmlformats.org/drawingml/2006/table">
            <a:tbl>
              <a:tblPr firstRow="1" firstCol="1" bandRow="1">
                <a:tableStyleId>{5C22544A-7EE6-4342-B048-85BDC9FD1C3A}</a:tableStyleId>
              </a:tblPr>
              <a:tblGrid>
                <a:gridCol w="3964909">
                  <a:extLst>
                    <a:ext uri="{9D8B030D-6E8A-4147-A177-3AD203B41FA5}">
                      <a16:colId xmlns:a16="http://schemas.microsoft.com/office/drawing/2014/main" xmlns="" val="2612041739"/>
                    </a:ext>
                  </a:extLst>
                </a:gridCol>
                <a:gridCol w="6236104">
                  <a:extLst>
                    <a:ext uri="{9D8B030D-6E8A-4147-A177-3AD203B41FA5}">
                      <a16:colId xmlns:a16="http://schemas.microsoft.com/office/drawing/2014/main" xmlns="" val="1206704300"/>
                    </a:ext>
                  </a:extLst>
                </a:gridCol>
              </a:tblGrid>
              <a:tr h="660602">
                <a:tc gridSpan="2">
                  <a:txBody>
                    <a:bodyPr/>
                    <a:lstStyle/>
                    <a:p>
                      <a:pPr algn="ctr">
                        <a:lnSpc>
                          <a:spcPct val="115000"/>
                        </a:lnSpc>
                      </a:pPr>
                      <a:r>
                        <a:rPr lang="vi-VN" sz="2800" dirty="0">
                          <a:effectLst/>
                          <a:latin typeface="Times New Roman" panose="02020603050405020304" pitchFamily="18" charset="0"/>
                          <a:cs typeface="Times New Roman" panose="02020603050405020304" pitchFamily="18" charset="0"/>
                        </a:rPr>
                        <a:t>Phiếu học tập số 1</a:t>
                      </a:r>
                      <a:endParaRPr lang="x-non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x-none"/>
                    </a:p>
                  </a:txBody>
                  <a:tcPr/>
                </a:tc>
                <a:extLst>
                  <a:ext uri="{0D108BD9-81ED-4DB2-BD59-A6C34878D82A}">
                    <a16:rowId xmlns:a16="http://schemas.microsoft.com/office/drawing/2014/main" xmlns="" val="4017380420"/>
                  </a:ext>
                </a:extLst>
              </a:tr>
              <a:tr h="1016037">
                <a:tc>
                  <a:txBody>
                    <a:bodyPr/>
                    <a:lstStyle/>
                    <a:p>
                      <a:pPr algn="just">
                        <a:lnSpc>
                          <a:spcPct val="115000"/>
                        </a:lnSpc>
                      </a:pPr>
                      <a:r>
                        <a:rPr lang="vi-VN" sz="2800" dirty="0" smtClean="0">
                          <a:effectLst/>
                          <a:latin typeface="Times New Roman" panose="02020603050405020304" pitchFamily="18" charset="0"/>
                          <a:cs typeface="Times New Roman" panose="02020603050405020304" pitchFamily="18" charset="0"/>
                        </a:rPr>
                        <a:t>1.</a:t>
                      </a:r>
                      <a:r>
                        <a:rPr lang="en-US" sz="2800" dirty="0" err="1" smtClean="0">
                          <a:effectLst/>
                          <a:latin typeface="Times New Roman" panose="02020603050405020304" pitchFamily="18" charset="0"/>
                          <a:cs typeface="Times New Roman" panose="02020603050405020304" pitchFamily="18" charset="0"/>
                        </a:rPr>
                        <a:t>Xuất</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xứ</a:t>
                      </a:r>
                      <a:endParaRPr lang="en-US" sz="2800" dirty="0" smtClean="0">
                        <a:effectLst/>
                        <a:latin typeface="Times New Roman" panose="02020603050405020304" pitchFamily="18" charset="0"/>
                        <a:cs typeface="Times New Roman" panose="02020603050405020304" pitchFamily="18" charset="0"/>
                      </a:endParaRPr>
                    </a:p>
                    <a:p>
                      <a:pPr algn="just">
                        <a:lnSpc>
                          <a:spcPct val="115000"/>
                        </a:lnSpc>
                      </a:pPr>
                      <a:r>
                        <a:rPr lang="en-US" sz="2800" dirty="0" smtClean="0">
                          <a:effectLst/>
                          <a:latin typeface="Times New Roman" panose="02020603050405020304" pitchFamily="18" charset="0"/>
                          <a:cs typeface="Times New Roman" panose="02020603050405020304" pitchFamily="18" charset="0"/>
                        </a:rPr>
                        <a:t>2.</a:t>
                      </a:r>
                      <a:r>
                        <a:rPr lang="vi-VN" sz="2800" dirty="0" smtClean="0">
                          <a:effectLst/>
                          <a:latin typeface="Times New Roman" panose="02020603050405020304" pitchFamily="18" charset="0"/>
                          <a:cs typeface="Times New Roman" panose="02020603050405020304" pitchFamily="18" charset="0"/>
                        </a:rPr>
                        <a:t>Thể </a:t>
                      </a:r>
                      <a:r>
                        <a:rPr lang="vi-VN" sz="2800" dirty="0">
                          <a:effectLst/>
                          <a:latin typeface="Times New Roman" panose="02020603050405020304" pitchFamily="18" charset="0"/>
                          <a:cs typeface="Times New Roman" panose="02020603050405020304" pitchFamily="18" charset="0"/>
                        </a:rPr>
                        <a:t>loại:</a:t>
                      </a:r>
                      <a:endParaRPr lang="x-non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34853090"/>
                  </a:ext>
                </a:extLst>
              </a:tr>
              <a:tr h="1360299">
                <a:tc>
                  <a:txBody>
                    <a:bodyPr/>
                    <a:lstStyle/>
                    <a:p>
                      <a:pPr algn="just">
                        <a:lnSpc>
                          <a:spcPct val="115000"/>
                        </a:lnSpc>
                      </a:pPr>
                      <a:r>
                        <a:rPr lang="vi-VN" sz="2800" dirty="0" smtClean="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Dấu hiệu nhận biết thể loại:</a:t>
                      </a:r>
                      <a:endParaRPr lang="x-non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89811201"/>
                  </a:ext>
                </a:extLst>
              </a:tr>
              <a:tr h="660602">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3. Bố cục:</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6509665"/>
                  </a:ext>
                </a:extLst>
              </a:tr>
              <a:tr h="660602">
                <a:tc>
                  <a:txBody>
                    <a:bodyPr/>
                    <a:lstStyle/>
                    <a:p>
                      <a:pPr algn="just">
                        <a:lnSpc>
                          <a:spcPct val="115000"/>
                        </a:lnSpc>
                      </a:pPr>
                      <a:r>
                        <a:rPr lang="vi-VN" sz="2800" dirty="0">
                          <a:effectLst/>
                          <a:latin typeface="Times New Roman" panose="02020603050405020304" pitchFamily="18" charset="0"/>
                          <a:cs typeface="Times New Roman" panose="02020603050405020304" pitchFamily="18" charset="0"/>
                        </a:rPr>
                        <a:t>Phần 1</a:t>
                      </a:r>
                      <a:endParaRPr lang="x-non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03615618"/>
                  </a:ext>
                </a:extLst>
              </a:tr>
              <a:tr h="660602">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Phần 2</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25558295"/>
                  </a:ext>
                </a:extLst>
              </a:tr>
              <a:tr h="660602">
                <a:tc>
                  <a:txBody>
                    <a:bodyPr/>
                    <a:lstStyle/>
                    <a:p>
                      <a:pPr algn="just">
                        <a:lnSpc>
                          <a:spcPct val="115000"/>
                        </a:lnSpc>
                      </a:pPr>
                      <a:r>
                        <a:rPr lang="vi-VN" sz="2800" dirty="0">
                          <a:effectLst/>
                          <a:latin typeface="Times New Roman" panose="02020603050405020304" pitchFamily="18" charset="0"/>
                          <a:cs typeface="Times New Roman" panose="02020603050405020304" pitchFamily="18" charset="0"/>
                        </a:rPr>
                        <a:t>Phần 3</a:t>
                      </a:r>
                      <a:endParaRPr lang="x-non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dirty="0">
                          <a:effectLst/>
                          <a:latin typeface="Times New Roman" panose="02020603050405020304" pitchFamily="18" charset="0"/>
                          <a:cs typeface="Times New Roman" panose="02020603050405020304" pitchFamily="18" charset="0"/>
                        </a:rPr>
                        <a:t> </a:t>
                      </a:r>
                      <a:endParaRPr lang="x-non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992437225"/>
                  </a:ext>
                </a:extLst>
              </a:tr>
            </a:tbl>
          </a:graphicData>
        </a:graphic>
      </p:graphicFrame>
      <p:grpSp>
        <p:nvGrpSpPr>
          <p:cNvPr id="5" name="Group 4">
            <a:extLst>
              <a:ext uri="{FF2B5EF4-FFF2-40B4-BE49-F238E27FC236}">
                <a16:creationId xmlns:a16="http://schemas.microsoft.com/office/drawing/2014/main" xmlns="" id="{01025864-5A01-114A-AB86-9A20FB0ABC8E}"/>
              </a:ext>
            </a:extLst>
          </p:cNvPr>
          <p:cNvGrpSpPr/>
          <p:nvPr/>
        </p:nvGrpSpPr>
        <p:grpSpPr>
          <a:xfrm>
            <a:off x="1672541" y="570160"/>
            <a:ext cx="8846918" cy="541866"/>
            <a:chOff x="957292" y="2167466"/>
            <a:chExt cx="6465753" cy="1083733"/>
          </a:xfrm>
          <a:solidFill>
            <a:schemeClr val="accent1">
              <a:lumMod val="75000"/>
            </a:schemeClr>
          </a:solidFill>
        </p:grpSpPr>
        <p:sp>
          <p:nvSpPr>
            <p:cNvPr id="6" name="Rectangle 5">
              <a:extLst>
                <a:ext uri="{FF2B5EF4-FFF2-40B4-BE49-F238E27FC236}">
                  <a16:creationId xmlns:a16="http://schemas.microsoft.com/office/drawing/2014/main" xmlns="" id="{9EFF650D-B93C-CB40-849D-B347E195635C}"/>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xmlns="" id="{E106229A-0EDD-A34C-AEBB-54EA087F0D4A}"/>
                </a:ext>
              </a:extLst>
            </p:cNvPr>
            <p:cNvSpPr txBox="1"/>
            <p:nvPr/>
          </p:nvSpPr>
          <p:spPr>
            <a:xfrm>
              <a:off x="957292" y="2167466"/>
              <a:ext cx="6465752"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Times New Roman" panose="02020603050405020304" pitchFamily="18" charset="0"/>
                  <a:cs typeface="Times New Roman" panose="02020603050405020304" pitchFamily="18" charset="0"/>
                </a:rPr>
                <a:t>HĐ NHÓM HOÀN THÀNH BẢN SAU:</a:t>
              </a:r>
              <a:endParaRPr lang="en-US" sz="32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4458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椭圆 50">
            <a:extLst>
              <a:ext uri="{FF2B5EF4-FFF2-40B4-BE49-F238E27FC236}">
                <a16:creationId xmlns:a16="http://schemas.microsoft.com/office/drawing/2014/main" xmlns="" id="{456948E8-650B-4E2D-8DD9-D6A9CE9B37EF}"/>
              </a:ext>
            </a:extLst>
          </p:cNvPr>
          <p:cNvSpPr/>
          <p:nvPr/>
        </p:nvSpPr>
        <p:spPr>
          <a:xfrm>
            <a:off x="5024303" y="2233606"/>
            <a:ext cx="491182" cy="491182"/>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52" name="椭圆 51">
            <a:extLst>
              <a:ext uri="{FF2B5EF4-FFF2-40B4-BE49-F238E27FC236}">
                <a16:creationId xmlns:a16="http://schemas.microsoft.com/office/drawing/2014/main" xmlns="" id="{2273BA44-9925-45D7-9A39-A33839E2A866}"/>
              </a:ext>
            </a:extLst>
          </p:cNvPr>
          <p:cNvSpPr/>
          <p:nvPr/>
        </p:nvSpPr>
        <p:spPr>
          <a:xfrm>
            <a:off x="4180141" y="4916715"/>
            <a:ext cx="491182" cy="491182"/>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0" name="箭头: 五边形 29">
            <a:extLst>
              <a:ext uri="{FF2B5EF4-FFF2-40B4-BE49-F238E27FC236}">
                <a16:creationId xmlns:a16="http://schemas.microsoft.com/office/drawing/2014/main" xmlns="" id="{B7ECA953-04E0-49B6-9489-C3E67E327820}"/>
              </a:ext>
            </a:extLst>
          </p:cNvPr>
          <p:cNvSpPr/>
          <p:nvPr/>
        </p:nvSpPr>
        <p:spPr>
          <a:xfrm rot="16200000">
            <a:off x="1900220" y="5182485"/>
            <a:ext cx="2426095" cy="720391"/>
          </a:xfrm>
          <a:prstGeom prst="homePlate">
            <a:avLst>
              <a:gd name="adj" fmla="val 56061"/>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nvGrpSpPr>
          <p:cNvPr id="31" name="组合 30">
            <a:extLst>
              <a:ext uri="{FF2B5EF4-FFF2-40B4-BE49-F238E27FC236}">
                <a16:creationId xmlns:a16="http://schemas.microsoft.com/office/drawing/2014/main" xmlns="" id="{938BA59E-677D-4FFD-ADC3-5DD404DB787E}"/>
              </a:ext>
            </a:extLst>
          </p:cNvPr>
          <p:cNvGrpSpPr/>
          <p:nvPr/>
        </p:nvGrpSpPr>
        <p:grpSpPr>
          <a:xfrm>
            <a:off x="2836902" y="4551875"/>
            <a:ext cx="552732" cy="554109"/>
            <a:chOff x="7851592" y="3089385"/>
            <a:chExt cx="740886" cy="742732"/>
          </a:xfrm>
        </p:grpSpPr>
        <p:sp>
          <p:nvSpPr>
            <p:cNvPr id="48" name="任意多边形: 形状 47">
              <a:extLst>
                <a:ext uri="{FF2B5EF4-FFF2-40B4-BE49-F238E27FC236}">
                  <a16:creationId xmlns:a16="http://schemas.microsoft.com/office/drawing/2014/main" xmlns="" id="{5DC4A067-9995-429F-8CD7-7B243AA6E06E}"/>
                </a:ext>
              </a:extLst>
            </p:cNvPr>
            <p:cNvSpPr>
              <a:spLocks/>
            </p:cNvSpPr>
            <p:nvPr/>
          </p:nvSpPr>
          <p:spPr bwMode="auto">
            <a:xfrm>
              <a:off x="7851592" y="3089385"/>
              <a:ext cx="740886" cy="742732"/>
            </a:xfrm>
            <a:custGeom>
              <a:avLst/>
              <a:gdLst>
                <a:gd name="T0" fmla="*/ 1545 w 3090"/>
                <a:gd name="T1" fmla="*/ 0 h 3090"/>
                <a:gd name="T2" fmla="*/ 1545 w 3090"/>
                <a:gd name="T3" fmla="*/ 0 h 3090"/>
                <a:gd name="T4" fmla="*/ 0 w 3090"/>
                <a:gd name="T5" fmla="*/ 1544 h 3090"/>
                <a:gd name="T6" fmla="*/ 1545 w 3090"/>
                <a:gd name="T7" fmla="*/ 3090 h 3090"/>
                <a:gd name="T8" fmla="*/ 3090 w 3090"/>
                <a:gd name="T9" fmla="*/ 1544 h 3090"/>
                <a:gd name="T10" fmla="*/ 1545 w 3090"/>
                <a:gd name="T11" fmla="*/ 0 h 3090"/>
              </a:gdLst>
              <a:ahLst/>
              <a:cxnLst>
                <a:cxn ang="0">
                  <a:pos x="T0" y="T1"/>
                </a:cxn>
                <a:cxn ang="0">
                  <a:pos x="T2" y="T3"/>
                </a:cxn>
                <a:cxn ang="0">
                  <a:pos x="T4" y="T5"/>
                </a:cxn>
                <a:cxn ang="0">
                  <a:pos x="T6" y="T7"/>
                </a:cxn>
                <a:cxn ang="0">
                  <a:pos x="T8" y="T9"/>
                </a:cxn>
                <a:cxn ang="0">
                  <a:pos x="T10" y="T11"/>
                </a:cxn>
              </a:cxnLst>
              <a:rect l="0" t="0" r="r" b="b"/>
              <a:pathLst>
                <a:path w="3090" h="3090">
                  <a:moveTo>
                    <a:pt x="1545" y="0"/>
                  </a:moveTo>
                  <a:lnTo>
                    <a:pt x="1545" y="0"/>
                  </a:lnTo>
                  <a:cubicBezTo>
                    <a:pt x="691" y="0"/>
                    <a:pt x="0" y="691"/>
                    <a:pt x="0" y="1544"/>
                  </a:cubicBezTo>
                  <a:cubicBezTo>
                    <a:pt x="0" y="2398"/>
                    <a:pt x="691" y="3090"/>
                    <a:pt x="1545" y="3090"/>
                  </a:cubicBezTo>
                  <a:cubicBezTo>
                    <a:pt x="2398" y="3090"/>
                    <a:pt x="3090" y="2398"/>
                    <a:pt x="3090" y="1544"/>
                  </a:cubicBezTo>
                  <a:cubicBezTo>
                    <a:pt x="3090" y="691"/>
                    <a:pt x="2398" y="0"/>
                    <a:pt x="1545" y="0"/>
                  </a:cubicBezTo>
                  <a:close/>
                </a:path>
              </a:pathLst>
            </a:custGeom>
            <a:solidFill>
              <a:schemeClr val="accent6"/>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9" name="任意多边形: 形状 48">
              <a:extLst>
                <a:ext uri="{FF2B5EF4-FFF2-40B4-BE49-F238E27FC236}">
                  <a16:creationId xmlns:a16="http://schemas.microsoft.com/office/drawing/2014/main" xmlns="" id="{9D4366BB-6837-493E-9D5E-39CA099E1DBB}"/>
                </a:ext>
              </a:extLst>
            </p:cNvPr>
            <p:cNvSpPr>
              <a:spLocks/>
            </p:cNvSpPr>
            <p:nvPr/>
          </p:nvSpPr>
          <p:spPr bwMode="auto">
            <a:xfrm>
              <a:off x="8019874" y="3274411"/>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sp>
        <p:nvSpPr>
          <p:cNvPr id="32" name="箭头: 五边形 31">
            <a:extLst>
              <a:ext uri="{FF2B5EF4-FFF2-40B4-BE49-F238E27FC236}">
                <a16:creationId xmlns:a16="http://schemas.microsoft.com/office/drawing/2014/main" xmlns="" id="{F9CDD1EA-EDC5-4EAA-AC64-3228D5A3E641}"/>
              </a:ext>
            </a:extLst>
          </p:cNvPr>
          <p:cNvSpPr/>
          <p:nvPr/>
        </p:nvSpPr>
        <p:spPr>
          <a:xfrm rot="16200000">
            <a:off x="-746174" y="4697267"/>
            <a:ext cx="3396534" cy="720391"/>
          </a:xfrm>
          <a:prstGeom prst="homePlate">
            <a:avLst>
              <a:gd name="adj" fmla="val 56061"/>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3" name="箭头: 五边形 32">
            <a:extLst>
              <a:ext uri="{FF2B5EF4-FFF2-40B4-BE49-F238E27FC236}">
                <a16:creationId xmlns:a16="http://schemas.microsoft.com/office/drawing/2014/main" xmlns="" id="{E582D685-E914-4275-A419-9EBAC38D155B}"/>
              </a:ext>
            </a:extLst>
          </p:cNvPr>
          <p:cNvSpPr/>
          <p:nvPr/>
        </p:nvSpPr>
        <p:spPr>
          <a:xfrm rot="16200000">
            <a:off x="146739" y="4869790"/>
            <a:ext cx="3051489" cy="720391"/>
          </a:xfrm>
          <a:prstGeom prst="homePlate">
            <a:avLst>
              <a:gd name="adj" fmla="val 56061"/>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4" name="箭头: 五边形 33">
            <a:extLst>
              <a:ext uri="{FF2B5EF4-FFF2-40B4-BE49-F238E27FC236}">
                <a16:creationId xmlns:a16="http://schemas.microsoft.com/office/drawing/2014/main" xmlns="" id="{DA50CEA7-E79A-47F2-B348-B873451D5B3C}"/>
              </a:ext>
            </a:extLst>
          </p:cNvPr>
          <p:cNvSpPr/>
          <p:nvPr/>
        </p:nvSpPr>
        <p:spPr>
          <a:xfrm rot="16200000">
            <a:off x="1045045" y="5047702"/>
            <a:ext cx="2695662" cy="720391"/>
          </a:xfrm>
          <a:prstGeom prst="homePlate">
            <a:avLst>
              <a:gd name="adj" fmla="val 56061"/>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5" name="矩形: 圆角 34">
            <a:extLst>
              <a:ext uri="{FF2B5EF4-FFF2-40B4-BE49-F238E27FC236}">
                <a16:creationId xmlns:a16="http://schemas.microsoft.com/office/drawing/2014/main" xmlns="" id="{A32AB8CA-808A-40AB-9E6F-C6D91898C72F}"/>
              </a:ext>
            </a:extLst>
          </p:cNvPr>
          <p:cNvSpPr/>
          <p:nvPr/>
        </p:nvSpPr>
        <p:spPr>
          <a:xfrm>
            <a:off x="591897" y="5105985"/>
            <a:ext cx="2881567" cy="1649744"/>
          </a:xfrm>
          <a:prstGeom prst="roundRect">
            <a:avLst>
              <a:gd name="adj" fmla="val 10131"/>
            </a:avLst>
          </a:prstGeom>
          <a:solidFill>
            <a:schemeClr val="bg1">
              <a:alpha val="22000"/>
            </a:schemeClr>
          </a:solidFill>
          <a:ln w="1047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6" name="矩形: 圆角 35">
            <a:extLst>
              <a:ext uri="{FF2B5EF4-FFF2-40B4-BE49-F238E27FC236}">
                <a16:creationId xmlns:a16="http://schemas.microsoft.com/office/drawing/2014/main" xmlns="" id="{9BAF6BCC-EB14-4C7A-97EB-2CAB0C0AC25E}"/>
              </a:ext>
            </a:extLst>
          </p:cNvPr>
          <p:cNvSpPr/>
          <p:nvPr/>
        </p:nvSpPr>
        <p:spPr>
          <a:xfrm>
            <a:off x="403349" y="6712599"/>
            <a:ext cx="3258662" cy="145401"/>
          </a:xfrm>
          <a:prstGeom prst="roundRect">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nvGrpSpPr>
          <p:cNvPr id="37" name="组合 36">
            <a:extLst>
              <a:ext uri="{FF2B5EF4-FFF2-40B4-BE49-F238E27FC236}">
                <a16:creationId xmlns:a16="http://schemas.microsoft.com/office/drawing/2014/main" xmlns="" id="{0510A94C-9BCE-47D8-92E1-C917EA0A63B2}"/>
              </a:ext>
            </a:extLst>
          </p:cNvPr>
          <p:cNvGrpSpPr/>
          <p:nvPr/>
        </p:nvGrpSpPr>
        <p:grpSpPr>
          <a:xfrm>
            <a:off x="1356883" y="4003299"/>
            <a:ext cx="629032" cy="630600"/>
            <a:chOff x="5746699" y="2884815"/>
            <a:chExt cx="712151" cy="713925"/>
          </a:xfrm>
          <a:effectLst/>
        </p:grpSpPr>
        <p:sp>
          <p:nvSpPr>
            <p:cNvPr id="46" name="任意多边形: 形状 45">
              <a:extLst>
                <a:ext uri="{FF2B5EF4-FFF2-40B4-BE49-F238E27FC236}">
                  <a16:creationId xmlns:a16="http://schemas.microsoft.com/office/drawing/2014/main" xmlns="" id="{4F008595-9620-4F44-A28A-054766400035}"/>
                </a:ext>
              </a:extLst>
            </p:cNvPr>
            <p:cNvSpPr>
              <a:spLocks/>
            </p:cNvSpPr>
            <p:nvPr/>
          </p:nvSpPr>
          <p:spPr bwMode="auto">
            <a:xfrm>
              <a:off x="5746699" y="2884815"/>
              <a:ext cx="712151" cy="713925"/>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chemeClr val="accent2"/>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7" name="任意多边形: 形状 46">
              <a:extLst>
                <a:ext uri="{FF2B5EF4-FFF2-40B4-BE49-F238E27FC236}">
                  <a16:creationId xmlns:a16="http://schemas.microsoft.com/office/drawing/2014/main" xmlns="" id="{C00B20FF-1C49-4B1D-8623-B0576C1A802F}"/>
                </a:ext>
              </a:extLst>
            </p:cNvPr>
            <p:cNvSpPr>
              <a:spLocks/>
            </p:cNvSpPr>
            <p:nvPr/>
          </p:nvSpPr>
          <p:spPr bwMode="auto">
            <a:xfrm>
              <a:off x="5997161" y="3069587"/>
              <a:ext cx="191871" cy="345367"/>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grpSp>
        <p:nvGrpSpPr>
          <p:cNvPr id="38" name="组合 37">
            <a:extLst>
              <a:ext uri="{FF2B5EF4-FFF2-40B4-BE49-F238E27FC236}">
                <a16:creationId xmlns:a16="http://schemas.microsoft.com/office/drawing/2014/main" xmlns="" id="{21872556-88DE-4FEE-90B0-0336BF60682D}"/>
              </a:ext>
            </a:extLst>
          </p:cNvPr>
          <p:cNvGrpSpPr/>
          <p:nvPr/>
        </p:nvGrpSpPr>
        <p:grpSpPr>
          <a:xfrm>
            <a:off x="619705" y="3679286"/>
            <a:ext cx="629032" cy="632170"/>
            <a:chOff x="5746699" y="2048352"/>
            <a:chExt cx="712151" cy="715702"/>
          </a:xfrm>
          <a:effectLst/>
        </p:grpSpPr>
        <p:sp>
          <p:nvSpPr>
            <p:cNvPr id="42" name="任意多边形: 形状 41">
              <a:extLst>
                <a:ext uri="{FF2B5EF4-FFF2-40B4-BE49-F238E27FC236}">
                  <a16:creationId xmlns:a16="http://schemas.microsoft.com/office/drawing/2014/main" xmlns="" id="{C1DD58D5-3CF9-4240-A08C-78B84432B56B}"/>
                </a:ext>
              </a:extLst>
            </p:cNvPr>
            <p:cNvSpPr>
              <a:spLocks/>
            </p:cNvSpPr>
            <p:nvPr/>
          </p:nvSpPr>
          <p:spPr bwMode="auto">
            <a:xfrm>
              <a:off x="5746699" y="2048352"/>
              <a:ext cx="712151" cy="715702"/>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accent1"/>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5" name="任意多边形: 形状 44">
              <a:extLst>
                <a:ext uri="{FF2B5EF4-FFF2-40B4-BE49-F238E27FC236}">
                  <a16:creationId xmlns:a16="http://schemas.microsoft.com/office/drawing/2014/main" xmlns="" id="{3941C8D0-0E24-412C-85E9-9748623AD249}"/>
                </a:ext>
              </a:extLst>
            </p:cNvPr>
            <p:cNvSpPr>
              <a:spLocks/>
            </p:cNvSpPr>
            <p:nvPr/>
          </p:nvSpPr>
          <p:spPr bwMode="auto">
            <a:xfrm>
              <a:off x="5941326" y="2262120"/>
              <a:ext cx="350166" cy="287806"/>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grpSp>
        <p:nvGrpSpPr>
          <p:cNvPr id="39" name="组合 38">
            <a:extLst>
              <a:ext uri="{FF2B5EF4-FFF2-40B4-BE49-F238E27FC236}">
                <a16:creationId xmlns:a16="http://schemas.microsoft.com/office/drawing/2014/main" xmlns="" id="{CBD7064C-6B41-4B95-A278-C6880F3DD25A}"/>
              </a:ext>
            </a:extLst>
          </p:cNvPr>
          <p:cNvGrpSpPr/>
          <p:nvPr/>
        </p:nvGrpSpPr>
        <p:grpSpPr>
          <a:xfrm>
            <a:off x="2079596" y="4334461"/>
            <a:ext cx="630601" cy="632170"/>
            <a:chOff x="5746696" y="4552422"/>
            <a:chExt cx="713926" cy="715702"/>
          </a:xfrm>
          <a:effectLst/>
        </p:grpSpPr>
        <p:sp>
          <p:nvSpPr>
            <p:cNvPr id="40" name="任意多边形: 形状 39">
              <a:extLst>
                <a:ext uri="{FF2B5EF4-FFF2-40B4-BE49-F238E27FC236}">
                  <a16:creationId xmlns:a16="http://schemas.microsoft.com/office/drawing/2014/main" xmlns="" id="{B09D73BC-FAC6-429C-8E60-639D975D3AF0}"/>
                </a:ext>
              </a:extLst>
            </p:cNvPr>
            <p:cNvSpPr>
              <a:spLocks/>
            </p:cNvSpPr>
            <p:nvPr/>
          </p:nvSpPr>
          <p:spPr bwMode="auto">
            <a:xfrm>
              <a:off x="5746696" y="4552422"/>
              <a:ext cx="713926" cy="715702"/>
            </a:xfrm>
            <a:custGeom>
              <a:avLst/>
              <a:gdLst>
                <a:gd name="T0" fmla="*/ 1726 w 3453"/>
                <a:gd name="T1" fmla="*/ 0 h 3453"/>
                <a:gd name="T2" fmla="*/ 1726 w 3453"/>
                <a:gd name="T3" fmla="*/ 0 h 3453"/>
                <a:gd name="T4" fmla="*/ 0 w 3453"/>
                <a:gd name="T5" fmla="*/ 1726 h 3453"/>
                <a:gd name="T6" fmla="*/ 1726 w 3453"/>
                <a:gd name="T7" fmla="*/ 3453 h 3453"/>
                <a:gd name="T8" fmla="*/ 3453 w 3453"/>
                <a:gd name="T9" fmla="*/ 1726 h 3453"/>
                <a:gd name="T10" fmla="*/ 1726 w 3453"/>
                <a:gd name="T11" fmla="*/ 0 h 3453"/>
              </a:gdLst>
              <a:ahLst/>
              <a:cxnLst>
                <a:cxn ang="0">
                  <a:pos x="T0" y="T1"/>
                </a:cxn>
                <a:cxn ang="0">
                  <a:pos x="T2" y="T3"/>
                </a:cxn>
                <a:cxn ang="0">
                  <a:pos x="T4" y="T5"/>
                </a:cxn>
                <a:cxn ang="0">
                  <a:pos x="T6" y="T7"/>
                </a:cxn>
                <a:cxn ang="0">
                  <a:pos x="T8" y="T9"/>
                </a:cxn>
                <a:cxn ang="0">
                  <a:pos x="T10" y="T11"/>
                </a:cxn>
              </a:cxnLst>
              <a:rect l="0" t="0" r="r" b="b"/>
              <a:pathLst>
                <a:path w="3453" h="3453">
                  <a:moveTo>
                    <a:pt x="1726" y="0"/>
                  </a:moveTo>
                  <a:lnTo>
                    <a:pt x="1726" y="0"/>
                  </a:lnTo>
                  <a:cubicBezTo>
                    <a:pt x="773" y="0"/>
                    <a:pt x="0" y="772"/>
                    <a:pt x="0" y="1726"/>
                  </a:cubicBezTo>
                  <a:cubicBezTo>
                    <a:pt x="0" y="2679"/>
                    <a:pt x="773" y="3453"/>
                    <a:pt x="1726" y="3453"/>
                  </a:cubicBezTo>
                  <a:cubicBezTo>
                    <a:pt x="2680" y="3453"/>
                    <a:pt x="3453" y="2679"/>
                    <a:pt x="3453" y="1726"/>
                  </a:cubicBezTo>
                  <a:cubicBezTo>
                    <a:pt x="3453" y="772"/>
                    <a:pt x="2680" y="0"/>
                    <a:pt x="1726" y="0"/>
                  </a:cubicBezTo>
                  <a:close/>
                </a:path>
              </a:pathLst>
            </a:custGeom>
            <a:solidFill>
              <a:schemeClr val="accent4"/>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1" name="任意多边形: 形状 40">
              <a:extLst>
                <a:ext uri="{FF2B5EF4-FFF2-40B4-BE49-F238E27FC236}">
                  <a16:creationId xmlns:a16="http://schemas.microsoft.com/office/drawing/2014/main" xmlns="" id="{F92913EE-A419-4243-8419-A2AC315F0858}"/>
                </a:ext>
              </a:extLst>
            </p:cNvPr>
            <p:cNvSpPr>
              <a:spLocks/>
            </p:cNvSpPr>
            <p:nvPr/>
          </p:nvSpPr>
          <p:spPr bwMode="auto">
            <a:xfrm>
              <a:off x="5945318" y="4753898"/>
              <a:ext cx="314912" cy="31432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grpSp>
        <p:nvGrpSpPr>
          <p:cNvPr id="24" name="Group 23">
            <a:extLst>
              <a:ext uri="{FF2B5EF4-FFF2-40B4-BE49-F238E27FC236}">
                <a16:creationId xmlns:a16="http://schemas.microsoft.com/office/drawing/2014/main" xmlns="" id="{B0CA92E0-D2F0-6948-8039-DDDF5AF83B40}"/>
              </a:ext>
            </a:extLst>
          </p:cNvPr>
          <p:cNvGrpSpPr/>
          <p:nvPr/>
        </p:nvGrpSpPr>
        <p:grpSpPr>
          <a:xfrm>
            <a:off x="513233" y="394959"/>
            <a:ext cx="3605358" cy="608634"/>
            <a:chOff x="957293" y="2167466"/>
            <a:chExt cx="7874840" cy="1083733"/>
          </a:xfrm>
          <a:solidFill>
            <a:schemeClr val="accent1">
              <a:lumMod val="75000"/>
            </a:schemeClr>
          </a:solidFill>
        </p:grpSpPr>
        <p:sp>
          <p:nvSpPr>
            <p:cNvPr id="25" name="Rectangle 24">
              <a:extLst>
                <a:ext uri="{FF2B5EF4-FFF2-40B4-BE49-F238E27FC236}">
                  <a16:creationId xmlns:a16="http://schemas.microsoft.com/office/drawing/2014/main" xmlns="" id="{41C7A093-38D4-4B4D-A126-2843E174641E}"/>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xmlns="" id="{AAB188FA-0BDB-5745-8951-42DA35865362}"/>
                </a:ext>
              </a:extLst>
            </p:cNvPr>
            <p:cNvSpPr txBox="1"/>
            <p:nvPr/>
          </p:nvSpPr>
          <p:spPr>
            <a:xfrm>
              <a:off x="957293" y="2167466"/>
              <a:ext cx="7874840"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defTabSz="1422400">
                <a:lnSpc>
                  <a:spcPct val="90000"/>
                </a:lnSpc>
                <a:spcBef>
                  <a:spcPct val="0"/>
                </a:spcBef>
                <a:spcAft>
                  <a:spcPct val="35000"/>
                </a:spcAft>
                <a:buNone/>
              </a:pPr>
              <a:r>
                <a:rPr lang="en-US" sz="3200" b="1" dirty="0">
                  <a:latin typeface="Times New Roman" panose="02020603050405020304" pitchFamily="18" charset="0"/>
                  <a:cs typeface="Times New Roman" panose="02020603050405020304" pitchFamily="18" charset="0"/>
                </a:rPr>
                <a:t>b</a:t>
              </a:r>
              <a:r>
                <a:rPr lang="vi-VN" sz="3200" b="1" kern="1200" dirty="0" smtClean="0">
                  <a:latin typeface="Times New Roman" panose="02020603050405020304" pitchFamily="18" charset="0"/>
                  <a:cs typeface="Times New Roman" panose="02020603050405020304" pitchFamily="18" charset="0"/>
                </a:rPr>
                <a:t>. </a:t>
              </a:r>
              <a:r>
                <a:rPr lang="vi-VN" sz="3200" b="1" kern="1200" dirty="0">
                  <a:latin typeface="Times New Roman" panose="02020603050405020304" pitchFamily="18" charset="0"/>
                  <a:cs typeface="Times New Roman" panose="02020603050405020304" pitchFamily="18" charset="0"/>
                </a:rPr>
                <a:t>Tác phẩm</a:t>
              </a:r>
              <a:endParaRPr lang="en-US" sz="3200" b="1" kern="1200" dirty="0">
                <a:latin typeface="Times New Roman" panose="02020603050405020304" pitchFamily="18" charset="0"/>
                <a:cs typeface="Times New Roman" panose="02020603050405020304" pitchFamily="18" charset="0"/>
              </a:endParaRPr>
            </a:p>
          </p:txBody>
        </p:sp>
      </p:grpSp>
      <p:sp>
        <p:nvSpPr>
          <p:cNvPr id="3" name="Rectangle 2">
            <a:extLst>
              <a:ext uri="{FF2B5EF4-FFF2-40B4-BE49-F238E27FC236}">
                <a16:creationId xmlns:a16="http://schemas.microsoft.com/office/drawing/2014/main" xmlns="" id="{ED4511B3-AE2C-ED4C-B651-802FDA69C9BF}"/>
              </a:ext>
            </a:extLst>
          </p:cNvPr>
          <p:cNvSpPr/>
          <p:nvPr/>
        </p:nvSpPr>
        <p:spPr>
          <a:xfrm>
            <a:off x="5515485" y="2162713"/>
            <a:ext cx="6096000" cy="2392963"/>
          </a:xfrm>
          <a:prstGeom prst="rect">
            <a:avLst/>
          </a:prstGeom>
        </p:spPr>
        <p:txBody>
          <a:bodyPr>
            <a:spAutoFit/>
          </a:bodyPr>
          <a:lstStyle/>
          <a:p>
            <a:pPr algn="just">
              <a:lnSpc>
                <a:spcPct val="115000"/>
              </a:lnSpc>
            </a:pPr>
            <a:r>
              <a:rPr lang="en-US" sz="2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ea typeface="Times New Roman" panose="02020603050405020304" pitchFamily="18" charset="0"/>
                <a:cs typeface="Times New Roman" panose="02020603050405020304" pitchFamily="18" charset="0"/>
              </a:rPr>
              <a:t>xứ</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:Tuyển</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tập</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Nguyễn</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Đăng</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Mạnh</a:t>
            </a:r>
            <a:endParaRPr lang="en-US" sz="2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tập</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1),NXB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Giáo</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dục</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2005</a:t>
            </a:r>
            <a:endParaRPr lang="en-US" sz="2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Hệ thống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endParaRPr lang="x-none"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A73A7A2B-C23C-1E4C-8459-1189474E67F4}"/>
              </a:ext>
            </a:extLst>
          </p:cNvPr>
          <p:cNvSpPr/>
          <p:nvPr/>
        </p:nvSpPr>
        <p:spPr>
          <a:xfrm>
            <a:off x="4755153" y="4790063"/>
            <a:ext cx="7032191" cy="1872820"/>
          </a:xfrm>
          <a:prstGeom prst="rect">
            <a:avLst/>
          </a:prstGeom>
        </p:spPr>
        <p:txBody>
          <a:bodyPr wrap="square">
            <a:spAutoFit/>
          </a:bodyPr>
          <a:lstStyle/>
          <a:p>
            <a:pPr algn="just">
              <a:lnSpc>
                <a:spcPct val="115000"/>
              </a:lnSpc>
            </a:pP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endParaRPr lang="x-none"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x-none"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P2: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endParaRPr lang="x-none" sz="2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P3: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x-none" sz="2600" dirty="0">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xmlns="" id="{E843CC70-4F59-0148-8FAE-A99D4AD81A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11" t="8205" b="4336"/>
          <a:stretch/>
        </p:blipFill>
        <p:spPr>
          <a:xfrm>
            <a:off x="207720" y="1413892"/>
            <a:ext cx="4523684" cy="2130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268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Effect transition="in" filter="fade">
                                      <p:cBhvr>
                                        <p:cTn id="15" dur="500"/>
                                        <p:tgtEl>
                                          <p:spTgt spid="5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Effect transition="in" filter="fade">
                                      <p:cBhvr>
                                        <p:cTn id="69" dur="500"/>
                                        <p:tgtEl>
                                          <p:spTgt spid="38"/>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fltVal val="0"/>
                                          </p:val>
                                        </p:tav>
                                        <p:tav tm="100000">
                                          <p:val>
                                            <p:strVal val="#ppt_w"/>
                                          </p:val>
                                        </p:tav>
                                      </p:tavLst>
                                    </p:anim>
                                    <p:anim calcmode="lin" valueType="num">
                                      <p:cBhvr>
                                        <p:cTn id="74" dur="500" fill="hold"/>
                                        <p:tgtEl>
                                          <p:spTgt spid="39"/>
                                        </p:tgtEl>
                                        <p:attrNameLst>
                                          <p:attrName>ppt_h</p:attrName>
                                        </p:attrNameLst>
                                      </p:cBhvr>
                                      <p:tavLst>
                                        <p:tav tm="0">
                                          <p:val>
                                            <p:fltVal val="0"/>
                                          </p:val>
                                        </p:tav>
                                        <p:tav tm="100000">
                                          <p:val>
                                            <p:strVal val="#ppt_h"/>
                                          </p:val>
                                        </p:tav>
                                      </p:tavLst>
                                    </p:anim>
                                    <p:animEffect transition="in" filter="fade">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checkerboard(across)">
                                      <p:cBhvr>
                                        <p:cTn id="80" dur="500"/>
                                        <p:tgtEl>
                                          <p:spTgt spid="6"/>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500" fill="hold"/>
                                        <p:tgtEl>
                                          <p:spTgt spid="3"/>
                                        </p:tgtEl>
                                        <p:attrNameLst>
                                          <p:attrName>ppt_x</p:attrName>
                                        </p:attrNameLst>
                                      </p:cBhvr>
                                      <p:tavLst>
                                        <p:tav tm="0">
                                          <p:val>
                                            <p:strVal val="#ppt_x"/>
                                          </p:val>
                                        </p:tav>
                                        <p:tav tm="100000">
                                          <p:val>
                                            <p:strVal val="#ppt_x"/>
                                          </p:val>
                                        </p:tav>
                                      </p:tavLst>
                                    </p:anim>
                                    <p:anim calcmode="lin" valueType="num">
                                      <p:cBhvr additive="base">
                                        <p:cTn id="8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30" grpId="0" animBg="1"/>
      <p:bldP spid="32" grpId="0" animBg="1"/>
      <p:bldP spid="33" grpId="0" animBg="1"/>
      <p:bldP spid="34" grpId="0" animBg="1"/>
      <p:bldP spid="35" grpId="0" animBg="1"/>
      <p:bldP spid="36" grpId="0" animBg="1"/>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sp>
        <p:nvSpPr>
          <p:cNvPr id="9" name="矩形 8">
            <a:extLst>
              <a:ext uri="{FF2B5EF4-FFF2-40B4-BE49-F238E27FC236}">
                <a16:creationId xmlns:a16="http://schemas.microsoft.com/office/drawing/2014/main" xmlns="" id="{E23C76AE-8A02-4E84-88C2-9DBD5F07F02B}"/>
              </a:ext>
            </a:extLst>
          </p:cNvPr>
          <p:cNvSpPr/>
          <p:nvPr/>
        </p:nvSpPr>
        <p:spPr>
          <a:xfrm>
            <a:off x="4423646" y="2888558"/>
            <a:ext cx="6032956" cy="1477328"/>
          </a:xfrm>
          <a:prstGeom prst="rect">
            <a:avLst/>
          </a:prstGeom>
        </p:spPr>
        <p:txBody>
          <a:bodyPr wrap="square" lIns="0" tIns="0" rIns="0" bIns="0">
            <a:spAutoFit/>
          </a:bodyPr>
          <a:lstStyle/>
          <a:p>
            <a:pPr algn="ctr" eaLnBrk="1" hangingPunct="1">
              <a:defRPr/>
            </a:pPr>
            <a:r>
              <a:rPr lang="vi-VN" altLang="zh-CN"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TÌM HIỂU CHI </a:t>
            </a:r>
            <a:r>
              <a:rPr lang="vi-VN" altLang="zh-CN" sz="4800" b="1" noProof="1" smtClean="0">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TIẾT</a:t>
            </a:r>
            <a:r>
              <a:rPr lang="en-US" altLang="zh-CN" sz="4800" b="1" noProof="1" smtClean="0">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VĂN BẢN</a:t>
            </a:r>
            <a:endParaRPr lang="zh-CN" altLang="en-US"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矩形 14">
            <a:extLst>
              <a:ext uri="{FF2B5EF4-FFF2-40B4-BE49-F238E27FC236}">
                <a16:creationId xmlns:a16="http://schemas.microsoft.com/office/drawing/2014/main" xmlns="" id="{97BDD41A-01EB-4743-8B59-4AD21870BB62}"/>
              </a:ext>
            </a:extLst>
          </p:cNvPr>
          <p:cNvSpPr/>
          <p:nvPr/>
        </p:nvSpPr>
        <p:spPr>
          <a:xfrm>
            <a:off x="2999793" y="2154519"/>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a:t>
            </a:r>
          </a:p>
        </p:txBody>
      </p:sp>
      <p:pic>
        <p:nvPicPr>
          <p:cNvPr id="12" name="图片 11">
            <a:extLst>
              <a:ext uri="{FF2B5EF4-FFF2-40B4-BE49-F238E27FC236}">
                <a16:creationId xmlns:a16="http://schemas.microsoft.com/office/drawing/2014/main" xmlns=""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a16="http://schemas.microsoft.com/office/drawing/2014/main" xmlns=""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a16="http://schemas.microsoft.com/office/drawing/2014/main" xmlns=""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a16="http://schemas.microsoft.com/office/drawing/2014/main" xmlns=""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Tree>
    <p:extLst>
      <p:ext uri="{BB962C8B-B14F-4D97-AF65-F5344CB8AC3E}">
        <p14:creationId xmlns:p14="http://schemas.microsoft.com/office/powerpoint/2010/main" val="22541437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3" presetClass="entr" presetSubtype="3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xmlns="" id="{E454A14A-DF0E-4445-8CD2-326CD300BC41}"/>
              </a:ext>
            </a:extLst>
          </p:cNvPr>
          <p:cNvSpPr/>
          <p:nvPr/>
        </p:nvSpPr>
        <p:spPr>
          <a:xfrm>
            <a:off x="974981" y="605293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xmlns="" id="{1C6C7268-3861-45A6-86FA-71E006048B9C}"/>
              </a:ext>
            </a:extLst>
          </p:cNvPr>
          <p:cNvSpPr/>
          <p:nvPr/>
        </p:nvSpPr>
        <p:spPr>
          <a:xfrm>
            <a:off x="4349972" y="56134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xmlns="" id="{2111C09F-E485-44FB-9EF6-69D92FA680B7}"/>
              </a:ext>
            </a:extLst>
          </p:cNvPr>
          <p:cNvSpPr/>
          <p:nvPr/>
        </p:nvSpPr>
        <p:spPr>
          <a:xfrm>
            <a:off x="-1641366" y="632692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xmlns="" id="{266B75BD-CD20-42F9-B28E-3CA091EC3624}"/>
              </a:ext>
            </a:extLst>
          </p:cNvPr>
          <p:cNvSpPr/>
          <p:nvPr/>
        </p:nvSpPr>
        <p:spPr>
          <a:xfrm>
            <a:off x="2844173" y="578129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a16="http://schemas.microsoft.com/office/drawing/2014/main" xmlns="" id="{ECED6D48-85E6-46CE-97FD-68CE162E9647}"/>
              </a:ext>
            </a:extLst>
          </p:cNvPr>
          <p:cNvSpPr/>
          <p:nvPr/>
        </p:nvSpPr>
        <p:spPr>
          <a:xfrm>
            <a:off x="5000846" y="587701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a16="http://schemas.microsoft.com/office/drawing/2014/main" xmlns="" id="{A31109DC-7942-4526-A6FD-DF09A709C96B}"/>
              </a:ext>
            </a:extLst>
          </p:cNvPr>
          <p:cNvSpPr/>
          <p:nvPr/>
        </p:nvSpPr>
        <p:spPr>
          <a:xfrm>
            <a:off x="-859280" y="638946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xmlns="" id="{5B7B1344-B96B-4FB8-BF3F-93FE3BFD7F60}"/>
              </a:ext>
            </a:extLst>
          </p:cNvPr>
          <p:cNvSpPr/>
          <p:nvPr/>
        </p:nvSpPr>
        <p:spPr>
          <a:xfrm>
            <a:off x="7449746" y="56075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xmlns="" id="{16466671-9A61-40C3-BE76-E4A8FEFFCAB4}"/>
              </a:ext>
            </a:extLst>
          </p:cNvPr>
          <p:cNvSpPr/>
          <p:nvPr/>
        </p:nvSpPr>
        <p:spPr>
          <a:xfrm>
            <a:off x="1561335" y="618299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xmlns="" id="{0C2F4BC4-D648-4C72-B5C8-2C0C48138723}"/>
              </a:ext>
            </a:extLst>
          </p:cNvPr>
          <p:cNvSpPr/>
          <p:nvPr/>
        </p:nvSpPr>
        <p:spPr>
          <a:xfrm>
            <a:off x="2175197" y="716814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a16="http://schemas.microsoft.com/office/drawing/2014/main" xmlns="" id="{1F8C59A1-7467-4D4B-898A-9639C5C05CD9}"/>
              </a:ext>
            </a:extLst>
          </p:cNvPr>
          <p:cNvSpPr/>
          <p:nvPr/>
        </p:nvSpPr>
        <p:spPr>
          <a:xfrm>
            <a:off x="4076570" y="711008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xmlns="" id="{40692ED0-622E-41B6-8F9C-E44AB9DC6359}"/>
              </a:ext>
            </a:extLst>
          </p:cNvPr>
          <p:cNvSpPr/>
          <p:nvPr/>
        </p:nvSpPr>
        <p:spPr>
          <a:xfrm>
            <a:off x="3089599" y="726974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xmlns="" id="{3EE82FC0-640C-4C31-A2F3-1D9F84C31055}"/>
              </a:ext>
            </a:extLst>
          </p:cNvPr>
          <p:cNvSpPr/>
          <p:nvPr/>
        </p:nvSpPr>
        <p:spPr>
          <a:xfrm>
            <a:off x="5615385" y="48616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xmlns="" id="{7EC0559B-C82D-449B-A9F4-5B764AC7D4AA}"/>
              </a:ext>
            </a:extLst>
          </p:cNvPr>
          <p:cNvSpPr/>
          <p:nvPr/>
        </p:nvSpPr>
        <p:spPr>
          <a:xfrm>
            <a:off x="5868989" y="502608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a:extLst>
              <a:ext uri="{FF2B5EF4-FFF2-40B4-BE49-F238E27FC236}">
                <a16:creationId xmlns:a16="http://schemas.microsoft.com/office/drawing/2014/main" xmlns="" id="{1ADA4A7C-7325-40CF-90F8-8D2DC3DF73F0}"/>
              </a:ext>
            </a:extLst>
          </p:cNvPr>
          <p:cNvSpPr/>
          <p:nvPr/>
        </p:nvSpPr>
        <p:spPr>
          <a:xfrm>
            <a:off x="2870661" y="71117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xmlns="" id="{B2EDD5EE-FAD6-4F11-87ED-E5266AF8CB0E}"/>
              </a:ext>
            </a:extLst>
          </p:cNvPr>
          <p:cNvSpPr/>
          <p:nvPr/>
        </p:nvSpPr>
        <p:spPr>
          <a:xfrm>
            <a:off x="4626715" y="541014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xmlns="" id="{B5FE4FE4-98FC-47F5-81F2-5AD828FF1D35}"/>
              </a:ext>
            </a:extLst>
          </p:cNvPr>
          <p:cNvSpPr/>
          <p:nvPr/>
        </p:nvSpPr>
        <p:spPr>
          <a:xfrm>
            <a:off x="3531968" y="67424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xmlns="" id="{F0BEE6EC-3EBF-4E4C-8BF2-2D3627D31043}"/>
              </a:ext>
            </a:extLst>
          </p:cNvPr>
          <p:cNvSpPr/>
          <p:nvPr/>
        </p:nvSpPr>
        <p:spPr>
          <a:xfrm>
            <a:off x="6757900" y="54214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a16="http://schemas.microsoft.com/office/drawing/2014/main" xmlns=""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xmlns="" id="{D7F7EBA4-C847-4B22-A29C-FEDE07EA31ED}"/>
              </a:ext>
            </a:extLst>
          </p:cNvPr>
          <p:cNvSpPr/>
          <p:nvPr/>
        </p:nvSpPr>
        <p:spPr>
          <a:xfrm>
            <a:off x="3832023" y="501209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xmlns="" id="{AD2932D7-DF3F-4028-BD29-5B7122C77A67}"/>
              </a:ext>
            </a:extLst>
          </p:cNvPr>
          <p:cNvSpPr/>
          <p:nvPr/>
        </p:nvSpPr>
        <p:spPr>
          <a:xfrm>
            <a:off x="4751342" y="718823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xmlns="" id="{824770F2-32E7-41C7-A8FF-F3F32BDFE156}"/>
              </a:ext>
            </a:extLst>
          </p:cNvPr>
          <p:cNvSpPr/>
          <p:nvPr/>
        </p:nvSpPr>
        <p:spPr>
          <a:xfrm>
            <a:off x="1966488"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xmlns="" id="{614F989B-82F5-451A-B290-078397AFEDCD}"/>
              </a:ext>
            </a:extLst>
          </p:cNvPr>
          <p:cNvSpPr/>
          <p:nvPr/>
        </p:nvSpPr>
        <p:spPr>
          <a:xfrm>
            <a:off x="3444370" y="565406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xmlns="" id="{7880692A-1195-4C95-82B7-8C8ED36D27E6}"/>
              </a:ext>
            </a:extLst>
          </p:cNvPr>
          <p:cNvSpPr/>
          <p:nvPr/>
        </p:nvSpPr>
        <p:spPr>
          <a:xfrm>
            <a:off x="2461585" y="728473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xmlns="" id="{448D81D1-1445-4709-9708-325D9B7C3523}"/>
              </a:ext>
            </a:extLst>
          </p:cNvPr>
          <p:cNvSpPr/>
          <p:nvPr/>
        </p:nvSpPr>
        <p:spPr>
          <a:xfrm>
            <a:off x="6007334" y="5477962"/>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a16="http://schemas.microsoft.com/office/drawing/2014/main" xmlns="" id="{3CC23FB4-C1DD-46ED-B0BD-DC21B57978C2}"/>
              </a:ext>
            </a:extLst>
          </p:cNvPr>
          <p:cNvSpPr/>
          <p:nvPr/>
        </p:nvSpPr>
        <p:spPr>
          <a:xfrm>
            <a:off x="4923873" y="546158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a16="http://schemas.microsoft.com/office/drawing/2014/main" xmlns="" id="{BA72ECAC-CA83-43A0-8C4A-54514C224069}"/>
              </a:ext>
            </a:extLst>
          </p:cNvPr>
          <p:cNvSpPr/>
          <p:nvPr/>
        </p:nvSpPr>
        <p:spPr>
          <a:xfrm>
            <a:off x="3979995" y="509391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a16="http://schemas.microsoft.com/office/drawing/2014/main" xmlns="" id="{4D553033-A2EE-4F15-BF17-2246DC43015A}"/>
              </a:ext>
            </a:extLst>
          </p:cNvPr>
          <p:cNvSpPr/>
          <p:nvPr/>
        </p:nvSpPr>
        <p:spPr>
          <a:xfrm>
            <a:off x="1996884" y="6561289"/>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a:extLst>
              <a:ext uri="{FF2B5EF4-FFF2-40B4-BE49-F238E27FC236}">
                <a16:creationId xmlns:a16="http://schemas.microsoft.com/office/drawing/2014/main" xmlns="" id="{FD825353-9805-4F5B-BCE5-B21AFD1225B0}"/>
              </a:ext>
            </a:extLst>
          </p:cNvPr>
          <p:cNvSpPr/>
          <p:nvPr/>
        </p:nvSpPr>
        <p:spPr>
          <a:xfrm>
            <a:off x="2566279" y="69573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a:extLst>
              <a:ext uri="{FF2B5EF4-FFF2-40B4-BE49-F238E27FC236}">
                <a16:creationId xmlns:a16="http://schemas.microsoft.com/office/drawing/2014/main" xmlns="" id="{BBFB204B-BF1C-4E5F-AB82-136CCF672E31}"/>
              </a:ext>
            </a:extLst>
          </p:cNvPr>
          <p:cNvSpPr/>
          <p:nvPr/>
        </p:nvSpPr>
        <p:spPr>
          <a:xfrm>
            <a:off x="1533379"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a16="http://schemas.microsoft.com/office/drawing/2014/main" xmlns="" id="{5A40FB96-A8FE-4E94-85F4-9DDA7EA59CAE}"/>
              </a:ext>
            </a:extLst>
          </p:cNvPr>
          <p:cNvSpPr/>
          <p:nvPr/>
        </p:nvSpPr>
        <p:spPr>
          <a:xfrm>
            <a:off x="1455395"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a:extLst>
              <a:ext uri="{FF2B5EF4-FFF2-40B4-BE49-F238E27FC236}">
                <a16:creationId xmlns:a16="http://schemas.microsoft.com/office/drawing/2014/main" xmlns="" id="{5F091BF4-7DE1-4C47-B1B2-2F4B5129967F}"/>
              </a:ext>
            </a:extLst>
          </p:cNvPr>
          <p:cNvSpPr/>
          <p:nvPr/>
        </p:nvSpPr>
        <p:spPr>
          <a:xfrm>
            <a:off x="1110583" y="608436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a:extLst>
              <a:ext uri="{FF2B5EF4-FFF2-40B4-BE49-F238E27FC236}">
                <a16:creationId xmlns:a16="http://schemas.microsoft.com/office/drawing/2014/main" xmlns="" id="{BD4A59B5-2386-4B69-8C43-256302F4ECE0}"/>
              </a:ext>
            </a:extLst>
          </p:cNvPr>
          <p:cNvSpPr/>
          <p:nvPr/>
        </p:nvSpPr>
        <p:spPr>
          <a:xfrm>
            <a:off x="3539782" y="531053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xmlns="" id="{5EB39C0D-4D19-47DB-A923-01233B793CD4}"/>
              </a:ext>
            </a:extLst>
          </p:cNvPr>
          <p:cNvSpPr/>
          <p:nvPr/>
        </p:nvSpPr>
        <p:spPr>
          <a:xfrm>
            <a:off x="5224675" y="721265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xmlns="" id="{BA731FAC-22CF-466D-BF1E-322B995345A4}"/>
              </a:ext>
            </a:extLst>
          </p:cNvPr>
          <p:cNvSpPr/>
          <p:nvPr/>
        </p:nvSpPr>
        <p:spPr>
          <a:xfrm>
            <a:off x="2695893" y="741912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xmlns="" id="{4751590F-2DA2-4DF8-8CEE-CB2A5646EF3F}"/>
              </a:ext>
            </a:extLst>
          </p:cNvPr>
          <p:cNvSpPr/>
          <p:nvPr/>
        </p:nvSpPr>
        <p:spPr>
          <a:xfrm>
            <a:off x="-259675" y="635481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xmlns="" id="{90206742-CC19-458E-8F37-E4BA6D976ECE}"/>
              </a:ext>
            </a:extLst>
          </p:cNvPr>
          <p:cNvSpPr/>
          <p:nvPr/>
        </p:nvSpPr>
        <p:spPr>
          <a:xfrm>
            <a:off x="853591"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a16="http://schemas.microsoft.com/office/drawing/2014/main" xmlns="" id="{0F50D128-29B6-4C7A-8DDE-A3684C7DC4FD}"/>
              </a:ext>
            </a:extLst>
          </p:cNvPr>
          <p:cNvSpPr/>
          <p:nvPr/>
        </p:nvSpPr>
        <p:spPr>
          <a:xfrm>
            <a:off x="4880359" y="552760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xmlns="" id="{C6A36204-03A5-455A-8F83-01457CA43AFD}"/>
              </a:ext>
            </a:extLst>
          </p:cNvPr>
          <p:cNvSpPr/>
          <p:nvPr/>
        </p:nvSpPr>
        <p:spPr>
          <a:xfrm>
            <a:off x="3293248" y="525792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xmlns="" id="{0E129D71-E356-4C19-BEF9-EBC539B38633}"/>
              </a:ext>
            </a:extLst>
          </p:cNvPr>
          <p:cNvSpPr/>
          <p:nvPr/>
        </p:nvSpPr>
        <p:spPr>
          <a:xfrm>
            <a:off x="5387855" y="58450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xmlns="" id="{03189F9C-B2C6-40AC-A6E7-BFE17D5F57E3}"/>
              </a:ext>
            </a:extLst>
          </p:cNvPr>
          <p:cNvSpPr/>
          <p:nvPr/>
        </p:nvSpPr>
        <p:spPr>
          <a:xfrm>
            <a:off x="1264673" y="660483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a16="http://schemas.microsoft.com/office/drawing/2014/main" xmlns="" id="{1DE6ABAD-6F99-44A2-AF2B-B197C0E8C75B}"/>
              </a:ext>
            </a:extLst>
          </p:cNvPr>
          <p:cNvSpPr/>
          <p:nvPr/>
        </p:nvSpPr>
        <p:spPr>
          <a:xfrm>
            <a:off x="-1514683" y="623337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a16="http://schemas.microsoft.com/office/drawing/2014/main" xmlns="" id="{B1F85051-EACE-4E2E-B621-71588441B24F}"/>
              </a:ext>
            </a:extLst>
          </p:cNvPr>
          <p:cNvSpPr/>
          <p:nvPr/>
        </p:nvSpPr>
        <p:spPr>
          <a:xfrm>
            <a:off x="6190151" y="578008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a16="http://schemas.microsoft.com/office/drawing/2014/main" xmlns="" id="{45735D20-6EB3-42E9-AF72-A5E3C3FD7A81}"/>
              </a:ext>
            </a:extLst>
          </p:cNvPr>
          <p:cNvSpPr/>
          <p:nvPr/>
        </p:nvSpPr>
        <p:spPr>
          <a:xfrm>
            <a:off x="4745979" y="580730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a16="http://schemas.microsoft.com/office/drawing/2014/main" xmlns="" id="{B61F1AE0-74D1-4562-AC16-5CFE029096CF}"/>
              </a:ext>
            </a:extLst>
          </p:cNvPr>
          <p:cNvSpPr/>
          <p:nvPr/>
        </p:nvSpPr>
        <p:spPr>
          <a:xfrm>
            <a:off x="2514899" y="73095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a16="http://schemas.microsoft.com/office/drawing/2014/main" xmlns="" id="{ECEAAE16-A249-4C6E-AEB7-BE401056AAEE}"/>
              </a:ext>
            </a:extLst>
          </p:cNvPr>
          <p:cNvSpPr/>
          <p:nvPr/>
        </p:nvSpPr>
        <p:spPr>
          <a:xfrm>
            <a:off x="-1114147" y="631975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a16="http://schemas.microsoft.com/office/drawing/2014/main" xmlns="" id="{A98785B2-5B12-47CB-B23C-D59F7CA7FC80}"/>
              </a:ext>
            </a:extLst>
          </p:cNvPr>
          <p:cNvSpPr/>
          <p:nvPr/>
        </p:nvSpPr>
        <p:spPr>
          <a:xfrm>
            <a:off x="165670" y="6827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a:extLst>
              <a:ext uri="{FF2B5EF4-FFF2-40B4-BE49-F238E27FC236}">
                <a16:creationId xmlns:a16="http://schemas.microsoft.com/office/drawing/2014/main" xmlns="" id="{6B039B02-10D2-4BB5-B3D5-5F2BB4642705}"/>
              </a:ext>
            </a:extLst>
          </p:cNvPr>
          <p:cNvSpPr/>
          <p:nvPr/>
        </p:nvSpPr>
        <p:spPr>
          <a:xfrm>
            <a:off x="3800664" y="604242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a16="http://schemas.microsoft.com/office/drawing/2014/main" xmlns="" id="{37D0C73E-9288-46E2-A396-C37E016248AB}"/>
              </a:ext>
            </a:extLst>
          </p:cNvPr>
          <p:cNvSpPr/>
          <p:nvPr/>
        </p:nvSpPr>
        <p:spPr>
          <a:xfrm>
            <a:off x="5946650" y="5947575"/>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a:extLst>
              <a:ext uri="{FF2B5EF4-FFF2-40B4-BE49-F238E27FC236}">
                <a16:creationId xmlns:a16="http://schemas.microsoft.com/office/drawing/2014/main" xmlns="" id="{AA2B84EF-5405-4EB3-B0B9-AD59D84B41D1}"/>
              </a:ext>
            </a:extLst>
          </p:cNvPr>
          <p:cNvSpPr/>
          <p:nvPr/>
        </p:nvSpPr>
        <p:spPr>
          <a:xfrm>
            <a:off x="6811268" y="581515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a:extLst>
              <a:ext uri="{FF2B5EF4-FFF2-40B4-BE49-F238E27FC236}">
                <a16:creationId xmlns:a16="http://schemas.microsoft.com/office/drawing/2014/main" xmlns="" id="{4E2B8713-C0B8-4662-9F6F-66577F846090}"/>
              </a:ext>
            </a:extLst>
          </p:cNvPr>
          <p:cNvSpPr/>
          <p:nvPr/>
        </p:nvSpPr>
        <p:spPr>
          <a:xfrm>
            <a:off x="7487090" y="591494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a16="http://schemas.microsoft.com/office/drawing/2014/main" xmlns="" id="{A0D36C64-5DAE-4C71-8487-76CBC215F2B7}"/>
              </a:ext>
            </a:extLst>
          </p:cNvPr>
          <p:cNvSpPr/>
          <p:nvPr/>
        </p:nvSpPr>
        <p:spPr>
          <a:xfrm>
            <a:off x="5410245" y="564289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a:extLst>
              <a:ext uri="{FF2B5EF4-FFF2-40B4-BE49-F238E27FC236}">
                <a16:creationId xmlns:a16="http://schemas.microsoft.com/office/drawing/2014/main" xmlns="" id="{B27FF1D2-3465-4656-8BC9-3942F3A728BC}"/>
              </a:ext>
            </a:extLst>
          </p:cNvPr>
          <p:cNvSpPr/>
          <p:nvPr/>
        </p:nvSpPr>
        <p:spPr>
          <a:xfrm>
            <a:off x="1488867" y="6294055"/>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a16="http://schemas.microsoft.com/office/drawing/2014/main" xmlns="" id="{47A58F2C-70A7-4276-B522-E21D22ED5F32}"/>
              </a:ext>
            </a:extLst>
          </p:cNvPr>
          <p:cNvSpPr/>
          <p:nvPr/>
        </p:nvSpPr>
        <p:spPr>
          <a:xfrm>
            <a:off x="5861006" y="55857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a16="http://schemas.microsoft.com/office/drawing/2014/main" xmlns="" id="{674CCF02-1C3B-40E8-97B0-DDDB3BD8C1AA}"/>
              </a:ext>
            </a:extLst>
          </p:cNvPr>
          <p:cNvSpPr/>
          <p:nvPr/>
        </p:nvSpPr>
        <p:spPr>
          <a:xfrm>
            <a:off x="3952724" y="542349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a16="http://schemas.microsoft.com/office/drawing/2014/main" xmlns="" id="{B30D6279-4040-472C-A6C9-7A3F9DD73B16}"/>
              </a:ext>
            </a:extLst>
          </p:cNvPr>
          <p:cNvSpPr/>
          <p:nvPr/>
        </p:nvSpPr>
        <p:spPr>
          <a:xfrm>
            <a:off x="2684538" y="568928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a16="http://schemas.microsoft.com/office/drawing/2014/main" xmlns="" id="{6AD9D951-B2E9-4162-89BD-348E4E9C1C4E}"/>
              </a:ext>
            </a:extLst>
          </p:cNvPr>
          <p:cNvSpPr/>
          <p:nvPr/>
        </p:nvSpPr>
        <p:spPr>
          <a:xfrm>
            <a:off x="7922667" y="5397529"/>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a16="http://schemas.microsoft.com/office/drawing/2014/main" xmlns="" id="{78E1B8CC-C47B-4FD1-8DA3-91B78BF1AC5A}"/>
              </a:ext>
            </a:extLst>
          </p:cNvPr>
          <p:cNvSpPr/>
          <p:nvPr/>
        </p:nvSpPr>
        <p:spPr>
          <a:xfrm>
            <a:off x="5026812" y="59167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a16="http://schemas.microsoft.com/office/drawing/2014/main" xmlns="" id="{8817ECEF-4124-4C8D-BC4E-E812BA80EB86}"/>
              </a:ext>
            </a:extLst>
          </p:cNvPr>
          <p:cNvSpPr/>
          <p:nvPr/>
        </p:nvSpPr>
        <p:spPr>
          <a:xfrm>
            <a:off x="7465212" y="5603502"/>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a16="http://schemas.microsoft.com/office/drawing/2014/main" xmlns="" id="{175D1C77-3903-4EF4-8182-D143F72D0038}"/>
              </a:ext>
            </a:extLst>
          </p:cNvPr>
          <p:cNvSpPr/>
          <p:nvPr/>
        </p:nvSpPr>
        <p:spPr>
          <a:xfrm>
            <a:off x="3217062" y="56119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a16="http://schemas.microsoft.com/office/drawing/2014/main" xmlns="" id="{B7477C01-1670-4B1D-A285-AAD0F2C763C4}"/>
              </a:ext>
            </a:extLst>
          </p:cNvPr>
          <p:cNvSpPr/>
          <p:nvPr/>
        </p:nvSpPr>
        <p:spPr>
          <a:xfrm>
            <a:off x="3007857" y="7390370"/>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a:extLst>
              <a:ext uri="{FF2B5EF4-FFF2-40B4-BE49-F238E27FC236}">
                <a16:creationId xmlns:a16="http://schemas.microsoft.com/office/drawing/2014/main" xmlns="" id="{259063A1-E6E1-4C1B-8F03-0430F7B414B0}"/>
              </a:ext>
            </a:extLst>
          </p:cNvPr>
          <p:cNvSpPr/>
          <p:nvPr/>
        </p:nvSpPr>
        <p:spPr>
          <a:xfrm>
            <a:off x="4732224" y="545509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a:extLst>
              <a:ext uri="{FF2B5EF4-FFF2-40B4-BE49-F238E27FC236}">
                <a16:creationId xmlns:a16="http://schemas.microsoft.com/office/drawing/2014/main" xmlns="" id="{3B584015-9BBA-43D0-A7D1-48DF0E87143D}"/>
              </a:ext>
            </a:extLst>
          </p:cNvPr>
          <p:cNvSpPr/>
          <p:nvPr/>
        </p:nvSpPr>
        <p:spPr>
          <a:xfrm>
            <a:off x="5482329" y="58121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a:extLst>
              <a:ext uri="{FF2B5EF4-FFF2-40B4-BE49-F238E27FC236}">
                <a16:creationId xmlns:a16="http://schemas.microsoft.com/office/drawing/2014/main" xmlns="" id="{9EBF45F3-9969-4783-9592-5C73394788B1}"/>
              </a:ext>
            </a:extLst>
          </p:cNvPr>
          <p:cNvSpPr/>
          <p:nvPr/>
        </p:nvSpPr>
        <p:spPr>
          <a:xfrm>
            <a:off x="7495608" y="5697320"/>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a16="http://schemas.microsoft.com/office/drawing/2014/main" xmlns="" id="{487AE68F-8E5B-45AA-AFB1-2C86E58ED47C}"/>
              </a:ext>
            </a:extLst>
          </p:cNvPr>
          <p:cNvSpPr/>
          <p:nvPr/>
        </p:nvSpPr>
        <p:spPr>
          <a:xfrm>
            <a:off x="6251304" y="60623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a16="http://schemas.microsoft.com/office/drawing/2014/main" xmlns="" id="{7187F44A-9DBE-40D9-B7AC-338CFC80368E}"/>
              </a:ext>
            </a:extLst>
          </p:cNvPr>
          <p:cNvSpPr/>
          <p:nvPr/>
        </p:nvSpPr>
        <p:spPr>
          <a:xfrm>
            <a:off x="1216692"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a16="http://schemas.microsoft.com/office/drawing/2014/main" xmlns="" id="{4D8DC00A-55C8-4A0E-934E-8D7C68EBD475}"/>
              </a:ext>
            </a:extLst>
          </p:cNvPr>
          <p:cNvSpPr/>
          <p:nvPr/>
        </p:nvSpPr>
        <p:spPr>
          <a:xfrm>
            <a:off x="470647" y="631804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椭圆 112">
            <a:extLst>
              <a:ext uri="{FF2B5EF4-FFF2-40B4-BE49-F238E27FC236}">
                <a16:creationId xmlns:a16="http://schemas.microsoft.com/office/drawing/2014/main" xmlns="" id="{9E270292-6AA7-4B7B-AB5B-BD5DD188F321}"/>
              </a:ext>
            </a:extLst>
          </p:cNvPr>
          <p:cNvSpPr/>
          <p:nvPr/>
        </p:nvSpPr>
        <p:spPr>
          <a:xfrm>
            <a:off x="8160618" y="5685925"/>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a:extLst>
              <a:ext uri="{FF2B5EF4-FFF2-40B4-BE49-F238E27FC236}">
                <a16:creationId xmlns:a16="http://schemas.microsoft.com/office/drawing/2014/main" xmlns="" id="{82F93C14-3E99-4FBE-BE6D-F33746E0BF74}"/>
              </a:ext>
            </a:extLst>
          </p:cNvPr>
          <p:cNvSpPr/>
          <p:nvPr/>
        </p:nvSpPr>
        <p:spPr>
          <a:xfrm>
            <a:off x="-498378" y="63012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a:extLst>
              <a:ext uri="{FF2B5EF4-FFF2-40B4-BE49-F238E27FC236}">
                <a16:creationId xmlns:a16="http://schemas.microsoft.com/office/drawing/2014/main" xmlns="" id="{6B438104-7901-4B68-B12D-34B7135EE186}"/>
              </a:ext>
            </a:extLst>
          </p:cNvPr>
          <p:cNvSpPr/>
          <p:nvPr/>
        </p:nvSpPr>
        <p:spPr>
          <a:xfrm>
            <a:off x="614888"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a16="http://schemas.microsoft.com/office/drawing/2014/main" xmlns="" id="{7BD530CF-D0A7-489F-BD18-4E9B8F8F5E46}"/>
              </a:ext>
            </a:extLst>
          </p:cNvPr>
          <p:cNvSpPr/>
          <p:nvPr/>
        </p:nvSpPr>
        <p:spPr>
          <a:xfrm>
            <a:off x="4748528" y="592907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a16="http://schemas.microsoft.com/office/drawing/2014/main" xmlns="" id="{A465FA1D-5F5C-493A-92B9-BE5CE345003C}"/>
              </a:ext>
            </a:extLst>
          </p:cNvPr>
          <p:cNvSpPr/>
          <p:nvPr/>
        </p:nvSpPr>
        <p:spPr>
          <a:xfrm>
            <a:off x="1871106" y="4672947"/>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a:extLst>
              <a:ext uri="{FF2B5EF4-FFF2-40B4-BE49-F238E27FC236}">
                <a16:creationId xmlns:a16="http://schemas.microsoft.com/office/drawing/2014/main" xmlns="" id="{CA8C5228-00CB-4BBD-A4C5-79F93164FC4B}"/>
              </a:ext>
            </a:extLst>
          </p:cNvPr>
          <p:cNvSpPr/>
          <p:nvPr/>
        </p:nvSpPr>
        <p:spPr>
          <a:xfrm>
            <a:off x="7033769" y="5029717"/>
            <a:ext cx="928980" cy="928980"/>
          </a:xfrm>
          <a:prstGeom prst="ellipse">
            <a:avLst/>
          </a:prstGeom>
          <a:gradFill>
            <a:gsLst>
              <a:gs pos="21000">
                <a:schemeClr val="accent1">
                  <a:lumMod val="5000"/>
                  <a:lumOff val="95000"/>
                </a:schemeClr>
              </a:gs>
              <a:gs pos="57000">
                <a:schemeClr val="bg1">
                  <a:alpha val="73000"/>
                </a:schemeClr>
              </a:gs>
            </a:gsLst>
            <a:path path="circle">
              <a:fillToRect l="50000" t="50000" r="50000" b="50000"/>
            </a:path>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a16="http://schemas.microsoft.com/office/drawing/2014/main" xmlns="" id="{BE7107F0-D162-46D7-9400-FBD7980DE524}"/>
              </a:ext>
            </a:extLst>
          </p:cNvPr>
          <p:cNvSpPr/>
          <p:nvPr/>
        </p:nvSpPr>
        <p:spPr>
          <a:xfrm>
            <a:off x="1667236" y="4523157"/>
            <a:ext cx="345058" cy="345057"/>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a:extLst>
              <a:ext uri="{FF2B5EF4-FFF2-40B4-BE49-F238E27FC236}">
                <a16:creationId xmlns:a16="http://schemas.microsoft.com/office/drawing/2014/main" xmlns="" id="{31279664-3EBE-4419-AF27-D80EC9AF9DD8}"/>
              </a:ext>
            </a:extLst>
          </p:cNvPr>
          <p:cNvSpPr/>
          <p:nvPr/>
        </p:nvSpPr>
        <p:spPr>
          <a:xfrm>
            <a:off x="5530306" y="2958051"/>
            <a:ext cx="293299" cy="293298"/>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a:extLst>
              <a:ext uri="{FF2B5EF4-FFF2-40B4-BE49-F238E27FC236}">
                <a16:creationId xmlns:a16="http://schemas.microsoft.com/office/drawing/2014/main" xmlns="" id="{2CF43373-2FDE-4BB5-9B78-3BF1C4CAF04D}"/>
              </a:ext>
            </a:extLst>
          </p:cNvPr>
          <p:cNvSpPr/>
          <p:nvPr/>
        </p:nvSpPr>
        <p:spPr>
          <a:xfrm>
            <a:off x="7597003" y="2517052"/>
            <a:ext cx="534836" cy="534836"/>
          </a:xfrm>
          <a:prstGeom prst="ellipse">
            <a:avLst/>
          </a:prstGeom>
          <a:solidFill>
            <a:schemeClr val="bg1">
              <a:alpha val="41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a:extLst>
              <a:ext uri="{FF2B5EF4-FFF2-40B4-BE49-F238E27FC236}">
                <a16:creationId xmlns:a16="http://schemas.microsoft.com/office/drawing/2014/main" xmlns="" id="{F0D14071-0B1D-4F9B-A0ED-87F2D373A070}"/>
              </a:ext>
            </a:extLst>
          </p:cNvPr>
          <p:cNvSpPr/>
          <p:nvPr/>
        </p:nvSpPr>
        <p:spPr>
          <a:xfrm>
            <a:off x="6751612" y="1481881"/>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a:extLst>
              <a:ext uri="{FF2B5EF4-FFF2-40B4-BE49-F238E27FC236}">
                <a16:creationId xmlns:a16="http://schemas.microsoft.com/office/drawing/2014/main" xmlns="" id="{289C8BFB-4A2E-4593-BFBB-B0374CDF5736}"/>
              </a:ext>
            </a:extLst>
          </p:cNvPr>
          <p:cNvSpPr/>
          <p:nvPr/>
        </p:nvSpPr>
        <p:spPr>
          <a:xfrm>
            <a:off x="2184823" y="381579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a:extLst>
              <a:ext uri="{FF2B5EF4-FFF2-40B4-BE49-F238E27FC236}">
                <a16:creationId xmlns:a16="http://schemas.microsoft.com/office/drawing/2014/main" xmlns="" id="{7E5CF8DA-E673-4D82-85E9-51638EA676B3}"/>
              </a:ext>
            </a:extLst>
          </p:cNvPr>
          <p:cNvSpPr/>
          <p:nvPr/>
        </p:nvSpPr>
        <p:spPr>
          <a:xfrm>
            <a:off x="1678456" y="2941469"/>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椭圆 124">
            <a:extLst>
              <a:ext uri="{FF2B5EF4-FFF2-40B4-BE49-F238E27FC236}">
                <a16:creationId xmlns:a16="http://schemas.microsoft.com/office/drawing/2014/main" xmlns="" id="{C5623A05-E27B-472D-A2BA-7F20B68BF00F}"/>
              </a:ext>
            </a:extLst>
          </p:cNvPr>
          <p:cNvSpPr/>
          <p:nvPr/>
        </p:nvSpPr>
        <p:spPr>
          <a:xfrm>
            <a:off x="235253" y="4212607"/>
            <a:ext cx="310551" cy="310550"/>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a:extLst>
              <a:ext uri="{FF2B5EF4-FFF2-40B4-BE49-F238E27FC236}">
                <a16:creationId xmlns:a16="http://schemas.microsoft.com/office/drawing/2014/main" xmlns="" id="{C8313832-E552-465C-BAD2-22062297083F}"/>
              </a:ext>
            </a:extLst>
          </p:cNvPr>
          <p:cNvSpPr/>
          <p:nvPr/>
        </p:nvSpPr>
        <p:spPr>
          <a:xfrm>
            <a:off x="6251281" y="2620568"/>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椭圆 126">
            <a:extLst>
              <a:ext uri="{FF2B5EF4-FFF2-40B4-BE49-F238E27FC236}">
                <a16:creationId xmlns:a16="http://schemas.microsoft.com/office/drawing/2014/main" xmlns="" id="{39E45B1A-BCD0-4148-82B6-BB02B3D3AF3E}"/>
              </a:ext>
            </a:extLst>
          </p:cNvPr>
          <p:cNvSpPr/>
          <p:nvPr/>
        </p:nvSpPr>
        <p:spPr>
          <a:xfrm>
            <a:off x="7165681" y="244804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动画大师]_Oval 42">
            <a:extLst>
              <a:ext uri="{FF2B5EF4-FFF2-40B4-BE49-F238E27FC236}">
                <a16:creationId xmlns:a16="http://schemas.microsoft.com/office/drawing/2014/main" xmlns="" id="{7405CD4D-879F-497A-B40C-9A90CB77E2B3}"/>
              </a:ext>
            </a:extLst>
          </p:cNvPr>
          <p:cNvSpPr/>
          <p:nvPr/>
        </p:nvSpPr>
        <p:spPr>
          <a:xfrm>
            <a:off x="6199523" y="2120236"/>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a16="http://schemas.microsoft.com/office/drawing/2014/main" xmlns="" id="{EFA7C44A-4131-4EF6-8E85-24BCDD0AAE18}"/>
              </a:ext>
            </a:extLst>
          </p:cNvPr>
          <p:cNvSpPr/>
          <p:nvPr/>
        </p:nvSpPr>
        <p:spPr>
          <a:xfrm>
            <a:off x="-558377" y="4661179"/>
            <a:ext cx="207034" cy="20703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a16="http://schemas.microsoft.com/office/drawing/2014/main" xmlns="" id="{211BFEFF-E3E9-4F59-B8A6-F84BDC1C5610}"/>
              </a:ext>
            </a:extLst>
          </p:cNvPr>
          <p:cNvSpPr/>
          <p:nvPr/>
        </p:nvSpPr>
        <p:spPr>
          <a:xfrm>
            <a:off x="-115839" y="2648171"/>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a16="http://schemas.microsoft.com/office/drawing/2014/main" xmlns="" id="{CD0AE5B1-2FFB-421E-877E-35F5331FB3A3}"/>
              </a:ext>
            </a:extLst>
          </p:cNvPr>
          <p:cNvSpPr/>
          <p:nvPr/>
        </p:nvSpPr>
        <p:spPr>
          <a:xfrm>
            <a:off x="4612262" y="1999467"/>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a16="http://schemas.microsoft.com/office/drawing/2014/main" xmlns="" id="{AA8676DF-2871-4480-ADC5-07ABDBE652BD}"/>
              </a:ext>
            </a:extLst>
          </p:cNvPr>
          <p:cNvSpPr/>
          <p:nvPr/>
        </p:nvSpPr>
        <p:spPr>
          <a:xfrm>
            <a:off x="4232701" y="2724085"/>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a:extLst>
              <a:ext uri="{FF2B5EF4-FFF2-40B4-BE49-F238E27FC236}">
                <a16:creationId xmlns:a16="http://schemas.microsoft.com/office/drawing/2014/main" xmlns="" id="{EFB62D29-FAA6-45CF-90F4-15A3D39A95F9}"/>
              </a:ext>
            </a:extLst>
          </p:cNvPr>
          <p:cNvSpPr/>
          <p:nvPr/>
        </p:nvSpPr>
        <p:spPr>
          <a:xfrm>
            <a:off x="942618" y="3815790"/>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a:extLst>
              <a:ext uri="{FF2B5EF4-FFF2-40B4-BE49-F238E27FC236}">
                <a16:creationId xmlns:a16="http://schemas.microsoft.com/office/drawing/2014/main" xmlns="" id="{91B8F522-15B9-44CE-98A5-6A896BB6EA47}"/>
              </a:ext>
            </a:extLst>
          </p:cNvPr>
          <p:cNvSpPr/>
          <p:nvPr/>
        </p:nvSpPr>
        <p:spPr>
          <a:xfrm>
            <a:off x="-817170" y="3764032"/>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a:extLst>
              <a:ext uri="{FF2B5EF4-FFF2-40B4-BE49-F238E27FC236}">
                <a16:creationId xmlns:a16="http://schemas.microsoft.com/office/drawing/2014/main" xmlns="" id="{29557AA5-DA74-478A-8768-83CFE7D20054}"/>
              </a:ext>
            </a:extLst>
          </p:cNvPr>
          <p:cNvSpPr/>
          <p:nvPr/>
        </p:nvSpPr>
        <p:spPr>
          <a:xfrm>
            <a:off x="-3028099" y="397542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椭圆 135">
            <a:extLst>
              <a:ext uri="{FF2B5EF4-FFF2-40B4-BE49-F238E27FC236}">
                <a16:creationId xmlns:a16="http://schemas.microsoft.com/office/drawing/2014/main" xmlns="" id="{A4606527-4E66-483F-B1F3-8A453034B6F4}"/>
              </a:ext>
            </a:extLst>
          </p:cNvPr>
          <p:cNvSpPr/>
          <p:nvPr/>
        </p:nvSpPr>
        <p:spPr>
          <a:xfrm>
            <a:off x="-9148" y="45415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椭圆 136">
            <a:extLst>
              <a:ext uri="{FF2B5EF4-FFF2-40B4-BE49-F238E27FC236}">
                <a16:creationId xmlns:a16="http://schemas.microsoft.com/office/drawing/2014/main" xmlns="" id="{D6D57435-0235-4DC2-83A7-4B01E2FA01A7}"/>
              </a:ext>
            </a:extLst>
          </p:cNvPr>
          <p:cNvSpPr/>
          <p:nvPr/>
        </p:nvSpPr>
        <p:spPr>
          <a:xfrm>
            <a:off x="3580186" y="46414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椭圆 137">
            <a:extLst>
              <a:ext uri="{FF2B5EF4-FFF2-40B4-BE49-F238E27FC236}">
                <a16:creationId xmlns:a16="http://schemas.microsoft.com/office/drawing/2014/main" xmlns="" id="{AFE95872-100F-413F-9C0B-58EFAC362EC9}"/>
              </a:ext>
            </a:extLst>
          </p:cNvPr>
          <p:cNvSpPr/>
          <p:nvPr/>
        </p:nvSpPr>
        <p:spPr>
          <a:xfrm>
            <a:off x="-695895" y="4705603"/>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椭圆 138">
            <a:extLst>
              <a:ext uri="{FF2B5EF4-FFF2-40B4-BE49-F238E27FC236}">
                <a16:creationId xmlns:a16="http://schemas.microsoft.com/office/drawing/2014/main" xmlns="" id="{2C73A98E-8AFB-4628-9411-839E512F73B3}"/>
              </a:ext>
            </a:extLst>
          </p:cNvPr>
          <p:cNvSpPr/>
          <p:nvPr/>
        </p:nvSpPr>
        <p:spPr>
          <a:xfrm>
            <a:off x="2500491" y="5156296"/>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a:extLst>
              <a:ext uri="{FF2B5EF4-FFF2-40B4-BE49-F238E27FC236}">
                <a16:creationId xmlns:a16="http://schemas.microsoft.com/office/drawing/2014/main" xmlns="" id="{074D4B53-992F-4246-B86D-5AA5B7BB6021}"/>
              </a:ext>
            </a:extLst>
          </p:cNvPr>
          <p:cNvSpPr/>
          <p:nvPr/>
        </p:nvSpPr>
        <p:spPr>
          <a:xfrm>
            <a:off x="1421102" y="509056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椭圆 140">
            <a:extLst>
              <a:ext uri="{FF2B5EF4-FFF2-40B4-BE49-F238E27FC236}">
                <a16:creationId xmlns:a16="http://schemas.microsoft.com/office/drawing/2014/main" xmlns="" id="{0CB267AA-BC00-4CF4-B2A9-CF21622561AE}"/>
              </a:ext>
            </a:extLst>
          </p:cNvPr>
          <p:cNvSpPr/>
          <p:nvPr/>
        </p:nvSpPr>
        <p:spPr>
          <a:xfrm>
            <a:off x="1871863" y="50334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椭圆 141">
            <a:extLst>
              <a:ext uri="{FF2B5EF4-FFF2-40B4-BE49-F238E27FC236}">
                <a16:creationId xmlns:a16="http://schemas.microsoft.com/office/drawing/2014/main" xmlns="" id="{B61BF1D2-C510-45F5-B411-BCF416C6148B}"/>
              </a:ext>
            </a:extLst>
          </p:cNvPr>
          <p:cNvSpPr/>
          <p:nvPr/>
        </p:nvSpPr>
        <p:spPr>
          <a:xfrm>
            <a:off x="4641478" y="3952825"/>
            <a:ext cx="928980" cy="928980"/>
          </a:xfrm>
          <a:prstGeom prst="ellipse">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文本框 142">
            <a:extLst>
              <a:ext uri="{FF2B5EF4-FFF2-40B4-BE49-F238E27FC236}">
                <a16:creationId xmlns:a16="http://schemas.microsoft.com/office/drawing/2014/main" xmlns="" id="{B9935EC3-1CD8-4326-90A8-BF65D8EC55D8}"/>
              </a:ext>
            </a:extLst>
          </p:cNvPr>
          <p:cNvSpPr txBox="1"/>
          <p:nvPr/>
        </p:nvSpPr>
        <p:spPr>
          <a:xfrm>
            <a:off x="1838294" y="1955281"/>
            <a:ext cx="9290718" cy="923330"/>
          </a:xfrm>
          <a:prstGeom prst="rect">
            <a:avLst/>
          </a:prstGeom>
          <a:noFill/>
        </p:spPr>
        <p:txBody>
          <a:bodyPr wrap="square" rtlCol="0">
            <a:spAutoFit/>
          </a:bodyPr>
          <a:lstStyle/>
          <a:p>
            <a:pPr algn="dist"/>
            <a:r>
              <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精致水彩新</a:t>
            </a:r>
            <a:r>
              <a:rPr lang="zh-CN" altLang="en-US" sz="5400" dirty="0">
                <a:solidFill>
                  <a:schemeClr val="accent1">
                    <a:lumMod val="75000"/>
                  </a:schemeClr>
                </a:solidFill>
                <a:latin typeface="思源黑体 CN Bold" panose="020B0800000000000000" pitchFamily="34" charset="-122"/>
                <a:ea typeface="思源黑体 CN Bold" panose="020B0800000000000000" pitchFamily="34" charset="-122"/>
                <a:cs typeface="+mn-ea"/>
                <a:sym typeface="+mn-lt"/>
              </a:rPr>
              <a:t>汇报通用</a:t>
            </a:r>
            <a:r>
              <a:rPr lang="en-US" altLang="zh-CN"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PPT </a:t>
            </a:r>
            <a:endPar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144" name="文本框 143">
            <a:extLst>
              <a:ext uri="{FF2B5EF4-FFF2-40B4-BE49-F238E27FC236}">
                <a16:creationId xmlns:a16="http://schemas.microsoft.com/office/drawing/2014/main" xmlns="" id="{77218304-C16E-4F7D-B6EB-0B7D9BE5BB19}"/>
              </a:ext>
            </a:extLst>
          </p:cNvPr>
          <p:cNvSpPr txBox="1"/>
          <p:nvPr/>
        </p:nvSpPr>
        <p:spPr>
          <a:xfrm>
            <a:off x="2082135" y="2773237"/>
            <a:ext cx="8803036" cy="369332"/>
          </a:xfrm>
          <a:prstGeom prst="rect">
            <a:avLst/>
          </a:prstGeom>
          <a:noFill/>
        </p:spPr>
        <p:txBody>
          <a:bodyPr wrap="square" rtlCol="0">
            <a:spAutoFit/>
          </a:bodyPr>
          <a:lstStyle/>
          <a:p>
            <a:pPr algn="dist"/>
            <a:r>
              <a:rPr lang="en-US" altLang="zh-CN" dirty="0">
                <a:solidFill>
                  <a:schemeClr val="bg2">
                    <a:lumMod val="25000"/>
                  </a:schemeClr>
                </a:solidFill>
                <a:cs typeface="+mn-ea"/>
                <a:sym typeface="+mn-lt"/>
              </a:rPr>
              <a:t>Sweet and fresh Work Report Powerpoint Template</a:t>
            </a:r>
            <a:endParaRPr lang="zh-CN" altLang="en-US" sz="5400" dirty="0">
              <a:solidFill>
                <a:schemeClr val="bg2">
                  <a:lumMod val="25000"/>
                </a:schemeClr>
              </a:solidFill>
              <a:cs typeface="+mn-ea"/>
              <a:sym typeface="+mn-lt"/>
            </a:endParaRPr>
          </a:p>
        </p:txBody>
      </p:sp>
      <p:sp>
        <p:nvSpPr>
          <p:cNvPr id="145" name="KSO_Shape">
            <a:extLst>
              <a:ext uri="{FF2B5EF4-FFF2-40B4-BE49-F238E27FC236}">
                <a16:creationId xmlns:a16="http://schemas.microsoft.com/office/drawing/2014/main" xmlns="" id="{743698BB-C145-4FFB-9906-D5F06C518655}"/>
              </a:ext>
            </a:extLst>
          </p:cNvPr>
          <p:cNvSpPr/>
          <p:nvPr/>
        </p:nvSpPr>
        <p:spPr>
          <a:xfrm>
            <a:off x="5461590" y="4023981"/>
            <a:ext cx="175185" cy="341269"/>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6" name="文本框 145">
            <a:extLst>
              <a:ext uri="{FF2B5EF4-FFF2-40B4-BE49-F238E27FC236}">
                <a16:creationId xmlns:a16="http://schemas.microsoft.com/office/drawing/2014/main" xmlns="" id="{62FA0A8F-388C-4A82-9DB8-3A9E68A34BBA}"/>
              </a:ext>
            </a:extLst>
          </p:cNvPr>
          <p:cNvSpPr txBox="1"/>
          <p:nvPr/>
        </p:nvSpPr>
        <p:spPr>
          <a:xfrm>
            <a:off x="5685797" y="4004627"/>
            <a:ext cx="243903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汇报人：熊猫</a:t>
            </a:r>
          </a:p>
        </p:txBody>
      </p:sp>
      <p:sp>
        <p:nvSpPr>
          <p:cNvPr id="107" name="椭圆 106">
            <a:extLst>
              <a:ext uri="{FF2B5EF4-FFF2-40B4-BE49-F238E27FC236}">
                <a16:creationId xmlns:a16="http://schemas.microsoft.com/office/drawing/2014/main" xmlns="" id="{A62A188A-76E2-41DC-8C8C-59E3A3FE8C4B}"/>
              </a:ext>
            </a:extLst>
          </p:cNvPr>
          <p:cNvSpPr/>
          <p:nvPr/>
        </p:nvSpPr>
        <p:spPr>
          <a:xfrm>
            <a:off x="4808221" y="2916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椭圆 118">
            <a:extLst>
              <a:ext uri="{FF2B5EF4-FFF2-40B4-BE49-F238E27FC236}">
                <a16:creationId xmlns:a16="http://schemas.microsoft.com/office/drawing/2014/main" xmlns="" id="{C21914F9-818B-43B6-A8CB-680DE8600C5E}"/>
              </a:ext>
            </a:extLst>
          </p:cNvPr>
          <p:cNvSpPr/>
          <p:nvPr/>
        </p:nvSpPr>
        <p:spPr>
          <a:xfrm>
            <a:off x="9569180" y="260213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椭圆 146">
            <a:extLst>
              <a:ext uri="{FF2B5EF4-FFF2-40B4-BE49-F238E27FC236}">
                <a16:creationId xmlns:a16="http://schemas.microsoft.com/office/drawing/2014/main" xmlns="" id="{5919791D-1804-47E7-BA8F-B38D5315693A}"/>
              </a:ext>
            </a:extLst>
          </p:cNvPr>
          <p:cNvSpPr/>
          <p:nvPr/>
        </p:nvSpPr>
        <p:spPr>
          <a:xfrm>
            <a:off x="9302940" y="183343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椭圆 147">
            <a:extLst>
              <a:ext uri="{FF2B5EF4-FFF2-40B4-BE49-F238E27FC236}">
                <a16:creationId xmlns:a16="http://schemas.microsoft.com/office/drawing/2014/main" xmlns="" id="{1A52E404-C637-4E0D-B32C-23AEBC4A5669}"/>
              </a:ext>
            </a:extLst>
          </p:cNvPr>
          <p:cNvSpPr/>
          <p:nvPr/>
        </p:nvSpPr>
        <p:spPr>
          <a:xfrm>
            <a:off x="10797904" y="22043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椭圆 148">
            <a:extLst>
              <a:ext uri="{FF2B5EF4-FFF2-40B4-BE49-F238E27FC236}">
                <a16:creationId xmlns:a16="http://schemas.microsoft.com/office/drawing/2014/main" xmlns="" id="{09EB17E1-C1A1-4B11-9DED-4690DAB6C4CE}"/>
              </a:ext>
            </a:extLst>
          </p:cNvPr>
          <p:cNvSpPr/>
          <p:nvPr/>
        </p:nvSpPr>
        <p:spPr>
          <a:xfrm>
            <a:off x="10220054" y="286566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0" name="椭圆 149">
            <a:extLst>
              <a:ext uri="{FF2B5EF4-FFF2-40B4-BE49-F238E27FC236}">
                <a16:creationId xmlns:a16="http://schemas.microsoft.com/office/drawing/2014/main" xmlns="" id="{E384E5EA-F930-4DBA-82D4-C81D4715FA63}"/>
              </a:ext>
            </a:extLst>
          </p:cNvPr>
          <p:cNvSpPr/>
          <p:nvPr/>
        </p:nvSpPr>
        <p:spPr>
          <a:xfrm>
            <a:off x="9529523" y="311801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1" name="椭圆 150">
            <a:extLst>
              <a:ext uri="{FF2B5EF4-FFF2-40B4-BE49-F238E27FC236}">
                <a16:creationId xmlns:a16="http://schemas.microsoft.com/office/drawing/2014/main" xmlns="" id="{FFEF6832-E98B-4697-A6C9-1D8F47827BC7}"/>
              </a:ext>
            </a:extLst>
          </p:cNvPr>
          <p:cNvSpPr/>
          <p:nvPr/>
        </p:nvSpPr>
        <p:spPr>
          <a:xfrm>
            <a:off x="10756339" y="9336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2" name="椭圆 151">
            <a:extLst>
              <a:ext uri="{FF2B5EF4-FFF2-40B4-BE49-F238E27FC236}">
                <a16:creationId xmlns:a16="http://schemas.microsoft.com/office/drawing/2014/main" xmlns="" id="{4DEADCD1-60B0-4D47-B3DF-7CAADAB862D1}"/>
              </a:ext>
            </a:extLst>
          </p:cNvPr>
          <p:cNvSpPr/>
          <p:nvPr/>
        </p:nvSpPr>
        <p:spPr>
          <a:xfrm>
            <a:off x="10279927" y="37201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椭圆 152">
            <a:extLst>
              <a:ext uri="{FF2B5EF4-FFF2-40B4-BE49-F238E27FC236}">
                <a16:creationId xmlns:a16="http://schemas.microsoft.com/office/drawing/2014/main" xmlns="" id="{D2E527E7-4BFA-465D-B688-62105CFFE373}"/>
              </a:ext>
            </a:extLst>
          </p:cNvPr>
          <p:cNvSpPr/>
          <p:nvPr/>
        </p:nvSpPr>
        <p:spPr>
          <a:xfrm>
            <a:off x="10179754" y="213178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椭圆 153">
            <a:extLst>
              <a:ext uri="{FF2B5EF4-FFF2-40B4-BE49-F238E27FC236}">
                <a16:creationId xmlns:a16="http://schemas.microsoft.com/office/drawing/2014/main" xmlns="" id="{9A01001B-EA22-4966-B954-D3D741BB8870}"/>
              </a:ext>
            </a:extLst>
          </p:cNvPr>
          <p:cNvSpPr/>
          <p:nvPr/>
        </p:nvSpPr>
        <p:spPr>
          <a:xfrm>
            <a:off x="8573204" y="5333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椭圆 154">
            <a:extLst>
              <a:ext uri="{FF2B5EF4-FFF2-40B4-BE49-F238E27FC236}">
                <a16:creationId xmlns:a16="http://schemas.microsoft.com/office/drawing/2014/main" xmlns="" id="{8576161D-2D03-4552-A6E4-DE9BE4F1681F}"/>
              </a:ext>
            </a:extLst>
          </p:cNvPr>
          <p:cNvSpPr/>
          <p:nvPr/>
        </p:nvSpPr>
        <p:spPr>
          <a:xfrm>
            <a:off x="8583181" y="13915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椭圆 155">
            <a:extLst>
              <a:ext uri="{FF2B5EF4-FFF2-40B4-BE49-F238E27FC236}">
                <a16:creationId xmlns:a16="http://schemas.microsoft.com/office/drawing/2014/main" xmlns="" id="{D8D53307-3A1A-4F2F-99FA-5B0A01E6A0A8}"/>
              </a:ext>
            </a:extLst>
          </p:cNvPr>
          <p:cNvSpPr/>
          <p:nvPr/>
        </p:nvSpPr>
        <p:spPr>
          <a:xfrm>
            <a:off x="10774841" y="156572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7" name="椭圆 156">
            <a:extLst>
              <a:ext uri="{FF2B5EF4-FFF2-40B4-BE49-F238E27FC236}">
                <a16:creationId xmlns:a16="http://schemas.microsoft.com/office/drawing/2014/main" xmlns="" id="{C45C90F9-EE14-4BA1-BF6A-9DD5D0005AD5}"/>
              </a:ext>
            </a:extLst>
          </p:cNvPr>
          <p:cNvSpPr/>
          <p:nvPr/>
        </p:nvSpPr>
        <p:spPr>
          <a:xfrm>
            <a:off x="10107184" y="94161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8" name="椭圆 157">
            <a:extLst>
              <a:ext uri="{FF2B5EF4-FFF2-40B4-BE49-F238E27FC236}">
                <a16:creationId xmlns:a16="http://schemas.microsoft.com/office/drawing/2014/main" xmlns="" id="{C2777436-F4CB-4B49-B5E5-B5305AD3046F}"/>
              </a:ext>
            </a:extLst>
          </p:cNvPr>
          <p:cNvSpPr/>
          <p:nvPr/>
        </p:nvSpPr>
        <p:spPr>
          <a:xfrm>
            <a:off x="7693182" y="42703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椭圆 158">
            <a:extLst>
              <a:ext uri="{FF2B5EF4-FFF2-40B4-BE49-F238E27FC236}">
                <a16:creationId xmlns:a16="http://schemas.microsoft.com/office/drawing/2014/main" xmlns="" id="{B1B7471E-382F-4D53-8AE8-139E1E81140F}"/>
              </a:ext>
            </a:extLst>
          </p:cNvPr>
          <p:cNvSpPr/>
          <p:nvPr/>
        </p:nvSpPr>
        <p:spPr>
          <a:xfrm>
            <a:off x="9605018" y="65978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0" name="椭圆 159">
            <a:extLst>
              <a:ext uri="{FF2B5EF4-FFF2-40B4-BE49-F238E27FC236}">
                <a16:creationId xmlns:a16="http://schemas.microsoft.com/office/drawing/2014/main" xmlns="" id="{1D788284-5971-4812-B523-5CC8A8578542}"/>
              </a:ext>
            </a:extLst>
          </p:cNvPr>
          <p:cNvSpPr/>
          <p:nvPr/>
        </p:nvSpPr>
        <p:spPr>
          <a:xfrm>
            <a:off x="10755276" y="364295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1" name="椭圆 160">
            <a:extLst>
              <a:ext uri="{FF2B5EF4-FFF2-40B4-BE49-F238E27FC236}">
                <a16:creationId xmlns:a16="http://schemas.microsoft.com/office/drawing/2014/main" xmlns="" id="{FC5D555C-8B63-477C-920F-62D6362C742D}"/>
              </a:ext>
            </a:extLst>
          </p:cNvPr>
          <p:cNvSpPr/>
          <p:nvPr/>
        </p:nvSpPr>
        <p:spPr>
          <a:xfrm>
            <a:off x="9617718" y="361188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椭圆 161">
            <a:extLst>
              <a:ext uri="{FF2B5EF4-FFF2-40B4-BE49-F238E27FC236}">
                <a16:creationId xmlns:a16="http://schemas.microsoft.com/office/drawing/2014/main" xmlns="" id="{FC128D5F-B0CF-49AA-A2BE-37F4B50D133F}"/>
              </a:ext>
            </a:extLst>
          </p:cNvPr>
          <p:cNvSpPr/>
          <p:nvPr/>
        </p:nvSpPr>
        <p:spPr>
          <a:xfrm>
            <a:off x="11329497" y="25769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3" name="椭圆 162">
            <a:extLst>
              <a:ext uri="{FF2B5EF4-FFF2-40B4-BE49-F238E27FC236}">
                <a16:creationId xmlns:a16="http://schemas.microsoft.com/office/drawing/2014/main" xmlns="" id="{1688647D-E01E-405A-8DE0-C5315F39D781}"/>
              </a:ext>
            </a:extLst>
          </p:cNvPr>
          <p:cNvSpPr/>
          <p:nvPr/>
        </p:nvSpPr>
        <p:spPr>
          <a:xfrm>
            <a:off x="8490958" y="79394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椭圆 163">
            <a:extLst>
              <a:ext uri="{FF2B5EF4-FFF2-40B4-BE49-F238E27FC236}">
                <a16:creationId xmlns:a16="http://schemas.microsoft.com/office/drawing/2014/main" xmlns="" id="{8F4BEA1A-66FD-4145-B882-1230C323427E}"/>
              </a:ext>
            </a:extLst>
          </p:cNvPr>
          <p:cNvSpPr/>
          <p:nvPr/>
        </p:nvSpPr>
        <p:spPr>
          <a:xfrm>
            <a:off x="6320185" y="-13882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椭圆 164">
            <a:extLst>
              <a:ext uri="{FF2B5EF4-FFF2-40B4-BE49-F238E27FC236}">
                <a16:creationId xmlns:a16="http://schemas.microsoft.com/office/drawing/2014/main" xmlns="" id="{94DFBD90-1EBC-46DB-9599-2D646AF81D46}"/>
              </a:ext>
            </a:extLst>
          </p:cNvPr>
          <p:cNvSpPr/>
          <p:nvPr/>
        </p:nvSpPr>
        <p:spPr>
          <a:xfrm>
            <a:off x="7024914" y="104865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6" name="椭圆 165">
            <a:extLst>
              <a:ext uri="{FF2B5EF4-FFF2-40B4-BE49-F238E27FC236}">
                <a16:creationId xmlns:a16="http://schemas.microsoft.com/office/drawing/2014/main" xmlns="" id="{A4F8DC30-B827-4EEF-8E9E-0C80137E2A4F}"/>
              </a:ext>
            </a:extLst>
          </p:cNvPr>
          <p:cNvSpPr/>
          <p:nvPr/>
        </p:nvSpPr>
        <p:spPr>
          <a:xfrm>
            <a:off x="3151029" y="41559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7" name="椭圆 166">
            <a:extLst>
              <a:ext uri="{FF2B5EF4-FFF2-40B4-BE49-F238E27FC236}">
                <a16:creationId xmlns:a16="http://schemas.microsoft.com/office/drawing/2014/main" xmlns="" id="{533F3CC9-36BF-4311-AF48-02857F158571}"/>
              </a:ext>
            </a:extLst>
          </p:cNvPr>
          <p:cNvSpPr/>
          <p:nvPr/>
        </p:nvSpPr>
        <p:spPr>
          <a:xfrm>
            <a:off x="10446758" y="35466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椭圆 167">
            <a:extLst>
              <a:ext uri="{FF2B5EF4-FFF2-40B4-BE49-F238E27FC236}">
                <a16:creationId xmlns:a16="http://schemas.microsoft.com/office/drawing/2014/main" xmlns="" id="{A0EB0EA4-2A2F-428D-B0EC-722E42C2524B}"/>
              </a:ext>
            </a:extLst>
          </p:cNvPr>
          <p:cNvSpPr/>
          <p:nvPr/>
        </p:nvSpPr>
        <p:spPr>
          <a:xfrm>
            <a:off x="448006" y="4670673"/>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9" name="椭圆 168">
            <a:extLst>
              <a:ext uri="{FF2B5EF4-FFF2-40B4-BE49-F238E27FC236}">
                <a16:creationId xmlns:a16="http://schemas.microsoft.com/office/drawing/2014/main" xmlns="" id="{B952310D-59DC-4D53-9664-70529D575AEB}"/>
              </a:ext>
            </a:extLst>
          </p:cNvPr>
          <p:cNvSpPr/>
          <p:nvPr/>
        </p:nvSpPr>
        <p:spPr>
          <a:xfrm>
            <a:off x="9490892" y="228338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椭圆 169">
            <a:extLst>
              <a:ext uri="{FF2B5EF4-FFF2-40B4-BE49-F238E27FC236}">
                <a16:creationId xmlns:a16="http://schemas.microsoft.com/office/drawing/2014/main" xmlns="" id="{6F34604C-F5AC-4902-95B3-C2E2ACED4BBA}"/>
              </a:ext>
            </a:extLst>
          </p:cNvPr>
          <p:cNvSpPr/>
          <p:nvPr/>
        </p:nvSpPr>
        <p:spPr>
          <a:xfrm>
            <a:off x="7463428" y="280340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椭圆 170">
            <a:extLst>
              <a:ext uri="{FF2B5EF4-FFF2-40B4-BE49-F238E27FC236}">
                <a16:creationId xmlns:a16="http://schemas.microsoft.com/office/drawing/2014/main" xmlns="" id="{CE87E18F-7632-425F-BD60-EC2741F15E42}"/>
              </a:ext>
            </a:extLst>
          </p:cNvPr>
          <p:cNvSpPr/>
          <p:nvPr/>
        </p:nvSpPr>
        <p:spPr>
          <a:xfrm>
            <a:off x="11114677" y="530712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椭圆 171">
            <a:extLst>
              <a:ext uri="{FF2B5EF4-FFF2-40B4-BE49-F238E27FC236}">
                <a16:creationId xmlns:a16="http://schemas.microsoft.com/office/drawing/2014/main" xmlns="" id="{E504C966-5929-4EDC-A881-566B0B52ACBF}"/>
              </a:ext>
            </a:extLst>
          </p:cNvPr>
          <p:cNvSpPr/>
          <p:nvPr/>
        </p:nvSpPr>
        <p:spPr>
          <a:xfrm>
            <a:off x="2363470" y="23752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椭圆 172">
            <a:extLst>
              <a:ext uri="{FF2B5EF4-FFF2-40B4-BE49-F238E27FC236}">
                <a16:creationId xmlns:a16="http://schemas.microsoft.com/office/drawing/2014/main" xmlns="" id="{8267E202-C4FC-4333-9AB1-AB186CD42554}"/>
              </a:ext>
            </a:extLst>
          </p:cNvPr>
          <p:cNvSpPr/>
          <p:nvPr/>
        </p:nvSpPr>
        <p:spPr>
          <a:xfrm>
            <a:off x="11287814" y="506131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椭圆 173">
            <a:extLst>
              <a:ext uri="{FF2B5EF4-FFF2-40B4-BE49-F238E27FC236}">
                <a16:creationId xmlns:a16="http://schemas.microsoft.com/office/drawing/2014/main" xmlns="" id="{956D8D81-1758-4B1B-B99B-52E630BA3123}"/>
              </a:ext>
            </a:extLst>
          </p:cNvPr>
          <p:cNvSpPr/>
          <p:nvPr/>
        </p:nvSpPr>
        <p:spPr>
          <a:xfrm>
            <a:off x="8663578" y="205216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椭圆 174">
            <a:extLst>
              <a:ext uri="{FF2B5EF4-FFF2-40B4-BE49-F238E27FC236}">
                <a16:creationId xmlns:a16="http://schemas.microsoft.com/office/drawing/2014/main" xmlns="" id="{6DF705B4-4E4B-4D13-96FC-07FCE7D1A893}"/>
              </a:ext>
            </a:extLst>
          </p:cNvPr>
          <p:cNvSpPr/>
          <p:nvPr/>
        </p:nvSpPr>
        <p:spPr>
          <a:xfrm>
            <a:off x="8978357" y="12084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6" name="椭圆 175">
            <a:extLst>
              <a:ext uri="{FF2B5EF4-FFF2-40B4-BE49-F238E27FC236}">
                <a16:creationId xmlns:a16="http://schemas.microsoft.com/office/drawing/2014/main" xmlns="" id="{1237B278-1593-4383-80F8-AA8A7297EF4D}"/>
              </a:ext>
            </a:extLst>
          </p:cNvPr>
          <p:cNvSpPr/>
          <p:nvPr/>
        </p:nvSpPr>
        <p:spPr>
          <a:xfrm>
            <a:off x="10154014" y="225477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椭圆 176">
            <a:extLst>
              <a:ext uri="{FF2B5EF4-FFF2-40B4-BE49-F238E27FC236}">
                <a16:creationId xmlns:a16="http://schemas.microsoft.com/office/drawing/2014/main" xmlns="" id="{93A949BC-F5A4-4BE7-AACC-AF0716E37585}"/>
              </a:ext>
            </a:extLst>
          </p:cNvPr>
          <p:cNvSpPr/>
          <p:nvPr/>
        </p:nvSpPr>
        <p:spPr>
          <a:xfrm>
            <a:off x="9853749" y="143802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椭圆 177">
            <a:extLst>
              <a:ext uri="{FF2B5EF4-FFF2-40B4-BE49-F238E27FC236}">
                <a16:creationId xmlns:a16="http://schemas.microsoft.com/office/drawing/2014/main" xmlns="" id="{69B55F66-26DE-4633-AE6F-A1E80F28F573}"/>
              </a:ext>
            </a:extLst>
          </p:cNvPr>
          <p:cNvSpPr/>
          <p:nvPr/>
        </p:nvSpPr>
        <p:spPr>
          <a:xfrm>
            <a:off x="8535741" y="220483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9" name="椭圆 178">
            <a:extLst>
              <a:ext uri="{FF2B5EF4-FFF2-40B4-BE49-F238E27FC236}">
                <a16:creationId xmlns:a16="http://schemas.microsoft.com/office/drawing/2014/main" xmlns="" id="{CC2E45F7-00E0-4AF2-B961-F7C9F8B85629}"/>
              </a:ext>
            </a:extLst>
          </p:cNvPr>
          <p:cNvSpPr/>
          <p:nvPr/>
        </p:nvSpPr>
        <p:spPr>
          <a:xfrm>
            <a:off x="7609764" y="98103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椭圆 179">
            <a:extLst>
              <a:ext uri="{FF2B5EF4-FFF2-40B4-BE49-F238E27FC236}">
                <a16:creationId xmlns:a16="http://schemas.microsoft.com/office/drawing/2014/main" xmlns="" id="{4C43FD83-1A0A-48EF-AF1F-59F4955EC6B7}"/>
              </a:ext>
            </a:extLst>
          </p:cNvPr>
          <p:cNvSpPr/>
          <p:nvPr/>
        </p:nvSpPr>
        <p:spPr>
          <a:xfrm>
            <a:off x="11522671" y="172653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1" name="椭圆 180">
            <a:extLst>
              <a:ext uri="{FF2B5EF4-FFF2-40B4-BE49-F238E27FC236}">
                <a16:creationId xmlns:a16="http://schemas.microsoft.com/office/drawing/2014/main" xmlns="" id="{CB84679D-C64B-48D3-8419-EED67A891839}"/>
              </a:ext>
            </a:extLst>
          </p:cNvPr>
          <p:cNvSpPr/>
          <p:nvPr/>
        </p:nvSpPr>
        <p:spPr>
          <a:xfrm>
            <a:off x="7324588" y="174843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椭圆 181">
            <a:extLst>
              <a:ext uri="{FF2B5EF4-FFF2-40B4-BE49-F238E27FC236}">
                <a16:creationId xmlns:a16="http://schemas.microsoft.com/office/drawing/2014/main" xmlns="" id="{797DC879-1EF5-4D3C-B51E-A247C2A59D8B}"/>
              </a:ext>
            </a:extLst>
          </p:cNvPr>
          <p:cNvSpPr/>
          <p:nvPr/>
        </p:nvSpPr>
        <p:spPr>
          <a:xfrm>
            <a:off x="10367998" y="55112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椭圆 182">
            <a:extLst>
              <a:ext uri="{FF2B5EF4-FFF2-40B4-BE49-F238E27FC236}">
                <a16:creationId xmlns:a16="http://schemas.microsoft.com/office/drawing/2014/main" xmlns="" id="{CE4B56FD-13FF-472D-A9F8-F48B56D9B326}"/>
              </a:ext>
            </a:extLst>
          </p:cNvPr>
          <p:cNvSpPr/>
          <p:nvPr/>
        </p:nvSpPr>
        <p:spPr>
          <a:xfrm>
            <a:off x="8762010" y="189865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椭圆 183">
            <a:extLst>
              <a:ext uri="{FF2B5EF4-FFF2-40B4-BE49-F238E27FC236}">
                <a16:creationId xmlns:a16="http://schemas.microsoft.com/office/drawing/2014/main" xmlns="" id="{670FB2C5-7DDA-4152-83E8-58EF0870D1DA}"/>
              </a:ext>
            </a:extLst>
          </p:cNvPr>
          <p:cNvSpPr/>
          <p:nvPr/>
        </p:nvSpPr>
        <p:spPr>
          <a:xfrm>
            <a:off x="10524831" y="540330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椭圆 184">
            <a:extLst>
              <a:ext uri="{FF2B5EF4-FFF2-40B4-BE49-F238E27FC236}">
                <a16:creationId xmlns:a16="http://schemas.microsoft.com/office/drawing/2014/main" xmlns="" id="{520F9FEA-9E5D-4EB6-B3DC-77BACB53EF2A}"/>
              </a:ext>
            </a:extLst>
          </p:cNvPr>
          <p:cNvSpPr/>
          <p:nvPr/>
        </p:nvSpPr>
        <p:spPr>
          <a:xfrm>
            <a:off x="11350779" y="264666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椭圆 185">
            <a:extLst>
              <a:ext uri="{FF2B5EF4-FFF2-40B4-BE49-F238E27FC236}">
                <a16:creationId xmlns:a16="http://schemas.microsoft.com/office/drawing/2014/main" xmlns="" id="{353708E2-4055-4601-8DD1-5AAC8DF53E0B}"/>
              </a:ext>
            </a:extLst>
          </p:cNvPr>
          <p:cNvSpPr/>
          <p:nvPr/>
        </p:nvSpPr>
        <p:spPr>
          <a:xfrm>
            <a:off x="7528539" y="199866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7" name="椭圆 186">
            <a:extLst>
              <a:ext uri="{FF2B5EF4-FFF2-40B4-BE49-F238E27FC236}">
                <a16:creationId xmlns:a16="http://schemas.microsoft.com/office/drawing/2014/main" xmlns="" id="{A42BEED4-0A36-4E2C-A1E7-7BD56D6CE8AC}"/>
              </a:ext>
            </a:extLst>
          </p:cNvPr>
          <p:cNvSpPr/>
          <p:nvPr/>
        </p:nvSpPr>
        <p:spPr>
          <a:xfrm>
            <a:off x="5889529" y="6649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椭圆 187">
            <a:extLst>
              <a:ext uri="{FF2B5EF4-FFF2-40B4-BE49-F238E27FC236}">
                <a16:creationId xmlns:a16="http://schemas.microsoft.com/office/drawing/2014/main" xmlns="" id="{957E819D-96EE-46CC-9B4E-8CB048DEE489}"/>
              </a:ext>
            </a:extLst>
          </p:cNvPr>
          <p:cNvSpPr/>
          <p:nvPr/>
        </p:nvSpPr>
        <p:spPr>
          <a:xfrm>
            <a:off x="8774886" y="109305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椭圆 188">
            <a:extLst>
              <a:ext uri="{FF2B5EF4-FFF2-40B4-BE49-F238E27FC236}">
                <a16:creationId xmlns:a16="http://schemas.microsoft.com/office/drawing/2014/main" xmlns="" id="{01BEAC99-F745-43FE-85EC-1F476AFC56E8}"/>
              </a:ext>
            </a:extLst>
          </p:cNvPr>
          <p:cNvSpPr/>
          <p:nvPr/>
        </p:nvSpPr>
        <p:spPr>
          <a:xfrm>
            <a:off x="10689390" y="3429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椭圆 189">
            <a:extLst>
              <a:ext uri="{FF2B5EF4-FFF2-40B4-BE49-F238E27FC236}">
                <a16:creationId xmlns:a16="http://schemas.microsoft.com/office/drawing/2014/main" xmlns="" id="{B30A04EA-02A2-44EE-8399-6D1EC97D9334}"/>
              </a:ext>
            </a:extLst>
          </p:cNvPr>
          <p:cNvSpPr/>
          <p:nvPr/>
        </p:nvSpPr>
        <p:spPr>
          <a:xfrm>
            <a:off x="6956750" y="3918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椭圆 190">
            <a:extLst>
              <a:ext uri="{FF2B5EF4-FFF2-40B4-BE49-F238E27FC236}">
                <a16:creationId xmlns:a16="http://schemas.microsoft.com/office/drawing/2014/main" xmlns="" id="{E0C04529-32B5-4D9F-B906-9442F904793D}"/>
              </a:ext>
            </a:extLst>
          </p:cNvPr>
          <p:cNvSpPr/>
          <p:nvPr/>
        </p:nvSpPr>
        <p:spPr>
          <a:xfrm>
            <a:off x="7724490" y="36198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椭圆 191">
            <a:extLst>
              <a:ext uri="{FF2B5EF4-FFF2-40B4-BE49-F238E27FC236}">
                <a16:creationId xmlns:a16="http://schemas.microsoft.com/office/drawing/2014/main" xmlns="" id="{86325BBB-A2F4-405C-B8A5-ABF275FEDDCF}"/>
              </a:ext>
            </a:extLst>
          </p:cNvPr>
          <p:cNvSpPr/>
          <p:nvPr/>
        </p:nvSpPr>
        <p:spPr>
          <a:xfrm>
            <a:off x="7619593" y="6845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椭圆 192">
            <a:extLst>
              <a:ext uri="{FF2B5EF4-FFF2-40B4-BE49-F238E27FC236}">
                <a16:creationId xmlns:a16="http://schemas.microsoft.com/office/drawing/2014/main" xmlns="" id="{3ED1A9E8-7A5D-41BC-A045-09436F47D811}"/>
              </a:ext>
            </a:extLst>
          </p:cNvPr>
          <p:cNvSpPr/>
          <p:nvPr/>
        </p:nvSpPr>
        <p:spPr>
          <a:xfrm>
            <a:off x="8708074" y="301605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椭圆 193">
            <a:extLst>
              <a:ext uri="{FF2B5EF4-FFF2-40B4-BE49-F238E27FC236}">
                <a16:creationId xmlns:a16="http://schemas.microsoft.com/office/drawing/2014/main" xmlns="" id="{B5621260-3B66-46BF-957C-31DDD8026C3A}"/>
              </a:ext>
            </a:extLst>
          </p:cNvPr>
          <p:cNvSpPr/>
          <p:nvPr/>
        </p:nvSpPr>
        <p:spPr>
          <a:xfrm>
            <a:off x="10949544" y="394701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椭圆 194">
            <a:extLst>
              <a:ext uri="{FF2B5EF4-FFF2-40B4-BE49-F238E27FC236}">
                <a16:creationId xmlns:a16="http://schemas.microsoft.com/office/drawing/2014/main" xmlns="" id="{E8AE45DF-3DC9-4E9C-9B6F-3CB0D59A5CF5}"/>
              </a:ext>
            </a:extLst>
          </p:cNvPr>
          <p:cNvSpPr/>
          <p:nvPr/>
        </p:nvSpPr>
        <p:spPr>
          <a:xfrm>
            <a:off x="10187745" y="136162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椭圆 195">
            <a:extLst>
              <a:ext uri="{FF2B5EF4-FFF2-40B4-BE49-F238E27FC236}">
                <a16:creationId xmlns:a16="http://schemas.microsoft.com/office/drawing/2014/main" xmlns="" id="{2A3FD9A9-E19A-416C-87AB-13725FF173DA}"/>
              </a:ext>
            </a:extLst>
          </p:cNvPr>
          <p:cNvSpPr/>
          <p:nvPr/>
        </p:nvSpPr>
        <p:spPr>
          <a:xfrm>
            <a:off x="8231867" y="392375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椭圆 196">
            <a:extLst>
              <a:ext uri="{FF2B5EF4-FFF2-40B4-BE49-F238E27FC236}">
                <a16:creationId xmlns:a16="http://schemas.microsoft.com/office/drawing/2014/main" xmlns="" id="{54793F8C-3741-44D4-96C5-D345C0C979C5}"/>
              </a:ext>
            </a:extLst>
          </p:cNvPr>
          <p:cNvSpPr/>
          <p:nvPr/>
        </p:nvSpPr>
        <p:spPr>
          <a:xfrm>
            <a:off x="9648594" y="3320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8" name="椭圆 197">
            <a:extLst>
              <a:ext uri="{FF2B5EF4-FFF2-40B4-BE49-F238E27FC236}">
                <a16:creationId xmlns:a16="http://schemas.microsoft.com/office/drawing/2014/main" xmlns="" id="{E5AA97B6-8C24-42A9-80E3-85FB9EC773E9}"/>
              </a:ext>
            </a:extLst>
          </p:cNvPr>
          <p:cNvSpPr/>
          <p:nvPr/>
        </p:nvSpPr>
        <p:spPr>
          <a:xfrm>
            <a:off x="8993256" y="223351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9" name="椭圆 198">
            <a:extLst>
              <a:ext uri="{FF2B5EF4-FFF2-40B4-BE49-F238E27FC236}">
                <a16:creationId xmlns:a16="http://schemas.microsoft.com/office/drawing/2014/main" xmlns="" id="{2034C4BC-188C-4ED3-9D9A-C120D58FB4F2}"/>
              </a:ext>
            </a:extLst>
          </p:cNvPr>
          <p:cNvSpPr/>
          <p:nvPr/>
        </p:nvSpPr>
        <p:spPr>
          <a:xfrm>
            <a:off x="9916656" y="1782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0" name="椭圆 199">
            <a:extLst>
              <a:ext uri="{FF2B5EF4-FFF2-40B4-BE49-F238E27FC236}">
                <a16:creationId xmlns:a16="http://schemas.microsoft.com/office/drawing/2014/main" xmlns="" id="{0924A12A-AA7C-4D8A-AB0C-8A8D78E8CC90}"/>
              </a:ext>
            </a:extLst>
          </p:cNvPr>
          <p:cNvSpPr/>
          <p:nvPr/>
        </p:nvSpPr>
        <p:spPr>
          <a:xfrm>
            <a:off x="9941278" y="161940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1" name="椭圆 200">
            <a:extLst>
              <a:ext uri="{FF2B5EF4-FFF2-40B4-BE49-F238E27FC236}">
                <a16:creationId xmlns:a16="http://schemas.microsoft.com/office/drawing/2014/main" xmlns="" id="{1C0CD429-698C-4228-86F6-84DA399F96FB}"/>
              </a:ext>
            </a:extLst>
          </p:cNvPr>
          <p:cNvSpPr/>
          <p:nvPr/>
        </p:nvSpPr>
        <p:spPr>
          <a:xfrm>
            <a:off x="6718524" y="33973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2" name="椭圆 201">
            <a:extLst>
              <a:ext uri="{FF2B5EF4-FFF2-40B4-BE49-F238E27FC236}">
                <a16:creationId xmlns:a16="http://schemas.microsoft.com/office/drawing/2014/main" xmlns="" id="{9C46276B-37C0-4C45-BD67-FFC2417BB2F3}"/>
              </a:ext>
            </a:extLst>
          </p:cNvPr>
          <p:cNvSpPr/>
          <p:nvPr/>
        </p:nvSpPr>
        <p:spPr>
          <a:xfrm>
            <a:off x="8702444" y="2679839"/>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3" name="椭圆 202">
            <a:extLst>
              <a:ext uri="{FF2B5EF4-FFF2-40B4-BE49-F238E27FC236}">
                <a16:creationId xmlns:a16="http://schemas.microsoft.com/office/drawing/2014/main" xmlns="" id="{47889811-5D77-41D1-ABD7-1F88029E2C71}"/>
              </a:ext>
            </a:extLst>
          </p:cNvPr>
          <p:cNvSpPr/>
          <p:nvPr/>
        </p:nvSpPr>
        <p:spPr>
          <a:xfrm>
            <a:off x="11676771" y="23602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4" name="椭圆 203">
            <a:extLst>
              <a:ext uri="{FF2B5EF4-FFF2-40B4-BE49-F238E27FC236}">
                <a16:creationId xmlns:a16="http://schemas.microsoft.com/office/drawing/2014/main" xmlns="" id="{D95323CB-A844-43A8-9914-82F0995B6EB4}"/>
              </a:ext>
            </a:extLst>
          </p:cNvPr>
          <p:cNvSpPr/>
          <p:nvPr/>
        </p:nvSpPr>
        <p:spPr>
          <a:xfrm>
            <a:off x="11270728" y="214121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5" name="椭圆 204">
            <a:extLst>
              <a:ext uri="{FF2B5EF4-FFF2-40B4-BE49-F238E27FC236}">
                <a16:creationId xmlns:a16="http://schemas.microsoft.com/office/drawing/2014/main" xmlns="" id="{8B9A1557-7844-444D-982B-7577E677135D}"/>
              </a:ext>
            </a:extLst>
          </p:cNvPr>
          <p:cNvSpPr/>
          <p:nvPr/>
        </p:nvSpPr>
        <p:spPr>
          <a:xfrm>
            <a:off x="10025060" y="365048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椭圆 205">
            <a:extLst>
              <a:ext uri="{FF2B5EF4-FFF2-40B4-BE49-F238E27FC236}">
                <a16:creationId xmlns:a16="http://schemas.microsoft.com/office/drawing/2014/main" xmlns="" id="{8B9C7AB7-BEBC-4C2A-A8EE-2F90E316F831}"/>
              </a:ext>
            </a:extLst>
          </p:cNvPr>
          <p:cNvSpPr/>
          <p:nvPr/>
        </p:nvSpPr>
        <p:spPr>
          <a:xfrm>
            <a:off x="7681523" y="524059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7" name="椭圆 206">
            <a:extLst>
              <a:ext uri="{FF2B5EF4-FFF2-40B4-BE49-F238E27FC236}">
                <a16:creationId xmlns:a16="http://schemas.microsoft.com/office/drawing/2014/main" xmlns="" id="{E21CEA87-7213-4D2A-B29E-48D9F424FC49}"/>
              </a:ext>
            </a:extLst>
          </p:cNvPr>
          <p:cNvSpPr/>
          <p:nvPr/>
        </p:nvSpPr>
        <p:spPr>
          <a:xfrm>
            <a:off x="10611593" y="2539219"/>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8" name="椭圆 207">
            <a:extLst>
              <a:ext uri="{FF2B5EF4-FFF2-40B4-BE49-F238E27FC236}">
                <a16:creationId xmlns:a16="http://schemas.microsoft.com/office/drawing/2014/main" xmlns="" id="{4090E7B7-144D-4A15-8D98-14128DB304DA}"/>
              </a:ext>
            </a:extLst>
          </p:cNvPr>
          <p:cNvSpPr/>
          <p:nvPr/>
        </p:nvSpPr>
        <p:spPr>
          <a:xfrm>
            <a:off x="9429697" y="178268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9" name="椭圆 208">
            <a:extLst>
              <a:ext uri="{FF2B5EF4-FFF2-40B4-BE49-F238E27FC236}">
                <a16:creationId xmlns:a16="http://schemas.microsoft.com/office/drawing/2014/main" xmlns="" id="{A675D2D5-DE44-4196-9CBA-7EB0BCD7A92F}"/>
              </a:ext>
            </a:extLst>
          </p:cNvPr>
          <p:cNvSpPr/>
          <p:nvPr/>
        </p:nvSpPr>
        <p:spPr>
          <a:xfrm>
            <a:off x="6153098" y="194564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0" name="椭圆 209">
            <a:extLst>
              <a:ext uri="{FF2B5EF4-FFF2-40B4-BE49-F238E27FC236}">
                <a16:creationId xmlns:a16="http://schemas.microsoft.com/office/drawing/2014/main" xmlns="" id="{17C11407-6D08-45C7-8E99-0281E00785A1}"/>
              </a:ext>
            </a:extLst>
          </p:cNvPr>
          <p:cNvSpPr/>
          <p:nvPr/>
        </p:nvSpPr>
        <p:spPr>
          <a:xfrm>
            <a:off x="6297334" y="505875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椭圆 210">
            <a:extLst>
              <a:ext uri="{FF2B5EF4-FFF2-40B4-BE49-F238E27FC236}">
                <a16:creationId xmlns:a16="http://schemas.microsoft.com/office/drawing/2014/main" xmlns="" id="{077F7987-D55A-4053-92DC-FFD2C5841289}"/>
              </a:ext>
            </a:extLst>
          </p:cNvPr>
          <p:cNvSpPr/>
          <p:nvPr/>
        </p:nvSpPr>
        <p:spPr>
          <a:xfrm>
            <a:off x="10198907" y="29610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椭圆 211">
            <a:extLst>
              <a:ext uri="{FF2B5EF4-FFF2-40B4-BE49-F238E27FC236}">
                <a16:creationId xmlns:a16="http://schemas.microsoft.com/office/drawing/2014/main" xmlns="" id="{726476BC-DE96-479C-88CE-FF083E07A2CB}"/>
              </a:ext>
            </a:extLst>
          </p:cNvPr>
          <p:cNvSpPr/>
          <p:nvPr/>
        </p:nvSpPr>
        <p:spPr>
          <a:xfrm>
            <a:off x="9302609" y="3134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3" name="椭圆 212">
            <a:extLst>
              <a:ext uri="{FF2B5EF4-FFF2-40B4-BE49-F238E27FC236}">
                <a16:creationId xmlns:a16="http://schemas.microsoft.com/office/drawing/2014/main" xmlns="" id="{943734F8-D7D6-4D69-81B9-4384A71E11EC}"/>
              </a:ext>
            </a:extLst>
          </p:cNvPr>
          <p:cNvSpPr/>
          <p:nvPr/>
        </p:nvSpPr>
        <p:spPr>
          <a:xfrm>
            <a:off x="9171932" y="2412146"/>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4" name="椭圆 213">
            <a:extLst>
              <a:ext uri="{FF2B5EF4-FFF2-40B4-BE49-F238E27FC236}">
                <a16:creationId xmlns:a16="http://schemas.microsoft.com/office/drawing/2014/main" xmlns="" id="{4057954D-BB57-461A-A6C8-A96C93C975F8}"/>
              </a:ext>
            </a:extLst>
          </p:cNvPr>
          <p:cNvSpPr/>
          <p:nvPr/>
        </p:nvSpPr>
        <p:spPr>
          <a:xfrm>
            <a:off x="10719518" y="250376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椭圆 214">
            <a:extLst>
              <a:ext uri="{FF2B5EF4-FFF2-40B4-BE49-F238E27FC236}">
                <a16:creationId xmlns:a16="http://schemas.microsoft.com/office/drawing/2014/main" xmlns="" id="{412B90B2-30E0-4EE7-8CF8-18A77F11802E}"/>
              </a:ext>
            </a:extLst>
          </p:cNvPr>
          <p:cNvSpPr/>
          <p:nvPr/>
        </p:nvSpPr>
        <p:spPr>
          <a:xfrm>
            <a:off x="10656907" y="307622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6" name="椭圆 215">
            <a:extLst>
              <a:ext uri="{FF2B5EF4-FFF2-40B4-BE49-F238E27FC236}">
                <a16:creationId xmlns:a16="http://schemas.microsoft.com/office/drawing/2014/main" xmlns="" id="{139A5A9C-BED4-4CDF-8A10-186DDF2AA2A6}"/>
              </a:ext>
            </a:extLst>
          </p:cNvPr>
          <p:cNvSpPr/>
          <p:nvPr/>
        </p:nvSpPr>
        <p:spPr>
          <a:xfrm>
            <a:off x="7923735" y="2107075"/>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椭圆 216">
            <a:extLst>
              <a:ext uri="{FF2B5EF4-FFF2-40B4-BE49-F238E27FC236}">
                <a16:creationId xmlns:a16="http://schemas.microsoft.com/office/drawing/2014/main" xmlns="" id="{94BCADDE-A791-4901-83BF-4AD3D7B7A59E}"/>
              </a:ext>
            </a:extLst>
          </p:cNvPr>
          <p:cNvSpPr/>
          <p:nvPr/>
        </p:nvSpPr>
        <p:spPr>
          <a:xfrm>
            <a:off x="9846877" y="676266"/>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8" name="椭圆 217">
            <a:extLst>
              <a:ext uri="{FF2B5EF4-FFF2-40B4-BE49-F238E27FC236}">
                <a16:creationId xmlns:a16="http://schemas.microsoft.com/office/drawing/2014/main" xmlns="" id="{728E0B0C-3CCC-4E29-9831-AA0F79AAAEC2}"/>
              </a:ext>
            </a:extLst>
          </p:cNvPr>
          <p:cNvSpPr/>
          <p:nvPr/>
        </p:nvSpPr>
        <p:spPr>
          <a:xfrm>
            <a:off x="11411699" y="945933"/>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9" name="椭圆 218">
            <a:extLst>
              <a:ext uri="{FF2B5EF4-FFF2-40B4-BE49-F238E27FC236}">
                <a16:creationId xmlns:a16="http://schemas.microsoft.com/office/drawing/2014/main" xmlns="" id="{5C548CFE-0620-4680-BC3B-7883815E4459}"/>
              </a:ext>
            </a:extLst>
          </p:cNvPr>
          <p:cNvSpPr/>
          <p:nvPr/>
        </p:nvSpPr>
        <p:spPr>
          <a:xfrm>
            <a:off x="5763000" y="38828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椭圆 219">
            <a:extLst>
              <a:ext uri="{FF2B5EF4-FFF2-40B4-BE49-F238E27FC236}">
                <a16:creationId xmlns:a16="http://schemas.microsoft.com/office/drawing/2014/main" xmlns="" id="{C47C1421-53CA-47AE-8C36-8237F8451EA8}"/>
              </a:ext>
            </a:extLst>
          </p:cNvPr>
          <p:cNvSpPr/>
          <p:nvPr/>
        </p:nvSpPr>
        <p:spPr>
          <a:xfrm>
            <a:off x="9166753" y="197021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椭圆 220">
            <a:extLst>
              <a:ext uri="{FF2B5EF4-FFF2-40B4-BE49-F238E27FC236}">
                <a16:creationId xmlns:a16="http://schemas.microsoft.com/office/drawing/2014/main" xmlns="" id="{6CE2C37B-660F-4E64-B64D-983869A72DE4}"/>
              </a:ext>
            </a:extLst>
          </p:cNvPr>
          <p:cNvSpPr/>
          <p:nvPr/>
        </p:nvSpPr>
        <p:spPr>
          <a:xfrm>
            <a:off x="4493959" y="83531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2" name="椭圆 221">
            <a:extLst>
              <a:ext uri="{FF2B5EF4-FFF2-40B4-BE49-F238E27FC236}">
                <a16:creationId xmlns:a16="http://schemas.microsoft.com/office/drawing/2014/main" xmlns="" id="{AEF3660A-5B25-4CA1-AEA7-297030EF1928}"/>
              </a:ext>
            </a:extLst>
          </p:cNvPr>
          <p:cNvSpPr/>
          <p:nvPr/>
        </p:nvSpPr>
        <p:spPr>
          <a:xfrm>
            <a:off x="10319052" y="2929084"/>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椭圆 222">
            <a:extLst>
              <a:ext uri="{FF2B5EF4-FFF2-40B4-BE49-F238E27FC236}">
                <a16:creationId xmlns:a16="http://schemas.microsoft.com/office/drawing/2014/main" xmlns="" id="{11170F24-5308-47E5-BF97-4C5783D47B71}"/>
              </a:ext>
            </a:extLst>
          </p:cNvPr>
          <p:cNvSpPr/>
          <p:nvPr/>
        </p:nvSpPr>
        <p:spPr>
          <a:xfrm>
            <a:off x="6708407" y="1266235"/>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椭圆 223">
            <a:extLst>
              <a:ext uri="{FF2B5EF4-FFF2-40B4-BE49-F238E27FC236}">
                <a16:creationId xmlns:a16="http://schemas.microsoft.com/office/drawing/2014/main" xmlns="" id="{4AB91C6A-4AAA-4D15-A411-E14F2FDCC4BA}"/>
              </a:ext>
            </a:extLst>
          </p:cNvPr>
          <p:cNvSpPr/>
          <p:nvPr/>
        </p:nvSpPr>
        <p:spPr>
          <a:xfrm>
            <a:off x="11653932" y="371744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5" name="椭圆 224">
            <a:extLst>
              <a:ext uri="{FF2B5EF4-FFF2-40B4-BE49-F238E27FC236}">
                <a16:creationId xmlns:a16="http://schemas.microsoft.com/office/drawing/2014/main" xmlns="" id="{67B3B415-46A8-4CC1-9C46-EE9F6A58639D}"/>
              </a:ext>
            </a:extLst>
          </p:cNvPr>
          <p:cNvSpPr/>
          <p:nvPr/>
        </p:nvSpPr>
        <p:spPr>
          <a:xfrm>
            <a:off x="10215737" y="49180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椭圆 225">
            <a:extLst>
              <a:ext uri="{FF2B5EF4-FFF2-40B4-BE49-F238E27FC236}">
                <a16:creationId xmlns:a16="http://schemas.microsoft.com/office/drawing/2014/main" xmlns="" id="{B628D022-F12C-47BD-9D25-D923367A24A3}"/>
              </a:ext>
            </a:extLst>
          </p:cNvPr>
          <p:cNvSpPr/>
          <p:nvPr/>
        </p:nvSpPr>
        <p:spPr>
          <a:xfrm>
            <a:off x="8742512" y="279718"/>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7" name="椭圆 226">
            <a:extLst>
              <a:ext uri="{FF2B5EF4-FFF2-40B4-BE49-F238E27FC236}">
                <a16:creationId xmlns:a16="http://schemas.microsoft.com/office/drawing/2014/main" xmlns="" id="{C1E1BDDE-84F1-4D1B-8116-A3FEB02224AA}"/>
              </a:ext>
            </a:extLst>
          </p:cNvPr>
          <p:cNvSpPr/>
          <p:nvPr/>
        </p:nvSpPr>
        <p:spPr>
          <a:xfrm>
            <a:off x="8088291" y="160384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8" name="椭圆 227">
            <a:extLst>
              <a:ext uri="{FF2B5EF4-FFF2-40B4-BE49-F238E27FC236}">
                <a16:creationId xmlns:a16="http://schemas.microsoft.com/office/drawing/2014/main" xmlns="" id="{D3571DA5-3BD7-4143-BAEE-8F592EEA0865}"/>
              </a:ext>
            </a:extLst>
          </p:cNvPr>
          <p:cNvSpPr/>
          <p:nvPr/>
        </p:nvSpPr>
        <p:spPr>
          <a:xfrm>
            <a:off x="9806622" y="266302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9" name="椭圆 228">
            <a:extLst>
              <a:ext uri="{FF2B5EF4-FFF2-40B4-BE49-F238E27FC236}">
                <a16:creationId xmlns:a16="http://schemas.microsoft.com/office/drawing/2014/main" xmlns="" id="{4CEC687F-E1C0-483E-BF77-8815807093C5}"/>
              </a:ext>
            </a:extLst>
          </p:cNvPr>
          <p:cNvSpPr/>
          <p:nvPr/>
        </p:nvSpPr>
        <p:spPr>
          <a:xfrm>
            <a:off x="10011279" y="45868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0" name="椭圆 229">
            <a:extLst>
              <a:ext uri="{FF2B5EF4-FFF2-40B4-BE49-F238E27FC236}">
                <a16:creationId xmlns:a16="http://schemas.microsoft.com/office/drawing/2014/main" xmlns="" id="{0A705C4E-90E1-4D27-B8E9-A3BC2E4B5EE1}"/>
              </a:ext>
            </a:extLst>
          </p:cNvPr>
          <p:cNvSpPr/>
          <p:nvPr/>
        </p:nvSpPr>
        <p:spPr>
          <a:xfrm>
            <a:off x="11620531" y="2503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椭圆 230">
            <a:extLst>
              <a:ext uri="{FF2B5EF4-FFF2-40B4-BE49-F238E27FC236}">
                <a16:creationId xmlns:a16="http://schemas.microsoft.com/office/drawing/2014/main" xmlns="" id="{D2F00EFE-FDFE-4E07-A03F-608FC239B9CE}"/>
              </a:ext>
            </a:extLst>
          </p:cNvPr>
          <p:cNvSpPr/>
          <p:nvPr/>
        </p:nvSpPr>
        <p:spPr>
          <a:xfrm>
            <a:off x="11082665" y="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2" name="椭圆 231">
            <a:extLst>
              <a:ext uri="{FF2B5EF4-FFF2-40B4-BE49-F238E27FC236}">
                <a16:creationId xmlns:a16="http://schemas.microsoft.com/office/drawing/2014/main" xmlns="" id="{B9FB5B90-B688-467B-9FBD-9DD842AE405A}"/>
              </a:ext>
            </a:extLst>
          </p:cNvPr>
          <p:cNvSpPr/>
          <p:nvPr/>
        </p:nvSpPr>
        <p:spPr>
          <a:xfrm>
            <a:off x="11818462" y="97972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3" name="椭圆 232">
            <a:extLst>
              <a:ext uri="{FF2B5EF4-FFF2-40B4-BE49-F238E27FC236}">
                <a16:creationId xmlns:a16="http://schemas.microsoft.com/office/drawing/2014/main" xmlns="" id="{6D7CA3F0-F4FC-4CD6-9BC7-D773CB8075AF}"/>
              </a:ext>
            </a:extLst>
          </p:cNvPr>
          <p:cNvSpPr/>
          <p:nvPr/>
        </p:nvSpPr>
        <p:spPr>
          <a:xfrm>
            <a:off x="11779058" y="24790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4" name="椭圆 233">
            <a:extLst>
              <a:ext uri="{FF2B5EF4-FFF2-40B4-BE49-F238E27FC236}">
                <a16:creationId xmlns:a16="http://schemas.microsoft.com/office/drawing/2014/main" xmlns="" id="{6C7EFCAF-866A-4099-9D45-855391C388BD}"/>
              </a:ext>
            </a:extLst>
          </p:cNvPr>
          <p:cNvSpPr/>
          <p:nvPr/>
        </p:nvSpPr>
        <p:spPr>
          <a:xfrm>
            <a:off x="11971702" y="134258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5" name="椭圆 234">
            <a:extLst>
              <a:ext uri="{FF2B5EF4-FFF2-40B4-BE49-F238E27FC236}">
                <a16:creationId xmlns:a16="http://schemas.microsoft.com/office/drawing/2014/main" xmlns="" id="{3B4DA4B7-9BE6-48BA-865E-AC32EE0F46FA}"/>
              </a:ext>
            </a:extLst>
          </p:cNvPr>
          <p:cNvSpPr/>
          <p:nvPr/>
        </p:nvSpPr>
        <p:spPr>
          <a:xfrm>
            <a:off x="10744979" y="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6" name="椭圆 235">
            <a:extLst>
              <a:ext uri="{FF2B5EF4-FFF2-40B4-BE49-F238E27FC236}">
                <a16:creationId xmlns:a16="http://schemas.microsoft.com/office/drawing/2014/main" xmlns="" id="{36BA4AE7-E12B-40F6-81EA-43ED956F4BCF}"/>
              </a:ext>
            </a:extLst>
          </p:cNvPr>
          <p:cNvSpPr/>
          <p:nvPr/>
        </p:nvSpPr>
        <p:spPr>
          <a:xfrm>
            <a:off x="11985529" y="3601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7" name="椭圆 236">
            <a:extLst>
              <a:ext uri="{FF2B5EF4-FFF2-40B4-BE49-F238E27FC236}">
                <a16:creationId xmlns:a16="http://schemas.microsoft.com/office/drawing/2014/main" xmlns="" id="{376B9269-E589-4FAF-BF77-8A1F7AB7038D}"/>
              </a:ext>
            </a:extLst>
          </p:cNvPr>
          <p:cNvSpPr/>
          <p:nvPr/>
        </p:nvSpPr>
        <p:spPr>
          <a:xfrm>
            <a:off x="11779058" y="42418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8" name="椭圆 237">
            <a:extLst>
              <a:ext uri="{FF2B5EF4-FFF2-40B4-BE49-F238E27FC236}">
                <a16:creationId xmlns:a16="http://schemas.microsoft.com/office/drawing/2014/main" xmlns="" id="{521A2D4A-8186-40B6-8378-A551782CA030}"/>
              </a:ext>
            </a:extLst>
          </p:cNvPr>
          <p:cNvSpPr/>
          <p:nvPr/>
        </p:nvSpPr>
        <p:spPr>
          <a:xfrm>
            <a:off x="11732455" y="3297362"/>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9" name="椭圆 238">
            <a:extLst>
              <a:ext uri="{FF2B5EF4-FFF2-40B4-BE49-F238E27FC236}">
                <a16:creationId xmlns:a16="http://schemas.microsoft.com/office/drawing/2014/main" xmlns="" id="{5FFAD205-F280-4469-AFBF-C6C1F1CC1D77}"/>
              </a:ext>
            </a:extLst>
          </p:cNvPr>
          <p:cNvSpPr/>
          <p:nvPr/>
        </p:nvSpPr>
        <p:spPr>
          <a:xfrm>
            <a:off x="11677724" y="205730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descr="图片包含 文字, 地图&#10;&#10;已生成极高可信度的说明">
            <a:extLst>
              <a:ext uri="{FF2B5EF4-FFF2-40B4-BE49-F238E27FC236}">
                <a16:creationId xmlns:a16="http://schemas.microsoft.com/office/drawing/2014/main" xmlns="" id="{8DBA067F-63D1-4067-978A-C3603EED8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379083" y="-2422128"/>
            <a:ext cx="7376096" cy="12182463"/>
          </a:xfrm>
          <a:prstGeom prst="rect">
            <a:avLst/>
          </a:prstGeom>
        </p:spPr>
      </p:pic>
      <p:sp>
        <p:nvSpPr>
          <p:cNvPr id="7" name="矩形 6">
            <a:extLst>
              <a:ext uri="{FF2B5EF4-FFF2-40B4-BE49-F238E27FC236}">
                <a16:creationId xmlns:a16="http://schemas.microsoft.com/office/drawing/2014/main" xmlns="" id="{2A0B9C3D-994B-48D9-9E96-AC6B2BDF8C29}"/>
              </a:ext>
            </a:extLst>
          </p:cNvPr>
          <p:cNvSpPr/>
          <p:nvPr/>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0" name="图片 239" descr="图片包含 文字, 地图&#10;&#10;已生成极高可信度的说明">
            <a:extLst>
              <a:ext uri="{FF2B5EF4-FFF2-40B4-BE49-F238E27FC236}">
                <a16:creationId xmlns:a16="http://schemas.microsoft.com/office/drawing/2014/main" xmlns="" id="{F17F980A-23A5-43C0-8EAE-D4E66C85EF00}"/>
              </a:ext>
            </a:extLst>
          </p:cNvPr>
          <p:cNvPicPr>
            <a:picLocks noChangeAspect="1"/>
          </p:cNvPicPr>
          <p:nvPr/>
        </p:nvPicPr>
        <p:blipFill rotWithShape="1">
          <a:blip r:embed="rId5">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p:blipFill>
        <p:spPr>
          <a:xfrm rot="16200000">
            <a:off x="3202475" y="399794"/>
            <a:ext cx="6033304" cy="6438139"/>
          </a:xfrm>
          <a:prstGeom prst="rect">
            <a:avLst/>
          </a:prstGeom>
        </p:spPr>
      </p:pic>
      <p:sp>
        <p:nvSpPr>
          <p:cNvPr id="2" name="Oval 1">
            <a:extLst>
              <a:ext uri="{FF2B5EF4-FFF2-40B4-BE49-F238E27FC236}">
                <a16:creationId xmlns:a16="http://schemas.microsoft.com/office/drawing/2014/main" xmlns="" id="{F30FA280-0997-B346-9596-6086334EAAFA}"/>
              </a:ext>
            </a:extLst>
          </p:cNvPr>
          <p:cNvSpPr/>
          <p:nvPr/>
        </p:nvSpPr>
        <p:spPr>
          <a:xfrm>
            <a:off x="2858558" y="1401055"/>
            <a:ext cx="6182232" cy="3764264"/>
          </a:xfrm>
          <a:prstGeom prst="ellipse">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solidFill>
                  <a:srgbClr val="688F65"/>
                </a:solidFill>
                <a:latin typeface="Times New Roman" panose="02020603050405020304" pitchFamily="18" charset="0"/>
                <a:cs typeface="Times New Roman" panose="02020603050405020304" pitchFamily="18" charset="0"/>
              </a:rPr>
              <a:t>A</a:t>
            </a:r>
            <a:r>
              <a:rPr lang="x-none" sz="5500" b="1" dirty="0" smtClean="0">
                <a:solidFill>
                  <a:srgbClr val="688F65"/>
                </a:solidFill>
                <a:latin typeface="Times New Roman" panose="02020603050405020304" pitchFamily="18" charset="0"/>
                <a:cs typeface="Times New Roman" panose="02020603050405020304" pitchFamily="18" charset="0"/>
              </a:rPr>
              <a:t>. </a:t>
            </a:r>
            <a:endParaRPr lang="x-none" sz="5500" b="1" dirty="0">
              <a:solidFill>
                <a:srgbClr val="688F65"/>
              </a:solidFill>
              <a:latin typeface="Times New Roman" panose="02020603050405020304" pitchFamily="18" charset="0"/>
              <a:cs typeface="Times New Roman" panose="02020603050405020304" pitchFamily="18" charset="0"/>
            </a:endParaRPr>
          </a:p>
          <a:p>
            <a:pPr algn="ctr"/>
            <a:r>
              <a:rPr lang="x-none" sz="5500" b="1" dirty="0">
                <a:solidFill>
                  <a:srgbClr val="688F65"/>
                </a:solidFill>
                <a:latin typeface="Times New Roman" panose="02020603050405020304" pitchFamily="18" charset="0"/>
                <a:cs typeface="Times New Roman" panose="02020603050405020304" pitchFamily="18" charset="0"/>
              </a:rPr>
              <a:t>KIẾN THỨC</a:t>
            </a:r>
          </a:p>
          <a:p>
            <a:pPr algn="ctr"/>
            <a:r>
              <a:rPr lang="x-none" sz="5500" b="1" dirty="0">
                <a:solidFill>
                  <a:srgbClr val="688F65"/>
                </a:solidFill>
                <a:latin typeface="Times New Roman" panose="02020603050405020304" pitchFamily="18" charset="0"/>
                <a:cs typeface="Times New Roman" panose="02020603050405020304" pitchFamily="18" charset="0"/>
              </a:rPr>
              <a:t>NGỮ VĂN</a:t>
            </a:r>
          </a:p>
        </p:txBody>
      </p:sp>
    </p:spTree>
    <p:extLst>
      <p:ext uri="{BB962C8B-B14F-4D97-AF65-F5344CB8AC3E}">
        <p14:creationId xmlns:p14="http://schemas.microsoft.com/office/powerpoint/2010/main" val="16353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900" decel="100000" fill="hold"/>
                                        <p:tgtEl>
                                          <p:spTgt spid="1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anim calcmode="lin" valueType="num">
                                      <p:cBhvr>
                                        <p:cTn id="14" dur="1000" fill="hold"/>
                                        <p:tgtEl>
                                          <p:spTgt spid="146"/>
                                        </p:tgtEl>
                                        <p:attrNameLst>
                                          <p:attrName>ppt_x</p:attrName>
                                        </p:attrNameLst>
                                      </p:cBhvr>
                                      <p:tavLst>
                                        <p:tav tm="0">
                                          <p:val>
                                            <p:strVal val="#ppt_x"/>
                                          </p:val>
                                        </p:tav>
                                        <p:tav tm="100000">
                                          <p:val>
                                            <p:strVal val="#ppt_x"/>
                                          </p:val>
                                        </p:tav>
                                      </p:tavLst>
                                    </p:anim>
                                    <p:anim calcmode="lin" valueType="num">
                                      <p:cBhvr>
                                        <p:cTn id="15" dur="900" decel="100000" fill="hold"/>
                                        <p:tgtEl>
                                          <p:spTgt spid="14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17" presetID="53" presetClass="entr" presetSubtype="16" repeatCount="2000" fill="hold" grpId="0" nodeType="withEffect">
                                  <p:stCondLst>
                                    <p:cond delay="0"/>
                                  </p:stCondLst>
                                  <p:childTnLst>
                                    <p:set>
                                      <p:cBhvr>
                                        <p:cTn id="18" dur="1" fill="hold">
                                          <p:stCondLst>
                                            <p:cond delay="2000"/>
                                          </p:stCondLst>
                                        </p:cTn>
                                        <p:tgtEl>
                                          <p:spTgt spid="128"/>
                                        </p:tgtEl>
                                        <p:attrNameLst>
                                          <p:attrName>style.visibility</p:attrName>
                                        </p:attrNameLst>
                                      </p:cBhvr>
                                      <p:to>
                                        <p:strVal val="visible"/>
                                      </p:to>
                                    </p:set>
                                    <p:anim calcmode="lin" valueType="num">
                                      <p:cBhvr>
                                        <p:cTn id="19" dur="500" fill="hold">
                                          <p:stCondLst>
                                            <p:cond delay="2000"/>
                                          </p:stCondLst>
                                        </p:cTn>
                                        <p:tgtEl>
                                          <p:spTgt spid="128"/>
                                        </p:tgtEl>
                                        <p:attrNameLst>
                                          <p:attrName>ppt_w</p:attrName>
                                        </p:attrNameLst>
                                      </p:cBhvr>
                                      <p:tavLst>
                                        <p:tav tm="0">
                                          <p:val>
                                            <p:fltVal val="0"/>
                                          </p:val>
                                        </p:tav>
                                        <p:tav tm="100000">
                                          <p:val>
                                            <p:strVal val="#ppt_w"/>
                                          </p:val>
                                        </p:tav>
                                      </p:tavLst>
                                    </p:anim>
                                    <p:anim calcmode="lin" valueType="num">
                                      <p:cBhvr>
                                        <p:cTn id="20" dur="500" fill="hold">
                                          <p:stCondLst>
                                            <p:cond delay="2000"/>
                                          </p:stCondLst>
                                        </p:cTn>
                                        <p:tgtEl>
                                          <p:spTgt spid="128"/>
                                        </p:tgtEl>
                                        <p:attrNameLst>
                                          <p:attrName>ppt_h</p:attrName>
                                        </p:attrNameLst>
                                      </p:cBhvr>
                                      <p:tavLst>
                                        <p:tav tm="0">
                                          <p:val>
                                            <p:fltVal val="0"/>
                                          </p:val>
                                        </p:tav>
                                        <p:tav tm="100000">
                                          <p:val>
                                            <p:strVal val="#ppt_h"/>
                                          </p:val>
                                        </p:tav>
                                      </p:tavLst>
                                    </p:anim>
                                    <p:animEffect transition="in" filter="fade">
                                      <p:cBhvr>
                                        <p:cTn id="21" dur="500">
                                          <p:stCondLst>
                                            <p:cond delay="2000"/>
                                          </p:stCondLst>
                                        </p:cTn>
                                        <p:tgtEl>
                                          <p:spTgt spid="128"/>
                                        </p:tgtEl>
                                      </p:cBhvr>
                                    </p:animEffect>
                                    <p:anim to="" calcmode="lin" valueType="num">
                                      <p:cBhvr>
                                        <p:cTn id="22" dur="1500" fill="hold">
                                          <p:stCondLst>
                                            <p:cond delay="2500"/>
                                          </p:stCondLst>
                                        </p:cTn>
                                        <p:tgtEl>
                                          <p:spTgt spid="128"/>
                                        </p:tgtEl>
                                        <p:attrNameLst>
                                          <p:attrName/>
                                        </p:attrNameLst>
                                      </p:cBhvr>
                                    </p:anim>
                                  </p:childTnLst>
                                </p:cTn>
                              </p:par>
                              <p:par>
                                <p:cTn id="23" presetID="10" presetClass="entr" presetSubtype="0" repeatCount="indefinite"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out" filter="fade">
                                      <p:cBhvr additive="base" accumulate="none">
                                        <p:cTn id="25" dur="316" fill="hold">
                                          <p:stCondLst>
                                            <p:cond delay="2213"/>
                                          </p:stCondLst>
                                        </p:cTn>
                                        <p:tgtEl>
                                          <p:spTgt spid="46"/>
                                        </p:tgtEl>
                                      </p:cBhvr>
                                    </p:animEffect>
                                    <p:animEffect transition="in" filter="fade">
                                      <p:cBhvr additive="base" accumulate="none">
                                        <p:cTn id="26" dur="316" fill="hold">
                                          <p:stCondLst>
                                            <p:cond delay="0"/>
                                          </p:stCondLst>
                                        </p:cTn>
                                        <p:tgtEl>
                                          <p:spTgt spid="46"/>
                                        </p:tgtEl>
                                      </p:cBhvr>
                                    </p:animEffect>
                                    <p:set>
                                      <p:cBhvr additive="base" accumulate="none">
                                        <p:cTn id="27" dur="1" fill="hold">
                                          <p:stCondLst>
                                            <p:cond delay="2528"/>
                                          </p:stCondLst>
                                        </p:cTn>
                                        <p:tgtEl>
                                          <p:spTgt spid="46"/>
                                        </p:tgtEl>
                                        <p:attrNameLst>
                                          <p:attrName>style.visibility</p:attrName>
                                        </p:attrNameLst>
                                      </p:cBhvr>
                                      <p:to>
                                        <p:strVal val="hidden"/>
                                      </p:to>
                                    </p:set>
                                    <p:set>
                                      <p:cBhvr additive="base" accumulate="none">
                                        <p:cTn id="28" dur="2908" fill="hold">
                                          <p:stCondLst>
                                            <p:cond delay="0"/>
                                          </p:stCondLst>
                                        </p:cTn>
                                        <p:tgtEl>
                                          <p:spTgt spid="46"/>
                                        </p:tgtEl>
                                        <p:attrNameLst>
                                          <p:attrName/>
                                        </p:attrNameLst>
                                      </p:cBhvr>
                                      <p:to>
                                        <p:strVal val=""/>
                                      </p:to>
                                    </p:set>
                                  </p:childTnLst>
                                </p:cTn>
                              </p:par>
                              <p:par>
                                <p:cTn id="29" presetID="0" presetClass="path" presetSubtype="0" repeatCount="indefinite" fill="hold" grpId="1" nodeType="withEffect">
                                  <p:stCondLst>
                                    <p:cond delay="0"/>
                                  </p:stCondLst>
                                  <p:childTnLst>
                                    <p:animMotion origin="layout" path="M -3.33333E-6 1.48148E-6 C 0.07123 -0.04398 0.06237 -0.16273 0.09011 -0.27847 " pathEditMode="relative" rAng="0" ptsTypes="AA">
                                      <p:cBhvr>
                                        <p:cTn id="30" dur="2714" fill="hold"/>
                                        <p:tgtEl>
                                          <p:spTgt spid="46"/>
                                        </p:tgtEl>
                                        <p:attrNameLst>
                                          <p:attrName>ppt_x</p:attrName>
                                          <p:attrName>ppt_y</p:attrName>
                                        </p:attrNameLst>
                                      </p:cBhvr>
                                      <p:rCtr x="4505" y="-13935"/>
                                    </p:animMotion>
                                  </p:childTnLst>
                                </p:cTn>
                              </p:par>
                              <p:par>
                                <p:cTn id="31" presetID="10" presetClass="entr" presetSubtype="0" repeatCount="indefinite"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out" filter="fade">
                                      <p:cBhvr additive="base" accumulate="none">
                                        <p:cTn id="33" dur="250" fill="hold">
                                          <p:stCondLst>
                                            <p:cond delay="1750"/>
                                          </p:stCondLst>
                                        </p:cTn>
                                        <p:tgtEl>
                                          <p:spTgt spid="48"/>
                                        </p:tgtEl>
                                      </p:cBhvr>
                                    </p:animEffect>
                                    <p:animEffect transition="in" filter="fade">
                                      <p:cBhvr additive="base" accumulate="none">
                                        <p:cTn id="34" dur="250" fill="hold">
                                          <p:stCondLst>
                                            <p:cond delay="0"/>
                                          </p:stCondLst>
                                        </p:cTn>
                                        <p:tgtEl>
                                          <p:spTgt spid="48"/>
                                        </p:tgtEl>
                                      </p:cBhvr>
                                    </p:animEffect>
                                    <p:set>
                                      <p:cBhvr additive="base" accumulate="none">
                                        <p:cTn id="35" dur="1" fill="hold">
                                          <p:stCondLst>
                                            <p:cond delay="1999"/>
                                          </p:stCondLst>
                                        </p:cTn>
                                        <p:tgtEl>
                                          <p:spTgt spid="48"/>
                                        </p:tgtEl>
                                        <p:attrNameLst>
                                          <p:attrName>style.visibility</p:attrName>
                                        </p:attrNameLst>
                                      </p:cBhvr>
                                      <p:to>
                                        <p:strVal val="hidden"/>
                                      </p:to>
                                    </p:set>
                                    <p:set>
                                      <p:cBhvr additive="base" accumulate="none">
                                        <p:cTn id="36" dur="2300" fill="hold">
                                          <p:stCondLst>
                                            <p:cond delay="0"/>
                                          </p:stCondLst>
                                        </p:cTn>
                                        <p:tgtEl>
                                          <p:spTgt spid="48"/>
                                        </p:tgtEl>
                                        <p:attrNameLst>
                                          <p:attrName/>
                                        </p:attrNameLst>
                                      </p:cBhvr>
                                      <p:to>
                                        <p:strVal val=""/>
                                      </p:to>
                                    </p:set>
                                  </p:childTnLst>
                                </p:cTn>
                              </p:par>
                              <p:par>
                                <p:cTn id="37" presetID="0" presetClass="path" presetSubtype="0" repeatCount="indefinite" fill="hold" grpId="1" nodeType="withEffect">
                                  <p:stCondLst>
                                    <p:cond delay="0"/>
                                  </p:stCondLst>
                                  <p:childTnLst>
                                    <p:animMotion origin="layout" path="M 4.16667E-6 4.44444E-6 C -0.01133 -0.10556 -0.06198 -0.1845 -0.00769 -0.31459 " pathEditMode="relative" rAng="0" ptsTypes="AA">
                                      <p:cBhvr>
                                        <p:cTn id="38" dur="3409" fill="hold"/>
                                        <p:tgtEl>
                                          <p:spTgt spid="48"/>
                                        </p:tgtEl>
                                        <p:attrNameLst>
                                          <p:attrName>ppt_x</p:attrName>
                                          <p:attrName>ppt_y</p:attrName>
                                        </p:attrNameLst>
                                      </p:cBhvr>
                                      <p:rCtr x="-1628" y="-15741"/>
                                    </p:animMotion>
                                  </p:childTnLst>
                                </p:cTn>
                              </p:par>
                              <p:par>
                                <p:cTn id="39" presetID="10" presetClass="entr" presetSubtype="0" repeatCount="indefinite"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out" filter="fade">
                                      <p:cBhvr additive="base" accumulate="none">
                                        <p:cTn id="41" dur="419" fill="hold">
                                          <p:stCondLst>
                                            <p:cond delay="2935"/>
                                          </p:stCondLst>
                                        </p:cTn>
                                        <p:tgtEl>
                                          <p:spTgt spid="49"/>
                                        </p:tgtEl>
                                      </p:cBhvr>
                                    </p:animEffect>
                                    <p:animEffect transition="in" filter="fade">
                                      <p:cBhvr additive="base" accumulate="none">
                                        <p:cTn id="42" dur="419" fill="hold">
                                          <p:stCondLst>
                                            <p:cond delay="0"/>
                                          </p:stCondLst>
                                        </p:cTn>
                                        <p:tgtEl>
                                          <p:spTgt spid="49"/>
                                        </p:tgtEl>
                                      </p:cBhvr>
                                    </p:animEffect>
                                    <p:set>
                                      <p:cBhvr additive="base" accumulate="none">
                                        <p:cTn id="43" dur="1" fill="hold">
                                          <p:stCondLst>
                                            <p:cond delay="3353"/>
                                          </p:stCondLst>
                                        </p:cTn>
                                        <p:tgtEl>
                                          <p:spTgt spid="49"/>
                                        </p:tgtEl>
                                        <p:attrNameLst>
                                          <p:attrName>style.visibility</p:attrName>
                                        </p:attrNameLst>
                                      </p:cBhvr>
                                      <p:to>
                                        <p:strVal val="hidden"/>
                                      </p:to>
                                    </p:set>
                                    <p:set>
                                      <p:cBhvr additive="base" accumulate="none">
                                        <p:cTn id="44" dur="3858" fill="hold">
                                          <p:stCondLst>
                                            <p:cond delay="0"/>
                                          </p:stCondLst>
                                        </p:cTn>
                                        <p:tgtEl>
                                          <p:spTgt spid="49"/>
                                        </p:tgtEl>
                                        <p:attrNameLst>
                                          <p:attrName/>
                                        </p:attrNameLst>
                                      </p:cBhvr>
                                      <p:to>
                                        <p:strVal val=""/>
                                      </p:to>
                                    </p:set>
                                  </p:childTnLst>
                                </p:cTn>
                              </p:par>
                              <p:par>
                                <p:cTn id="45" presetID="0" presetClass="path" presetSubtype="0" repeatCount="indefinite" fill="hold" grpId="1" nodeType="withEffect">
                                  <p:stCondLst>
                                    <p:cond delay="0"/>
                                  </p:stCondLst>
                                  <p:childTnLst>
                                    <p:animMotion origin="layout" path="M -0.00013 -4.44444E-6 C 0.06471 -0.13541 0.07721 -0.05138 0.13164 -0.18125 " pathEditMode="relative" rAng="0" ptsTypes="AA">
                                      <p:cBhvr>
                                        <p:cTn id="46" dur="3060" fill="hold"/>
                                        <p:tgtEl>
                                          <p:spTgt spid="49"/>
                                        </p:tgtEl>
                                        <p:attrNameLst>
                                          <p:attrName>ppt_x</p:attrName>
                                          <p:attrName>ppt_y</p:attrName>
                                        </p:attrNameLst>
                                      </p:cBhvr>
                                      <p:rCtr x="6589" y="-9074"/>
                                    </p:animMotion>
                                  </p:childTnLst>
                                </p:cTn>
                              </p:par>
                              <p:par>
                                <p:cTn id="47" presetID="10" presetClass="entr" presetSubtype="0" repeatCount="indefinite"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out" filter="fade">
                                      <p:cBhvr additive="base" accumulate="none">
                                        <p:cTn id="49" dur="305" fill="hold">
                                          <p:stCondLst>
                                            <p:cond delay="2133"/>
                                          </p:stCondLst>
                                        </p:cTn>
                                        <p:tgtEl>
                                          <p:spTgt spid="50"/>
                                        </p:tgtEl>
                                      </p:cBhvr>
                                    </p:animEffect>
                                    <p:animEffect transition="in" filter="fade">
                                      <p:cBhvr additive="base" accumulate="none">
                                        <p:cTn id="50" dur="305" fill="hold">
                                          <p:stCondLst>
                                            <p:cond delay="0"/>
                                          </p:stCondLst>
                                        </p:cTn>
                                        <p:tgtEl>
                                          <p:spTgt spid="50"/>
                                        </p:tgtEl>
                                      </p:cBhvr>
                                    </p:animEffect>
                                    <p:set>
                                      <p:cBhvr additive="base" accumulate="none">
                                        <p:cTn id="51" dur="1" fill="hold">
                                          <p:stCondLst>
                                            <p:cond delay="2437"/>
                                          </p:stCondLst>
                                        </p:cTn>
                                        <p:tgtEl>
                                          <p:spTgt spid="50"/>
                                        </p:tgtEl>
                                        <p:attrNameLst>
                                          <p:attrName>style.visibility</p:attrName>
                                        </p:attrNameLst>
                                      </p:cBhvr>
                                      <p:to>
                                        <p:strVal val="hidden"/>
                                      </p:to>
                                    </p:set>
                                    <p:set>
                                      <p:cBhvr additive="base" accumulate="none">
                                        <p:cTn id="52" dur="2804" fill="hold">
                                          <p:stCondLst>
                                            <p:cond delay="0"/>
                                          </p:stCondLst>
                                        </p:cTn>
                                        <p:tgtEl>
                                          <p:spTgt spid="50"/>
                                        </p:tgtEl>
                                        <p:attrNameLst>
                                          <p:attrName/>
                                        </p:attrNameLst>
                                      </p:cBhvr>
                                      <p:to>
                                        <p:strVal val=""/>
                                      </p:to>
                                    </p:set>
                                  </p:childTnLst>
                                </p:cTn>
                              </p:par>
                              <p:par>
                                <p:cTn id="53" presetID="0" presetClass="path" presetSubtype="0" repeatCount="indefinite" fill="hold" grpId="1" nodeType="withEffect">
                                  <p:stCondLst>
                                    <p:cond delay="0"/>
                                  </p:stCondLst>
                                  <p:childTnLst>
                                    <p:animMotion origin="layout" path="M -0.00013 -2.96296E-6 C 0.08372 -0.1206 0.14375 -0.01111 0.19831 -0.14097 " pathEditMode="relative" rAng="0" ptsTypes="AA">
                                      <p:cBhvr>
                                        <p:cTn id="54" dur="2924" fill="hold"/>
                                        <p:tgtEl>
                                          <p:spTgt spid="50"/>
                                        </p:tgtEl>
                                        <p:attrNameLst>
                                          <p:attrName>ppt_x</p:attrName>
                                          <p:attrName>ppt_y</p:attrName>
                                        </p:attrNameLst>
                                      </p:cBhvr>
                                      <p:rCtr x="9922" y="-7060"/>
                                    </p:animMotion>
                                  </p:childTnLst>
                                </p:cTn>
                              </p:par>
                              <p:par>
                                <p:cTn id="55" presetID="10" presetClass="entr" presetSubtype="0" repeatCount="indefinite"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out" filter="fade">
                                      <p:cBhvr additive="base" accumulate="none">
                                        <p:cTn id="57" dur="289" fill="hold">
                                          <p:stCondLst>
                                            <p:cond delay="2024"/>
                                          </p:stCondLst>
                                        </p:cTn>
                                        <p:tgtEl>
                                          <p:spTgt spid="51"/>
                                        </p:tgtEl>
                                      </p:cBhvr>
                                    </p:animEffect>
                                    <p:animEffect transition="in" filter="fade">
                                      <p:cBhvr additive="base" accumulate="none">
                                        <p:cTn id="58" dur="289" fill="hold">
                                          <p:stCondLst>
                                            <p:cond delay="0"/>
                                          </p:stCondLst>
                                        </p:cTn>
                                        <p:tgtEl>
                                          <p:spTgt spid="51"/>
                                        </p:tgtEl>
                                      </p:cBhvr>
                                    </p:animEffect>
                                    <p:set>
                                      <p:cBhvr additive="base" accumulate="none">
                                        <p:cTn id="59" dur="1" fill="hold">
                                          <p:stCondLst>
                                            <p:cond delay="2311"/>
                                          </p:stCondLst>
                                        </p:cTn>
                                        <p:tgtEl>
                                          <p:spTgt spid="51"/>
                                        </p:tgtEl>
                                        <p:attrNameLst>
                                          <p:attrName>style.visibility</p:attrName>
                                        </p:attrNameLst>
                                      </p:cBhvr>
                                      <p:to>
                                        <p:strVal val="hidden"/>
                                      </p:to>
                                    </p:set>
                                    <p:set>
                                      <p:cBhvr additive="base" accumulate="none">
                                        <p:cTn id="60" dur="2659" fill="hold">
                                          <p:stCondLst>
                                            <p:cond delay="0"/>
                                          </p:stCondLst>
                                        </p:cTn>
                                        <p:tgtEl>
                                          <p:spTgt spid="51"/>
                                        </p:tgtEl>
                                        <p:attrNameLst>
                                          <p:attrName/>
                                        </p:attrNameLst>
                                      </p:cBhvr>
                                      <p:to>
                                        <p:strVal val=""/>
                                      </p:to>
                                    </p:set>
                                  </p:childTnLst>
                                </p:cTn>
                              </p:par>
                              <p:par>
                                <p:cTn id="61" presetID="0" presetClass="path" presetSubtype="0" repeatCount="indefinite" fill="hold" grpId="1" nodeType="withEffect">
                                  <p:stCondLst>
                                    <p:cond delay="0"/>
                                  </p:stCondLst>
                                  <p:childTnLst>
                                    <p:animMotion origin="layout" path="M -2.08333E-7 -2.59259E-6 C -0.04023 -0.14421 0.01732 -0.1956 -0.00299 -0.34421 " pathEditMode="relative" rAng="0" ptsTypes="AA">
                                      <p:cBhvr>
                                        <p:cTn id="62" dur="2191" fill="hold"/>
                                        <p:tgtEl>
                                          <p:spTgt spid="51"/>
                                        </p:tgtEl>
                                        <p:attrNameLst>
                                          <p:attrName>ppt_x</p:attrName>
                                          <p:attrName>ppt_y</p:attrName>
                                        </p:attrNameLst>
                                      </p:cBhvr>
                                      <p:rCtr x="-664" y="-17222"/>
                                    </p:animMotion>
                                  </p:childTnLst>
                                </p:cTn>
                              </p:par>
                              <p:par>
                                <p:cTn id="63" presetID="10" presetClass="entr" presetSubtype="0" repeatCount="indefinite"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out" filter="fade">
                                      <p:cBhvr additive="base" accumulate="none">
                                        <p:cTn id="65" dur="346" fill="hold">
                                          <p:stCondLst>
                                            <p:cond delay="2419"/>
                                          </p:stCondLst>
                                        </p:cTn>
                                        <p:tgtEl>
                                          <p:spTgt spid="52"/>
                                        </p:tgtEl>
                                      </p:cBhvr>
                                    </p:animEffect>
                                    <p:animEffect transition="in" filter="fade">
                                      <p:cBhvr additive="base" accumulate="none">
                                        <p:cTn id="66" dur="346" fill="hold">
                                          <p:stCondLst>
                                            <p:cond delay="0"/>
                                          </p:stCondLst>
                                        </p:cTn>
                                        <p:tgtEl>
                                          <p:spTgt spid="52"/>
                                        </p:tgtEl>
                                      </p:cBhvr>
                                    </p:animEffect>
                                    <p:set>
                                      <p:cBhvr additive="base" accumulate="none">
                                        <p:cTn id="67" dur="1" fill="hold">
                                          <p:stCondLst>
                                            <p:cond delay="2763"/>
                                          </p:stCondLst>
                                        </p:cTn>
                                        <p:tgtEl>
                                          <p:spTgt spid="52"/>
                                        </p:tgtEl>
                                        <p:attrNameLst>
                                          <p:attrName>style.visibility</p:attrName>
                                        </p:attrNameLst>
                                      </p:cBhvr>
                                      <p:to>
                                        <p:strVal val="hidden"/>
                                      </p:to>
                                    </p:set>
                                    <p:set>
                                      <p:cBhvr additive="base" accumulate="none">
                                        <p:cTn id="68" dur="3180" fill="hold">
                                          <p:stCondLst>
                                            <p:cond delay="0"/>
                                          </p:stCondLst>
                                        </p:cTn>
                                        <p:tgtEl>
                                          <p:spTgt spid="52"/>
                                        </p:tgtEl>
                                        <p:attrNameLst>
                                          <p:attrName/>
                                        </p:attrNameLst>
                                      </p:cBhvr>
                                      <p:to>
                                        <p:strVal val=""/>
                                      </p:to>
                                    </p:set>
                                  </p:childTnLst>
                                </p:cTn>
                              </p:par>
                              <p:par>
                                <p:cTn id="69" presetID="0" presetClass="path" presetSubtype="0" repeatCount="indefinite" fill="hold" grpId="1" nodeType="withEffect">
                                  <p:stCondLst>
                                    <p:cond delay="0"/>
                                  </p:stCondLst>
                                  <p:childTnLst>
                                    <p:animMotion origin="layout" path="M 2.5E-6 -3.7037E-7 C 0.00377 -0.22477 0.15403 -0.14306 0.13372 -0.2912 " pathEditMode="relative" rAng="0" ptsTypes="AA">
                                      <p:cBhvr>
                                        <p:cTn id="70" dur="2340" fill="hold"/>
                                        <p:tgtEl>
                                          <p:spTgt spid="52"/>
                                        </p:tgtEl>
                                        <p:attrNameLst>
                                          <p:attrName>ppt_x</p:attrName>
                                          <p:attrName>ppt_y</p:attrName>
                                        </p:attrNameLst>
                                      </p:cBhvr>
                                      <p:rCtr x="6771" y="-14560"/>
                                    </p:animMotion>
                                  </p:childTnLst>
                                </p:cTn>
                              </p:par>
                              <p:par>
                                <p:cTn id="71" presetID="10" presetClass="entr" presetSubtype="0" repeatCount="indefinite"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out" filter="fade">
                                      <p:cBhvr additive="base" accumulate="none">
                                        <p:cTn id="73" dur="419" fill="hold">
                                          <p:stCondLst>
                                            <p:cond delay="2933"/>
                                          </p:stCondLst>
                                        </p:cTn>
                                        <p:tgtEl>
                                          <p:spTgt spid="53"/>
                                        </p:tgtEl>
                                      </p:cBhvr>
                                    </p:animEffect>
                                    <p:animEffect transition="in" filter="fade">
                                      <p:cBhvr additive="base" accumulate="none">
                                        <p:cTn id="74" dur="419" fill="hold">
                                          <p:stCondLst>
                                            <p:cond delay="0"/>
                                          </p:stCondLst>
                                        </p:cTn>
                                        <p:tgtEl>
                                          <p:spTgt spid="53"/>
                                        </p:tgtEl>
                                      </p:cBhvr>
                                    </p:animEffect>
                                    <p:set>
                                      <p:cBhvr additive="base" accumulate="none">
                                        <p:cTn id="75" dur="1" fill="hold">
                                          <p:stCondLst>
                                            <p:cond delay="3351"/>
                                          </p:stCondLst>
                                        </p:cTn>
                                        <p:tgtEl>
                                          <p:spTgt spid="53"/>
                                        </p:tgtEl>
                                        <p:attrNameLst>
                                          <p:attrName>style.visibility</p:attrName>
                                        </p:attrNameLst>
                                      </p:cBhvr>
                                      <p:to>
                                        <p:strVal val="hidden"/>
                                      </p:to>
                                    </p:set>
                                    <p:set>
                                      <p:cBhvr additive="base" accumulate="none">
                                        <p:cTn id="76" dur="3855" fill="hold">
                                          <p:stCondLst>
                                            <p:cond delay="0"/>
                                          </p:stCondLst>
                                        </p:cTn>
                                        <p:tgtEl>
                                          <p:spTgt spid="53"/>
                                        </p:tgtEl>
                                        <p:attrNameLst>
                                          <p:attrName/>
                                        </p:attrNameLst>
                                      </p:cBhvr>
                                      <p:to>
                                        <p:strVal val=""/>
                                      </p:to>
                                    </p:set>
                                  </p:childTnLst>
                                </p:cTn>
                              </p:par>
                              <p:par>
                                <p:cTn id="77" presetID="0" presetClass="path" presetSubtype="0" repeatCount="indefinite" fill="hold" grpId="1" nodeType="withEffect">
                                  <p:stCondLst>
                                    <p:cond delay="0"/>
                                  </p:stCondLst>
                                  <p:childTnLst>
                                    <p:animMotion origin="layout" path="M 2.08333E-6 1.11111E-6 C 0.03229 -0.19769 0.04193 -0.19838 0.13359 -0.2912 " pathEditMode="relative" rAng="0" ptsTypes="AA">
                                      <p:cBhvr>
                                        <p:cTn id="78" dur="2196" fill="hold"/>
                                        <p:tgtEl>
                                          <p:spTgt spid="53"/>
                                        </p:tgtEl>
                                        <p:attrNameLst>
                                          <p:attrName>ppt_x</p:attrName>
                                          <p:attrName>ppt_y</p:attrName>
                                        </p:attrNameLst>
                                      </p:cBhvr>
                                      <p:rCtr x="6680" y="-14560"/>
                                    </p:animMotion>
                                  </p:childTnLst>
                                </p:cTn>
                              </p:par>
                              <p:par>
                                <p:cTn id="79" presetID="10" presetClass="entr" presetSubtype="0" repeatCount="indefinite"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out" filter="fade">
                                      <p:cBhvr additive="base" accumulate="none">
                                        <p:cTn id="81" dur="314" fill="hold">
                                          <p:stCondLst>
                                            <p:cond delay="2197"/>
                                          </p:stCondLst>
                                        </p:cTn>
                                        <p:tgtEl>
                                          <p:spTgt spid="54"/>
                                        </p:tgtEl>
                                      </p:cBhvr>
                                    </p:animEffect>
                                    <p:animEffect transition="in" filter="fade">
                                      <p:cBhvr additive="base" accumulate="none">
                                        <p:cTn id="82" dur="314" fill="hold">
                                          <p:stCondLst>
                                            <p:cond delay="0"/>
                                          </p:stCondLst>
                                        </p:cTn>
                                        <p:tgtEl>
                                          <p:spTgt spid="54"/>
                                        </p:tgtEl>
                                      </p:cBhvr>
                                    </p:animEffect>
                                    <p:set>
                                      <p:cBhvr additive="base" accumulate="none">
                                        <p:cTn id="83" dur="1" fill="hold">
                                          <p:stCondLst>
                                            <p:cond delay="2510"/>
                                          </p:stCondLst>
                                        </p:cTn>
                                        <p:tgtEl>
                                          <p:spTgt spid="54"/>
                                        </p:tgtEl>
                                        <p:attrNameLst>
                                          <p:attrName>style.visibility</p:attrName>
                                        </p:attrNameLst>
                                      </p:cBhvr>
                                      <p:to>
                                        <p:strVal val="hidden"/>
                                      </p:to>
                                    </p:set>
                                    <p:set>
                                      <p:cBhvr additive="base" accumulate="none">
                                        <p:cTn id="84" dur="2888" fill="hold">
                                          <p:stCondLst>
                                            <p:cond delay="0"/>
                                          </p:stCondLst>
                                        </p:cTn>
                                        <p:tgtEl>
                                          <p:spTgt spid="54"/>
                                        </p:tgtEl>
                                        <p:attrNameLst>
                                          <p:attrName/>
                                        </p:attrNameLst>
                                      </p:cBhvr>
                                      <p:to>
                                        <p:strVal val=""/>
                                      </p:to>
                                    </p:set>
                                  </p:childTnLst>
                                </p:cTn>
                              </p:par>
                              <p:par>
                                <p:cTn id="85" presetID="0" presetClass="path" presetSubtype="0" repeatCount="indefinite" fill="hold" grpId="1" nodeType="withEffect">
                                  <p:stCondLst>
                                    <p:cond delay="0"/>
                                  </p:stCondLst>
                                  <p:childTnLst>
                                    <p:animMotion origin="layout" path="M 2.5E-6 4.44444E-6 C 0.10703 -0.07315 0.10599 -0.1625 0.13359 -0.29121 " pathEditMode="relative" rAng="0" ptsTypes="AA">
                                      <p:cBhvr>
                                        <p:cTn id="86" dur="2546" fill="hold"/>
                                        <p:tgtEl>
                                          <p:spTgt spid="54"/>
                                        </p:tgtEl>
                                        <p:attrNameLst>
                                          <p:attrName>ppt_x</p:attrName>
                                          <p:attrName>ppt_y</p:attrName>
                                        </p:attrNameLst>
                                      </p:cBhvr>
                                      <p:rCtr x="6680" y="-14560"/>
                                    </p:animMotion>
                                  </p:childTnLst>
                                </p:cTn>
                              </p:par>
                              <p:par>
                                <p:cTn id="87" presetID="10" presetClass="entr" presetSubtype="0" repeatCount="indefinite"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out" filter="fade">
                                      <p:cBhvr additive="base" accumulate="none">
                                        <p:cTn id="89" dur="407" fill="hold">
                                          <p:stCondLst>
                                            <p:cond delay="2850"/>
                                          </p:stCondLst>
                                        </p:cTn>
                                        <p:tgtEl>
                                          <p:spTgt spid="55"/>
                                        </p:tgtEl>
                                      </p:cBhvr>
                                    </p:animEffect>
                                    <p:animEffect transition="in" filter="fade">
                                      <p:cBhvr additive="base" accumulate="none">
                                        <p:cTn id="90" dur="407" fill="hold">
                                          <p:stCondLst>
                                            <p:cond delay="0"/>
                                          </p:stCondLst>
                                        </p:cTn>
                                        <p:tgtEl>
                                          <p:spTgt spid="55"/>
                                        </p:tgtEl>
                                      </p:cBhvr>
                                    </p:animEffect>
                                    <p:set>
                                      <p:cBhvr additive="base" accumulate="none">
                                        <p:cTn id="91" dur="1" fill="hold">
                                          <p:stCondLst>
                                            <p:cond delay="3255"/>
                                          </p:stCondLst>
                                        </p:cTn>
                                        <p:tgtEl>
                                          <p:spTgt spid="55"/>
                                        </p:tgtEl>
                                        <p:attrNameLst>
                                          <p:attrName>style.visibility</p:attrName>
                                        </p:attrNameLst>
                                      </p:cBhvr>
                                      <p:to>
                                        <p:strVal val="hidden"/>
                                      </p:to>
                                    </p:set>
                                    <p:set>
                                      <p:cBhvr additive="base" accumulate="none">
                                        <p:cTn id="92" dur="3745" fill="hold">
                                          <p:stCondLst>
                                            <p:cond delay="0"/>
                                          </p:stCondLst>
                                        </p:cTn>
                                        <p:tgtEl>
                                          <p:spTgt spid="55"/>
                                        </p:tgtEl>
                                        <p:attrNameLst>
                                          <p:attrName/>
                                        </p:attrNameLst>
                                      </p:cBhvr>
                                      <p:to>
                                        <p:strVal val=""/>
                                      </p:to>
                                    </p:set>
                                  </p:childTnLst>
                                </p:cTn>
                              </p:par>
                              <p:par>
                                <p:cTn id="93" presetID="0" presetClass="path" presetSubtype="0" repeatCount="indefinite" fill="hold" grpId="1" nodeType="withEffect">
                                  <p:stCondLst>
                                    <p:cond delay="0"/>
                                  </p:stCondLst>
                                  <p:childTnLst>
                                    <p:animMotion origin="layout" path="M 2.08333E-6 -3.7037E-6 C 0.00104 -0.11574 -0.11797 -0.13287 -0.09037 -0.26157 " pathEditMode="relative" rAng="0" ptsTypes="AA">
                                      <p:cBhvr>
                                        <p:cTn id="94" dur="3501" fill="hold"/>
                                        <p:tgtEl>
                                          <p:spTgt spid="55"/>
                                        </p:tgtEl>
                                        <p:attrNameLst>
                                          <p:attrName>ppt_x</p:attrName>
                                          <p:attrName>ppt_y</p:attrName>
                                        </p:attrNameLst>
                                      </p:cBhvr>
                                      <p:rCtr x="-4727" y="-13079"/>
                                    </p:animMotion>
                                  </p:childTnLst>
                                </p:cTn>
                              </p:par>
                              <p:par>
                                <p:cTn id="95" presetID="10" presetClass="entr" presetSubtype="0" repeatCount="indefinite"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out" filter="fade">
                                      <p:cBhvr additive="base" accumulate="none">
                                        <p:cTn id="97" dur="277" fill="hold">
                                          <p:stCondLst>
                                            <p:cond delay="1937"/>
                                          </p:stCondLst>
                                        </p:cTn>
                                        <p:tgtEl>
                                          <p:spTgt spid="47"/>
                                        </p:tgtEl>
                                      </p:cBhvr>
                                    </p:animEffect>
                                    <p:animEffect transition="in" filter="fade">
                                      <p:cBhvr additive="base" accumulate="none">
                                        <p:cTn id="98" dur="277" fill="hold">
                                          <p:stCondLst>
                                            <p:cond delay="0"/>
                                          </p:stCondLst>
                                        </p:cTn>
                                        <p:tgtEl>
                                          <p:spTgt spid="47"/>
                                        </p:tgtEl>
                                      </p:cBhvr>
                                    </p:animEffect>
                                    <p:set>
                                      <p:cBhvr additive="base" accumulate="none">
                                        <p:cTn id="99" dur="1" fill="hold">
                                          <p:stCondLst>
                                            <p:cond delay="2213"/>
                                          </p:stCondLst>
                                        </p:cTn>
                                        <p:tgtEl>
                                          <p:spTgt spid="47"/>
                                        </p:tgtEl>
                                        <p:attrNameLst>
                                          <p:attrName>style.visibility</p:attrName>
                                        </p:attrNameLst>
                                      </p:cBhvr>
                                      <p:to>
                                        <p:strVal val="hidden"/>
                                      </p:to>
                                    </p:set>
                                    <p:set>
                                      <p:cBhvr additive="base" accumulate="none">
                                        <p:cTn id="100" dur="2546" fill="hold">
                                          <p:stCondLst>
                                            <p:cond delay="0"/>
                                          </p:stCondLst>
                                        </p:cTn>
                                        <p:tgtEl>
                                          <p:spTgt spid="47"/>
                                        </p:tgtEl>
                                        <p:attrNameLst>
                                          <p:attrName/>
                                        </p:attrNameLst>
                                      </p:cBhvr>
                                      <p:to>
                                        <p:strVal val=""/>
                                      </p:to>
                                    </p:set>
                                  </p:childTnLst>
                                </p:cTn>
                              </p:par>
                              <p:par>
                                <p:cTn id="101" presetID="0" presetClass="path" presetSubtype="0" repeatCount="indefinite" fill="hold" grpId="1" nodeType="withEffect">
                                  <p:stCondLst>
                                    <p:cond delay="0"/>
                                  </p:stCondLst>
                                  <p:childTnLst>
                                    <p:animMotion origin="layout" path="M -5E-6 -1.11111E-6 C 0.07605 -0.05301 0.06667 -0.19606 0.09636 -0.33518 " pathEditMode="relative" rAng="0" ptsTypes="AA">
                                      <p:cBhvr>
                                        <p:cTn id="102" dur="3347" fill="hold"/>
                                        <p:tgtEl>
                                          <p:spTgt spid="47"/>
                                        </p:tgtEl>
                                        <p:attrNameLst>
                                          <p:attrName>ppt_x</p:attrName>
                                          <p:attrName>ppt_y</p:attrName>
                                        </p:attrNameLst>
                                      </p:cBhvr>
                                      <p:rCtr x="4818" y="-16759"/>
                                    </p:animMotion>
                                  </p:childTnLst>
                                </p:cTn>
                              </p:par>
                              <p:par>
                                <p:cTn id="103" presetID="10" presetClass="entr" presetSubtype="0" repeatCount="indefinite"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out" filter="fade">
                                      <p:cBhvr additive="base" accumulate="none">
                                        <p:cTn id="105" dur="273" fill="hold">
                                          <p:stCondLst>
                                            <p:cond delay="1912"/>
                                          </p:stCondLst>
                                        </p:cTn>
                                        <p:tgtEl>
                                          <p:spTgt spid="56"/>
                                        </p:tgtEl>
                                      </p:cBhvr>
                                    </p:animEffect>
                                    <p:animEffect transition="in" filter="fade">
                                      <p:cBhvr additive="base" accumulate="none">
                                        <p:cTn id="106" dur="273" fill="hold">
                                          <p:stCondLst>
                                            <p:cond delay="0"/>
                                          </p:stCondLst>
                                        </p:cTn>
                                        <p:tgtEl>
                                          <p:spTgt spid="56"/>
                                        </p:tgtEl>
                                      </p:cBhvr>
                                    </p:animEffect>
                                    <p:set>
                                      <p:cBhvr additive="base" accumulate="none">
                                        <p:cTn id="107" dur="1" fill="hold">
                                          <p:stCondLst>
                                            <p:cond delay="2184"/>
                                          </p:stCondLst>
                                        </p:cTn>
                                        <p:tgtEl>
                                          <p:spTgt spid="56"/>
                                        </p:tgtEl>
                                        <p:attrNameLst>
                                          <p:attrName>style.visibility</p:attrName>
                                        </p:attrNameLst>
                                      </p:cBhvr>
                                      <p:to>
                                        <p:strVal val="hidden"/>
                                      </p:to>
                                    </p:set>
                                    <p:set>
                                      <p:cBhvr additive="base" accumulate="none">
                                        <p:cTn id="108" dur="2513" fill="hold">
                                          <p:stCondLst>
                                            <p:cond delay="0"/>
                                          </p:stCondLst>
                                        </p:cTn>
                                        <p:tgtEl>
                                          <p:spTgt spid="56"/>
                                        </p:tgtEl>
                                        <p:attrNameLst>
                                          <p:attrName/>
                                        </p:attrNameLst>
                                      </p:cBhvr>
                                      <p:to>
                                        <p:strVal val=""/>
                                      </p:to>
                                    </p:set>
                                  </p:childTnLst>
                                </p:cTn>
                              </p:par>
                              <p:par>
                                <p:cTn id="109" presetID="0" presetClass="path" presetSubtype="0" repeatCount="indefinite" fill="hold" grpId="1" nodeType="withEffect">
                                  <p:stCondLst>
                                    <p:cond delay="0"/>
                                  </p:stCondLst>
                                  <p:childTnLst>
                                    <p:animMotion origin="layout" path="M 2.91667E-6 -3.7037E-6 C 0.06432 -0.17314 0.07669 -0.06574 0.13086 -0.23171 " pathEditMode="relative" rAng="0" ptsTypes="AA">
                                      <p:cBhvr>
                                        <p:cTn id="110" dur="2180" fill="hold"/>
                                        <p:tgtEl>
                                          <p:spTgt spid="56"/>
                                        </p:tgtEl>
                                        <p:attrNameLst>
                                          <p:attrName>ppt_x</p:attrName>
                                          <p:attrName>ppt_y</p:attrName>
                                        </p:attrNameLst>
                                      </p:cBhvr>
                                      <p:rCtr x="6536" y="-11597"/>
                                    </p:animMotion>
                                  </p:childTnLst>
                                </p:cTn>
                              </p:par>
                              <p:par>
                                <p:cTn id="111" presetID="10" presetClass="entr" presetSubtype="0" repeatCount="indefinite"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out" filter="fade">
                                      <p:cBhvr additive="base" accumulate="none">
                                        <p:cTn id="113" dur="224" fill="hold">
                                          <p:stCondLst>
                                            <p:cond delay="1569"/>
                                          </p:stCondLst>
                                        </p:cTn>
                                        <p:tgtEl>
                                          <p:spTgt spid="57"/>
                                        </p:tgtEl>
                                      </p:cBhvr>
                                    </p:animEffect>
                                    <p:animEffect transition="in" filter="fade">
                                      <p:cBhvr additive="base" accumulate="none">
                                        <p:cTn id="114" dur="224" fill="hold">
                                          <p:stCondLst>
                                            <p:cond delay="0"/>
                                          </p:stCondLst>
                                        </p:cTn>
                                        <p:tgtEl>
                                          <p:spTgt spid="57"/>
                                        </p:tgtEl>
                                      </p:cBhvr>
                                    </p:animEffect>
                                    <p:set>
                                      <p:cBhvr additive="base" accumulate="none">
                                        <p:cTn id="115" dur="1" fill="hold">
                                          <p:stCondLst>
                                            <p:cond delay="1792"/>
                                          </p:stCondLst>
                                        </p:cTn>
                                        <p:tgtEl>
                                          <p:spTgt spid="57"/>
                                        </p:tgtEl>
                                        <p:attrNameLst>
                                          <p:attrName>style.visibility</p:attrName>
                                        </p:attrNameLst>
                                      </p:cBhvr>
                                      <p:to>
                                        <p:strVal val="hidden"/>
                                      </p:to>
                                    </p:set>
                                    <p:set>
                                      <p:cBhvr additive="base" accumulate="none">
                                        <p:cTn id="116" dur="2062" fill="hold">
                                          <p:stCondLst>
                                            <p:cond delay="0"/>
                                          </p:stCondLst>
                                        </p:cTn>
                                        <p:tgtEl>
                                          <p:spTgt spid="57"/>
                                        </p:tgtEl>
                                        <p:attrNameLst>
                                          <p:attrName/>
                                        </p:attrNameLst>
                                      </p:cBhvr>
                                      <p:to>
                                        <p:strVal val=""/>
                                      </p:to>
                                    </p:set>
                                  </p:childTnLst>
                                </p:cTn>
                              </p:par>
                              <p:par>
                                <p:cTn id="117" presetID="0" presetClass="path" presetSubtype="0" repeatCount="indefinite" fill="hold" grpId="1" nodeType="withEffect">
                                  <p:stCondLst>
                                    <p:cond delay="0"/>
                                  </p:stCondLst>
                                  <p:childTnLst>
                                    <p:animMotion origin="layout" path="M -4.16667E-7 3.7037E-6 C -0.01471 -0.12338 -0.08021 -0.21551 -0.01003 -0.36713 " pathEditMode="relative" rAng="0" ptsTypes="AA">
                                      <p:cBhvr>
                                        <p:cTn id="118" dur="2645" fill="hold"/>
                                        <p:tgtEl>
                                          <p:spTgt spid="57"/>
                                        </p:tgtEl>
                                        <p:attrNameLst>
                                          <p:attrName>ppt_x</p:attrName>
                                          <p:attrName>ppt_y</p:attrName>
                                        </p:attrNameLst>
                                      </p:cBhvr>
                                      <p:rCtr x="-2096" y="-18356"/>
                                    </p:animMotion>
                                  </p:childTnLst>
                                </p:cTn>
                              </p:par>
                              <p:par>
                                <p:cTn id="119" presetID="10" presetClass="entr" presetSubtype="0" repeatCount="indefinite"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out" filter="fade">
                                      <p:cBhvr additive="base" accumulate="none">
                                        <p:cTn id="121" dur="389" fill="hold">
                                          <p:stCondLst>
                                            <p:cond delay="2724"/>
                                          </p:stCondLst>
                                        </p:cTn>
                                        <p:tgtEl>
                                          <p:spTgt spid="58"/>
                                        </p:tgtEl>
                                      </p:cBhvr>
                                    </p:animEffect>
                                    <p:animEffect transition="in" filter="fade">
                                      <p:cBhvr additive="base" accumulate="none">
                                        <p:cTn id="122" dur="389" fill="hold">
                                          <p:stCondLst>
                                            <p:cond delay="0"/>
                                          </p:stCondLst>
                                        </p:cTn>
                                        <p:tgtEl>
                                          <p:spTgt spid="58"/>
                                        </p:tgtEl>
                                      </p:cBhvr>
                                    </p:animEffect>
                                    <p:set>
                                      <p:cBhvr additive="base" accumulate="none">
                                        <p:cTn id="123" dur="1" fill="hold">
                                          <p:stCondLst>
                                            <p:cond delay="3112"/>
                                          </p:stCondLst>
                                        </p:cTn>
                                        <p:tgtEl>
                                          <p:spTgt spid="58"/>
                                        </p:tgtEl>
                                        <p:attrNameLst>
                                          <p:attrName>style.visibility</p:attrName>
                                        </p:attrNameLst>
                                      </p:cBhvr>
                                      <p:to>
                                        <p:strVal val="hidden"/>
                                      </p:to>
                                    </p:set>
                                    <p:set>
                                      <p:cBhvr additive="base" accumulate="none">
                                        <p:cTn id="124" dur="3580" fill="hold">
                                          <p:stCondLst>
                                            <p:cond delay="0"/>
                                          </p:stCondLst>
                                        </p:cTn>
                                        <p:tgtEl>
                                          <p:spTgt spid="58"/>
                                        </p:tgtEl>
                                        <p:attrNameLst>
                                          <p:attrName/>
                                        </p:attrNameLst>
                                      </p:cBhvr>
                                      <p:to>
                                        <p:strVal val=""/>
                                      </p:to>
                                    </p:set>
                                  </p:childTnLst>
                                </p:cTn>
                              </p:par>
                              <p:par>
                                <p:cTn id="125" presetID="0" presetClass="path" presetSubtype="0" repeatCount="indefinite" fill="hold" grpId="1" nodeType="withEffect">
                                  <p:stCondLst>
                                    <p:cond delay="0"/>
                                  </p:stCondLst>
                                  <p:childTnLst>
                                    <p:animMotion origin="layout" path="M 3.125E-6 -2.96296E-6 C 0.00286 -0.24884 0.12018 -0.15833 0.10442 -0.32222 " pathEditMode="relative" rAng="0" ptsTypes="AA">
                                      <p:cBhvr>
                                        <p:cTn id="126" dur="2595" fill="hold"/>
                                        <p:tgtEl>
                                          <p:spTgt spid="58"/>
                                        </p:tgtEl>
                                        <p:attrNameLst>
                                          <p:attrName>ppt_x</p:attrName>
                                          <p:attrName>ppt_y</p:attrName>
                                        </p:attrNameLst>
                                      </p:cBhvr>
                                      <p:rCtr x="5286" y="-16111"/>
                                    </p:animMotion>
                                  </p:childTnLst>
                                </p:cTn>
                              </p:par>
                              <p:par>
                                <p:cTn id="127" presetID="10" presetClass="entr" presetSubtype="0" repeatCount="indefinite"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out" filter="fade">
                                      <p:cBhvr additive="base" accumulate="none">
                                        <p:cTn id="129" dur="269" fill="hold">
                                          <p:stCondLst>
                                            <p:cond delay="1880"/>
                                          </p:stCondLst>
                                        </p:cTn>
                                        <p:tgtEl>
                                          <p:spTgt spid="59"/>
                                        </p:tgtEl>
                                      </p:cBhvr>
                                    </p:animEffect>
                                    <p:animEffect transition="in" filter="fade">
                                      <p:cBhvr additive="base" accumulate="none">
                                        <p:cTn id="130" dur="269" fill="hold">
                                          <p:stCondLst>
                                            <p:cond delay="0"/>
                                          </p:stCondLst>
                                        </p:cTn>
                                        <p:tgtEl>
                                          <p:spTgt spid="59"/>
                                        </p:tgtEl>
                                      </p:cBhvr>
                                    </p:animEffect>
                                    <p:set>
                                      <p:cBhvr additive="base" accumulate="none">
                                        <p:cTn id="131" dur="1" fill="hold">
                                          <p:stCondLst>
                                            <p:cond delay="2147"/>
                                          </p:stCondLst>
                                        </p:cTn>
                                        <p:tgtEl>
                                          <p:spTgt spid="59"/>
                                        </p:tgtEl>
                                        <p:attrNameLst>
                                          <p:attrName>style.visibility</p:attrName>
                                        </p:attrNameLst>
                                      </p:cBhvr>
                                      <p:to>
                                        <p:strVal val="hidden"/>
                                      </p:to>
                                    </p:set>
                                    <p:set>
                                      <p:cBhvr additive="base" accumulate="none">
                                        <p:cTn id="132" dur="2471" fill="hold">
                                          <p:stCondLst>
                                            <p:cond delay="0"/>
                                          </p:stCondLst>
                                        </p:cTn>
                                        <p:tgtEl>
                                          <p:spTgt spid="59"/>
                                        </p:tgtEl>
                                        <p:attrNameLst>
                                          <p:attrName/>
                                        </p:attrNameLst>
                                      </p:cBhvr>
                                      <p:to>
                                        <p:strVal val=""/>
                                      </p:to>
                                    </p:set>
                                  </p:childTnLst>
                                </p:cTn>
                              </p:par>
                              <p:par>
                                <p:cTn id="133" presetID="0" presetClass="path" presetSubtype="0" repeatCount="indefinite" fill="hold" grpId="1" nodeType="withEffect">
                                  <p:stCondLst>
                                    <p:cond delay="0"/>
                                  </p:stCondLst>
                                  <p:childTnLst>
                                    <p:animMotion origin="layout" path="M 2.5E-6 -4.81481E-6 C -0.04479 -0.16574 -0.08151 -0.08634 -0.12149 -0.25023 " pathEditMode="relative" rAng="0" ptsTypes="AA">
                                      <p:cBhvr>
                                        <p:cTn id="134" dur="2961" fill="hold"/>
                                        <p:tgtEl>
                                          <p:spTgt spid="59"/>
                                        </p:tgtEl>
                                        <p:attrNameLst>
                                          <p:attrName>ppt_x</p:attrName>
                                          <p:attrName>ppt_y</p:attrName>
                                        </p:attrNameLst>
                                      </p:cBhvr>
                                      <p:rCtr x="-6081" y="-12523"/>
                                    </p:animMotion>
                                  </p:childTnLst>
                                </p:cTn>
                              </p:par>
                              <p:par>
                                <p:cTn id="135" presetID="10" presetClass="entr" presetSubtype="0" repeatCount="indefinite"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out" filter="fade">
                                      <p:cBhvr additive="base" accumulate="none">
                                        <p:cTn id="137" dur="273" fill="hold">
                                          <p:stCondLst>
                                            <p:cond delay="1909"/>
                                          </p:stCondLst>
                                        </p:cTn>
                                        <p:tgtEl>
                                          <p:spTgt spid="60"/>
                                        </p:tgtEl>
                                      </p:cBhvr>
                                    </p:animEffect>
                                    <p:animEffect transition="in" filter="fade">
                                      <p:cBhvr additive="base" accumulate="none">
                                        <p:cTn id="138" dur="273" fill="hold">
                                          <p:stCondLst>
                                            <p:cond delay="0"/>
                                          </p:stCondLst>
                                        </p:cTn>
                                        <p:tgtEl>
                                          <p:spTgt spid="60"/>
                                        </p:tgtEl>
                                      </p:cBhvr>
                                    </p:animEffect>
                                    <p:set>
                                      <p:cBhvr additive="base" accumulate="none">
                                        <p:cTn id="139" dur="1" fill="hold">
                                          <p:stCondLst>
                                            <p:cond delay="2181"/>
                                          </p:stCondLst>
                                        </p:cTn>
                                        <p:tgtEl>
                                          <p:spTgt spid="60"/>
                                        </p:tgtEl>
                                        <p:attrNameLst>
                                          <p:attrName>style.visibility</p:attrName>
                                        </p:attrNameLst>
                                      </p:cBhvr>
                                      <p:to>
                                        <p:strVal val="hidden"/>
                                      </p:to>
                                    </p:set>
                                    <p:set>
                                      <p:cBhvr additive="base" accumulate="none">
                                        <p:cTn id="140" dur="2509" fill="hold">
                                          <p:stCondLst>
                                            <p:cond delay="0"/>
                                          </p:stCondLst>
                                        </p:cTn>
                                        <p:tgtEl>
                                          <p:spTgt spid="60"/>
                                        </p:tgtEl>
                                        <p:attrNameLst>
                                          <p:attrName/>
                                        </p:attrNameLst>
                                      </p:cBhvr>
                                      <p:to>
                                        <p:strVal val=""/>
                                      </p:to>
                                    </p:set>
                                  </p:childTnLst>
                                </p:cTn>
                              </p:par>
                              <p:par>
                                <p:cTn id="141" presetID="0" presetClass="path" presetSubtype="0" repeatCount="indefinite" fill="hold" grpId="1" nodeType="withEffect">
                                  <p:stCondLst>
                                    <p:cond delay="0"/>
                                  </p:stCondLst>
                                  <p:childTnLst>
                                    <p:animMotion origin="layout" path="M -3.75E-6 2.22222E-6 C -0.1401 -0.18588 0.06042 -0.25185 -0.01041 -0.44283 " pathEditMode="relative" rAng="0" ptsTypes="AA">
                                      <p:cBhvr>
                                        <p:cTn id="142" dur="2681" fill="hold"/>
                                        <p:tgtEl>
                                          <p:spTgt spid="60"/>
                                        </p:tgtEl>
                                        <p:attrNameLst>
                                          <p:attrName>ppt_x</p:attrName>
                                          <p:attrName>ppt_y</p:attrName>
                                        </p:attrNameLst>
                                      </p:cBhvr>
                                      <p:rCtr x="-2292" y="-22153"/>
                                    </p:animMotion>
                                  </p:childTnLst>
                                </p:cTn>
                              </p:par>
                              <p:par>
                                <p:cTn id="143" presetID="10" presetClass="entr" presetSubtype="0" repeatCount="indefinite"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out" filter="fade">
                                      <p:cBhvr additive="base" accumulate="none">
                                        <p:cTn id="145" dur="227" fill="hold">
                                          <p:stCondLst>
                                            <p:cond delay="1590"/>
                                          </p:stCondLst>
                                        </p:cTn>
                                        <p:tgtEl>
                                          <p:spTgt spid="61"/>
                                        </p:tgtEl>
                                      </p:cBhvr>
                                    </p:animEffect>
                                    <p:animEffect transition="in" filter="fade">
                                      <p:cBhvr additive="base" accumulate="none">
                                        <p:cTn id="146" dur="227" fill="hold">
                                          <p:stCondLst>
                                            <p:cond delay="0"/>
                                          </p:stCondLst>
                                        </p:cTn>
                                        <p:tgtEl>
                                          <p:spTgt spid="61"/>
                                        </p:tgtEl>
                                      </p:cBhvr>
                                    </p:animEffect>
                                    <p:set>
                                      <p:cBhvr additive="base" accumulate="none">
                                        <p:cTn id="147" dur="1" fill="hold">
                                          <p:stCondLst>
                                            <p:cond delay="1816"/>
                                          </p:stCondLst>
                                        </p:cTn>
                                        <p:tgtEl>
                                          <p:spTgt spid="61"/>
                                        </p:tgtEl>
                                        <p:attrNameLst>
                                          <p:attrName>style.visibility</p:attrName>
                                        </p:attrNameLst>
                                      </p:cBhvr>
                                      <p:to>
                                        <p:strVal val="hidden"/>
                                      </p:to>
                                    </p:set>
                                    <p:set>
                                      <p:cBhvr additive="base" accumulate="none">
                                        <p:cTn id="148" dur="2090" fill="hold">
                                          <p:stCondLst>
                                            <p:cond delay="0"/>
                                          </p:stCondLst>
                                        </p:cTn>
                                        <p:tgtEl>
                                          <p:spTgt spid="61"/>
                                        </p:tgtEl>
                                        <p:attrNameLst>
                                          <p:attrName/>
                                        </p:attrNameLst>
                                      </p:cBhvr>
                                      <p:to>
                                        <p:strVal val=""/>
                                      </p:to>
                                    </p:set>
                                  </p:childTnLst>
                                </p:cTn>
                              </p:par>
                              <p:par>
                                <p:cTn id="149" presetID="0" presetClass="path" presetSubtype="0" repeatCount="indefinite" fill="hold" grpId="1" nodeType="withEffect">
                                  <p:stCondLst>
                                    <p:cond delay="0"/>
                                  </p:stCondLst>
                                  <p:childTnLst>
                                    <p:animMotion origin="layout" path="M -0.00013 4.81481E-6 C 0.10481 -0.20695 0.17995 -0.01922 0.2483 -0.2419 " pathEditMode="relative" rAng="0" ptsTypes="AA">
                                      <p:cBhvr>
                                        <p:cTn id="150" dur="2965" fill="hold"/>
                                        <p:tgtEl>
                                          <p:spTgt spid="61"/>
                                        </p:tgtEl>
                                        <p:attrNameLst>
                                          <p:attrName>ppt_x</p:attrName>
                                          <p:attrName>ppt_y</p:attrName>
                                        </p:attrNameLst>
                                      </p:cBhvr>
                                      <p:rCtr x="12422" y="-12106"/>
                                    </p:animMotion>
                                  </p:childTnLst>
                                </p:cTn>
                              </p:par>
                              <p:par>
                                <p:cTn id="151" presetID="10" presetClass="entr" presetSubtype="0" repeatCount="indefinite" fill="hold" grpId="0" nodeType="with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out" filter="fade">
                                      <p:cBhvr additive="base" accumulate="none">
                                        <p:cTn id="153" dur="419" fill="hold">
                                          <p:stCondLst>
                                            <p:cond delay="2934"/>
                                          </p:stCondLst>
                                        </p:cTn>
                                        <p:tgtEl>
                                          <p:spTgt spid="62"/>
                                        </p:tgtEl>
                                      </p:cBhvr>
                                    </p:animEffect>
                                    <p:animEffect transition="in" filter="fade">
                                      <p:cBhvr additive="base" accumulate="none">
                                        <p:cTn id="154" dur="419" fill="hold">
                                          <p:stCondLst>
                                            <p:cond delay="0"/>
                                          </p:stCondLst>
                                        </p:cTn>
                                        <p:tgtEl>
                                          <p:spTgt spid="62"/>
                                        </p:tgtEl>
                                      </p:cBhvr>
                                    </p:animEffect>
                                    <p:set>
                                      <p:cBhvr additive="base" accumulate="none">
                                        <p:cTn id="155" dur="1" fill="hold">
                                          <p:stCondLst>
                                            <p:cond delay="3351"/>
                                          </p:stCondLst>
                                        </p:cTn>
                                        <p:tgtEl>
                                          <p:spTgt spid="62"/>
                                        </p:tgtEl>
                                        <p:attrNameLst>
                                          <p:attrName>style.visibility</p:attrName>
                                        </p:attrNameLst>
                                      </p:cBhvr>
                                      <p:to>
                                        <p:strVal val="hidden"/>
                                      </p:to>
                                    </p:set>
                                    <p:set>
                                      <p:cBhvr additive="base" accumulate="none">
                                        <p:cTn id="156" dur="3856" fill="hold">
                                          <p:stCondLst>
                                            <p:cond delay="0"/>
                                          </p:stCondLst>
                                        </p:cTn>
                                        <p:tgtEl>
                                          <p:spTgt spid="62"/>
                                        </p:tgtEl>
                                        <p:attrNameLst>
                                          <p:attrName/>
                                        </p:attrNameLst>
                                      </p:cBhvr>
                                      <p:to>
                                        <p:strVal val=""/>
                                      </p:to>
                                    </p:set>
                                  </p:childTnLst>
                                </p:cTn>
                              </p:par>
                              <p:par>
                                <p:cTn id="157" presetID="0" presetClass="path" presetSubtype="0" repeatCount="indefinite" fill="hold" grpId="1" nodeType="withEffect">
                                  <p:stCondLst>
                                    <p:cond delay="0"/>
                                  </p:stCondLst>
                                  <p:childTnLst>
                                    <p:animMotion origin="layout" path="M -1.875E-6 4.81481E-6 C 0.00143 -0.15487 -0.16406 -0.17778 -0.12565 -0.34954 " pathEditMode="relative" rAng="0" ptsTypes="AA">
                                      <p:cBhvr>
                                        <p:cTn id="158" dur="2662" fill="hold"/>
                                        <p:tgtEl>
                                          <p:spTgt spid="62"/>
                                        </p:tgtEl>
                                        <p:attrNameLst>
                                          <p:attrName>ppt_x</p:attrName>
                                          <p:attrName>ppt_y</p:attrName>
                                        </p:attrNameLst>
                                      </p:cBhvr>
                                      <p:rCtr x="-6576" y="-17477"/>
                                    </p:animMotion>
                                  </p:childTnLst>
                                </p:cTn>
                              </p:par>
                              <p:par>
                                <p:cTn id="159" presetID="10" presetClass="entr" presetSubtype="0" repeatCount="indefinite"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out" filter="fade">
                                      <p:cBhvr additive="base" accumulate="none">
                                        <p:cTn id="161" dur="355" fill="hold">
                                          <p:stCondLst>
                                            <p:cond delay="2487"/>
                                          </p:stCondLst>
                                        </p:cTn>
                                        <p:tgtEl>
                                          <p:spTgt spid="45"/>
                                        </p:tgtEl>
                                      </p:cBhvr>
                                    </p:animEffect>
                                    <p:animEffect transition="in" filter="fade">
                                      <p:cBhvr additive="base" accumulate="none">
                                        <p:cTn id="162" dur="355" fill="hold">
                                          <p:stCondLst>
                                            <p:cond delay="0"/>
                                          </p:stCondLst>
                                        </p:cTn>
                                        <p:tgtEl>
                                          <p:spTgt spid="45"/>
                                        </p:tgtEl>
                                      </p:cBhvr>
                                    </p:animEffect>
                                    <p:set>
                                      <p:cBhvr additive="base" accumulate="none">
                                        <p:cTn id="163" dur="1" fill="hold">
                                          <p:stCondLst>
                                            <p:cond delay="2841"/>
                                          </p:stCondLst>
                                        </p:cTn>
                                        <p:tgtEl>
                                          <p:spTgt spid="45"/>
                                        </p:tgtEl>
                                        <p:attrNameLst>
                                          <p:attrName>style.visibility</p:attrName>
                                        </p:attrNameLst>
                                      </p:cBhvr>
                                      <p:to>
                                        <p:strVal val="hidden"/>
                                      </p:to>
                                    </p:set>
                                    <p:set>
                                      <p:cBhvr additive="base" accumulate="none">
                                        <p:cTn id="164" dur="3269" fill="hold">
                                          <p:stCondLst>
                                            <p:cond delay="0"/>
                                          </p:stCondLst>
                                        </p:cTn>
                                        <p:tgtEl>
                                          <p:spTgt spid="45"/>
                                        </p:tgtEl>
                                        <p:attrNameLst>
                                          <p:attrName/>
                                        </p:attrNameLst>
                                      </p:cBhvr>
                                      <p:to>
                                        <p:strVal val=""/>
                                      </p:to>
                                    </p:set>
                                  </p:childTnLst>
                                </p:cTn>
                              </p:par>
                              <p:par>
                                <p:cTn id="165" presetID="0" presetClass="path" presetSubtype="0" repeatCount="indefinite" fill="hold" grpId="1" nodeType="withEffect">
                                  <p:stCondLst>
                                    <p:cond delay="0"/>
                                  </p:stCondLst>
                                  <p:childTnLst>
                                    <p:animMotion origin="layout" path="M 1.875E-6 -3.7037E-6 C 0.07122 -0.04398 0.06237 -0.16273 0.0901 -0.27847 " pathEditMode="relative" rAng="0" ptsTypes="AA">
                                      <p:cBhvr>
                                        <p:cTn id="166" dur="2820" fill="hold"/>
                                        <p:tgtEl>
                                          <p:spTgt spid="45"/>
                                        </p:tgtEl>
                                        <p:attrNameLst>
                                          <p:attrName>ppt_x</p:attrName>
                                          <p:attrName>ppt_y</p:attrName>
                                        </p:attrNameLst>
                                      </p:cBhvr>
                                      <p:rCtr x="4505" y="-13935"/>
                                    </p:animMotion>
                                  </p:childTnLst>
                                </p:cTn>
                              </p:par>
                              <p:par>
                                <p:cTn id="167" presetID="10" presetClass="entr" presetSubtype="0" repeatCount="indefinite" fill="hold" grpId="0" nodeType="withEffect">
                                  <p:stCondLst>
                                    <p:cond delay="0"/>
                                  </p:stCondLst>
                                  <p:childTnLst>
                                    <p:set>
                                      <p:cBhvr>
                                        <p:cTn id="168" dur="1" fill="hold">
                                          <p:stCondLst>
                                            <p:cond delay="0"/>
                                          </p:stCondLst>
                                        </p:cTn>
                                        <p:tgtEl>
                                          <p:spTgt spid="63"/>
                                        </p:tgtEl>
                                        <p:attrNameLst>
                                          <p:attrName>style.visibility</p:attrName>
                                        </p:attrNameLst>
                                      </p:cBhvr>
                                      <p:to>
                                        <p:strVal val="visible"/>
                                      </p:to>
                                    </p:set>
                                    <p:animEffect transition="out" filter="fade">
                                      <p:cBhvr additive="base" accumulate="none">
                                        <p:cTn id="169" dur="336" fill="hold">
                                          <p:stCondLst>
                                            <p:cond delay="2355"/>
                                          </p:stCondLst>
                                        </p:cTn>
                                        <p:tgtEl>
                                          <p:spTgt spid="63"/>
                                        </p:tgtEl>
                                      </p:cBhvr>
                                    </p:animEffect>
                                    <p:animEffect transition="in" filter="fade">
                                      <p:cBhvr additive="base" accumulate="none">
                                        <p:cTn id="170" dur="336" fill="hold">
                                          <p:stCondLst>
                                            <p:cond delay="0"/>
                                          </p:stCondLst>
                                        </p:cTn>
                                        <p:tgtEl>
                                          <p:spTgt spid="63"/>
                                        </p:tgtEl>
                                      </p:cBhvr>
                                    </p:animEffect>
                                    <p:set>
                                      <p:cBhvr additive="base" accumulate="none">
                                        <p:cTn id="171" dur="1" fill="hold">
                                          <p:stCondLst>
                                            <p:cond delay="2690"/>
                                          </p:stCondLst>
                                        </p:cTn>
                                        <p:tgtEl>
                                          <p:spTgt spid="63"/>
                                        </p:tgtEl>
                                        <p:attrNameLst>
                                          <p:attrName>style.visibility</p:attrName>
                                        </p:attrNameLst>
                                      </p:cBhvr>
                                      <p:to>
                                        <p:strVal val="hidden"/>
                                      </p:to>
                                    </p:set>
                                    <p:set>
                                      <p:cBhvr additive="base" accumulate="none">
                                        <p:cTn id="172" dur="3095" fill="hold">
                                          <p:stCondLst>
                                            <p:cond delay="0"/>
                                          </p:stCondLst>
                                        </p:cTn>
                                        <p:tgtEl>
                                          <p:spTgt spid="63"/>
                                        </p:tgtEl>
                                        <p:attrNameLst>
                                          <p:attrName/>
                                        </p:attrNameLst>
                                      </p:cBhvr>
                                      <p:to>
                                        <p:strVal val=""/>
                                      </p:to>
                                    </p:set>
                                  </p:childTnLst>
                                </p:cTn>
                              </p:par>
                              <p:par>
                                <p:cTn id="173"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174" dur="3846" fill="hold"/>
                                        <p:tgtEl>
                                          <p:spTgt spid="63"/>
                                        </p:tgtEl>
                                        <p:attrNameLst>
                                          <p:attrName>ppt_x</p:attrName>
                                          <p:attrName>ppt_y</p:attrName>
                                        </p:attrNameLst>
                                      </p:cBhvr>
                                      <p:rCtr x="8138" y="-1852"/>
                                    </p:animMotion>
                                  </p:childTnLst>
                                </p:cTn>
                              </p:par>
                              <p:par>
                                <p:cTn id="175" presetID="10" presetClass="entr" presetSubtype="0" repeatCount="indefinite" fill="hold" grpId="0" nodeType="with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out" filter="fade">
                                      <p:cBhvr additive="base" accumulate="none">
                                        <p:cTn id="177" dur="334" fill="hold">
                                          <p:stCondLst>
                                            <p:cond delay="2341"/>
                                          </p:stCondLst>
                                        </p:cTn>
                                        <p:tgtEl>
                                          <p:spTgt spid="64"/>
                                        </p:tgtEl>
                                      </p:cBhvr>
                                    </p:animEffect>
                                    <p:animEffect transition="in" filter="fade">
                                      <p:cBhvr additive="base" accumulate="none">
                                        <p:cTn id="178" dur="334" fill="hold">
                                          <p:stCondLst>
                                            <p:cond delay="0"/>
                                          </p:stCondLst>
                                        </p:cTn>
                                        <p:tgtEl>
                                          <p:spTgt spid="64"/>
                                        </p:tgtEl>
                                      </p:cBhvr>
                                    </p:animEffect>
                                    <p:set>
                                      <p:cBhvr additive="base" accumulate="none">
                                        <p:cTn id="179" dur="1" fill="hold">
                                          <p:stCondLst>
                                            <p:cond delay="2674"/>
                                          </p:stCondLst>
                                        </p:cTn>
                                        <p:tgtEl>
                                          <p:spTgt spid="64"/>
                                        </p:tgtEl>
                                        <p:attrNameLst>
                                          <p:attrName>style.visibility</p:attrName>
                                        </p:attrNameLst>
                                      </p:cBhvr>
                                      <p:to>
                                        <p:strVal val="hidden"/>
                                      </p:to>
                                    </p:set>
                                    <p:set>
                                      <p:cBhvr additive="base" accumulate="none">
                                        <p:cTn id="180" dur="3076" fill="hold">
                                          <p:stCondLst>
                                            <p:cond delay="0"/>
                                          </p:stCondLst>
                                        </p:cTn>
                                        <p:tgtEl>
                                          <p:spTgt spid="64"/>
                                        </p:tgtEl>
                                        <p:attrNameLst>
                                          <p:attrName/>
                                        </p:attrNameLst>
                                      </p:cBhvr>
                                      <p:to>
                                        <p:strVal val=""/>
                                      </p:to>
                                    </p:set>
                                  </p:childTnLst>
                                </p:cTn>
                              </p:par>
                              <p:par>
                                <p:cTn id="181" presetID="0" presetClass="path" presetSubtype="0" repeatCount="indefinite" fill="hold" grpId="1" nodeType="withEffect">
                                  <p:stCondLst>
                                    <p:cond delay="0"/>
                                  </p:stCondLst>
                                  <p:childTnLst>
                                    <p:animMotion origin="layout" path="M -3.75E-6 -2.96296E-6 C 0.0323 -0.19768 0.04193 -0.19838 0.1336 -0.2912 " pathEditMode="relative" rAng="0" ptsTypes="AA">
                                      <p:cBhvr>
                                        <p:cTn id="182" dur="2813" fill="hold"/>
                                        <p:tgtEl>
                                          <p:spTgt spid="64"/>
                                        </p:tgtEl>
                                        <p:attrNameLst>
                                          <p:attrName>ppt_x</p:attrName>
                                          <p:attrName>ppt_y</p:attrName>
                                        </p:attrNameLst>
                                      </p:cBhvr>
                                      <p:rCtr x="6680" y="-14560"/>
                                    </p:animMotion>
                                  </p:childTnLst>
                                </p:cTn>
                              </p:par>
                              <p:par>
                                <p:cTn id="183" presetID="10" presetClass="entr" presetSubtype="0" repeatCount="indefinite" fill="hold" grpId="0" nodeType="withEffect">
                                  <p:stCondLst>
                                    <p:cond delay="0"/>
                                  </p:stCondLst>
                                  <p:childTnLst>
                                    <p:set>
                                      <p:cBhvr>
                                        <p:cTn id="184" dur="1" fill="hold">
                                          <p:stCondLst>
                                            <p:cond delay="0"/>
                                          </p:stCondLst>
                                        </p:cTn>
                                        <p:tgtEl>
                                          <p:spTgt spid="65"/>
                                        </p:tgtEl>
                                        <p:attrNameLst>
                                          <p:attrName>style.visibility</p:attrName>
                                        </p:attrNameLst>
                                      </p:cBhvr>
                                      <p:to>
                                        <p:strVal val="visible"/>
                                      </p:to>
                                    </p:set>
                                    <p:animEffect transition="out" filter="fade">
                                      <p:cBhvr additive="base" accumulate="none">
                                        <p:cTn id="185" dur="402" fill="hold">
                                          <p:stCondLst>
                                            <p:cond delay="2811"/>
                                          </p:stCondLst>
                                        </p:cTn>
                                        <p:tgtEl>
                                          <p:spTgt spid="65"/>
                                        </p:tgtEl>
                                      </p:cBhvr>
                                    </p:animEffect>
                                    <p:animEffect transition="in" filter="fade">
                                      <p:cBhvr additive="base" accumulate="none">
                                        <p:cTn id="186" dur="402" fill="hold">
                                          <p:stCondLst>
                                            <p:cond delay="0"/>
                                          </p:stCondLst>
                                        </p:cTn>
                                        <p:tgtEl>
                                          <p:spTgt spid="65"/>
                                        </p:tgtEl>
                                      </p:cBhvr>
                                    </p:animEffect>
                                    <p:set>
                                      <p:cBhvr additive="base" accumulate="none">
                                        <p:cTn id="187" dur="1" fill="hold">
                                          <p:stCondLst>
                                            <p:cond delay="3211"/>
                                          </p:stCondLst>
                                        </p:cTn>
                                        <p:tgtEl>
                                          <p:spTgt spid="65"/>
                                        </p:tgtEl>
                                        <p:attrNameLst>
                                          <p:attrName>style.visibility</p:attrName>
                                        </p:attrNameLst>
                                      </p:cBhvr>
                                      <p:to>
                                        <p:strVal val="hidden"/>
                                      </p:to>
                                    </p:set>
                                    <p:set>
                                      <p:cBhvr additive="base" accumulate="none">
                                        <p:cTn id="188" dur="3694" fill="hold">
                                          <p:stCondLst>
                                            <p:cond delay="0"/>
                                          </p:stCondLst>
                                        </p:cTn>
                                        <p:tgtEl>
                                          <p:spTgt spid="65"/>
                                        </p:tgtEl>
                                        <p:attrNameLst>
                                          <p:attrName/>
                                        </p:attrNameLst>
                                      </p:cBhvr>
                                      <p:to>
                                        <p:strVal val=""/>
                                      </p:to>
                                    </p:set>
                                  </p:childTnLst>
                                </p:cTn>
                              </p:par>
                              <p:par>
                                <p:cTn id="189" presetID="0" presetClass="path" presetSubtype="0" repeatCount="indefinite" fill="hold" grpId="1" nodeType="withEffect">
                                  <p:stCondLst>
                                    <p:cond delay="0"/>
                                  </p:stCondLst>
                                  <p:childTnLst>
                                    <p:animMotion origin="layout" path="M 1.66667E-6 -3.7037E-7 C 0.00104 -0.11574 -0.11797 -0.13287 -0.09037 -0.26157 " pathEditMode="relative" rAng="0" ptsTypes="AA">
                                      <p:cBhvr>
                                        <p:cTn id="190" dur="3652" fill="hold"/>
                                        <p:tgtEl>
                                          <p:spTgt spid="65"/>
                                        </p:tgtEl>
                                        <p:attrNameLst>
                                          <p:attrName>ppt_x</p:attrName>
                                          <p:attrName>ppt_y</p:attrName>
                                        </p:attrNameLst>
                                      </p:cBhvr>
                                      <p:rCtr x="-4727" y="-13079"/>
                                    </p:animMotion>
                                  </p:childTnLst>
                                </p:cTn>
                              </p:par>
                              <p:par>
                                <p:cTn id="191" presetID="10" presetClass="entr" presetSubtype="0" repeatCount="indefinite"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out" filter="fade">
                                      <p:cBhvr additive="base" accumulate="none">
                                        <p:cTn id="193" dur="364" fill="hold">
                                          <p:stCondLst>
                                            <p:cond delay="2545"/>
                                          </p:stCondLst>
                                        </p:cTn>
                                        <p:tgtEl>
                                          <p:spTgt spid="66"/>
                                        </p:tgtEl>
                                      </p:cBhvr>
                                    </p:animEffect>
                                    <p:animEffect transition="in" filter="fade">
                                      <p:cBhvr additive="base" accumulate="none">
                                        <p:cTn id="194" dur="364" fill="hold">
                                          <p:stCondLst>
                                            <p:cond delay="0"/>
                                          </p:stCondLst>
                                        </p:cTn>
                                        <p:tgtEl>
                                          <p:spTgt spid="66"/>
                                        </p:tgtEl>
                                      </p:cBhvr>
                                    </p:animEffect>
                                    <p:set>
                                      <p:cBhvr additive="base" accumulate="none">
                                        <p:cTn id="195" dur="1" fill="hold">
                                          <p:stCondLst>
                                            <p:cond delay="2907"/>
                                          </p:stCondLst>
                                        </p:cTn>
                                        <p:tgtEl>
                                          <p:spTgt spid="66"/>
                                        </p:tgtEl>
                                        <p:attrNameLst>
                                          <p:attrName>style.visibility</p:attrName>
                                        </p:attrNameLst>
                                      </p:cBhvr>
                                      <p:to>
                                        <p:strVal val="hidden"/>
                                      </p:to>
                                    </p:set>
                                    <p:set>
                                      <p:cBhvr additive="base" accumulate="none">
                                        <p:cTn id="196" dur="3345" fill="hold">
                                          <p:stCondLst>
                                            <p:cond delay="0"/>
                                          </p:stCondLst>
                                        </p:cTn>
                                        <p:tgtEl>
                                          <p:spTgt spid="66"/>
                                        </p:tgtEl>
                                        <p:attrNameLst>
                                          <p:attrName/>
                                        </p:attrNameLst>
                                      </p:cBhvr>
                                      <p:to>
                                        <p:strVal val=""/>
                                      </p:to>
                                    </p:set>
                                  </p:childTnLst>
                                </p:cTn>
                              </p:par>
                              <p:par>
                                <p:cTn id="197" presetID="0" presetClass="path" presetSubtype="0" repeatCount="indefinite" fill="hold" grpId="1" nodeType="withEffect">
                                  <p:stCondLst>
                                    <p:cond delay="0"/>
                                  </p:stCondLst>
                                  <p:childTnLst>
                                    <p:animMotion origin="layout" path="M -2.29167E-6 -1.85185E-6 C 0.1069 -0.07315 0.10586 -0.1625 0.1336 -0.2912 " pathEditMode="relative" rAng="0" ptsTypes="AA">
                                      <p:cBhvr>
                                        <p:cTn id="198" dur="3444" fill="hold"/>
                                        <p:tgtEl>
                                          <p:spTgt spid="66"/>
                                        </p:tgtEl>
                                        <p:attrNameLst>
                                          <p:attrName>ppt_x</p:attrName>
                                          <p:attrName>ppt_y</p:attrName>
                                        </p:attrNameLst>
                                      </p:cBhvr>
                                      <p:rCtr x="6680" y="-14560"/>
                                    </p:animMotion>
                                  </p:childTnLst>
                                </p:cTn>
                              </p:par>
                              <p:par>
                                <p:cTn id="199" presetID="10" presetClass="entr" presetSubtype="0" repeatCount="indefinite" fill="hold" grpId="0" nodeType="with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out" filter="fade">
                                      <p:cBhvr additive="base" accumulate="none">
                                        <p:cTn id="201" dur="316" fill="hold">
                                          <p:stCondLst>
                                            <p:cond delay="2213"/>
                                          </p:stCondLst>
                                        </p:cTn>
                                        <p:tgtEl>
                                          <p:spTgt spid="67"/>
                                        </p:tgtEl>
                                      </p:cBhvr>
                                    </p:animEffect>
                                    <p:animEffect transition="in" filter="fade">
                                      <p:cBhvr additive="base" accumulate="none">
                                        <p:cTn id="202" dur="316" fill="hold">
                                          <p:stCondLst>
                                            <p:cond delay="0"/>
                                          </p:stCondLst>
                                        </p:cTn>
                                        <p:tgtEl>
                                          <p:spTgt spid="67"/>
                                        </p:tgtEl>
                                      </p:cBhvr>
                                    </p:animEffect>
                                    <p:set>
                                      <p:cBhvr additive="base" accumulate="none">
                                        <p:cTn id="203" dur="1" fill="hold">
                                          <p:stCondLst>
                                            <p:cond delay="2528"/>
                                          </p:stCondLst>
                                        </p:cTn>
                                        <p:tgtEl>
                                          <p:spTgt spid="67"/>
                                        </p:tgtEl>
                                        <p:attrNameLst>
                                          <p:attrName>style.visibility</p:attrName>
                                        </p:attrNameLst>
                                      </p:cBhvr>
                                      <p:to>
                                        <p:strVal val="hidden"/>
                                      </p:to>
                                    </p:set>
                                    <p:set>
                                      <p:cBhvr additive="base" accumulate="none">
                                        <p:cTn id="204" dur="2908" fill="hold">
                                          <p:stCondLst>
                                            <p:cond delay="0"/>
                                          </p:stCondLst>
                                        </p:cTn>
                                        <p:tgtEl>
                                          <p:spTgt spid="67"/>
                                        </p:tgtEl>
                                        <p:attrNameLst>
                                          <p:attrName/>
                                        </p:attrNameLst>
                                      </p:cBhvr>
                                      <p:to>
                                        <p:strVal val=""/>
                                      </p:to>
                                    </p:set>
                                  </p:childTnLst>
                                </p:cTn>
                              </p:par>
                              <p:par>
                                <p:cTn id="205" presetID="0" presetClass="path" presetSubtype="0" repeatCount="indefinite" fill="hold" grpId="1" nodeType="withEffect">
                                  <p:stCondLst>
                                    <p:cond delay="0"/>
                                  </p:stCondLst>
                                  <p:childTnLst>
                                    <p:animMotion origin="layout" path="M 4.375E-6 1.48148E-6 C 0.07122 -0.04398 0.06237 -0.16273 0.0901 -0.27847 " pathEditMode="relative" rAng="0" ptsTypes="AA">
                                      <p:cBhvr>
                                        <p:cTn id="206" dur="2714" fill="hold"/>
                                        <p:tgtEl>
                                          <p:spTgt spid="67"/>
                                        </p:tgtEl>
                                        <p:attrNameLst>
                                          <p:attrName>ppt_x</p:attrName>
                                          <p:attrName>ppt_y</p:attrName>
                                        </p:attrNameLst>
                                      </p:cBhvr>
                                      <p:rCtr x="4505" y="-13935"/>
                                    </p:animMotion>
                                  </p:childTnLst>
                                </p:cTn>
                              </p:par>
                              <p:par>
                                <p:cTn id="207" presetID="10" presetClass="entr" presetSubtype="0" repeatCount="indefinite" fill="hold" grpId="0" nodeType="with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out" filter="fade">
                                      <p:cBhvr additive="base" accumulate="none">
                                        <p:cTn id="209" dur="277" fill="hold">
                                          <p:stCondLst>
                                            <p:cond delay="1937"/>
                                          </p:stCondLst>
                                        </p:cTn>
                                        <p:tgtEl>
                                          <p:spTgt spid="68"/>
                                        </p:tgtEl>
                                      </p:cBhvr>
                                    </p:animEffect>
                                    <p:animEffect transition="in" filter="fade">
                                      <p:cBhvr additive="base" accumulate="none">
                                        <p:cTn id="210" dur="277" fill="hold">
                                          <p:stCondLst>
                                            <p:cond delay="0"/>
                                          </p:stCondLst>
                                        </p:cTn>
                                        <p:tgtEl>
                                          <p:spTgt spid="68"/>
                                        </p:tgtEl>
                                      </p:cBhvr>
                                    </p:animEffect>
                                    <p:set>
                                      <p:cBhvr additive="base" accumulate="none">
                                        <p:cTn id="211" dur="1" fill="hold">
                                          <p:stCondLst>
                                            <p:cond delay="2213"/>
                                          </p:stCondLst>
                                        </p:cTn>
                                        <p:tgtEl>
                                          <p:spTgt spid="68"/>
                                        </p:tgtEl>
                                        <p:attrNameLst>
                                          <p:attrName>style.visibility</p:attrName>
                                        </p:attrNameLst>
                                      </p:cBhvr>
                                      <p:to>
                                        <p:strVal val="hidden"/>
                                      </p:to>
                                    </p:set>
                                    <p:set>
                                      <p:cBhvr additive="base" accumulate="none">
                                        <p:cTn id="212" dur="2546" fill="hold">
                                          <p:stCondLst>
                                            <p:cond delay="0"/>
                                          </p:stCondLst>
                                        </p:cTn>
                                        <p:tgtEl>
                                          <p:spTgt spid="68"/>
                                        </p:tgtEl>
                                        <p:attrNameLst>
                                          <p:attrName/>
                                        </p:attrNameLst>
                                      </p:cBhvr>
                                      <p:to>
                                        <p:strVal val=""/>
                                      </p:to>
                                    </p:set>
                                  </p:childTnLst>
                                </p:cTn>
                              </p:par>
                              <p:par>
                                <p:cTn id="213" presetID="0" presetClass="path" presetSubtype="0" repeatCount="indefinite" fill="hold" grpId="1" nodeType="withEffect">
                                  <p:stCondLst>
                                    <p:cond delay="0"/>
                                  </p:stCondLst>
                                  <p:childTnLst>
                                    <p:animMotion origin="layout" path="M 1.45833E-6 1.48148E-6 C 0.07604 -0.05301 0.06667 -0.19607 0.09635 -0.33519 " pathEditMode="relative" rAng="0" ptsTypes="AA">
                                      <p:cBhvr>
                                        <p:cTn id="214" dur="3347" fill="hold"/>
                                        <p:tgtEl>
                                          <p:spTgt spid="68"/>
                                        </p:tgtEl>
                                        <p:attrNameLst>
                                          <p:attrName>ppt_x</p:attrName>
                                          <p:attrName>ppt_y</p:attrName>
                                        </p:attrNameLst>
                                      </p:cBhvr>
                                      <p:rCtr x="4818" y="-16759"/>
                                    </p:animMotion>
                                  </p:childTnLst>
                                </p:cTn>
                              </p:par>
                              <p:par>
                                <p:cTn id="215" presetID="10" presetClass="entr" presetSubtype="0" repeatCount="indefinite" fill="hold" grpId="0" nodeType="with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out" filter="fade">
                                      <p:cBhvr additive="base" accumulate="none">
                                        <p:cTn id="217" dur="345" fill="hold">
                                          <p:stCondLst>
                                            <p:cond delay="2417"/>
                                          </p:stCondLst>
                                        </p:cTn>
                                        <p:tgtEl>
                                          <p:spTgt spid="69"/>
                                        </p:tgtEl>
                                      </p:cBhvr>
                                    </p:animEffect>
                                    <p:animEffect transition="in" filter="fade">
                                      <p:cBhvr additive="base" accumulate="none">
                                        <p:cTn id="218" dur="345" fill="hold">
                                          <p:stCondLst>
                                            <p:cond delay="0"/>
                                          </p:stCondLst>
                                        </p:cTn>
                                        <p:tgtEl>
                                          <p:spTgt spid="69"/>
                                        </p:tgtEl>
                                      </p:cBhvr>
                                    </p:animEffect>
                                    <p:set>
                                      <p:cBhvr additive="base" accumulate="none">
                                        <p:cTn id="219" dur="1" fill="hold">
                                          <p:stCondLst>
                                            <p:cond delay="2761"/>
                                          </p:stCondLst>
                                        </p:cTn>
                                        <p:tgtEl>
                                          <p:spTgt spid="69"/>
                                        </p:tgtEl>
                                        <p:attrNameLst>
                                          <p:attrName>style.visibility</p:attrName>
                                        </p:attrNameLst>
                                      </p:cBhvr>
                                      <p:to>
                                        <p:strVal val="hidden"/>
                                      </p:to>
                                    </p:set>
                                    <p:set>
                                      <p:cBhvr additive="base" accumulate="none">
                                        <p:cTn id="220" dur="3177" fill="hold">
                                          <p:stCondLst>
                                            <p:cond delay="0"/>
                                          </p:stCondLst>
                                        </p:cTn>
                                        <p:tgtEl>
                                          <p:spTgt spid="69"/>
                                        </p:tgtEl>
                                        <p:attrNameLst>
                                          <p:attrName/>
                                        </p:attrNameLst>
                                      </p:cBhvr>
                                      <p:to>
                                        <p:strVal val=""/>
                                      </p:to>
                                    </p:set>
                                  </p:childTnLst>
                                </p:cTn>
                              </p:par>
                              <p:par>
                                <p:cTn id="221" presetID="0" presetClass="path" presetSubtype="0" repeatCount="indefinite" fill="hold" grpId="1" nodeType="withEffect">
                                  <p:stCondLst>
                                    <p:cond delay="0"/>
                                  </p:stCondLst>
                                  <p:childTnLst>
                                    <p:animMotion origin="layout" path="M 3.54167E-6 -3.7037E-6 C 0.0332 -0.23611 0.0431 -0.23703 0.13763 -0.34768 " pathEditMode="relative" rAng="0" ptsTypes="AA">
                                      <p:cBhvr>
                                        <p:cTn id="222" dur="3510" fill="hold"/>
                                        <p:tgtEl>
                                          <p:spTgt spid="69"/>
                                        </p:tgtEl>
                                        <p:attrNameLst>
                                          <p:attrName>ppt_x</p:attrName>
                                          <p:attrName>ppt_y</p:attrName>
                                        </p:attrNameLst>
                                      </p:cBhvr>
                                      <p:rCtr x="6875" y="-17384"/>
                                    </p:animMotion>
                                  </p:childTnLst>
                                </p:cTn>
                              </p:par>
                              <p:par>
                                <p:cTn id="223" presetID="10" presetClass="entr" presetSubtype="0" repeatCount="indefinite" fill="hold" grpId="0" nodeType="with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out" filter="fade">
                                      <p:cBhvr additive="base" accumulate="none">
                                        <p:cTn id="225" dur="419" fill="hold">
                                          <p:stCondLst>
                                            <p:cond delay="2934"/>
                                          </p:stCondLst>
                                        </p:cTn>
                                        <p:tgtEl>
                                          <p:spTgt spid="70"/>
                                        </p:tgtEl>
                                      </p:cBhvr>
                                    </p:animEffect>
                                    <p:animEffect transition="in" filter="fade">
                                      <p:cBhvr additive="base" accumulate="none">
                                        <p:cTn id="226" dur="419" fill="hold">
                                          <p:stCondLst>
                                            <p:cond delay="0"/>
                                          </p:stCondLst>
                                        </p:cTn>
                                        <p:tgtEl>
                                          <p:spTgt spid="70"/>
                                        </p:tgtEl>
                                      </p:cBhvr>
                                    </p:animEffect>
                                    <p:set>
                                      <p:cBhvr additive="base" accumulate="none">
                                        <p:cTn id="227" dur="1" fill="hold">
                                          <p:stCondLst>
                                            <p:cond delay="3351"/>
                                          </p:stCondLst>
                                        </p:cTn>
                                        <p:tgtEl>
                                          <p:spTgt spid="70"/>
                                        </p:tgtEl>
                                        <p:attrNameLst>
                                          <p:attrName>style.visibility</p:attrName>
                                        </p:attrNameLst>
                                      </p:cBhvr>
                                      <p:to>
                                        <p:strVal val="hidden"/>
                                      </p:to>
                                    </p:set>
                                    <p:set>
                                      <p:cBhvr additive="base" accumulate="none">
                                        <p:cTn id="228" dur="3856" fill="hold">
                                          <p:stCondLst>
                                            <p:cond delay="0"/>
                                          </p:stCondLst>
                                        </p:cTn>
                                        <p:tgtEl>
                                          <p:spTgt spid="70"/>
                                        </p:tgtEl>
                                        <p:attrNameLst>
                                          <p:attrName/>
                                        </p:attrNameLst>
                                      </p:cBhvr>
                                      <p:to>
                                        <p:strVal val=""/>
                                      </p:to>
                                    </p:set>
                                  </p:childTnLst>
                                </p:cTn>
                              </p:par>
                              <p:par>
                                <p:cTn id="229" presetID="0" presetClass="path" presetSubtype="0" repeatCount="indefinite" fill="hold" grpId="1" nodeType="withEffect">
                                  <p:stCondLst>
                                    <p:cond delay="0"/>
                                  </p:stCondLst>
                                  <p:childTnLst>
                                    <p:animMotion origin="layout" path="M -2.5E-6 0 C 0.00143 -0.15486 -0.16406 -0.17778 -0.12565 -0.34954 " pathEditMode="relative" rAng="0" ptsTypes="AA">
                                      <p:cBhvr>
                                        <p:cTn id="230" dur="2662" fill="hold"/>
                                        <p:tgtEl>
                                          <p:spTgt spid="70"/>
                                        </p:tgtEl>
                                        <p:attrNameLst>
                                          <p:attrName>ppt_x</p:attrName>
                                          <p:attrName>ppt_y</p:attrName>
                                        </p:attrNameLst>
                                      </p:cBhvr>
                                      <p:rCtr x="-6576" y="-17477"/>
                                    </p:animMotion>
                                  </p:childTnLst>
                                </p:cTn>
                              </p:par>
                              <p:par>
                                <p:cTn id="231" presetID="10" presetClass="entr" presetSubtype="0" repeatCount="indefinite" fill="hold" grpId="0" nodeType="with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out" filter="fade">
                                      <p:cBhvr additive="base" accumulate="none">
                                        <p:cTn id="233" dur="426" fill="hold">
                                          <p:stCondLst>
                                            <p:cond delay="2983"/>
                                          </p:stCondLst>
                                        </p:cTn>
                                        <p:tgtEl>
                                          <p:spTgt spid="71"/>
                                        </p:tgtEl>
                                      </p:cBhvr>
                                    </p:animEffect>
                                    <p:animEffect transition="in" filter="fade">
                                      <p:cBhvr additive="base" accumulate="none">
                                        <p:cTn id="234" dur="426" fill="hold">
                                          <p:stCondLst>
                                            <p:cond delay="0"/>
                                          </p:stCondLst>
                                        </p:cTn>
                                        <p:tgtEl>
                                          <p:spTgt spid="71"/>
                                        </p:tgtEl>
                                      </p:cBhvr>
                                    </p:animEffect>
                                    <p:set>
                                      <p:cBhvr additive="base" accumulate="none">
                                        <p:cTn id="235" dur="1" fill="hold">
                                          <p:stCondLst>
                                            <p:cond delay="3408"/>
                                          </p:stCondLst>
                                        </p:cTn>
                                        <p:tgtEl>
                                          <p:spTgt spid="71"/>
                                        </p:tgtEl>
                                        <p:attrNameLst>
                                          <p:attrName>style.visibility</p:attrName>
                                        </p:attrNameLst>
                                      </p:cBhvr>
                                      <p:to>
                                        <p:strVal val="hidden"/>
                                      </p:to>
                                    </p:set>
                                    <p:set>
                                      <p:cBhvr additive="base" accumulate="none">
                                        <p:cTn id="236" dur="3921" fill="hold">
                                          <p:stCondLst>
                                            <p:cond delay="0"/>
                                          </p:stCondLst>
                                        </p:cTn>
                                        <p:tgtEl>
                                          <p:spTgt spid="71"/>
                                        </p:tgtEl>
                                        <p:attrNameLst>
                                          <p:attrName/>
                                        </p:attrNameLst>
                                      </p:cBhvr>
                                      <p:to>
                                        <p:strVal val=""/>
                                      </p:to>
                                    </p:set>
                                  </p:childTnLst>
                                </p:cTn>
                              </p:par>
                              <p:par>
                                <p:cTn id="237" presetID="0" presetClass="path" presetSubtype="0" repeatCount="indefinite" fill="hold" grpId="1" nodeType="withEffect">
                                  <p:stCondLst>
                                    <p:cond delay="0"/>
                                  </p:stCondLst>
                                  <p:childTnLst>
                                    <p:animMotion origin="layout" path="M -0.00013 2.22222E-6 C 0.06472 -0.13542 0.07709 -0.05139 0.13151 -0.18125 " pathEditMode="relative" rAng="0" ptsTypes="AA">
                                      <p:cBhvr>
                                        <p:cTn id="238" dur="2229" fill="hold"/>
                                        <p:tgtEl>
                                          <p:spTgt spid="71"/>
                                        </p:tgtEl>
                                        <p:attrNameLst>
                                          <p:attrName>ppt_x</p:attrName>
                                          <p:attrName>ppt_y</p:attrName>
                                        </p:attrNameLst>
                                      </p:cBhvr>
                                      <p:rCtr x="6576" y="-9074"/>
                                    </p:animMotion>
                                  </p:childTnLst>
                                </p:cTn>
                              </p:par>
                              <p:par>
                                <p:cTn id="239" presetID="10" presetClass="entr" presetSubtype="0" repeatCount="indefinite" fill="hold" grpId="0" nodeType="withEffect">
                                  <p:stCondLst>
                                    <p:cond delay="0"/>
                                  </p:stCondLst>
                                  <p:childTnLst>
                                    <p:set>
                                      <p:cBhvr>
                                        <p:cTn id="240" dur="1" fill="hold">
                                          <p:stCondLst>
                                            <p:cond delay="0"/>
                                          </p:stCondLst>
                                        </p:cTn>
                                        <p:tgtEl>
                                          <p:spTgt spid="72"/>
                                        </p:tgtEl>
                                        <p:attrNameLst>
                                          <p:attrName>style.visibility</p:attrName>
                                        </p:attrNameLst>
                                      </p:cBhvr>
                                      <p:to>
                                        <p:strVal val="visible"/>
                                      </p:to>
                                    </p:set>
                                    <p:animEffect transition="out" filter="fade">
                                      <p:cBhvr additive="base" accumulate="none">
                                        <p:cTn id="241" dur="336" fill="hold">
                                          <p:stCondLst>
                                            <p:cond delay="2355"/>
                                          </p:stCondLst>
                                        </p:cTn>
                                        <p:tgtEl>
                                          <p:spTgt spid="72"/>
                                        </p:tgtEl>
                                      </p:cBhvr>
                                    </p:animEffect>
                                    <p:animEffect transition="in" filter="fade">
                                      <p:cBhvr additive="base" accumulate="none">
                                        <p:cTn id="242" dur="336" fill="hold">
                                          <p:stCondLst>
                                            <p:cond delay="0"/>
                                          </p:stCondLst>
                                        </p:cTn>
                                        <p:tgtEl>
                                          <p:spTgt spid="72"/>
                                        </p:tgtEl>
                                      </p:cBhvr>
                                    </p:animEffect>
                                    <p:set>
                                      <p:cBhvr additive="base" accumulate="none">
                                        <p:cTn id="243" dur="1" fill="hold">
                                          <p:stCondLst>
                                            <p:cond delay="2690"/>
                                          </p:stCondLst>
                                        </p:cTn>
                                        <p:tgtEl>
                                          <p:spTgt spid="72"/>
                                        </p:tgtEl>
                                        <p:attrNameLst>
                                          <p:attrName>style.visibility</p:attrName>
                                        </p:attrNameLst>
                                      </p:cBhvr>
                                      <p:to>
                                        <p:strVal val="hidden"/>
                                      </p:to>
                                    </p:set>
                                    <p:set>
                                      <p:cBhvr additive="base" accumulate="none">
                                        <p:cTn id="244" dur="3095" fill="hold">
                                          <p:stCondLst>
                                            <p:cond delay="0"/>
                                          </p:stCondLst>
                                        </p:cTn>
                                        <p:tgtEl>
                                          <p:spTgt spid="72"/>
                                        </p:tgtEl>
                                        <p:attrNameLst>
                                          <p:attrName/>
                                        </p:attrNameLst>
                                      </p:cBhvr>
                                      <p:to>
                                        <p:strVal val=""/>
                                      </p:to>
                                    </p:set>
                                  </p:childTnLst>
                                </p:cTn>
                              </p:par>
                              <p:par>
                                <p:cTn id="245"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246" dur="3846" fill="hold"/>
                                        <p:tgtEl>
                                          <p:spTgt spid="72"/>
                                        </p:tgtEl>
                                        <p:attrNameLst>
                                          <p:attrName>ppt_x</p:attrName>
                                          <p:attrName>ppt_y</p:attrName>
                                        </p:attrNameLst>
                                      </p:cBhvr>
                                      <p:rCtr x="8138" y="-1852"/>
                                    </p:animMotion>
                                  </p:childTnLst>
                                </p:cTn>
                              </p:par>
                              <p:par>
                                <p:cTn id="247" presetID="10" presetClass="entr" presetSubtype="0" repeatCount="indefinite" fill="hold" grpId="0" nodeType="withEffect">
                                  <p:stCondLst>
                                    <p:cond delay="0"/>
                                  </p:stCondLst>
                                  <p:childTnLst>
                                    <p:set>
                                      <p:cBhvr>
                                        <p:cTn id="248" dur="1" fill="hold">
                                          <p:stCondLst>
                                            <p:cond delay="0"/>
                                          </p:stCondLst>
                                        </p:cTn>
                                        <p:tgtEl>
                                          <p:spTgt spid="73"/>
                                        </p:tgtEl>
                                        <p:attrNameLst>
                                          <p:attrName>style.visibility</p:attrName>
                                        </p:attrNameLst>
                                      </p:cBhvr>
                                      <p:to>
                                        <p:strVal val="visible"/>
                                      </p:to>
                                    </p:set>
                                    <p:animEffect transition="out" filter="fade">
                                      <p:cBhvr additive="base" accumulate="none">
                                        <p:cTn id="249" dur="364" fill="hold">
                                          <p:stCondLst>
                                            <p:cond delay="2545"/>
                                          </p:stCondLst>
                                        </p:cTn>
                                        <p:tgtEl>
                                          <p:spTgt spid="73"/>
                                        </p:tgtEl>
                                      </p:cBhvr>
                                    </p:animEffect>
                                    <p:animEffect transition="in" filter="fade">
                                      <p:cBhvr additive="base" accumulate="none">
                                        <p:cTn id="250" dur="364" fill="hold">
                                          <p:stCondLst>
                                            <p:cond delay="0"/>
                                          </p:stCondLst>
                                        </p:cTn>
                                        <p:tgtEl>
                                          <p:spTgt spid="73"/>
                                        </p:tgtEl>
                                      </p:cBhvr>
                                    </p:animEffect>
                                    <p:set>
                                      <p:cBhvr additive="base" accumulate="none">
                                        <p:cTn id="251" dur="1" fill="hold">
                                          <p:stCondLst>
                                            <p:cond delay="2907"/>
                                          </p:stCondLst>
                                        </p:cTn>
                                        <p:tgtEl>
                                          <p:spTgt spid="73"/>
                                        </p:tgtEl>
                                        <p:attrNameLst>
                                          <p:attrName>style.visibility</p:attrName>
                                        </p:attrNameLst>
                                      </p:cBhvr>
                                      <p:to>
                                        <p:strVal val="hidden"/>
                                      </p:to>
                                    </p:set>
                                    <p:set>
                                      <p:cBhvr additive="base" accumulate="none">
                                        <p:cTn id="252" dur="3345" fill="hold">
                                          <p:stCondLst>
                                            <p:cond delay="0"/>
                                          </p:stCondLst>
                                        </p:cTn>
                                        <p:tgtEl>
                                          <p:spTgt spid="73"/>
                                        </p:tgtEl>
                                        <p:attrNameLst>
                                          <p:attrName/>
                                        </p:attrNameLst>
                                      </p:cBhvr>
                                      <p:to>
                                        <p:strVal val=""/>
                                      </p:to>
                                    </p:set>
                                  </p:childTnLst>
                                </p:cTn>
                              </p:par>
                              <p:par>
                                <p:cTn id="253" presetID="0" presetClass="path" presetSubtype="0" repeatCount="indefinite" fill="hold" grpId="1" nodeType="withEffect">
                                  <p:stCondLst>
                                    <p:cond delay="0"/>
                                  </p:stCondLst>
                                  <p:childTnLst>
                                    <p:animMotion origin="layout" path="M -1.45833E-6 -3.7037E-7 C 0.1069 -0.07315 0.10586 -0.1625 0.1336 -0.2912 " pathEditMode="relative" rAng="0" ptsTypes="AA">
                                      <p:cBhvr>
                                        <p:cTn id="254" dur="3444" fill="hold"/>
                                        <p:tgtEl>
                                          <p:spTgt spid="73"/>
                                        </p:tgtEl>
                                        <p:attrNameLst>
                                          <p:attrName>ppt_x</p:attrName>
                                          <p:attrName>ppt_y</p:attrName>
                                        </p:attrNameLst>
                                      </p:cBhvr>
                                      <p:rCtr x="6680" y="-14560"/>
                                    </p:animMotion>
                                  </p:childTnLst>
                                </p:cTn>
                              </p:par>
                              <p:par>
                                <p:cTn id="255" presetID="10" presetClass="entr" presetSubtype="0" repeatCount="indefinite" fill="hold" grpId="0" nodeType="withEffect">
                                  <p:stCondLst>
                                    <p:cond delay="0"/>
                                  </p:stCondLst>
                                  <p:childTnLst>
                                    <p:set>
                                      <p:cBhvr>
                                        <p:cTn id="256" dur="1" fill="hold">
                                          <p:stCondLst>
                                            <p:cond delay="0"/>
                                          </p:stCondLst>
                                        </p:cTn>
                                        <p:tgtEl>
                                          <p:spTgt spid="74"/>
                                        </p:tgtEl>
                                        <p:attrNameLst>
                                          <p:attrName>style.visibility</p:attrName>
                                        </p:attrNameLst>
                                      </p:cBhvr>
                                      <p:to>
                                        <p:strVal val="visible"/>
                                      </p:to>
                                    </p:set>
                                    <p:animEffect transition="out" filter="fade">
                                      <p:cBhvr additive="base" accumulate="none">
                                        <p:cTn id="257" dur="250" fill="hold">
                                          <p:stCondLst>
                                            <p:cond delay="1750"/>
                                          </p:stCondLst>
                                        </p:cTn>
                                        <p:tgtEl>
                                          <p:spTgt spid="74"/>
                                        </p:tgtEl>
                                      </p:cBhvr>
                                    </p:animEffect>
                                    <p:animEffect transition="in" filter="fade">
                                      <p:cBhvr additive="base" accumulate="none">
                                        <p:cTn id="258" dur="250" fill="hold">
                                          <p:stCondLst>
                                            <p:cond delay="0"/>
                                          </p:stCondLst>
                                        </p:cTn>
                                        <p:tgtEl>
                                          <p:spTgt spid="74"/>
                                        </p:tgtEl>
                                      </p:cBhvr>
                                    </p:animEffect>
                                    <p:set>
                                      <p:cBhvr additive="base" accumulate="none">
                                        <p:cTn id="259" dur="1" fill="hold">
                                          <p:stCondLst>
                                            <p:cond delay="1999"/>
                                          </p:stCondLst>
                                        </p:cTn>
                                        <p:tgtEl>
                                          <p:spTgt spid="74"/>
                                        </p:tgtEl>
                                        <p:attrNameLst>
                                          <p:attrName>style.visibility</p:attrName>
                                        </p:attrNameLst>
                                      </p:cBhvr>
                                      <p:to>
                                        <p:strVal val="hidden"/>
                                      </p:to>
                                    </p:set>
                                    <p:set>
                                      <p:cBhvr additive="base" accumulate="none">
                                        <p:cTn id="260" dur="2300" fill="hold">
                                          <p:stCondLst>
                                            <p:cond delay="0"/>
                                          </p:stCondLst>
                                        </p:cTn>
                                        <p:tgtEl>
                                          <p:spTgt spid="74"/>
                                        </p:tgtEl>
                                        <p:attrNameLst>
                                          <p:attrName/>
                                        </p:attrNameLst>
                                      </p:cBhvr>
                                      <p:to>
                                        <p:strVal val=""/>
                                      </p:to>
                                    </p:set>
                                  </p:childTnLst>
                                </p:cTn>
                              </p:par>
                              <p:par>
                                <p:cTn id="261" presetID="0" presetClass="path" presetSubtype="0" repeatCount="indefinite" fill="hold" grpId="1" nodeType="withEffect">
                                  <p:stCondLst>
                                    <p:cond delay="0"/>
                                  </p:stCondLst>
                                  <p:childTnLst>
                                    <p:animMotion origin="layout" path="M 1.875E-6 4.44444E-6 C 0.07122 -0.04399 0.06237 -0.16274 0.0901 -0.27848 " pathEditMode="relative" rAng="0" ptsTypes="AA">
                                      <p:cBhvr>
                                        <p:cTn id="262" dur="2300" fill="hold"/>
                                        <p:tgtEl>
                                          <p:spTgt spid="74"/>
                                        </p:tgtEl>
                                        <p:attrNameLst>
                                          <p:attrName>ppt_x</p:attrName>
                                          <p:attrName>ppt_y</p:attrName>
                                        </p:attrNameLst>
                                      </p:cBhvr>
                                      <p:rCtr x="4505" y="-13935"/>
                                    </p:animMotion>
                                  </p:childTnLst>
                                </p:cTn>
                              </p:par>
                              <p:par>
                                <p:cTn id="263" presetID="10" presetClass="entr" presetSubtype="0" repeatCount="indefinite" fill="hold" grpId="0" nodeType="withEffect">
                                  <p:stCondLst>
                                    <p:cond delay="0"/>
                                  </p:stCondLst>
                                  <p:childTnLst>
                                    <p:set>
                                      <p:cBhvr>
                                        <p:cTn id="264" dur="1" fill="hold">
                                          <p:stCondLst>
                                            <p:cond delay="0"/>
                                          </p:stCondLst>
                                        </p:cTn>
                                        <p:tgtEl>
                                          <p:spTgt spid="75"/>
                                        </p:tgtEl>
                                        <p:attrNameLst>
                                          <p:attrName>style.visibility</p:attrName>
                                        </p:attrNameLst>
                                      </p:cBhvr>
                                      <p:to>
                                        <p:strVal val="visible"/>
                                      </p:to>
                                    </p:set>
                                    <p:animEffect transition="out" filter="fade">
                                      <p:cBhvr additive="base" accumulate="none">
                                        <p:cTn id="265" dur="250" fill="hold">
                                          <p:stCondLst>
                                            <p:cond delay="1750"/>
                                          </p:stCondLst>
                                        </p:cTn>
                                        <p:tgtEl>
                                          <p:spTgt spid="75"/>
                                        </p:tgtEl>
                                      </p:cBhvr>
                                    </p:animEffect>
                                    <p:animEffect transition="in" filter="fade">
                                      <p:cBhvr additive="base" accumulate="none">
                                        <p:cTn id="266" dur="250" fill="hold">
                                          <p:stCondLst>
                                            <p:cond delay="0"/>
                                          </p:stCondLst>
                                        </p:cTn>
                                        <p:tgtEl>
                                          <p:spTgt spid="75"/>
                                        </p:tgtEl>
                                      </p:cBhvr>
                                    </p:animEffect>
                                    <p:set>
                                      <p:cBhvr additive="base" accumulate="none">
                                        <p:cTn id="267" dur="1" fill="hold">
                                          <p:stCondLst>
                                            <p:cond delay="1999"/>
                                          </p:stCondLst>
                                        </p:cTn>
                                        <p:tgtEl>
                                          <p:spTgt spid="75"/>
                                        </p:tgtEl>
                                        <p:attrNameLst>
                                          <p:attrName>style.visibility</p:attrName>
                                        </p:attrNameLst>
                                      </p:cBhvr>
                                      <p:to>
                                        <p:strVal val="hidden"/>
                                      </p:to>
                                    </p:set>
                                    <p:set>
                                      <p:cBhvr additive="base" accumulate="none">
                                        <p:cTn id="268" dur="2300" fill="hold">
                                          <p:stCondLst>
                                            <p:cond delay="0"/>
                                          </p:stCondLst>
                                        </p:cTn>
                                        <p:tgtEl>
                                          <p:spTgt spid="75"/>
                                        </p:tgtEl>
                                        <p:attrNameLst>
                                          <p:attrName/>
                                        </p:attrNameLst>
                                      </p:cBhvr>
                                      <p:to>
                                        <p:strVal val=""/>
                                      </p:to>
                                    </p:set>
                                  </p:childTnLst>
                                </p:cTn>
                              </p:par>
                              <p:par>
                                <p:cTn id="269" presetID="0" presetClass="path" presetSubtype="0" repeatCount="indefinite" fill="hold" grpId="1" nodeType="withEffect">
                                  <p:stCondLst>
                                    <p:cond delay="0"/>
                                  </p:stCondLst>
                                  <p:childTnLst>
                                    <p:animMotion origin="layout" path="M -2.91667E-6 -1.11111E-6 C -0.01133 -0.10579 -0.06198 -0.18449 -0.00768 -0.31458 " pathEditMode="relative" rAng="0" ptsTypes="AA">
                                      <p:cBhvr>
                                        <p:cTn id="270" dur="2300" fill="hold"/>
                                        <p:tgtEl>
                                          <p:spTgt spid="75"/>
                                        </p:tgtEl>
                                        <p:attrNameLst>
                                          <p:attrName>ppt_x</p:attrName>
                                          <p:attrName>ppt_y</p:attrName>
                                        </p:attrNameLst>
                                      </p:cBhvr>
                                      <p:rCtr x="-1628" y="-15741"/>
                                    </p:animMotion>
                                  </p:childTnLst>
                                </p:cTn>
                              </p:par>
                              <p:par>
                                <p:cTn id="271" presetID="10" presetClass="entr" presetSubtype="0" repeatCount="indefinite" fill="hold" grpId="0" nodeType="withEffect">
                                  <p:stCondLst>
                                    <p:cond delay="0"/>
                                  </p:stCondLst>
                                  <p:childTnLst>
                                    <p:set>
                                      <p:cBhvr>
                                        <p:cTn id="272" dur="1" fill="hold">
                                          <p:stCondLst>
                                            <p:cond delay="0"/>
                                          </p:stCondLst>
                                        </p:cTn>
                                        <p:tgtEl>
                                          <p:spTgt spid="76"/>
                                        </p:tgtEl>
                                        <p:attrNameLst>
                                          <p:attrName>style.visibility</p:attrName>
                                        </p:attrNameLst>
                                      </p:cBhvr>
                                      <p:to>
                                        <p:strVal val="visible"/>
                                      </p:to>
                                    </p:set>
                                    <p:animEffect transition="out" filter="fade">
                                      <p:cBhvr additive="base" accumulate="none">
                                        <p:cTn id="273" dur="250" fill="hold">
                                          <p:stCondLst>
                                            <p:cond delay="1750"/>
                                          </p:stCondLst>
                                        </p:cTn>
                                        <p:tgtEl>
                                          <p:spTgt spid="76"/>
                                        </p:tgtEl>
                                      </p:cBhvr>
                                    </p:animEffect>
                                    <p:animEffect transition="in" filter="fade">
                                      <p:cBhvr additive="base" accumulate="none">
                                        <p:cTn id="274" dur="250" fill="hold">
                                          <p:stCondLst>
                                            <p:cond delay="0"/>
                                          </p:stCondLst>
                                        </p:cTn>
                                        <p:tgtEl>
                                          <p:spTgt spid="76"/>
                                        </p:tgtEl>
                                      </p:cBhvr>
                                    </p:animEffect>
                                    <p:set>
                                      <p:cBhvr additive="base" accumulate="none">
                                        <p:cTn id="275" dur="1" fill="hold">
                                          <p:stCondLst>
                                            <p:cond delay="1999"/>
                                          </p:stCondLst>
                                        </p:cTn>
                                        <p:tgtEl>
                                          <p:spTgt spid="76"/>
                                        </p:tgtEl>
                                        <p:attrNameLst>
                                          <p:attrName>style.visibility</p:attrName>
                                        </p:attrNameLst>
                                      </p:cBhvr>
                                      <p:to>
                                        <p:strVal val="hidden"/>
                                      </p:to>
                                    </p:set>
                                    <p:set>
                                      <p:cBhvr additive="base" accumulate="none">
                                        <p:cTn id="276" dur="2300" fill="hold">
                                          <p:stCondLst>
                                            <p:cond delay="0"/>
                                          </p:stCondLst>
                                        </p:cTn>
                                        <p:tgtEl>
                                          <p:spTgt spid="76"/>
                                        </p:tgtEl>
                                        <p:attrNameLst>
                                          <p:attrName/>
                                        </p:attrNameLst>
                                      </p:cBhvr>
                                      <p:to>
                                        <p:strVal val=""/>
                                      </p:to>
                                    </p:set>
                                  </p:childTnLst>
                                </p:cTn>
                              </p:par>
                              <p:par>
                                <p:cTn id="277" presetID="0" presetClass="path" presetSubtype="0" repeatCount="indefinite" fill="hold" grpId="1" nodeType="withEffect">
                                  <p:stCondLst>
                                    <p:cond delay="0"/>
                                  </p:stCondLst>
                                  <p:childTnLst>
                                    <p:animMotion origin="layout" path="M -0.00013 1.85185E-6 C 0.06472 -0.13542 0.07709 -0.05139 0.13151 -0.18125 " pathEditMode="relative" rAng="0" ptsTypes="AA">
                                      <p:cBhvr>
                                        <p:cTn id="278" dur="2300" fill="hold"/>
                                        <p:tgtEl>
                                          <p:spTgt spid="76"/>
                                        </p:tgtEl>
                                        <p:attrNameLst>
                                          <p:attrName>ppt_x</p:attrName>
                                          <p:attrName>ppt_y</p:attrName>
                                        </p:attrNameLst>
                                      </p:cBhvr>
                                      <p:rCtr x="6576" y="-9074"/>
                                    </p:animMotion>
                                  </p:childTnLst>
                                </p:cTn>
                              </p:par>
                              <p:par>
                                <p:cTn id="279" presetID="10" presetClass="entr" presetSubtype="0" repeatCount="indefinite" fill="hold" grpId="0" nodeType="withEffect">
                                  <p:stCondLst>
                                    <p:cond delay="0"/>
                                  </p:stCondLst>
                                  <p:childTnLst>
                                    <p:set>
                                      <p:cBhvr>
                                        <p:cTn id="280" dur="1" fill="hold">
                                          <p:stCondLst>
                                            <p:cond delay="0"/>
                                          </p:stCondLst>
                                        </p:cTn>
                                        <p:tgtEl>
                                          <p:spTgt spid="77"/>
                                        </p:tgtEl>
                                        <p:attrNameLst>
                                          <p:attrName>style.visibility</p:attrName>
                                        </p:attrNameLst>
                                      </p:cBhvr>
                                      <p:to>
                                        <p:strVal val="visible"/>
                                      </p:to>
                                    </p:set>
                                    <p:animEffect transition="out" filter="fade">
                                      <p:cBhvr additive="base" accumulate="none">
                                        <p:cTn id="281" dur="250" fill="hold">
                                          <p:stCondLst>
                                            <p:cond delay="1750"/>
                                          </p:stCondLst>
                                        </p:cTn>
                                        <p:tgtEl>
                                          <p:spTgt spid="77"/>
                                        </p:tgtEl>
                                      </p:cBhvr>
                                    </p:animEffect>
                                    <p:animEffect transition="in" filter="fade">
                                      <p:cBhvr additive="base" accumulate="none">
                                        <p:cTn id="282" dur="250" fill="hold">
                                          <p:stCondLst>
                                            <p:cond delay="0"/>
                                          </p:stCondLst>
                                        </p:cTn>
                                        <p:tgtEl>
                                          <p:spTgt spid="77"/>
                                        </p:tgtEl>
                                      </p:cBhvr>
                                    </p:animEffect>
                                    <p:set>
                                      <p:cBhvr additive="base" accumulate="none">
                                        <p:cTn id="283" dur="1" fill="hold">
                                          <p:stCondLst>
                                            <p:cond delay="1999"/>
                                          </p:stCondLst>
                                        </p:cTn>
                                        <p:tgtEl>
                                          <p:spTgt spid="77"/>
                                        </p:tgtEl>
                                        <p:attrNameLst>
                                          <p:attrName>style.visibility</p:attrName>
                                        </p:attrNameLst>
                                      </p:cBhvr>
                                      <p:to>
                                        <p:strVal val="hidden"/>
                                      </p:to>
                                    </p:set>
                                    <p:set>
                                      <p:cBhvr additive="base" accumulate="none">
                                        <p:cTn id="284" dur="2300" fill="hold">
                                          <p:stCondLst>
                                            <p:cond delay="0"/>
                                          </p:stCondLst>
                                        </p:cTn>
                                        <p:tgtEl>
                                          <p:spTgt spid="77"/>
                                        </p:tgtEl>
                                        <p:attrNameLst>
                                          <p:attrName/>
                                        </p:attrNameLst>
                                      </p:cBhvr>
                                      <p:to>
                                        <p:strVal val=""/>
                                      </p:to>
                                    </p:set>
                                  </p:childTnLst>
                                </p:cTn>
                              </p:par>
                              <p:par>
                                <p:cTn id="285"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286" dur="2300" fill="hold"/>
                                        <p:tgtEl>
                                          <p:spTgt spid="77"/>
                                        </p:tgtEl>
                                        <p:attrNameLst>
                                          <p:attrName>ppt_x</p:attrName>
                                          <p:attrName>ppt_y</p:attrName>
                                        </p:attrNameLst>
                                      </p:cBhvr>
                                      <p:rCtr x="9922" y="-7060"/>
                                    </p:animMotion>
                                  </p:childTnLst>
                                </p:cTn>
                              </p:par>
                              <p:par>
                                <p:cTn id="287" presetID="10" presetClass="entr" presetSubtype="0" repeatCount="indefinite" fill="hold" grpId="0" nodeType="withEffect">
                                  <p:stCondLst>
                                    <p:cond delay="0"/>
                                  </p:stCondLst>
                                  <p:childTnLst>
                                    <p:set>
                                      <p:cBhvr>
                                        <p:cTn id="288" dur="1" fill="hold">
                                          <p:stCondLst>
                                            <p:cond delay="0"/>
                                          </p:stCondLst>
                                        </p:cTn>
                                        <p:tgtEl>
                                          <p:spTgt spid="78"/>
                                        </p:tgtEl>
                                        <p:attrNameLst>
                                          <p:attrName>style.visibility</p:attrName>
                                        </p:attrNameLst>
                                      </p:cBhvr>
                                      <p:to>
                                        <p:strVal val="visible"/>
                                      </p:to>
                                    </p:set>
                                    <p:animEffect transition="out" filter="fade">
                                      <p:cBhvr additive="base" accumulate="none">
                                        <p:cTn id="289" dur="250" fill="hold">
                                          <p:stCondLst>
                                            <p:cond delay="1750"/>
                                          </p:stCondLst>
                                        </p:cTn>
                                        <p:tgtEl>
                                          <p:spTgt spid="78"/>
                                        </p:tgtEl>
                                      </p:cBhvr>
                                    </p:animEffect>
                                    <p:animEffect transition="in" filter="fade">
                                      <p:cBhvr additive="base" accumulate="none">
                                        <p:cTn id="290" dur="250" fill="hold">
                                          <p:stCondLst>
                                            <p:cond delay="0"/>
                                          </p:stCondLst>
                                        </p:cTn>
                                        <p:tgtEl>
                                          <p:spTgt spid="78"/>
                                        </p:tgtEl>
                                      </p:cBhvr>
                                    </p:animEffect>
                                    <p:set>
                                      <p:cBhvr additive="base" accumulate="none">
                                        <p:cTn id="291" dur="1" fill="hold">
                                          <p:stCondLst>
                                            <p:cond delay="1999"/>
                                          </p:stCondLst>
                                        </p:cTn>
                                        <p:tgtEl>
                                          <p:spTgt spid="78"/>
                                        </p:tgtEl>
                                        <p:attrNameLst>
                                          <p:attrName>style.visibility</p:attrName>
                                        </p:attrNameLst>
                                      </p:cBhvr>
                                      <p:to>
                                        <p:strVal val="hidden"/>
                                      </p:to>
                                    </p:set>
                                    <p:set>
                                      <p:cBhvr additive="base" accumulate="none">
                                        <p:cTn id="292" dur="2300" fill="hold">
                                          <p:stCondLst>
                                            <p:cond delay="0"/>
                                          </p:stCondLst>
                                        </p:cTn>
                                        <p:tgtEl>
                                          <p:spTgt spid="78"/>
                                        </p:tgtEl>
                                        <p:attrNameLst>
                                          <p:attrName/>
                                        </p:attrNameLst>
                                      </p:cBhvr>
                                      <p:to>
                                        <p:strVal val=""/>
                                      </p:to>
                                    </p:set>
                                  </p:childTnLst>
                                </p:cTn>
                              </p:par>
                              <p:par>
                                <p:cTn id="29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294" dur="2300" fill="hold"/>
                                        <p:tgtEl>
                                          <p:spTgt spid="78"/>
                                        </p:tgtEl>
                                        <p:attrNameLst>
                                          <p:attrName>ppt_x</p:attrName>
                                          <p:attrName>ppt_y</p:attrName>
                                        </p:attrNameLst>
                                      </p:cBhvr>
                                      <p:rCtr x="8138" y="-1852"/>
                                    </p:animMotion>
                                  </p:childTnLst>
                                </p:cTn>
                              </p:par>
                              <p:par>
                                <p:cTn id="295" presetID="10" presetClass="entr" presetSubtype="0" repeatCount="indefinite" fill="hold" grpId="0" nodeType="withEffect">
                                  <p:stCondLst>
                                    <p:cond delay="0"/>
                                  </p:stCondLst>
                                  <p:childTnLst>
                                    <p:set>
                                      <p:cBhvr>
                                        <p:cTn id="296" dur="1" fill="hold">
                                          <p:stCondLst>
                                            <p:cond delay="0"/>
                                          </p:stCondLst>
                                        </p:cTn>
                                        <p:tgtEl>
                                          <p:spTgt spid="79"/>
                                        </p:tgtEl>
                                        <p:attrNameLst>
                                          <p:attrName>style.visibility</p:attrName>
                                        </p:attrNameLst>
                                      </p:cBhvr>
                                      <p:to>
                                        <p:strVal val="visible"/>
                                      </p:to>
                                    </p:set>
                                    <p:animEffect transition="out" filter="fade">
                                      <p:cBhvr additive="base" accumulate="none">
                                        <p:cTn id="297" dur="250" fill="hold">
                                          <p:stCondLst>
                                            <p:cond delay="1750"/>
                                          </p:stCondLst>
                                        </p:cTn>
                                        <p:tgtEl>
                                          <p:spTgt spid="79"/>
                                        </p:tgtEl>
                                      </p:cBhvr>
                                    </p:animEffect>
                                    <p:animEffect transition="in" filter="fade">
                                      <p:cBhvr additive="base" accumulate="none">
                                        <p:cTn id="298" dur="250" fill="hold">
                                          <p:stCondLst>
                                            <p:cond delay="0"/>
                                          </p:stCondLst>
                                        </p:cTn>
                                        <p:tgtEl>
                                          <p:spTgt spid="79"/>
                                        </p:tgtEl>
                                      </p:cBhvr>
                                    </p:animEffect>
                                    <p:set>
                                      <p:cBhvr additive="base" accumulate="none">
                                        <p:cTn id="299" dur="1" fill="hold">
                                          <p:stCondLst>
                                            <p:cond delay="1999"/>
                                          </p:stCondLst>
                                        </p:cTn>
                                        <p:tgtEl>
                                          <p:spTgt spid="79"/>
                                        </p:tgtEl>
                                        <p:attrNameLst>
                                          <p:attrName>style.visibility</p:attrName>
                                        </p:attrNameLst>
                                      </p:cBhvr>
                                      <p:to>
                                        <p:strVal val="hidden"/>
                                      </p:to>
                                    </p:set>
                                    <p:set>
                                      <p:cBhvr additive="base" accumulate="none">
                                        <p:cTn id="300" dur="2300" fill="hold">
                                          <p:stCondLst>
                                            <p:cond delay="0"/>
                                          </p:stCondLst>
                                        </p:cTn>
                                        <p:tgtEl>
                                          <p:spTgt spid="79"/>
                                        </p:tgtEl>
                                        <p:attrNameLst>
                                          <p:attrName/>
                                        </p:attrNameLst>
                                      </p:cBhvr>
                                      <p:to>
                                        <p:strVal val=""/>
                                      </p:to>
                                    </p:set>
                                  </p:childTnLst>
                                </p:cTn>
                              </p:par>
                              <p:par>
                                <p:cTn id="301" presetID="0" presetClass="path" presetSubtype="0" repeatCount="indefinite" fill="hold" grpId="1" nodeType="withEffect">
                                  <p:stCondLst>
                                    <p:cond delay="0"/>
                                  </p:stCondLst>
                                  <p:childTnLst>
                                    <p:animMotion origin="layout" path="M -3.125E-6 -2.96296E-6 C 0.00378 -0.22477 0.15391 -0.14305 0.13373 -0.2912 " pathEditMode="relative" rAng="0" ptsTypes="AA">
                                      <p:cBhvr>
                                        <p:cTn id="302" dur="2300" fill="hold"/>
                                        <p:tgtEl>
                                          <p:spTgt spid="79"/>
                                        </p:tgtEl>
                                        <p:attrNameLst>
                                          <p:attrName>ppt_x</p:attrName>
                                          <p:attrName>ppt_y</p:attrName>
                                        </p:attrNameLst>
                                      </p:cBhvr>
                                      <p:rCtr x="6771" y="-14560"/>
                                    </p:animMotion>
                                  </p:childTnLst>
                                </p:cTn>
                              </p:par>
                              <p:par>
                                <p:cTn id="303" presetID="10" presetClass="entr" presetSubtype="0" repeatCount="indefinite" fill="hold" grpId="0" nodeType="withEffect">
                                  <p:stCondLst>
                                    <p:cond delay="0"/>
                                  </p:stCondLst>
                                  <p:childTnLst>
                                    <p:set>
                                      <p:cBhvr>
                                        <p:cTn id="304" dur="1" fill="hold">
                                          <p:stCondLst>
                                            <p:cond delay="0"/>
                                          </p:stCondLst>
                                        </p:cTn>
                                        <p:tgtEl>
                                          <p:spTgt spid="80"/>
                                        </p:tgtEl>
                                        <p:attrNameLst>
                                          <p:attrName>style.visibility</p:attrName>
                                        </p:attrNameLst>
                                      </p:cBhvr>
                                      <p:to>
                                        <p:strVal val="visible"/>
                                      </p:to>
                                    </p:set>
                                    <p:animEffect transition="out" filter="fade">
                                      <p:cBhvr additive="base" accumulate="none">
                                        <p:cTn id="305" dur="250" fill="hold">
                                          <p:stCondLst>
                                            <p:cond delay="1750"/>
                                          </p:stCondLst>
                                        </p:cTn>
                                        <p:tgtEl>
                                          <p:spTgt spid="80"/>
                                        </p:tgtEl>
                                      </p:cBhvr>
                                    </p:animEffect>
                                    <p:animEffect transition="in" filter="fade">
                                      <p:cBhvr additive="base" accumulate="none">
                                        <p:cTn id="306" dur="250" fill="hold">
                                          <p:stCondLst>
                                            <p:cond delay="0"/>
                                          </p:stCondLst>
                                        </p:cTn>
                                        <p:tgtEl>
                                          <p:spTgt spid="80"/>
                                        </p:tgtEl>
                                      </p:cBhvr>
                                    </p:animEffect>
                                    <p:set>
                                      <p:cBhvr additive="base" accumulate="none">
                                        <p:cTn id="307" dur="1" fill="hold">
                                          <p:stCondLst>
                                            <p:cond delay="1999"/>
                                          </p:stCondLst>
                                        </p:cTn>
                                        <p:tgtEl>
                                          <p:spTgt spid="80"/>
                                        </p:tgtEl>
                                        <p:attrNameLst>
                                          <p:attrName>style.visibility</p:attrName>
                                        </p:attrNameLst>
                                      </p:cBhvr>
                                      <p:to>
                                        <p:strVal val="hidden"/>
                                      </p:to>
                                    </p:set>
                                    <p:set>
                                      <p:cBhvr additive="base" accumulate="none">
                                        <p:cTn id="308" dur="2300" fill="hold">
                                          <p:stCondLst>
                                            <p:cond delay="0"/>
                                          </p:stCondLst>
                                        </p:cTn>
                                        <p:tgtEl>
                                          <p:spTgt spid="80"/>
                                        </p:tgtEl>
                                        <p:attrNameLst>
                                          <p:attrName/>
                                        </p:attrNameLst>
                                      </p:cBhvr>
                                      <p:to>
                                        <p:strVal val=""/>
                                      </p:to>
                                    </p:set>
                                  </p:childTnLst>
                                </p:cTn>
                              </p:par>
                              <p:par>
                                <p:cTn id="309" presetID="0" presetClass="path" presetSubtype="0" repeatCount="indefinite" fill="hold" grpId="1" nodeType="withEffect">
                                  <p:stCondLst>
                                    <p:cond delay="0"/>
                                  </p:stCondLst>
                                  <p:childTnLst>
                                    <p:animMotion origin="layout" path="M 8.33333E-7 4.44444E-6 C 0.03229 -0.19769 0.04193 -0.19838 0.13359 -0.29121 " pathEditMode="relative" rAng="0" ptsTypes="AA">
                                      <p:cBhvr>
                                        <p:cTn id="310" dur="2300" fill="hold"/>
                                        <p:tgtEl>
                                          <p:spTgt spid="80"/>
                                        </p:tgtEl>
                                        <p:attrNameLst>
                                          <p:attrName>ppt_x</p:attrName>
                                          <p:attrName>ppt_y</p:attrName>
                                        </p:attrNameLst>
                                      </p:cBhvr>
                                      <p:rCtr x="6680" y="-14560"/>
                                    </p:animMotion>
                                  </p:childTnLst>
                                </p:cTn>
                              </p:par>
                              <p:par>
                                <p:cTn id="311" presetID="10" presetClass="entr" presetSubtype="0" repeatCount="indefinite" fill="hold" grpId="0" nodeType="withEffect">
                                  <p:stCondLst>
                                    <p:cond delay="0"/>
                                  </p:stCondLst>
                                  <p:childTnLst>
                                    <p:set>
                                      <p:cBhvr>
                                        <p:cTn id="312" dur="1" fill="hold">
                                          <p:stCondLst>
                                            <p:cond delay="0"/>
                                          </p:stCondLst>
                                        </p:cTn>
                                        <p:tgtEl>
                                          <p:spTgt spid="81"/>
                                        </p:tgtEl>
                                        <p:attrNameLst>
                                          <p:attrName>style.visibility</p:attrName>
                                        </p:attrNameLst>
                                      </p:cBhvr>
                                      <p:to>
                                        <p:strVal val="visible"/>
                                      </p:to>
                                    </p:set>
                                    <p:animEffect transition="out" filter="fade">
                                      <p:cBhvr additive="base" accumulate="none">
                                        <p:cTn id="313" dur="250" fill="hold">
                                          <p:stCondLst>
                                            <p:cond delay="1750"/>
                                          </p:stCondLst>
                                        </p:cTn>
                                        <p:tgtEl>
                                          <p:spTgt spid="81"/>
                                        </p:tgtEl>
                                      </p:cBhvr>
                                    </p:animEffect>
                                    <p:animEffect transition="in" filter="fade">
                                      <p:cBhvr additive="base" accumulate="none">
                                        <p:cTn id="314" dur="250" fill="hold">
                                          <p:stCondLst>
                                            <p:cond delay="0"/>
                                          </p:stCondLst>
                                        </p:cTn>
                                        <p:tgtEl>
                                          <p:spTgt spid="81"/>
                                        </p:tgtEl>
                                      </p:cBhvr>
                                    </p:animEffect>
                                    <p:set>
                                      <p:cBhvr additive="base" accumulate="none">
                                        <p:cTn id="315" dur="1" fill="hold">
                                          <p:stCondLst>
                                            <p:cond delay="1999"/>
                                          </p:stCondLst>
                                        </p:cTn>
                                        <p:tgtEl>
                                          <p:spTgt spid="81"/>
                                        </p:tgtEl>
                                        <p:attrNameLst>
                                          <p:attrName>style.visibility</p:attrName>
                                        </p:attrNameLst>
                                      </p:cBhvr>
                                      <p:to>
                                        <p:strVal val="hidden"/>
                                      </p:to>
                                    </p:set>
                                    <p:set>
                                      <p:cBhvr additive="base" accumulate="none">
                                        <p:cTn id="316" dur="2300" fill="hold">
                                          <p:stCondLst>
                                            <p:cond delay="0"/>
                                          </p:stCondLst>
                                        </p:cTn>
                                        <p:tgtEl>
                                          <p:spTgt spid="81"/>
                                        </p:tgtEl>
                                        <p:attrNameLst>
                                          <p:attrName/>
                                        </p:attrNameLst>
                                      </p:cBhvr>
                                      <p:to>
                                        <p:strVal val=""/>
                                      </p:to>
                                    </p:set>
                                  </p:childTnLst>
                                </p:cTn>
                              </p:par>
                              <p:par>
                                <p:cTn id="317" presetID="0" presetClass="path" presetSubtype="0" repeatCount="indefinite" fill="hold" grpId="1" nodeType="withEffect">
                                  <p:stCondLst>
                                    <p:cond delay="0"/>
                                  </p:stCondLst>
                                  <p:childTnLst>
                                    <p:animMotion origin="layout" path="M 2.5E-6 -1.11111E-6 C 0.10703 -0.07315 0.10599 -0.1625 0.13359 -0.2912 " pathEditMode="relative" rAng="0" ptsTypes="AA">
                                      <p:cBhvr>
                                        <p:cTn id="318" dur="2300" fill="hold"/>
                                        <p:tgtEl>
                                          <p:spTgt spid="81"/>
                                        </p:tgtEl>
                                        <p:attrNameLst>
                                          <p:attrName>ppt_x</p:attrName>
                                          <p:attrName>ppt_y</p:attrName>
                                        </p:attrNameLst>
                                      </p:cBhvr>
                                      <p:rCtr x="6680" y="-14560"/>
                                    </p:animMotion>
                                  </p:childTnLst>
                                </p:cTn>
                              </p:par>
                              <p:par>
                                <p:cTn id="319" presetID="10" presetClass="entr" presetSubtype="0" repeatCount="indefinite" fill="hold" grpId="0" nodeType="withEffect">
                                  <p:stCondLst>
                                    <p:cond delay="0"/>
                                  </p:stCondLst>
                                  <p:childTnLst>
                                    <p:set>
                                      <p:cBhvr>
                                        <p:cTn id="320" dur="1" fill="hold">
                                          <p:stCondLst>
                                            <p:cond delay="0"/>
                                          </p:stCondLst>
                                        </p:cTn>
                                        <p:tgtEl>
                                          <p:spTgt spid="82"/>
                                        </p:tgtEl>
                                        <p:attrNameLst>
                                          <p:attrName>style.visibility</p:attrName>
                                        </p:attrNameLst>
                                      </p:cBhvr>
                                      <p:to>
                                        <p:strVal val="visible"/>
                                      </p:to>
                                    </p:set>
                                    <p:animEffect transition="out" filter="fade">
                                      <p:cBhvr additive="base" accumulate="none">
                                        <p:cTn id="321" dur="250" fill="hold">
                                          <p:stCondLst>
                                            <p:cond delay="1750"/>
                                          </p:stCondLst>
                                        </p:cTn>
                                        <p:tgtEl>
                                          <p:spTgt spid="82"/>
                                        </p:tgtEl>
                                      </p:cBhvr>
                                    </p:animEffect>
                                    <p:animEffect transition="in" filter="fade">
                                      <p:cBhvr additive="base" accumulate="none">
                                        <p:cTn id="322" dur="250" fill="hold">
                                          <p:stCondLst>
                                            <p:cond delay="0"/>
                                          </p:stCondLst>
                                        </p:cTn>
                                        <p:tgtEl>
                                          <p:spTgt spid="82"/>
                                        </p:tgtEl>
                                      </p:cBhvr>
                                    </p:animEffect>
                                    <p:set>
                                      <p:cBhvr additive="base" accumulate="none">
                                        <p:cTn id="323" dur="1" fill="hold">
                                          <p:stCondLst>
                                            <p:cond delay="1999"/>
                                          </p:stCondLst>
                                        </p:cTn>
                                        <p:tgtEl>
                                          <p:spTgt spid="82"/>
                                        </p:tgtEl>
                                        <p:attrNameLst>
                                          <p:attrName>style.visibility</p:attrName>
                                        </p:attrNameLst>
                                      </p:cBhvr>
                                      <p:to>
                                        <p:strVal val="hidden"/>
                                      </p:to>
                                    </p:set>
                                    <p:set>
                                      <p:cBhvr additive="base" accumulate="none">
                                        <p:cTn id="324" dur="2300" fill="hold">
                                          <p:stCondLst>
                                            <p:cond delay="0"/>
                                          </p:stCondLst>
                                        </p:cTn>
                                        <p:tgtEl>
                                          <p:spTgt spid="82"/>
                                        </p:tgtEl>
                                        <p:attrNameLst>
                                          <p:attrName/>
                                        </p:attrNameLst>
                                      </p:cBhvr>
                                      <p:to>
                                        <p:strVal val=""/>
                                      </p:to>
                                    </p:set>
                                  </p:childTnLst>
                                </p:cTn>
                              </p:par>
                              <p:par>
                                <p:cTn id="325" presetID="0" presetClass="path" presetSubtype="0" repeatCount="indefinite" fill="hold" grpId="1" nodeType="withEffect">
                                  <p:stCondLst>
                                    <p:cond delay="0"/>
                                  </p:stCondLst>
                                  <p:childTnLst>
                                    <p:animMotion origin="layout" path="M 8.33333E-7 7.40741E-7 C 0.00104 -0.11574 -0.11797 -0.13287 -0.09037 -0.26157 " pathEditMode="relative" rAng="0" ptsTypes="AA">
                                      <p:cBhvr>
                                        <p:cTn id="326" dur="2300" fill="hold"/>
                                        <p:tgtEl>
                                          <p:spTgt spid="82"/>
                                        </p:tgtEl>
                                        <p:attrNameLst>
                                          <p:attrName>ppt_x</p:attrName>
                                          <p:attrName>ppt_y</p:attrName>
                                        </p:attrNameLst>
                                      </p:cBhvr>
                                      <p:rCtr x="-4727" y="-13079"/>
                                    </p:animMotion>
                                  </p:childTnLst>
                                </p:cTn>
                              </p:par>
                              <p:par>
                                <p:cTn id="327" presetID="10" presetClass="entr" presetSubtype="0" repeatCount="indefinite" fill="hold" grpId="0" nodeType="withEffect">
                                  <p:stCondLst>
                                    <p:cond delay="0"/>
                                  </p:stCondLst>
                                  <p:childTnLst>
                                    <p:set>
                                      <p:cBhvr>
                                        <p:cTn id="328" dur="1" fill="hold">
                                          <p:stCondLst>
                                            <p:cond delay="0"/>
                                          </p:stCondLst>
                                        </p:cTn>
                                        <p:tgtEl>
                                          <p:spTgt spid="84"/>
                                        </p:tgtEl>
                                        <p:attrNameLst>
                                          <p:attrName>style.visibility</p:attrName>
                                        </p:attrNameLst>
                                      </p:cBhvr>
                                      <p:to>
                                        <p:strVal val="visible"/>
                                      </p:to>
                                    </p:set>
                                    <p:animEffect transition="out" filter="fade">
                                      <p:cBhvr additive="base" accumulate="none">
                                        <p:cTn id="329" dur="316" fill="hold">
                                          <p:stCondLst>
                                            <p:cond delay="2213"/>
                                          </p:stCondLst>
                                        </p:cTn>
                                        <p:tgtEl>
                                          <p:spTgt spid="84"/>
                                        </p:tgtEl>
                                      </p:cBhvr>
                                    </p:animEffect>
                                    <p:animEffect transition="in" filter="fade">
                                      <p:cBhvr additive="base" accumulate="none">
                                        <p:cTn id="330" dur="316" fill="hold">
                                          <p:stCondLst>
                                            <p:cond delay="0"/>
                                          </p:stCondLst>
                                        </p:cTn>
                                        <p:tgtEl>
                                          <p:spTgt spid="84"/>
                                        </p:tgtEl>
                                      </p:cBhvr>
                                    </p:animEffect>
                                    <p:set>
                                      <p:cBhvr additive="base" accumulate="none">
                                        <p:cTn id="331" dur="1" fill="hold">
                                          <p:stCondLst>
                                            <p:cond delay="2528"/>
                                          </p:stCondLst>
                                        </p:cTn>
                                        <p:tgtEl>
                                          <p:spTgt spid="84"/>
                                        </p:tgtEl>
                                        <p:attrNameLst>
                                          <p:attrName>style.visibility</p:attrName>
                                        </p:attrNameLst>
                                      </p:cBhvr>
                                      <p:to>
                                        <p:strVal val="hidden"/>
                                      </p:to>
                                    </p:set>
                                    <p:set>
                                      <p:cBhvr additive="base" accumulate="none">
                                        <p:cTn id="332" dur="2908" fill="hold">
                                          <p:stCondLst>
                                            <p:cond delay="0"/>
                                          </p:stCondLst>
                                        </p:cTn>
                                        <p:tgtEl>
                                          <p:spTgt spid="84"/>
                                        </p:tgtEl>
                                        <p:attrNameLst>
                                          <p:attrName/>
                                        </p:attrNameLst>
                                      </p:cBhvr>
                                      <p:to>
                                        <p:strVal val=""/>
                                      </p:to>
                                    </p:set>
                                  </p:childTnLst>
                                </p:cTn>
                              </p:par>
                              <p:par>
                                <p:cTn id="333" presetID="0" presetClass="path" presetSubtype="0" repeatCount="indefinite" fill="hold" grpId="1" nodeType="withEffect">
                                  <p:stCondLst>
                                    <p:cond delay="0"/>
                                  </p:stCondLst>
                                  <p:childTnLst>
                                    <p:animMotion origin="layout" path="M 2.08333E-6 1.11111E-6 C 0.07122 -0.04398 0.06237 -0.16273 0.0901 -0.27847 " pathEditMode="relative" rAng="0" ptsTypes="AA">
                                      <p:cBhvr>
                                        <p:cTn id="334" dur="2714" fill="hold"/>
                                        <p:tgtEl>
                                          <p:spTgt spid="84"/>
                                        </p:tgtEl>
                                        <p:attrNameLst>
                                          <p:attrName>ppt_x</p:attrName>
                                          <p:attrName>ppt_y</p:attrName>
                                        </p:attrNameLst>
                                      </p:cBhvr>
                                      <p:rCtr x="4505" y="-13935"/>
                                    </p:animMotion>
                                  </p:childTnLst>
                                </p:cTn>
                              </p:par>
                              <p:par>
                                <p:cTn id="335" presetID="10" presetClass="entr" presetSubtype="0" repeatCount="indefinite" fill="hold" grpId="0" nodeType="withEffect">
                                  <p:stCondLst>
                                    <p:cond delay="0"/>
                                  </p:stCondLst>
                                  <p:childTnLst>
                                    <p:set>
                                      <p:cBhvr>
                                        <p:cTn id="336" dur="1" fill="hold">
                                          <p:stCondLst>
                                            <p:cond delay="0"/>
                                          </p:stCondLst>
                                        </p:cTn>
                                        <p:tgtEl>
                                          <p:spTgt spid="86"/>
                                        </p:tgtEl>
                                        <p:attrNameLst>
                                          <p:attrName>style.visibility</p:attrName>
                                        </p:attrNameLst>
                                      </p:cBhvr>
                                      <p:to>
                                        <p:strVal val="visible"/>
                                      </p:to>
                                    </p:set>
                                    <p:animEffect transition="out" filter="fade">
                                      <p:cBhvr additive="base" accumulate="none">
                                        <p:cTn id="337" dur="250" fill="hold">
                                          <p:stCondLst>
                                            <p:cond delay="1750"/>
                                          </p:stCondLst>
                                        </p:cTn>
                                        <p:tgtEl>
                                          <p:spTgt spid="86"/>
                                        </p:tgtEl>
                                      </p:cBhvr>
                                    </p:animEffect>
                                    <p:animEffect transition="in" filter="fade">
                                      <p:cBhvr additive="base" accumulate="none">
                                        <p:cTn id="338" dur="250" fill="hold">
                                          <p:stCondLst>
                                            <p:cond delay="0"/>
                                          </p:stCondLst>
                                        </p:cTn>
                                        <p:tgtEl>
                                          <p:spTgt spid="86"/>
                                        </p:tgtEl>
                                      </p:cBhvr>
                                    </p:animEffect>
                                    <p:set>
                                      <p:cBhvr additive="base" accumulate="none">
                                        <p:cTn id="339" dur="1" fill="hold">
                                          <p:stCondLst>
                                            <p:cond delay="1999"/>
                                          </p:stCondLst>
                                        </p:cTn>
                                        <p:tgtEl>
                                          <p:spTgt spid="86"/>
                                        </p:tgtEl>
                                        <p:attrNameLst>
                                          <p:attrName>style.visibility</p:attrName>
                                        </p:attrNameLst>
                                      </p:cBhvr>
                                      <p:to>
                                        <p:strVal val="hidden"/>
                                      </p:to>
                                    </p:set>
                                    <p:set>
                                      <p:cBhvr additive="base" accumulate="none">
                                        <p:cTn id="340" dur="2300" fill="hold">
                                          <p:stCondLst>
                                            <p:cond delay="0"/>
                                          </p:stCondLst>
                                        </p:cTn>
                                        <p:tgtEl>
                                          <p:spTgt spid="86"/>
                                        </p:tgtEl>
                                        <p:attrNameLst>
                                          <p:attrName/>
                                        </p:attrNameLst>
                                      </p:cBhvr>
                                      <p:to>
                                        <p:strVal val=""/>
                                      </p:to>
                                    </p:set>
                                  </p:childTnLst>
                                </p:cTn>
                              </p:par>
                              <p:par>
                                <p:cTn id="341" presetID="0" presetClass="path" presetSubtype="0" repeatCount="indefinite" fill="hold" grpId="1" nodeType="withEffect">
                                  <p:stCondLst>
                                    <p:cond delay="0"/>
                                  </p:stCondLst>
                                  <p:childTnLst>
                                    <p:animMotion origin="layout" path="M -4.375E-6 1.48148E-6 C -0.01132 -0.10556 -0.06197 -0.18449 -0.00768 -0.31458 " pathEditMode="relative" rAng="0" ptsTypes="AA">
                                      <p:cBhvr>
                                        <p:cTn id="342" dur="3409" fill="hold"/>
                                        <p:tgtEl>
                                          <p:spTgt spid="86"/>
                                        </p:tgtEl>
                                        <p:attrNameLst>
                                          <p:attrName>ppt_x</p:attrName>
                                          <p:attrName>ppt_y</p:attrName>
                                        </p:attrNameLst>
                                      </p:cBhvr>
                                      <p:rCtr x="-1628" y="-15741"/>
                                    </p:animMotion>
                                  </p:childTnLst>
                                </p:cTn>
                              </p:par>
                              <p:par>
                                <p:cTn id="343" presetID="10" presetClass="entr" presetSubtype="0" repeatCount="indefinite" fill="hold" grpId="0" nodeType="withEffect">
                                  <p:stCondLst>
                                    <p:cond delay="0"/>
                                  </p:stCondLst>
                                  <p:childTnLst>
                                    <p:set>
                                      <p:cBhvr>
                                        <p:cTn id="344" dur="1" fill="hold">
                                          <p:stCondLst>
                                            <p:cond delay="0"/>
                                          </p:stCondLst>
                                        </p:cTn>
                                        <p:tgtEl>
                                          <p:spTgt spid="87"/>
                                        </p:tgtEl>
                                        <p:attrNameLst>
                                          <p:attrName>style.visibility</p:attrName>
                                        </p:attrNameLst>
                                      </p:cBhvr>
                                      <p:to>
                                        <p:strVal val="visible"/>
                                      </p:to>
                                    </p:set>
                                    <p:animEffect transition="out" filter="fade">
                                      <p:cBhvr additive="base" accumulate="none">
                                        <p:cTn id="345" dur="419" fill="hold">
                                          <p:stCondLst>
                                            <p:cond delay="2935"/>
                                          </p:stCondLst>
                                        </p:cTn>
                                        <p:tgtEl>
                                          <p:spTgt spid="87"/>
                                        </p:tgtEl>
                                      </p:cBhvr>
                                    </p:animEffect>
                                    <p:animEffect transition="in" filter="fade">
                                      <p:cBhvr additive="base" accumulate="none">
                                        <p:cTn id="346" dur="419" fill="hold">
                                          <p:stCondLst>
                                            <p:cond delay="0"/>
                                          </p:stCondLst>
                                        </p:cTn>
                                        <p:tgtEl>
                                          <p:spTgt spid="87"/>
                                        </p:tgtEl>
                                      </p:cBhvr>
                                    </p:animEffect>
                                    <p:set>
                                      <p:cBhvr additive="base" accumulate="none">
                                        <p:cTn id="347" dur="1" fill="hold">
                                          <p:stCondLst>
                                            <p:cond delay="3353"/>
                                          </p:stCondLst>
                                        </p:cTn>
                                        <p:tgtEl>
                                          <p:spTgt spid="87"/>
                                        </p:tgtEl>
                                        <p:attrNameLst>
                                          <p:attrName>style.visibility</p:attrName>
                                        </p:attrNameLst>
                                      </p:cBhvr>
                                      <p:to>
                                        <p:strVal val="hidden"/>
                                      </p:to>
                                    </p:set>
                                    <p:set>
                                      <p:cBhvr additive="base" accumulate="none">
                                        <p:cTn id="348" dur="3858" fill="hold">
                                          <p:stCondLst>
                                            <p:cond delay="0"/>
                                          </p:stCondLst>
                                        </p:cTn>
                                        <p:tgtEl>
                                          <p:spTgt spid="87"/>
                                        </p:tgtEl>
                                        <p:attrNameLst>
                                          <p:attrName/>
                                        </p:attrNameLst>
                                      </p:cBhvr>
                                      <p:to>
                                        <p:strVal val=""/>
                                      </p:to>
                                    </p:set>
                                  </p:childTnLst>
                                </p:cTn>
                              </p:par>
                              <p:par>
                                <p:cTn id="349" presetID="0" presetClass="path" presetSubtype="0" repeatCount="indefinite" fill="hold" grpId="1" nodeType="withEffect">
                                  <p:stCondLst>
                                    <p:cond delay="0"/>
                                  </p:stCondLst>
                                  <p:childTnLst>
                                    <p:animMotion origin="layout" path="M -0.00013 4.81481E-6 C 0.06472 -0.13542 0.07722 -0.05139 0.13165 -0.18125 " pathEditMode="relative" rAng="0" ptsTypes="AA">
                                      <p:cBhvr>
                                        <p:cTn id="350" dur="3060" fill="hold"/>
                                        <p:tgtEl>
                                          <p:spTgt spid="87"/>
                                        </p:tgtEl>
                                        <p:attrNameLst>
                                          <p:attrName>ppt_x</p:attrName>
                                          <p:attrName>ppt_y</p:attrName>
                                        </p:attrNameLst>
                                      </p:cBhvr>
                                      <p:rCtr x="6589" y="-9074"/>
                                    </p:animMotion>
                                  </p:childTnLst>
                                </p:cTn>
                              </p:par>
                              <p:par>
                                <p:cTn id="351" presetID="10" presetClass="entr" presetSubtype="0" repeatCount="indefinite" fill="hold" grpId="0" nodeType="withEffect">
                                  <p:stCondLst>
                                    <p:cond delay="0"/>
                                  </p:stCondLst>
                                  <p:childTnLst>
                                    <p:set>
                                      <p:cBhvr>
                                        <p:cTn id="352" dur="1" fill="hold">
                                          <p:stCondLst>
                                            <p:cond delay="0"/>
                                          </p:stCondLst>
                                        </p:cTn>
                                        <p:tgtEl>
                                          <p:spTgt spid="88"/>
                                        </p:tgtEl>
                                        <p:attrNameLst>
                                          <p:attrName>style.visibility</p:attrName>
                                        </p:attrNameLst>
                                      </p:cBhvr>
                                      <p:to>
                                        <p:strVal val="visible"/>
                                      </p:to>
                                    </p:set>
                                    <p:animEffect transition="out" filter="fade">
                                      <p:cBhvr additive="base" accumulate="none">
                                        <p:cTn id="353" dur="237" fill="hold">
                                          <p:stCondLst>
                                            <p:cond delay="1658"/>
                                          </p:stCondLst>
                                        </p:cTn>
                                        <p:tgtEl>
                                          <p:spTgt spid="88"/>
                                        </p:tgtEl>
                                      </p:cBhvr>
                                    </p:animEffect>
                                    <p:animEffect transition="in" filter="fade">
                                      <p:cBhvr additive="base" accumulate="none">
                                        <p:cTn id="354" dur="237" fill="hold">
                                          <p:stCondLst>
                                            <p:cond delay="0"/>
                                          </p:stCondLst>
                                        </p:cTn>
                                        <p:tgtEl>
                                          <p:spTgt spid="88"/>
                                        </p:tgtEl>
                                      </p:cBhvr>
                                    </p:animEffect>
                                    <p:set>
                                      <p:cBhvr additive="base" accumulate="none">
                                        <p:cTn id="355" dur="1" fill="hold">
                                          <p:stCondLst>
                                            <p:cond delay="1894"/>
                                          </p:stCondLst>
                                        </p:cTn>
                                        <p:tgtEl>
                                          <p:spTgt spid="88"/>
                                        </p:tgtEl>
                                        <p:attrNameLst>
                                          <p:attrName>style.visibility</p:attrName>
                                        </p:attrNameLst>
                                      </p:cBhvr>
                                      <p:to>
                                        <p:strVal val="hidden"/>
                                      </p:to>
                                    </p:set>
                                    <p:set>
                                      <p:cBhvr additive="base" accumulate="none">
                                        <p:cTn id="356" dur="2179" fill="hold">
                                          <p:stCondLst>
                                            <p:cond delay="0"/>
                                          </p:stCondLst>
                                        </p:cTn>
                                        <p:tgtEl>
                                          <p:spTgt spid="88"/>
                                        </p:tgtEl>
                                        <p:attrNameLst>
                                          <p:attrName/>
                                        </p:attrNameLst>
                                      </p:cBhvr>
                                      <p:to>
                                        <p:strVal val=""/>
                                      </p:to>
                                    </p:set>
                                  </p:childTnLst>
                                </p:cTn>
                              </p:par>
                              <p:par>
                                <p:cTn id="357" presetID="0" presetClass="path" presetSubtype="0" repeatCount="indefinite" fill="hold" grpId="1" nodeType="withEffect">
                                  <p:stCondLst>
                                    <p:cond delay="0"/>
                                  </p:stCondLst>
                                  <p:childTnLst>
                                    <p:animMotion origin="layout" path="M 2.91667E-6 -1.11111E-6 C -0.04011 -0.14375 -0.07305 -0.07477 -0.10899 -0.21713 " pathEditMode="relative" rAng="0" ptsTypes="AA">
                                      <p:cBhvr>
                                        <p:cTn id="358" dur="3515" fill="hold"/>
                                        <p:tgtEl>
                                          <p:spTgt spid="88"/>
                                        </p:tgtEl>
                                        <p:attrNameLst>
                                          <p:attrName>ppt_x</p:attrName>
                                          <p:attrName>ppt_y</p:attrName>
                                        </p:attrNameLst>
                                      </p:cBhvr>
                                      <p:rCtr x="-5456" y="-10856"/>
                                    </p:animMotion>
                                  </p:childTnLst>
                                </p:cTn>
                              </p:par>
                              <p:par>
                                <p:cTn id="359" presetID="10" presetClass="entr" presetSubtype="0" repeatCount="indefinite" fill="hold" grpId="0" nodeType="withEffect">
                                  <p:stCondLst>
                                    <p:cond delay="0"/>
                                  </p:stCondLst>
                                  <p:childTnLst>
                                    <p:set>
                                      <p:cBhvr>
                                        <p:cTn id="360" dur="1" fill="hold">
                                          <p:stCondLst>
                                            <p:cond delay="0"/>
                                          </p:stCondLst>
                                        </p:cTn>
                                        <p:tgtEl>
                                          <p:spTgt spid="89"/>
                                        </p:tgtEl>
                                        <p:attrNameLst>
                                          <p:attrName>style.visibility</p:attrName>
                                        </p:attrNameLst>
                                      </p:cBhvr>
                                      <p:to>
                                        <p:strVal val="visible"/>
                                      </p:to>
                                    </p:set>
                                    <p:animEffect transition="out" filter="fade">
                                      <p:cBhvr additive="base" accumulate="none">
                                        <p:cTn id="361" dur="305" fill="hold">
                                          <p:stCondLst>
                                            <p:cond delay="2133"/>
                                          </p:stCondLst>
                                        </p:cTn>
                                        <p:tgtEl>
                                          <p:spTgt spid="89"/>
                                        </p:tgtEl>
                                      </p:cBhvr>
                                    </p:animEffect>
                                    <p:animEffect transition="in" filter="fade">
                                      <p:cBhvr additive="base" accumulate="none">
                                        <p:cTn id="362" dur="305" fill="hold">
                                          <p:stCondLst>
                                            <p:cond delay="0"/>
                                          </p:stCondLst>
                                        </p:cTn>
                                        <p:tgtEl>
                                          <p:spTgt spid="89"/>
                                        </p:tgtEl>
                                      </p:cBhvr>
                                    </p:animEffect>
                                    <p:set>
                                      <p:cBhvr additive="base" accumulate="none">
                                        <p:cTn id="363" dur="1" fill="hold">
                                          <p:stCondLst>
                                            <p:cond delay="2437"/>
                                          </p:stCondLst>
                                        </p:cTn>
                                        <p:tgtEl>
                                          <p:spTgt spid="89"/>
                                        </p:tgtEl>
                                        <p:attrNameLst>
                                          <p:attrName>style.visibility</p:attrName>
                                        </p:attrNameLst>
                                      </p:cBhvr>
                                      <p:to>
                                        <p:strVal val="hidden"/>
                                      </p:to>
                                    </p:set>
                                    <p:set>
                                      <p:cBhvr additive="base" accumulate="none">
                                        <p:cTn id="364" dur="2804" fill="hold">
                                          <p:stCondLst>
                                            <p:cond delay="0"/>
                                          </p:stCondLst>
                                        </p:cTn>
                                        <p:tgtEl>
                                          <p:spTgt spid="89"/>
                                        </p:tgtEl>
                                        <p:attrNameLst>
                                          <p:attrName/>
                                        </p:attrNameLst>
                                      </p:cBhvr>
                                      <p:to>
                                        <p:strVal val=""/>
                                      </p:to>
                                    </p:set>
                                  </p:childTnLst>
                                </p:cTn>
                              </p:par>
                              <p:par>
                                <p:cTn id="365" presetID="0" presetClass="path" presetSubtype="0" repeatCount="indefinite" fill="hold" grpId="1" nodeType="withEffect">
                                  <p:stCondLst>
                                    <p:cond delay="0"/>
                                  </p:stCondLst>
                                  <p:childTnLst>
                                    <p:animMotion origin="layout" path="M -0.00013 -2.22222E-6 C 0.08372 -0.1206 0.14375 -0.01111 0.1983 -0.14097 " pathEditMode="relative" rAng="0" ptsTypes="AA">
                                      <p:cBhvr>
                                        <p:cTn id="366" dur="2924" fill="hold"/>
                                        <p:tgtEl>
                                          <p:spTgt spid="89"/>
                                        </p:tgtEl>
                                        <p:attrNameLst>
                                          <p:attrName>ppt_x</p:attrName>
                                          <p:attrName>ppt_y</p:attrName>
                                        </p:attrNameLst>
                                      </p:cBhvr>
                                      <p:rCtr x="9922" y="-7060"/>
                                    </p:animMotion>
                                  </p:childTnLst>
                                </p:cTn>
                              </p:par>
                              <p:par>
                                <p:cTn id="367" presetID="10" presetClass="entr" presetSubtype="0" repeatCount="indefinite" fill="hold" grpId="0" nodeType="withEffect">
                                  <p:stCondLst>
                                    <p:cond delay="0"/>
                                  </p:stCondLst>
                                  <p:childTnLst>
                                    <p:set>
                                      <p:cBhvr>
                                        <p:cTn id="368" dur="1" fill="hold">
                                          <p:stCondLst>
                                            <p:cond delay="0"/>
                                          </p:stCondLst>
                                        </p:cTn>
                                        <p:tgtEl>
                                          <p:spTgt spid="90"/>
                                        </p:tgtEl>
                                        <p:attrNameLst>
                                          <p:attrName>style.visibility</p:attrName>
                                        </p:attrNameLst>
                                      </p:cBhvr>
                                      <p:to>
                                        <p:strVal val="visible"/>
                                      </p:to>
                                    </p:set>
                                    <p:animEffect transition="out" filter="fade">
                                      <p:cBhvr additive="base" accumulate="none">
                                        <p:cTn id="369" dur="324" fill="hold">
                                          <p:stCondLst>
                                            <p:cond delay="2271"/>
                                          </p:stCondLst>
                                        </p:cTn>
                                        <p:tgtEl>
                                          <p:spTgt spid="90"/>
                                        </p:tgtEl>
                                      </p:cBhvr>
                                    </p:animEffect>
                                    <p:animEffect transition="in" filter="fade">
                                      <p:cBhvr additive="base" accumulate="none">
                                        <p:cTn id="370" dur="324" fill="hold">
                                          <p:stCondLst>
                                            <p:cond delay="0"/>
                                          </p:stCondLst>
                                        </p:cTn>
                                        <p:tgtEl>
                                          <p:spTgt spid="90"/>
                                        </p:tgtEl>
                                      </p:cBhvr>
                                    </p:animEffect>
                                    <p:set>
                                      <p:cBhvr additive="base" accumulate="none">
                                        <p:cTn id="371" dur="1" fill="hold">
                                          <p:stCondLst>
                                            <p:cond delay="2594"/>
                                          </p:stCondLst>
                                        </p:cTn>
                                        <p:tgtEl>
                                          <p:spTgt spid="90"/>
                                        </p:tgtEl>
                                        <p:attrNameLst>
                                          <p:attrName>style.visibility</p:attrName>
                                        </p:attrNameLst>
                                      </p:cBhvr>
                                      <p:to>
                                        <p:strVal val="hidden"/>
                                      </p:to>
                                    </p:set>
                                    <p:set>
                                      <p:cBhvr additive="base" accumulate="none">
                                        <p:cTn id="372" dur="2984" fill="hold">
                                          <p:stCondLst>
                                            <p:cond delay="0"/>
                                          </p:stCondLst>
                                        </p:cTn>
                                        <p:tgtEl>
                                          <p:spTgt spid="90"/>
                                        </p:tgtEl>
                                        <p:attrNameLst>
                                          <p:attrName/>
                                        </p:attrNameLst>
                                      </p:cBhvr>
                                      <p:to>
                                        <p:strVal val=""/>
                                      </p:to>
                                    </p:set>
                                  </p:childTnLst>
                                </p:cTn>
                              </p:par>
                              <p:par>
                                <p:cTn id="37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74" dur="2415" fill="hold"/>
                                        <p:tgtEl>
                                          <p:spTgt spid="90"/>
                                        </p:tgtEl>
                                        <p:attrNameLst>
                                          <p:attrName>ppt_x</p:attrName>
                                          <p:attrName>ppt_y</p:attrName>
                                        </p:attrNameLst>
                                      </p:cBhvr>
                                      <p:rCtr x="8138" y="-1852"/>
                                    </p:animMotion>
                                  </p:childTnLst>
                                </p:cTn>
                              </p:par>
                              <p:par>
                                <p:cTn id="375" presetID="10" presetClass="entr" presetSubtype="0" repeatCount="indefinite" fill="hold" grpId="0" nodeType="withEffect">
                                  <p:stCondLst>
                                    <p:cond delay="0"/>
                                  </p:stCondLst>
                                  <p:childTnLst>
                                    <p:set>
                                      <p:cBhvr>
                                        <p:cTn id="376" dur="1" fill="hold">
                                          <p:stCondLst>
                                            <p:cond delay="0"/>
                                          </p:stCondLst>
                                        </p:cTn>
                                        <p:tgtEl>
                                          <p:spTgt spid="91"/>
                                        </p:tgtEl>
                                        <p:attrNameLst>
                                          <p:attrName>style.visibility</p:attrName>
                                        </p:attrNameLst>
                                      </p:cBhvr>
                                      <p:to>
                                        <p:strVal val="visible"/>
                                      </p:to>
                                    </p:set>
                                    <p:animEffect transition="out" filter="fade">
                                      <p:cBhvr additive="base" accumulate="none">
                                        <p:cTn id="377" dur="289" fill="hold">
                                          <p:stCondLst>
                                            <p:cond delay="2024"/>
                                          </p:stCondLst>
                                        </p:cTn>
                                        <p:tgtEl>
                                          <p:spTgt spid="91"/>
                                        </p:tgtEl>
                                      </p:cBhvr>
                                    </p:animEffect>
                                    <p:animEffect transition="in" filter="fade">
                                      <p:cBhvr additive="base" accumulate="none">
                                        <p:cTn id="378" dur="289" fill="hold">
                                          <p:stCondLst>
                                            <p:cond delay="0"/>
                                          </p:stCondLst>
                                        </p:cTn>
                                        <p:tgtEl>
                                          <p:spTgt spid="91"/>
                                        </p:tgtEl>
                                      </p:cBhvr>
                                    </p:animEffect>
                                    <p:set>
                                      <p:cBhvr additive="base" accumulate="none">
                                        <p:cTn id="379" dur="1" fill="hold">
                                          <p:stCondLst>
                                            <p:cond delay="2311"/>
                                          </p:stCondLst>
                                        </p:cTn>
                                        <p:tgtEl>
                                          <p:spTgt spid="91"/>
                                        </p:tgtEl>
                                        <p:attrNameLst>
                                          <p:attrName>style.visibility</p:attrName>
                                        </p:attrNameLst>
                                      </p:cBhvr>
                                      <p:to>
                                        <p:strVal val="hidden"/>
                                      </p:to>
                                    </p:set>
                                    <p:set>
                                      <p:cBhvr additive="base" accumulate="none">
                                        <p:cTn id="380" dur="2659" fill="hold">
                                          <p:stCondLst>
                                            <p:cond delay="0"/>
                                          </p:stCondLst>
                                        </p:cTn>
                                        <p:tgtEl>
                                          <p:spTgt spid="91"/>
                                        </p:tgtEl>
                                        <p:attrNameLst>
                                          <p:attrName/>
                                        </p:attrNameLst>
                                      </p:cBhvr>
                                      <p:to>
                                        <p:strVal val=""/>
                                      </p:to>
                                    </p:set>
                                  </p:childTnLst>
                                </p:cTn>
                              </p:par>
                              <p:par>
                                <p:cTn id="381" presetID="0" presetClass="path" presetSubtype="0" repeatCount="indefinite" fill="hold" grpId="1" nodeType="withEffect">
                                  <p:stCondLst>
                                    <p:cond delay="0"/>
                                  </p:stCondLst>
                                  <p:childTnLst>
                                    <p:animMotion origin="layout" path="M 4.16667E-6 1.11111E-6 C -0.04024 -0.14421 0.01731 -0.1956 -0.003 -0.34421 " pathEditMode="relative" rAng="0" ptsTypes="AA">
                                      <p:cBhvr>
                                        <p:cTn id="382" dur="2191" fill="hold"/>
                                        <p:tgtEl>
                                          <p:spTgt spid="91"/>
                                        </p:tgtEl>
                                        <p:attrNameLst>
                                          <p:attrName>ppt_x</p:attrName>
                                          <p:attrName>ppt_y</p:attrName>
                                        </p:attrNameLst>
                                      </p:cBhvr>
                                      <p:rCtr x="-664" y="-17222"/>
                                    </p:animMotion>
                                  </p:childTnLst>
                                </p:cTn>
                              </p:par>
                              <p:par>
                                <p:cTn id="383" presetID="10" presetClass="entr" presetSubtype="0" repeatCount="indefinite" fill="hold" grpId="0" nodeType="withEffect">
                                  <p:stCondLst>
                                    <p:cond delay="0"/>
                                  </p:stCondLst>
                                  <p:childTnLst>
                                    <p:set>
                                      <p:cBhvr>
                                        <p:cTn id="384" dur="1" fill="hold">
                                          <p:stCondLst>
                                            <p:cond delay="0"/>
                                          </p:stCondLst>
                                        </p:cTn>
                                        <p:tgtEl>
                                          <p:spTgt spid="92"/>
                                        </p:tgtEl>
                                        <p:attrNameLst>
                                          <p:attrName>style.visibility</p:attrName>
                                        </p:attrNameLst>
                                      </p:cBhvr>
                                      <p:to>
                                        <p:strVal val="visible"/>
                                      </p:to>
                                    </p:set>
                                    <p:animEffect transition="out" filter="fade">
                                      <p:cBhvr additive="base" accumulate="none">
                                        <p:cTn id="385" dur="346" fill="hold">
                                          <p:stCondLst>
                                            <p:cond delay="2419"/>
                                          </p:stCondLst>
                                        </p:cTn>
                                        <p:tgtEl>
                                          <p:spTgt spid="92"/>
                                        </p:tgtEl>
                                      </p:cBhvr>
                                    </p:animEffect>
                                    <p:animEffect transition="in" filter="fade">
                                      <p:cBhvr additive="base" accumulate="none">
                                        <p:cTn id="386" dur="346" fill="hold">
                                          <p:stCondLst>
                                            <p:cond delay="0"/>
                                          </p:stCondLst>
                                        </p:cTn>
                                        <p:tgtEl>
                                          <p:spTgt spid="92"/>
                                        </p:tgtEl>
                                      </p:cBhvr>
                                    </p:animEffect>
                                    <p:set>
                                      <p:cBhvr additive="base" accumulate="none">
                                        <p:cTn id="387" dur="1" fill="hold">
                                          <p:stCondLst>
                                            <p:cond delay="2763"/>
                                          </p:stCondLst>
                                        </p:cTn>
                                        <p:tgtEl>
                                          <p:spTgt spid="92"/>
                                        </p:tgtEl>
                                        <p:attrNameLst>
                                          <p:attrName>style.visibility</p:attrName>
                                        </p:attrNameLst>
                                      </p:cBhvr>
                                      <p:to>
                                        <p:strVal val="hidden"/>
                                      </p:to>
                                    </p:set>
                                    <p:set>
                                      <p:cBhvr additive="base" accumulate="none">
                                        <p:cTn id="388" dur="3180" fill="hold">
                                          <p:stCondLst>
                                            <p:cond delay="0"/>
                                          </p:stCondLst>
                                        </p:cTn>
                                        <p:tgtEl>
                                          <p:spTgt spid="92"/>
                                        </p:tgtEl>
                                        <p:attrNameLst>
                                          <p:attrName/>
                                        </p:attrNameLst>
                                      </p:cBhvr>
                                      <p:to>
                                        <p:strVal val=""/>
                                      </p:to>
                                    </p:set>
                                  </p:childTnLst>
                                </p:cTn>
                              </p:par>
                              <p:par>
                                <p:cTn id="389" presetID="0" presetClass="path" presetSubtype="0" repeatCount="indefinite" fill="hold" grpId="1" nodeType="withEffect">
                                  <p:stCondLst>
                                    <p:cond delay="0"/>
                                  </p:stCondLst>
                                  <p:childTnLst>
                                    <p:animMotion origin="layout" path="M 2.5E-6 -1.48148E-6 C 0.00377 -0.22477 0.15403 -0.14305 0.13372 -0.2912 " pathEditMode="relative" rAng="0" ptsTypes="AA">
                                      <p:cBhvr>
                                        <p:cTn id="390" dur="2340" fill="hold"/>
                                        <p:tgtEl>
                                          <p:spTgt spid="92"/>
                                        </p:tgtEl>
                                        <p:attrNameLst>
                                          <p:attrName>ppt_x</p:attrName>
                                          <p:attrName>ppt_y</p:attrName>
                                        </p:attrNameLst>
                                      </p:cBhvr>
                                      <p:rCtr x="6771" y="-14560"/>
                                    </p:animMotion>
                                  </p:childTnLst>
                                </p:cTn>
                              </p:par>
                              <p:par>
                                <p:cTn id="391" presetID="10" presetClass="entr" presetSubtype="0" repeatCount="indefinite" fill="hold" grpId="0" nodeType="withEffect">
                                  <p:stCondLst>
                                    <p:cond delay="0"/>
                                  </p:stCondLst>
                                  <p:childTnLst>
                                    <p:set>
                                      <p:cBhvr>
                                        <p:cTn id="392" dur="1" fill="hold">
                                          <p:stCondLst>
                                            <p:cond delay="0"/>
                                          </p:stCondLst>
                                        </p:cTn>
                                        <p:tgtEl>
                                          <p:spTgt spid="85"/>
                                        </p:tgtEl>
                                        <p:attrNameLst>
                                          <p:attrName>style.visibility</p:attrName>
                                        </p:attrNameLst>
                                      </p:cBhvr>
                                      <p:to>
                                        <p:strVal val="visible"/>
                                      </p:to>
                                    </p:set>
                                    <p:animEffect transition="out" filter="fade">
                                      <p:cBhvr additive="base" accumulate="none">
                                        <p:cTn id="393" dur="277" fill="hold">
                                          <p:stCondLst>
                                            <p:cond delay="1937"/>
                                          </p:stCondLst>
                                        </p:cTn>
                                        <p:tgtEl>
                                          <p:spTgt spid="85"/>
                                        </p:tgtEl>
                                      </p:cBhvr>
                                    </p:animEffect>
                                    <p:animEffect transition="in" filter="fade">
                                      <p:cBhvr additive="base" accumulate="none">
                                        <p:cTn id="394" dur="277" fill="hold">
                                          <p:stCondLst>
                                            <p:cond delay="0"/>
                                          </p:stCondLst>
                                        </p:cTn>
                                        <p:tgtEl>
                                          <p:spTgt spid="85"/>
                                        </p:tgtEl>
                                      </p:cBhvr>
                                    </p:animEffect>
                                    <p:set>
                                      <p:cBhvr additive="base" accumulate="none">
                                        <p:cTn id="395" dur="1" fill="hold">
                                          <p:stCondLst>
                                            <p:cond delay="2213"/>
                                          </p:stCondLst>
                                        </p:cTn>
                                        <p:tgtEl>
                                          <p:spTgt spid="85"/>
                                        </p:tgtEl>
                                        <p:attrNameLst>
                                          <p:attrName>style.visibility</p:attrName>
                                        </p:attrNameLst>
                                      </p:cBhvr>
                                      <p:to>
                                        <p:strVal val="hidden"/>
                                      </p:to>
                                    </p:set>
                                    <p:set>
                                      <p:cBhvr additive="base" accumulate="none">
                                        <p:cTn id="396" dur="2546" fill="hold">
                                          <p:stCondLst>
                                            <p:cond delay="0"/>
                                          </p:stCondLst>
                                        </p:cTn>
                                        <p:tgtEl>
                                          <p:spTgt spid="85"/>
                                        </p:tgtEl>
                                        <p:attrNameLst>
                                          <p:attrName/>
                                        </p:attrNameLst>
                                      </p:cBhvr>
                                      <p:to>
                                        <p:strVal val=""/>
                                      </p:to>
                                    </p:set>
                                  </p:childTnLst>
                                </p:cTn>
                              </p:par>
                              <p:par>
                                <p:cTn id="397" presetID="0" presetClass="path" presetSubtype="0" repeatCount="indefinite" fill="hold" grpId="1" nodeType="withEffect">
                                  <p:stCondLst>
                                    <p:cond delay="0"/>
                                  </p:stCondLst>
                                  <p:childTnLst>
                                    <p:animMotion origin="layout" path="M -2.70833E-6 -3.7037E-7 C 0.07604 -0.05301 0.06667 -0.19606 0.09636 -0.33518 " pathEditMode="relative" rAng="0" ptsTypes="AA">
                                      <p:cBhvr>
                                        <p:cTn id="398" dur="3347" fill="hold"/>
                                        <p:tgtEl>
                                          <p:spTgt spid="85"/>
                                        </p:tgtEl>
                                        <p:attrNameLst>
                                          <p:attrName>ppt_x</p:attrName>
                                          <p:attrName>ppt_y</p:attrName>
                                        </p:attrNameLst>
                                      </p:cBhvr>
                                      <p:rCtr x="4818" y="-16759"/>
                                    </p:animMotion>
                                  </p:childTnLst>
                                </p:cTn>
                              </p:par>
                              <p:par>
                                <p:cTn id="399" presetID="10" presetClass="entr" presetSubtype="0" repeatCount="indefinite" fill="hold" grpId="0" nodeType="withEffect">
                                  <p:stCondLst>
                                    <p:cond delay="0"/>
                                  </p:stCondLst>
                                  <p:childTnLst>
                                    <p:set>
                                      <p:cBhvr>
                                        <p:cTn id="400" dur="1" fill="hold">
                                          <p:stCondLst>
                                            <p:cond delay="0"/>
                                          </p:stCondLst>
                                        </p:cTn>
                                        <p:tgtEl>
                                          <p:spTgt spid="93"/>
                                        </p:tgtEl>
                                        <p:attrNameLst>
                                          <p:attrName>style.visibility</p:attrName>
                                        </p:attrNameLst>
                                      </p:cBhvr>
                                      <p:to>
                                        <p:strVal val="visible"/>
                                      </p:to>
                                    </p:set>
                                    <p:animEffect transition="out" filter="fade">
                                      <p:cBhvr additive="base" accumulate="none">
                                        <p:cTn id="401" dur="273" fill="hold">
                                          <p:stCondLst>
                                            <p:cond delay="1912"/>
                                          </p:stCondLst>
                                        </p:cTn>
                                        <p:tgtEl>
                                          <p:spTgt spid="93"/>
                                        </p:tgtEl>
                                      </p:cBhvr>
                                    </p:animEffect>
                                    <p:animEffect transition="in" filter="fade">
                                      <p:cBhvr additive="base" accumulate="none">
                                        <p:cTn id="402" dur="273" fill="hold">
                                          <p:stCondLst>
                                            <p:cond delay="0"/>
                                          </p:stCondLst>
                                        </p:cTn>
                                        <p:tgtEl>
                                          <p:spTgt spid="93"/>
                                        </p:tgtEl>
                                      </p:cBhvr>
                                    </p:animEffect>
                                    <p:set>
                                      <p:cBhvr additive="base" accumulate="none">
                                        <p:cTn id="403" dur="1" fill="hold">
                                          <p:stCondLst>
                                            <p:cond delay="2184"/>
                                          </p:stCondLst>
                                        </p:cTn>
                                        <p:tgtEl>
                                          <p:spTgt spid="93"/>
                                        </p:tgtEl>
                                        <p:attrNameLst>
                                          <p:attrName>style.visibility</p:attrName>
                                        </p:attrNameLst>
                                      </p:cBhvr>
                                      <p:to>
                                        <p:strVal val="hidden"/>
                                      </p:to>
                                    </p:set>
                                    <p:set>
                                      <p:cBhvr additive="base" accumulate="none">
                                        <p:cTn id="404" dur="2513" fill="hold">
                                          <p:stCondLst>
                                            <p:cond delay="0"/>
                                          </p:stCondLst>
                                        </p:cTn>
                                        <p:tgtEl>
                                          <p:spTgt spid="93"/>
                                        </p:tgtEl>
                                        <p:attrNameLst>
                                          <p:attrName/>
                                        </p:attrNameLst>
                                      </p:cBhvr>
                                      <p:to>
                                        <p:strVal val=""/>
                                      </p:to>
                                    </p:set>
                                  </p:childTnLst>
                                </p:cTn>
                              </p:par>
                              <p:par>
                                <p:cTn id="405" presetID="0" presetClass="path" presetSubtype="0" repeatCount="indefinite" fill="hold" grpId="1" nodeType="withEffect">
                                  <p:stCondLst>
                                    <p:cond delay="0"/>
                                  </p:stCondLst>
                                  <p:childTnLst>
                                    <p:animMotion origin="layout" path="M 4.58333E-6 7.40741E-7 C 0.06432 -0.17315 0.07669 -0.06574 0.13085 -0.23171 " pathEditMode="relative" rAng="0" ptsTypes="AA">
                                      <p:cBhvr>
                                        <p:cTn id="406" dur="2180" fill="hold"/>
                                        <p:tgtEl>
                                          <p:spTgt spid="93"/>
                                        </p:tgtEl>
                                        <p:attrNameLst>
                                          <p:attrName>ppt_x</p:attrName>
                                          <p:attrName>ppt_y</p:attrName>
                                        </p:attrNameLst>
                                      </p:cBhvr>
                                      <p:rCtr x="6536" y="-11597"/>
                                    </p:animMotion>
                                  </p:childTnLst>
                                </p:cTn>
                              </p:par>
                              <p:par>
                                <p:cTn id="407" presetID="10" presetClass="entr" presetSubtype="0" repeatCount="indefinite" fill="hold" grpId="0" nodeType="withEffect">
                                  <p:stCondLst>
                                    <p:cond delay="0"/>
                                  </p:stCondLst>
                                  <p:childTnLst>
                                    <p:set>
                                      <p:cBhvr>
                                        <p:cTn id="408" dur="1" fill="hold">
                                          <p:stCondLst>
                                            <p:cond delay="0"/>
                                          </p:stCondLst>
                                        </p:cTn>
                                        <p:tgtEl>
                                          <p:spTgt spid="94"/>
                                        </p:tgtEl>
                                        <p:attrNameLst>
                                          <p:attrName>style.visibility</p:attrName>
                                        </p:attrNameLst>
                                      </p:cBhvr>
                                      <p:to>
                                        <p:strVal val="visible"/>
                                      </p:to>
                                    </p:set>
                                    <p:animEffect transition="out" filter="fade">
                                      <p:cBhvr additive="base" accumulate="none">
                                        <p:cTn id="409" dur="224" fill="hold">
                                          <p:stCondLst>
                                            <p:cond delay="1569"/>
                                          </p:stCondLst>
                                        </p:cTn>
                                        <p:tgtEl>
                                          <p:spTgt spid="94"/>
                                        </p:tgtEl>
                                      </p:cBhvr>
                                    </p:animEffect>
                                    <p:animEffect transition="in" filter="fade">
                                      <p:cBhvr additive="base" accumulate="none">
                                        <p:cTn id="410" dur="224" fill="hold">
                                          <p:stCondLst>
                                            <p:cond delay="0"/>
                                          </p:stCondLst>
                                        </p:cTn>
                                        <p:tgtEl>
                                          <p:spTgt spid="94"/>
                                        </p:tgtEl>
                                      </p:cBhvr>
                                    </p:animEffect>
                                    <p:set>
                                      <p:cBhvr additive="base" accumulate="none">
                                        <p:cTn id="411" dur="1" fill="hold">
                                          <p:stCondLst>
                                            <p:cond delay="1792"/>
                                          </p:stCondLst>
                                        </p:cTn>
                                        <p:tgtEl>
                                          <p:spTgt spid="94"/>
                                        </p:tgtEl>
                                        <p:attrNameLst>
                                          <p:attrName>style.visibility</p:attrName>
                                        </p:attrNameLst>
                                      </p:cBhvr>
                                      <p:to>
                                        <p:strVal val="hidden"/>
                                      </p:to>
                                    </p:set>
                                    <p:set>
                                      <p:cBhvr additive="base" accumulate="none">
                                        <p:cTn id="412" dur="2062" fill="hold">
                                          <p:stCondLst>
                                            <p:cond delay="0"/>
                                          </p:stCondLst>
                                        </p:cTn>
                                        <p:tgtEl>
                                          <p:spTgt spid="94"/>
                                        </p:tgtEl>
                                        <p:attrNameLst>
                                          <p:attrName/>
                                        </p:attrNameLst>
                                      </p:cBhvr>
                                      <p:to>
                                        <p:strVal val=""/>
                                      </p:to>
                                    </p:set>
                                  </p:childTnLst>
                                </p:cTn>
                              </p:par>
                              <p:par>
                                <p:cTn id="413" presetID="0" presetClass="path" presetSubtype="0" repeatCount="indefinite" fill="hold" grpId="1" nodeType="withEffect">
                                  <p:stCondLst>
                                    <p:cond delay="0"/>
                                  </p:stCondLst>
                                  <p:childTnLst>
                                    <p:animMotion origin="layout" path="M 4.58333E-6 -3.7037E-7 C -0.01472 -0.12338 -0.08021 -0.21551 -0.01003 -0.36713 " pathEditMode="relative" rAng="0" ptsTypes="AA">
                                      <p:cBhvr>
                                        <p:cTn id="414" dur="2645" fill="hold"/>
                                        <p:tgtEl>
                                          <p:spTgt spid="94"/>
                                        </p:tgtEl>
                                        <p:attrNameLst>
                                          <p:attrName>ppt_x</p:attrName>
                                          <p:attrName>ppt_y</p:attrName>
                                        </p:attrNameLst>
                                      </p:cBhvr>
                                      <p:rCtr x="-2096" y="-18356"/>
                                    </p:animMotion>
                                  </p:childTnLst>
                                </p:cTn>
                              </p:par>
                              <p:par>
                                <p:cTn id="415" presetID="10" presetClass="entr" presetSubtype="0" repeatCount="indefinite" fill="hold" grpId="0" nodeType="withEffect">
                                  <p:stCondLst>
                                    <p:cond delay="0"/>
                                  </p:stCondLst>
                                  <p:childTnLst>
                                    <p:set>
                                      <p:cBhvr>
                                        <p:cTn id="416" dur="1" fill="hold">
                                          <p:stCondLst>
                                            <p:cond delay="0"/>
                                          </p:stCondLst>
                                        </p:cTn>
                                        <p:tgtEl>
                                          <p:spTgt spid="95"/>
                                        </p:tgtEl>
                                        <p:attrNameLst>
                                          <p:attrName>style.visibility</p:attrName>
                                        </p:attrNameLst>
                                      </p:cBhvr>
                                      <p:to>
                                        <p:strVal val="visible"/>
                                      </p:to>
                                    </p:set>
                                    <p:animEffect transition="out" filter="fade">
                                      <p:cBhvr additive="base" accumulate="none">
                                        <p:cTn id="417" dur="389" fill="hold">
                                          <p:stCondLst>
                                            <p:cond delay="2724"/>
                                          </p:stCondLst>
                                        </p:cTn>
                                        <p:tgtEl>
                                          <p:spTgt spid="95"/>
                                        </p:tgtEl>
                                      </p:cBhvr>
                                    </p:animEffect>
                                    <p:animEffect transition="in" filter="fade">
                                      <p:cBhvr additive="base" accumulate="none">
                                        <p:cTn id="418" dur="389" fill="hold">
                                          <p:stCondLst>
                                            <p:cond delay="0"/>
                                          </p:stCondLst>
                                        </p:cTn>
                                        <p:tgtEl>
                                          <p:spTgt spid="95"/>
                                        </p:tgtEl>
                                      </p:cBhvr>
                                    </p:animEffect>
                                    <p:set>
                                      <p:cBhvr additive="base" accumulate="none">
                                        <p:cTn id="419" dur="1" fill="hold">
                                          <p:stCondLst>
                                            <p:cond delay="3112"/>
                                          </p:stCondLst>
                                        </p:cTn>
                                        <p:tgtEl>
                                          <p:spTgt spid="95"/>
                                        </p:tgtEl>
                                        <p:attrNameLst>
                                          <p:attrName>style.visibility</p:attrName>
                                        </p:attrNameLst>
                                      </p:cBhvr>
                                      <p:to>
                                        <p:strVal val="hidden"/>
                                      </p:to>
                                    </p:set>
                                    <p:set>
                                      <p:cBhvr additive="base" accumulate="none">
                                        <p:cTn id="420" dur="3580" fill="hold">
                                          <p:stCondLst>
                                            <p:cond delay="0"/>
                                          </p:stCondLst>
                                        </p:cTn>
                                        <p:tgtEl>
                                          <p:spTgt spid="95"/>
                                        </p:tgtEl>
                                        <p:attrNameLst>
                                          <p:attrName/>
                                        </p:attrNameLst>
                                      </p:cBhvr>
                                      <p:to>
                                        <p:strVal val=""/>
                                      </p:to>
                                    </p:set>
                                  </p:childTnLst>
                                </p:cTn>
                              </p:par>
                              <p:par>
                                <p:cTn id="421" presetID="0" presetClass="path" presetSubtype="0" repeatCount="indefinite" fill="hold" grpId="1" nodeType="withEffect">
                                  <p:stCondLst>
                                    <p:cond delay="0"/>
                                  </p:stCondLst>
                                  <p:childTnLst>
                                    <p:animMotion origin="layout" path="M -2.70833E-6 2.96296E-6 C 0.00287 -0.24885 0.12019 -0.15834 0.10443 -0.32223 " pathEditMode="relative" rAng="0" ptsTypes="AA">
                                      <p:cBhvr>
                                        <p:cTn id="422" dur="2595" fill="hold"/>
                                        <p:tgtEl>
                                          <p:spTgt spid="95"/>
                                        </p:tgtEl>
                                        <p:attrNameLst>
                                          <p:attrName>ppt_x</p:attrName>
                                          <p:attrName>ppt_y</p:attrName>
                                        </p:attrNameLst>
                                      </p:cBhvr>
                                      <p:rCtr x="5286" y="-16111"/>
                                    </p:animMotion>
                                  </p:childTnLst>
                                </p:cTn>
                              </p:par>
                              <p:par>
                                <p:cTn id="423" presetID="10" presetClass="entr" presetSubtype="0" repeatCount="indefinite" fill="hold" grpId="0" nodeType="withEffect">
                                  <p:stCondLst>
                                    <p:cond delay="0"/>
                                  </p:stCondLst>
                                  <p:childTnLst>
                                    <p:set>
                                      <p:cBhvr>
                                        <p:cTn id="424" dur="1" fill="hold">
                                          <p:stCondLst>
                                            <p:cond delay="0"/>
                                          </p:stCondLst>
                                        </p:cTn>
                                        <p:tgtEl>
                                          <p:spTgt spid="96"/>
                                        </p:tgtEl>
                                        <p:attrNameLst>
                                          <p:attrName>style.visibility</p:attrName>
                                        </p:attrNameLst>
                                      </p:cBhvr>
                                      <p:to>
                                        <p:strVal val="visible"/>
                                      </p:to>
                                    </p:set>
                                    <p:animEffect transition="out" filter="fade">
                                      <p:cBhvr additive="base" accumulate="none">
                                        <p:cTn id="425" dur="269" fill="hold">
                                          <p:stCondLst>
                                            <p:cond delay="1880"/>
                                          </p:stCondLst>
                                        </p:cTn>
                                        <p:tgtEl>
                                          <p:spTgt spid="96"/>
                                        </p:tgtEl>
                                      </p:cBhvr>
                                    </p:animEffect>
                                    <p:animEffect transition="in" filter="fade">
                                      <p:cBhvr additive="base" accumulate="none">
                                        <p:cTn id="426" dur="269" fill="hold">
                                          <p:stCondLst>
                                            <p:cond delay="0"/>
                                          </p:stCondLst>
                                        </p:cTn>
                                        <p:tgtEl>
                                          <p:spTgt spid="96"/>
                                        </p:tgtEl>
                                      </p:cBhvr>
                                    </p:animEffect>
                                    <p:set>
                                      <p:cBhvr additive="base" accumulate="none">
                                        <p:cTn id="427" dur="1" fill="hold">
                                          <p:stCondLst>
                                            <p:cond delay="2147"/>
                                          </p:stCondLst>
                                        </p:cTn>
                                        <p:tgtEl>
                                          <p:spTgt spid="96"/>
                                        </p:tgtEl>
                                        <p:attrNameLst>
                                          <p:attrName>style.visibility</p:attrName>
                                        </p:attrNameLst>
                                      </p:cBhvr>
                                      <p:to>
                                        <p:strVal val="hidden"/>
                                      </p:to>
                                    </p:set>
                                    <p:set>
                                      <p:cBhvr additive="base" accumulate="none">
                                        <p:cTn id="428" dur="2471" fill="hold">
                                          <p:stCondLst>
                                            <p:cond delay="0"/>
                                          </p:stCondLst>
                                        </p:cTn>
                                        <p:tgtEl>
                                          <p:spTgt spid="96"/>
                                        </p:tgtEl>
                                        <p:attrNameLst>
                                          <p:attrName/>
                                        </p:attrNameLst>
                                      </p:cBhvr>
                                      <p:to>
                                        <p:strVal val=""/>
                                      </p:to>
                                    </p:set>
                                  </p:childTnLst>
                                </p:cTn>
                              </p:par>
                              <p:par>
                                <p:cTn id="429" presetID="0" presetClass="path" presetSubtype="0" repeatCount="indefinite" fill="hold" grpId="1" nodeType="withEffect">
                                  <p:stCondLst>
                                    <p:cond delay="0"/>
                                  </p:stCondLst>
                                  <p:childTnLst>
                                    <p:animMotion origin="layout" path="M 1.875E-6 -4.44444E-6 C -0.04479 -0.1655 -0.08151 -0.08634 -0.12149 -0.25023 " pathEditMode="relative" rAng="0" ptsTypes="AA">
                                      <p:cBhvr>
                                        <p:cTn id="430" dur="2961" fill="hold"/>
                                        <p:tgtEl>
                                          <p:spTgt spid="96"/>
                                        </p:tgtEl>
                                        <p:attrNameLst>
                                          <p:attrName>ppt_x</p:attrName>
                                          <p:attrName>ppt_y</p:attrName>
                                        </p:attrNameLst>
                                      </p:cBhvr>
                                      <p:rCtr x="-6081" y="-12523"/>
                                    </p:animMotion>
                                  </p:childTnLst>
                                </p:cTn>
                              </p:par>
                              <p:par>
                                <p:cTn id="431" presetID="10" presetClass="entr" presetSubtype="0" repeatCount="indefinite" fill="hold" grpId="0" nodeType="withEffect">
                                  <p:stCondLst>
                                    <p:cond delay="0"/>
                                  </p:stCondLst>
                                  <p:childTnLst>
                                    <p:set>
                                      <p:cBhvr>
                                        <p:cTn id="432" dur="1" fill="hold">
                                          <p:stCondLst>
                                            <p:cond delay="0"/>
                                          </p:stCondLst>
                                        </p:cTn>
                                        <p:tgtEl>
                                          <p:spTgt spid="97"/>
                                        </p:tgtEl>
                                        <p:attrNameLst>
                                          <p:attrName>style.visibility</p:attrName>
                                        </p:attrNameLst>
                                      </p:cBhvr>
                                      <p:to>
                                        <p:strVal val="visible"/>
                                      </p:to>
                                    </p:set>
                                    <p:animEffect transition="out" filter="fade">
                                      <p:cBhvr additive="base" accumulate="none">
                                        <p:cTn id="433" dur="227" fill="hold">
                                          <p:stCondLst>
                                            <p:cond delay="1590"/>
                                          </p:stCondLst>
                                        </p:cTn>
                                        <p:tgtEl>
                                          <p:spTgt spid="97"/>
                                        </p:tgtEl>
                                      </p:cBhvr>
                                    </p:animEffect>
                                    <p:animEffect transition="in" filter="fade">
                                      <p:cBhvr additive="base" accumulate="none">
                                        <p:cTn id="434" dur="227" fill="hold">
                                          <p:stCondLst>
                                            <p:cond delay="0"/>
                                          </p:stCondLst>
                                        </p:cTn>
                                        <p:tgtEl>
                                          <p:spTgt spid="97"/>
                                        </p:tgtEl>
                                      </p:cBhvr>
                                    </p:animEffect>
                                    <p:set>
                                      <p:cBhvr additive="base" accumulate="none">
                                        <p:cTn id="435" dur="1" fill="hold">
                                          <p:stCondLst>
                                            <p:cond delay="1816"/>
                                          </p:stCondLst>
                                        </p:cTn>
                                        <p:tgtEl>
                                          <p:spTgt spid="97"/>
                                        </p:tgtEl>
                                        <p:attrNameLst>
                                          <p:attrName>style.visibility</p:attrName>
                                        </p:attrNameLst>
                                      </p:cBhvr>
                                      <p:to>
                                        <p:strVal val="hidden"/>
                                      </p:to>
                                    </p:set>
                                    <p:set>
                                      <p:cBhvr additive="base" accumulate="none">
                                        <p:cTn id="436" dur="2090" fill="hold">
                                          <p:stCondLst>
                                            <p:cond delay="0"/>
                                          </p:stCondLst>
                                        </p:cTn>
                                        <p:tgtEl>
                                          <p:spTgt spid="97"/>
                                        </p:tgtEl>
                                        <p:attrNameLst>
                                          <p:attrName/>
                                        </p:attrNameLst>
                                      </p:cBhvr>
                                      <p:to>
                                        <p:strVal val=""/>
                                      </p:to>
                                    </p:set>
                                  </p:childTnLst>
                                </p:cTn>
                              </p:par>
                              <p:par>
                                <p:cTn id="437"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438" dur="2965" fill="hold"/>
                                        <p:tgtEl>
                                          <p:spTgt spid="97"/>
                                        </p:tgtEl>
                                        <p:attrNameLst>
                                          <p:attrName>ppt_x</p:attrName>
                                          <p:attrName>ppt_y</p:attrName>
                                        </p:attrNameLst>
                                      </p:cBhvr>
                                      <p:rCtr x="12422" y="-12106"/>
                                    </p:animMotion>
                                  </p:childTnLst>
                                </p:cTn>
                              </p:par>
                              <p:par>
                                <p:cTn id="439" presetID="10" presetClass="entr" presetSubtype="0" repeatCount="indefinite" fill="hold" grpId="0" nodeType="withEffect">
                                  <p:stCondLst>
                                    <p:cond delay="0"/>
                                  </p:stCondLst>
                                  <p:childTnLst>
                                    <p:set>
                                      <p:cBhvr>
                                        <p:cTn id="440" dur="1" fill="hold">
                                          <p:stCondLst>
                                            <p:cond delay="0"/>
                                          </p:stCondLst>
                                        </p:cTn>
                                        <p:tgtEl>
                                          <p:spTgt spid="98"/>
                                        </p:tgtEl>
                                        <p:attrNameLst>
                                          <p:attrName>style.visibility</p:attrName>
                                        </p:attrNameLst>
                                      </p:cBhvr>
                                      <p:to>
                                        <p:strVal val="visible"/>
                                      </p:to>
                                    </p:set>
                                    <p:animEffect transition="out" filter="fade">
                                      <p:cBhvr additive="base" accumulate="none">
                                        <p:cTn id="441" dur="345" fill="hold">
                                          <p:stCondLst>
                                            <p:cond delay="2417"/>
                                          </p:stCondLst>
                                        </p:cTn>
                                        <p:tgtEl>
                                          <p:spTgt spid="98"/>
                                        </p:tgtEl>
                                      </p:cBhvr>
                                    </p:animEffect>
                                    <p:animEffect transition="in" filter="fade">
                                      <p:cBhvr additive="base" accumulate="none">
                                        <p:cTn id="442" dur="345" fill="hold">
                                          <p:stCondLst>
                                            <p:cond delay="0"/>
                                          </p:stCondLst>
                                        </p:cTn>
                                        <p:tgtEl>
                                          <p:spTgt spid="98"/>
                                        </p:tgtEl>
                                      </p:cBhvr>
                                    </p:animEffect>
                                    <p:set>
                                      <p:cBhvr additive="base" accumulate="none">
                                        <p:cTn id="443" dur="1" fill="hold">
                                          <p:stCondLst>
                                            <p:cond delay="2761"/>
                                          </p:stCondLst>
                                        </p:cTn>
                                        <p:tgtEl>
                                          <p:spTgt spid="98"/>
                                        </p:tgtEl>
                                        <p:attrNameLst>
                                          <p:attrName>style.visibility</p:attrName>
                                        </p:attrNameLst>
                                      </p:cBhvr>
                                      <p:to>
                                        <p:strVal val="hidden"/>
                                      </p:to>
                                    </p:set>
                                    <p:set>
                                      <p:cBhvr additive="base" accumulate="none">
                                        <p:cTn id="444" dur="3177" fill="hold">
                                          <p:stCondLst>
                                            <p:cond delay="0"/>
                                          </p:stCondLst>
                                        </p:cTn>
                                        <p:tgtEl>
                                          <p:spTgt spid="98"/>
                                        </p:tgtEl>
                                        <p:attrNameLst>
                                          <p:attrName/>
                                        </p:attrNameLst>
                                      </p:cBhvr>
                                      <p:to>
                                        <p:strVal val=""/>
                                      </p:to>
                                    </p:set>
                                  </p:childTnLst>
                                </p:cTn>
                              </p:par>
                              <p:par>
                                <p:cTn id="445" presetID="0" presetClass="path" presetSubtype="0" repeatCount="indefinite" fill="hold" grpId="1" nodeType="withEffect">
                                  <p:stCondLst>
                                    <p:cond delay="0"/>
                                  </p:stCondLst>
                                  <p:childTnLst>
                                    <p:animMotion origin="layout" path="M -2.08333E-7 -3.33333E-6 C 0.0332 -0.23611 0.0431 -0.23703 0.13763 -0.34768 " pathEditMode="relative" rAng="0" ptsTypes="AA">
                                      <p:cBhvr>
                                        <p:cTn id="446" dur="3510" fill="hold"/>
                                        <p:tgtEl>
                                          <p:spTgt spid="98"/>
                                        </p:tgtEl>
                                        <p:attrNameLst>
                                          <p:attrName>ppt_x</p:attrName>
                                          <p:attrName>ppt_y</p:attrName>
                                        </p:attrNameLst>
                                      </p:cBhvr>
                                      <p:rCtr x="6875" y="-17384"/>
                                    </p:animMotion>
                                  </p:childTnLst>
                                </p:cTn>
                              </p:par>
                              <p:par>
                                <p:cTn id="447" presetID="10" presetClass="entr" presetSubtype="0" repeatCount="indefinite" fill="hold" grpId="0" nodeType="withEffect">
                                  <p:stCondLst>
                                    <p:cond delay="0"/>
                                  </p:stCondLst>
                                  <p:childTnLst>
                                    <p:set>
                                      <p:cBhvr>
                                        <p:cTn id="448" dur="1" fill="hold">
                                          <p:stCondLst>
                                            <p:cond delay="0"/>
                                          </p:stCondLst>
                                        </p:cTn>
                                        <p:tgtEl>
                                          <p:spTgt spid="99"/>
                                        </p:tgtEl>
                                        <p:attrNameLst>
                                          <p:attrName>style.visibility</p:attrName>
                                        </p:attrNameLst>
                                      </p:cBhvr>
                                      <p:to>
                                        <p:strVal val="visible"/>
                                      </p:to>
                                    </p:set>
                                    <p:animEffect transition="out" filter="fade">
                                      <p:cBhvr additive="base" accumulate="none">
                                        <p:cTn id="449" dur="419" fill="hold">
                                          <p:stCondLst>
                                            <p:cond delay="2934"/>
                                          </p:stCondLst>
                                        </p:cTn>
                                        <p:tgtEl>
                                          <p:spTgt spid="99"/>
                                        </p:tgtEl>
                                      </p:cBhvr>
                                    </p:animEffect>
                                    <p:animEffect transition="in" filter="fade">
                                      <p:cBhvr additive="base" accumulate="none">
                                        <p:cTn id="450" dur="419" fill="hold">
                                          <p:stCondLst>
                                            <p:cond delay="0"/>
                                          </p:stCondLst>
                                        </p:cTn>
                                        <p:tgtEl>
                                          <p:spTgt spid="99"/>
                                        </p:tgtEl>
                                      </p:cBhvr>
                                    </p:animEffect>
                                    <p:set>
                                      <p:cBhvr additive="base" accumulate="none">
                                        <p:cTn id="451" dur="1" fill="hold">
                                          <p:stCondLst>
                                            <p:cond delay="3351"/>
                                          </p:stCondLst>
                                        </p:cTn>
                                        <p:tgtEl>
                                          <p:spTgt spid="99"/>
                                        </p:tgtEl>
                                        <p:attrNameLst>
                                          <p:attrName>style.visibility</p:attrName>
                                        </p:attrNameLst>
                                      </p:cBhvr>
                                      <p:to>
                                        <p:strVal val="hidden"/>
                                      </p:to>
                                    </p:set>
                                    <p:set>
                                      <p:cBhvr additive="base" accumulate="none">
                                        <p:cTn id="452" dur="3856" fill="hold">
                                          <p:stCondLst>
                                            <p:cond delay="0"/>
                                          </p:stCondLst>
                                        </p:cTn>
                                        <p:tgtEl>
                                          <p:spTgt spid="99"/>
                                        </p:tgtEl>
                                        <p:attrNameLst>
                                          <p:attrName/>
                                        </p:attrNameLst>
                                      </p:cBhvr>
                                      <p:to>
                                        <p:strVal val=""/>
                                      </p:to>
                                    </p:set>
                                  </p:childTnLst>
                                </p:cTn>
                              </p:par>
                              <p:par>
                                <p:cTn id="453" presetID="0" presetClass="path" presetSubtype="0" repeatCount="indefinite" fill="hold" grpId="1" nodeType="withEffect">
                                  <p:stCondLst>
                                    <p:cond delay="0"/>
                                  </p:stCondLst>
                                  <p:childTnLst>
                                    <p:animMotion origin="layout" path="M -3.75E-6 -2.22222E-6 C 0.00144 -0.15486 -0.16406 -0.17778 -0.12565 -0.34953 " pathEditMode="relative" rAng="0" ptsTypes="AA">
                                      <p:cBhvr>
                                        <p:cTn id="454" dur="2662" fill="hold"/>
                                        <p:tgtEl>
                                          <p:spTgt spid="99"/>
                                        </p:tgtEl>
                                        <p:attrNameLst>
                                          <p:attrName>ppt_x</p:attrName>
                                          <p:attrName>ppt_y</p:attrName>
                                        </p:attrNameLst>
                                      </p:cBhvr>
                                      <p:rCtr x="-6576" y="-17477"/>
                                    </p:animMotion>
                                  </p:childTnLst>
                                </p:cTn>
                              </p:par>
                              <p:par>
                                <p:cTn id="455" presetID="10" presetClass="entr" presetSubtype="0" repeatCount="indefinite" fill="hold" grpId="0" nodeType="withEffect">
                                  <p:stCondLst>
                                    <p:cond delay="0"/>
                                  </p:stCondLst>
                                  <p:childTnLst>
                                    <p:set>
                                      <p:cBhvr>
                                        <p:cTn id="456" dur="1" fill="hold">
                                          <p:stCondLst>
                                            <p:cond delay="0"/>
                                          </p:stCondLst>
                                        </p:cTn>
                                        <p:tgtEl>
                                          <p:spTgt spid="83"/>
                                        </p:tgtEl>
                                        <p:attrNameLst>
                                          <p:attrName>style.visibility</p:attrName>
                                        </p:attrNameLst>
                                      </p:cBhvr>
                                      <p:to>
                                        <p:strVal val="visible"/>
                                      </p:to>
                                    </p:set>
                                    <p:animEffect transition="out" filter="fade">
                                      <p:cBhvr additive="base" accumulate="none">
                                        <p:cTn id="457" dur="355" fill="hold">
                                          <p:stCondLst>
                                            <p:cond delay="2487"/>
                                          </p:stCondLst>
                                        </p:cTn>
                                        <p:tgtEl>
                                          <p:spTgt spid="83"/>
                                        </p:tgtEl>
                                      </p:cBhvr>
                                    </p:animEffect>
                                    <p:animEffect transition="in" filter="fade">
                                      <p:cBhvr additive="base" accumulate="none">
                                        <p:cTn id="458" dur="355" fill="hold">
                                          <p:stCondLst>
                                            <p:cond delay="0"/>
                                          </p:stCondLst>
                                        </p:cTn>
                                        <p:tgtEl>
                                          <p:spTgt spid="83"/>
                                        </p:tgtEl>
                                      </p:cBhvr>
                                    </p:animEffect>
                                    <p:set>
                                      <p:cBhvr additive="base" accumulate="none">
                                        <p:cTn id="459" dur="1" fill="hold">
                                          <p:stCondLst>
                                            <p:cond delay="2841"/>
                                          </p:stCondLst>
                                        </p:cTn>
                                        <p:tgtEl>
                                          <p:spTgt spid="83"/>
                                        </p:tgtEl>
                                        <p:attrNameLst>
                                          <p:attrName>style.visibility</p:attrName>
                                        </p:attrNameLst>
                                      </p:cBhvr>
                                      <p:to>
                                        <p:strVal val="hidden"/>
                                      </p:to>
                                    </p:set>
                                    <p:set>
                                      <p:cBhvr additive="base" accumulate="none">
                                        <p:cTn id="460" dur="3269" fill="hold">
                                          <p:stCondLst>
                                            <p:cond delay="0"/>
                                          </p:stCondLst>
                                        </p:cTn>
                                        <p:tgtEl>
                                          <p:spTgt spid="83"/>
                                        </p:tgtEl>
                                        <p:attrNameLst>
                                          <p:attrName/>
                                        </p:attrNameLst>
                                      </p:cBhvr>
                                      <p:to>
                                        <p:strVal val=""/>
                                      </p:to>
                                    </p:set>
                                  </p:childTnLst>
                                </p:cTn>
                              </p:par>
                              <p:par>
                                <p:cTn id="461" presetID="0" presetClass="path" presetSubtype="0" repeatCount="indefinite" fill="hold" grpId="1" nodeType="withEffect">
                                  <p:stCondLst>
                                    <p:cond delay="0"/>
                                  </p:stCondLst>
                                  <p:childTnLst>
                                    <p:animMotion origin="layout" path="M 3.33333E-6 -2.96296E-6 C 0.07122 -0.04398 0.06237 -0.16273 0.0901 -0.27847 " pathEditMode="relative" rAng="0" ptsTypes="AA">
                                      <p:cBhvr>
                                        <p:cTn id="462" dur="2820" fill="hold"/>
                                        <p:tgtEl>
                                          <p:spTgt spid="83"/>
                                        </p:tgtEl>
                                        <p:attrNameLst>
                                          <p:attrName>ppt_x</p:attrName>
                                          <p:attrName>ppt_y</p:attrName>
                                        </p:attrNameLst>
                                      </p:cBhvr>
                                      <p:rCtr x="4505" y="-13935"/>
                                    </p:animMotion>
                                  </p:childTnLst>
                                </p:cTn>
                              </p:par>
                              <p:par>
                                <p:cTn id="463" presetID="10" presetClass="entr" presetSubtype="0" repeatCount="indefinite" fill="hold" grpId="0" nodeType="withEffect">
                                  <p:stCondLst>
                                    <p:cond delay="0"/>
                                  </p:stCondLst>
                                  <p:childTnLst>
                                    <p:set>
                                      <p:cBhvr>
                                        <p:cTn id="464" dur="1" fill="hold">
                                          <p:stCondLst>
                                            <p:cond delay="0"/>
                                          </p:stCondLst>
                                        </p:cTn>
                                        <p:tgtEl>
                                          <p:spTgt spid="100"/>
                                        </p:tgtEl>
                                        <p:attrNameLst>
                                          <p:attrName>style.visibility</p:attrName>
                                        </p:attrNameLst>
                                      </p:cBhvr>
                                      <p:to>
                                        <p:strVal val="visible"/>
                                      </p:to>
                                    </p:set>
                                    <p:animEffect transition="out" filter="fade">
                                      <p:cBhvr additive="base" accumulate="none">
                                        <p:cTn id="465" dur="293" fill="hold">
                                          <p:stCondLst>
                                            <p:cond delay="2051"/>
                                          </p:stCondLst>
                                        </p:cTn>
                                        <p:tgtEl>
                                          <p:spTgt spid="100"/>
                                        </p:tgtEl>
                                      </p:cBhvr>
                                    </p:animEffect>
                                    <p:animEffect transition="in" filter="fade">
                                      <p:cBhvr additive="base" accumulate="none">
                                        <p:cTn id="466" dur="293" fill="hold">
                                          <p:stCondLst>
                                            <p:cond delay="0"/>
                                          </p:stCondLst>
                                        </p:cTn>
                                        <p:tgtEl>
                                          <p:spTgt spid="100"/>
                                        </p:tgtEl>
                                      </p:cBhvr>
                                    </p:animEffect>
                                    <p:set>
                                      <p:cBhvr additive="base" accumulate="none">
                                        <p:cTn id="467" dur="1" fill="hold">
                                          <p:stCondLst>
                                            <p:cond delay="2343"/>
                                          </p:stCondLst>
                                        </p:cTn>
                                        <p:tgtEl>
                                          <p:spTgt spid="100"/>
                                        </p:tgtEl>
                                        <p:attrNameLst>
                                          <p:attrName>style.visibility</p:attrName>
                                        </p:attrNameLst>
                                      </p:cBhvr>
                                      <p:to>
                                        <p:strVal val="hidden"/>
                                      </p:to>
                                    </p:set>
                                    <p:set>
                                      <p:cBhvr additive="base" accumulate="none">
                                        <p:cTn id="468" dur="2695" fill="hold">
                                          <p:stCondLst>
                                            <p:cond delay="0"/>
                                          </p:stCondLst>
                                        </p:cTn>
                                        <p:tgtEl>
                                          <p:spTgt spid="100"/>
                                        </p:tgtEl>
                                        <p:attrNameLst>
                                          <p:attrName/>
                                        </p:attrNameLst>
                                      </p:cBhvr>
                                      <p:to>
                                        <p:strVal val=""/>
                                      </p:to>
                                    </p:set>
                                  </p:childTnLst>
                                </p:cTn>
                              </p:par>
                              <p:par>
                                <p:cTn id="469" presetID="0" presetClass="path" presetSubtype="0" repeatCount="indefinite" fill="hold" grpId="1" nodeType="withEffect">
                                  <p:stCondLst>
                                    <p:cond delay="0"/>
                                  </p:stCondLst>
                                  <p:childTnLst>
                                    <p:animMotion origin="layout" path="M 6.25E-7 4.81481E-6 C 0.00378 -0.22477 0.15404 -0.14283 0.13372 -0.29121 " pathEditMode="relative" rAng="0" ptsTypes="AA">
                                      <p:cBhvr>
                                        <p:cTn id="470" dur="2298" fill="hold"/>
                                        <p:tgtEl>
                                          <p:spTgt spid="100"/>
                                        </p:tgtEl>
                                        <p:attrNameLst>
                                          <p:attrName>ppt_x</p:attrName>
                                          <p:attrName>ppt_y</p:attrName>
                                        </p:attrNameLst>
                                      </p:cBhvr>
                                      <p:rCtr x="6771" y="-14560"/>
                                    </p:animMotion>
                                  </p:childTnLst>
                                </p:cTn>
                              </p:par>
                              <p:par>
                                <p:cTn id="471" presetID="10" presetClass="entr" presetSubtype="0" repeatCount="indefinite" fill="hold" grpId="0" nodeType="withEffect">
                                  <p:stCondLst>
                                    <p:cond delay="0"/>
                                  </p:stCondLst>
                                  <p:childTnLst>
                                    <p:set>
                                      <p:cBhvr>
                                        <p:cTn id="472" dur="1" fill="hold">
                                          <p:stCondLst>
                                            <p:cond delay="0"/>
                                          </p:stCondLst>
                                        </p:cTn>
                                        <p:tgtEl>
                                          <p:spTgt spid="101"/>
                                        </p:tgtEl>
                                        <p:attrNameLst>
                                          <p:attrName>style.visibility</p:attrName>
                                        </p:attrNameLst>
                                      </p:cBhvr>
                                      <p:to>
                                        <p:strVal val="visible"/>
                                      </p:to>
                                    </p:set>
                                    <p:animEffect transition="out" filter="fade">
                                      <p:cBhvr additive="base" accumulate="none">
                                        <p:cTn id="473" dur="336" fill="hold">
                                          <p:stCondLst>
                                            <p:cond delay="2355"/>
                                          </p:stCondLst>
                                        </p:cTn>
                                        <p:tgtEl>
                                          <p:spTgt spid="101"/>
                                        </p:tgtEl>
                                      </p:cBhvr>
                                    </p:animEffect>
                                    <p:animEffect transition="in" filter="fade">
                                      <p:cBhvr additive="base" accumulate="none">
                                        <p:cTn id="474" dur="336" fill="hold">
                                          <p:stCondLst>
                                            <p:cond delay="0"/>
                                          </p:stCondLst>
                                        </p:cTn>
                                        <p:tgtEl>
                                          <p:spTgt spid="101"/>
                                        </p:tgtEl>
                                      </p:cBhvr>
                                    </p:animEffect>
                                    <p:set>
                                      <p:cBhvr additive="base" accumulate="none">
                                        <p:cTn id="475" dur="1" fill="hold">
                                          <p:stCondLst>
                                            <p:cond delay="2690"/>
                                          </p:stCondLst>
                                        </p:cTn>
                                        <p:tgtEl>
                                          <p:spTgt spid="101"/>
                                        </p:tgtEl>
                                        <p:attrNameLst>
                                          <p:attrName>style.visibility</p:attrName>
                                        </p:attrNameLst>
                                      </p:cBhvr>
                                      <p:to>
                                        <p:strVal val="hidden"/>
                                      </p:to>
                                    </p:set>
                                    <p:set>
                                      <p:cBhvr additive="base" accumulate="none">
                                        <p:cTn id="476" dur="3095" fill="hold">
                                          <p:stCondLst>
                                            <p:cond delay="0"/>
                                          </p:stCondLst>
                                        </p:cTn>
                                        <p:tgtEl>
                                          <p:spTgt spid="101"/>
                                        </p:tgtEl>
                                        <p:attrNameLst>
                                          <p:attrName/>
                                        </p:attrNameLst>
                                      </p:cBhvr>
                                      <p:to>
                                        <p:strVal val=""/>
                                      </p:to>
                                    </p:set>
                                  </p:childTnLst>
                                </p:cTn>
                              </p:par>
                              <p:par>
                                <p:cTn id="477" presetID="0" presetClass="path" presetSubtype="0" repeatCount="indefinite" fill="hold" grpId="1" nodeType="withEffect">
                                  <p:stCondLst>
                                    <p:cond delay="0"/>
                                  </p:stCondLst>
                                  <p:childTnLst>
                                    <p:animMotion origin="layout" path="M -0.00013 -0.00024 C 0.09908 -0.05741 0.07317 0.02847 0.16263 -0.03727 " pathEditMode="relative" rAng="0" ptsTypes="AA">
                                      <p:cBhvr>
                                        <p:cTn id="478" dur="3846" fill="hold"/>
                                        <p:tgtEl>
                                          <p:spTgt spid="101"/>
                                        </p:tgtEl>
                                        <p:attrNameLst>
                                          <p:attrName>ppt_x</p:attrName>
                                          <p:attrName>ppt_y</p:attrName>
                                        </p:attrNameLst>
                                      </p:cBhvr>
                                      <p:rCtr x="8138" y="-1852"/>
                                    </p:animMotion>
                                  </p:childTnLst>
                                </p:cTn>
                              </p:par>
                              <p:par>
                                <p:cTn id="479" presetID="10" presetClass="entr" presetSubtype="0" repeatCount="indefinite" fill="hold" grpId="0" nodeType="withEffect">
                                  <p:stCondLst>
                                    <p:cond delay="0"/>
                                  </p:stCondLst>
                                  <p:childTnLst>
                                    <p:set>
                                      <p:cBhvr>
                                        <p:cTn id="480" dur="1" fill="hold">
                                          <p:stCondLst>
                                            <p:cond delay="0"/>
                                          </p:stCondLst>
                                        </p:cTn>
                                        <p:tgtEl>
                                          <p:spTgt spid="102"/>
                                        </p:tgtEl>
                                        <p:attrNameLst>
                                          <p:attrName>style.visibility</p:attrName>
                                        </p:attrNameLst>
                                      </p:cBhvr>
                                      <p:to>
                                        <p:strVal val="visible"/>
                                      </p:to>
                                    </p:set>
                                    <p:animEffect transition="out" filter="fade">
                                      <p:cBhvr additive="base" accumulate="none">
                                        <p:cTn id="481" dur="402" fill="hold">
                                          <p:stCondLst>
                                            <p:cond delay="2811"/>
                                          </p:stCondLst>
                                        </p:cTn>
                                        <p:tgtEl>
                                          <p:spTgt spid="102"/>
                                        </p:tgtEl>
                                      </p:cBhvr>
                                    </p:animEffect>
                                    <p:animEffect transition="in" filter="fade">
                                      <p:cBhvr additive="base" accumulate="none">
                                        <p:cTn id="482" dur="402" fill="hold">
                                          <p:stCondLst>
                                            <p:cond delay="0"/>
                                          </p:stCondLst>
                                        </p:cTn>
                                        <p:tgtEl>
                                          <p:spTgt spid="102"/>
                                        </p:tgtEl>
                                      </p:cBhvr>
                                    </p:animEffect>
                                    <p:set>
                                      <p:cBhvr additive="base" accumulate="none">
                                        <p:cTn id="483" dur="1" fill="hold">
                                          <p:stCondLst>
                                            <p:cond delay="3211"/>
                                          </p:stCondLst>
                                        </p:cTn>
                                        <p:tgtEl>
                                          <p:spTgt spid="102"/>
                                        </p:tgtEl>
                                        <p:attrNameLst>
                                          <p:attrName>style.visibility</p:attrName>
                                        </p:attrNameLst>
                                      </p:cBhvr>
                                      <p:to>
                                        <p:strVal val="hidden"/>
                                      </p:to>
                                    </p:set>
                                    <p:set>
                                      <p:cBhvr additive="base" accumulate="none">
                                        <p:cTn id="484" dur="3694" fill="hold">
                                          <p:stCondLst>
                                            <p:cond delay="0"/>
                                          </p:stCondLst>
                                        </p:cTn>
                                        <p:tgtEl>
                                          <p:spTgt spid="102"/>
                                        </p:tgtEl>
                                        <p:attrNameLst>
                                          <p:attrName/>
                                        </p:attrNameLst>
                                      </p:cBhvr>
                                      <p:to>
                                        <p:strVal val=""/>
                                      </p:to>
                                    </p:set>
                                  </p:childTnLst>
                                </p:cTn>
                              </p:par>
                              <p:par>
                                <p:cTn id="485" presetID="0" presetClass="path" presetSubtype="0" repeatCount="indefinite" fill="hold" grpId="1" nodeType="withEffect">
                                  <p:stCondLst>
                                    <p:cond delay="0"/>
                                  </p:stCondLst>
                                  <p:childTnLst>
                                    <p:animMotion origin="layout" path="M 8.33333E-7 2.22222E-6 C 0.00104 -0.11574 -0.11797 -0.13287 -0.09037 -0.26158 " pathEditMode="relative" rAng="0" ptsTypes="AA">
                                      <p:cBhvr>
                                        <p:cTn id="486" dur="3652" fill="hold"/>
                                        <p:tgtEl>
                                          <p:spTgt spid="102"/>
                                        </p:tgtEl>
                                        <p:attrNameLst>
                                          <p:attrName>ppt_x</p:attrName>
                                          <p:attrName>ppt_y</p:attrName>
                                        </p:attrNameLst>
                                      </p:cBhvr>
                                      <p:rCtr x="-4727" y="-13079"/>
                                    </p:animMotion>
                                  </p:childTnLst>
                                </p:cTn>
                              </p:par>
                              <p:par>
                                <p:cTn id="487" presetID="10" presetClass="entr" presetSubtype="0" repeatCount="indefinite" fill="hold" grpId="0" nodeType="withEffect">
                                  <p:stCondLst>
                                    <p:cond delay="0"/>
                                  </p:stCondLst>
                                  <p:childTnLst>
                                    <p:set>
                                      <p:cBhvr>
                                        <p:cTn id="488" dur="1" fill="hold">
                                          <p:stCondLst>
                                            <p:cond delay="0"/>
                                          </p:stCondLst>
                                        </p:cTn>
                                        <p:tgtEl>
                                          <p:spTgt spid="103"/>
                                        </p:tgtEl>
                                        <p:attrNameLst>
                                          <p:attrName>style.visibility</p:attrName>
                                        </p:attrNameLst>
                                      </p:cBhvr>
                                      <p:to>
                                        <p:strVal val="visible"/>
                                      </p:to>
                                    </p:set>
                                    <p:animEffect transition="out" filter="fade">
                                      <p:cBhvr additive="base" accumulate="none">
                                        <p:cTn id="489" dur="364" fill="hold">
                                          <p:stCondLst>
                                            <p:cond delay="2545"/>
                                          </p:stCondLst>
                                        </p:cTn>
                                        <p:tgtEl>
                                          <p:spTgt spid="103"/>
                                        </p:tgtEl>
                                      </p:cBhvr>
                                    </p:animEffect>
                                    <p:animEffect transition="in" filter="fade">
                                      <p:cBhvr additive="base" accumulate="none">
                                        <p:cTn id="490" dur="364" fill="hold">
                                          <p:stCondLst>
                                            <p:cond delay="0"/>
                                          </p:stCondLst>
                                        </p:cTn>
                                        <p:tgtEl>
                                          <p:spTgt spid="103"/>
                                        </p:tgtEl>
                                      </p:cBhvr>
                                    </p:animEffect>
                                    <p:set>
                                      <p:cBhvr additive="base" accumulate="none">
                                        <p:cTn id="491" dur="1" fill="hold">
                                          <p:stCondLst>
                                            <p:cond delay="2907"/>
                                          </p:stCondLst>
                                        </p:cTn>
                                        <p:tgtEl>
                                          <p:spTgt spid="103"/>
                                        </p:tgtEl>
                                        <p:attrNameLst>
                                          <p:attrName>style.visibility</p:attrName>
                                        </p:attrNameLst>
                                      </p:cBhvr>
                                      <p:to>
                                        <p:strVal val="hidden"/>
                                      </p:to>
                                    </p:set>
                                    <p:set>
                                      <p:cBhvr additive="base" accumulate="none">
                                        <p:cTn id="492" dur="3345" fill="hold">
                                          <p:stCondLst>
                                            <p:cond delay="0"/>
                                          </p:stCondLst>
                                        </p:cTn>
                                        <p:tgtEl>
                                          <p:spTgt spid="103"/>
                                        </p:tgtEl>
                                        <p:attrNameLst>
                                          <p:attrName/>
                                        </p:attrNameLst>
                                      </p:cBhvr>
                                      <p:to>
                                        <p:strVal val=""/>
                                      </p:to>
                                    </p:set>
                                  </p:childTnLst>
                                </p:cTn>
                              </p:par>
                              <p:par>
                                <p:cTn id="493" presetID="0" presetClass="path" presetSubtype="0" repeatCount="indefinite" fill="hold" grpId="1" nodeType="withEffect">
                                  <p:stCondLst>
                                    <p:cond delay="0"/>
                                  </p:stCondLst>
                                  <p:childTnLst>
                                    <p:animMotion origin="layout" path="M 1.66667E-6 -1.11111E-6 C 0.1069 -0.07315 0.10586 -0.1625 0.13359 -0.2912 " pathEditMode="relative" rAng="0" ptsTypes="AA">
                                      <p:cBhvr>
                                        <p:cTn id="494" dur="3444" fill="hold"/>
                                        <p:tgtEl>
                                          <p:spTgt spid="103"/>
                                        </p:tgtEl>
                                        <p:attrNameLst>
                                          <p:attrName>ppt_x</p:attrName>
                                          <p:attrName>ppt_y</p:attrName>
                                        </p:attrNameLst>
                                      </p:cBhvr>
                                      <p:rCtr x="6680" y="-14560"/>
                                    </p:animMotion>
                                  </p:childTnLst>
                                </p:cTn>
                              </p:par>
                              <p:par>
                                <p:cTn id="495" presetID="10" presetClass="entr" presetSubtype="0" repeatCount="indefinite" fill="hold" grpId="0" nodeType="withEffect">
                                  <p:stCondLst>
                                    <p:cond delay="0"/>
                                  </p:stCondLst>
                                  <p:childTnLst>
                                    <p:set>
                                      <p:cBhvr>
                                        <p:cTn id="496" dur="1" fill="hold">
                                          <p:stCondLst>
                                            <p:cond delay="0"/>
                                          </p:stCondLst>
                                        </p:cTn>
                                        <p:tgtEl>
                                          <p:spTgt spid="104"/>
                                        </p:tgtEl>
                                        <p:attrNameLst>
                                          <p:attrName>style.visibility</p:attrName>
                                        </p:attrNameLst>
                                      </p:cBhvr>
                                      <p:to>
                                        <p:strVal val="visible"/>
                                      </p:to>
                                    </p:set>
                                    <p:animEffect transition="out" filter="fade">
                                      <p:cBhvr additive="base" accumulate="none">
                                        <p:cTn id="497" dur="277" fill="hold">
                                          <p:stCondLst>
                                            <p:cond delay="1937"/>
                                          </p:stCondLst>
                                        </p:cTn>
                                        <p:tgtEl>
                                          <p:spTgt spid="104"/>
                                        </p:tgtEl>
                                      </p:cBhvr>
                                    </p:animEffect>
                                    <p:animEffect transition="in" filter="fade">
                                      <p:cBhvr additive="base" accumulate="none">
                                        <p:cTn id="498" dur="277" fill="hold">
                                          <p:stCondLst>
                                            <p:cond delay="0"/>
                                          </p:stCondLst>
                                        </p:cTn>
                                        <p:tgtEl>
                                          <p:spTgt spid="104"/>
                                        </p:tgtEl>
                                      </p:cBhvr>
                                    </p:animEffect>
                                    <p:set>
                                      <p:cBhvr additive="base" accumulate="none">
                                        <p:cTn id="499" dur="1" fill="hold">
                                          <p:stCondLst>
                                            <p:cond delay="2213"/>
                                          </p:stCondLst>
                                        </p:cTn>
                                        <p:tgtEl>
                                          <p:spTgt spid="104"/>
                                        </p:tgtEl>
                                        <p:attrNameLst>
                                          <p:attrName>style.visibility</p:attrName>
                                        </p:attrNameLst>
                                      </p:cBhvr>
                                      <p:to>
                                        <p:strVal val="hidden"/>
                                      </p:to>
                                    </p:set>
                                    <p:set>
                                      <p:cBhvr additive="base" accumulate="none">
                                        <p:cTn id="500" dur="2546" fill="hold">
                                          <p:stCondLst>
                                            <p:cond delay="0"/>
                                          </p:stCondLst>
                                        </p:cTn>
                                        <p:tgtEl>
                                          <p:spTgt spid="104"/>
                                        </p:tgtEl>
                                        <p:attrNameLst>
                                          <p:attrName/>
                                        </p:attrNameLst>
                                      </p:cBhvr>
                                      <p:to>
                                        <p:strVal val=""/>
                                      </p:to>
                                    </p:set>
                                  </p:childTnLst>
                                </p:cTn>
                              </p:par>
                              <p:par>
                                <p:cTn id="501" presetID="0" presetClass="path" presetSubtype="0" repeatCount="indefinite" fill="hold" grpId="1" nodeType="withEffect">
                                  <p:stCondLst>
                                    <p:cond delay="0"/>
                                  </p:stCondLst>
                                  <p:childTnLst>
                                    <p:animMotion origin="layout" path="M 2.5E-6 1.85185E-6 C 0.07604 -0.05301 0.06666 -0.19607 0.09635 -0.33519 " pathEditMode="relative" rAng="0" ptsTypes="AA">
                                      <p:cBhvr>
                                        <p:cTn id="502" dur="3347" fill="hold"/>
                                        <p:tgtEl>
                                          <p:spTgt spid="104"/>
                                        </p:tgtEl>
                                        <p:attrNameLst>
                                          <p:attrName>ppt_x</p:attrName>
                                          <p:attrName>ppt_y</p:attrName>
                                        </p:attrNameLst>
                                      </p:cBhvr>
                                      <p:rCtr x="4818" y="-16759"/>
                                    </p:animMotion>
                                  </p:childTnLst>
                                </p:cTn>
                              </p:par>
                              <p:par>
                                <p:cTn id="503" presetID="10" presetClass="entr" presetSubtype="0" repeatCount="indefinite" fill="hold" grpId="0" nodeType="withEffect">
                                  <p:stCondLst>
                                    <p:cond delay="0"/>
                                  </p:stCondLst>
                                  <p:childTnLst>
                                    <p:set>
                                      <p:cBhvr>
                                        <p:cTn id="504" dur="1" fill="hold">
                                          <p:stCondLst>
                                            <p:cond delay="0"/>
                                          </p:stCondLst>
                                        </p:cTn>
                                        <p:tgtEl>
                                          <p:spTgt spid="106"/>
                                        </p:tgtEl>
                                        <p:attrNameLst>
                                          <p:attrName>style.visibility</p:attrName>
                                        </p:attrNameLst>
                                      </p:cBhvr>
                                      <p:to>
                                        <p:strVal val="visible"/>
                                      </p:to>
                                    </p:set>
                                    <p:animEffect transition="out" filter="fade">
                                      <p:cBhvr additive="base" accumulate="none">
                                        <p:cTn id="505" dur="345" fill="hold">
                                          <p:stCondLst>
                                            <p:cond delay="2417"/>
                                          </p:stCondLst>
                                        </p:cTn>
                                        <p:tgtEl>
                                          <p:spTgt spid="106"/>
                                        </p:tgtEl>
                                      </p:cBhvr>
                                    </p:animEffect>
                                    <p:animEffect transition="in" filter="fade">
                                      <p:cBhvr additive="base" accumulate="none">
                                        <p:cTn id="506" dur="345" fill="hold">
                                          <p:stCondLst>
                                            <p:cond delay="0"/>
                                          </p:stCondLst>
                                        </p:cTn>
                                        <p:tgtEl>
                                          <p:spTgt spid="106"/>
                                        </p:tgtEl>
                                      </p:cBhvr>
                                    </p:animEffect>
                                    <p:set>
                                      <p:cBhvr additive="base" accumulate="none">
                                        <p:cTn id="507" dur="1" fill="hold">
                                          <p:stCondLst>
                                            <p:cond delay="2761"/>
                                          </p:stCondLst>
                                        </p:cTn>
                                        <p:tgtEl>
                                          <p:spTgt spid="106"/>
                                        </p:tgtEl>
                                        <p:attrNameLst>
                                          <p:attrName>style.visibility</p:attrName>
                                        </p:attrNameLst>
                                      </p:cBhvr>
                                      <p:to>
                                        <p:strVal val="hidden"/>
                                      </p:to>
                                    </p:set>
                                    <p:set>
                                      <p:cBhvr additive="base" accumulate="none">
                                        <p:cTn id="508" dur="3177" fill="hold">
                                          <p:stCondLst>
                                            <p:cond delay="0"/>
                                          </p:stCondLst>
                                        </p:cTn>
                                        <p:tgtEl>
                                          <p:spTgt spid="106"/>
                                        </p:tgtEl>
                                        <p:attrNameLst>
                                          <p:attrName/>
                                        </p:attrNameLst>
                                      </p:cBhvr>
                                      <p:to>
                                        <p:strVal val=""/>
                                      </p:to>
                                    </p:set>
                                  </p:childTnLst>
                                </p:cTn>
                              </p:par>
                              <p:par>
                                <p:cTn id="509" presetID="0" presetClass="path" presetSubtype="0" repeatCount="indefinite" fill="hold" grpId="1" nodeType="withEffect">
                                  <p:stCondLst>
                                    <p:cond delay="0"/>
                                  </p:stCondLst>
                                  <p:childTnLst>
                                    <p:animMotion origin="layout" path="M -2.5E-6 -2.96296E-6 C 0.03321 -0.23611 0.0431 -0.23703 0.13763 -0.34768 " pathEditMode="relative" rAng="0" ptsTypes="AA">
                                      <p:cBhvr>
                                        <p:cTn id="510" dur="3510" fill="hold"/>
                                        <p:tgtEl>
                                          <p:spTgt spid="106"/>
                                        </p:tgtEl>
                                        <p:attrNameLst>
                                          <p:attrName>ppt_x</p:attrName>
                                          <p:attrName>ppt_y</p:attrName>
                                        </p:attrNameLst>
                                      </p:cBhvr>
                                      <p:rCtr x="6875" y="-17384"/>
                                    </p:animMotion>
                                  </p:childTnLst>
                                </p:cTn>
                              </p:par>
                              <p:par>
                                <p:cTn id="511" presetID="10" presetClass="entr" presetSubtype="0" repeatCount="indefinite" fill="hold" grpId="0" nodeType="withEffect">
                                  <p:stCondLst>
                                    <p:cond delay="0"/>
                                  </p:stCondLst>
                                  <p:childTnLst>
                                    <p:set>
                                      <p:cBhvr>
                                        <p:cTn id="512" dur="1" fill="hold">
                                          <p:stCondLst>
                                            <p:cond delay="0"/>
                                          </p:stCondLst>
                                        </p:cTn>
                                        <p:tgtEl>
                                          <p:spTgt spid="108"/>
                                        </p:tgtEl>
                                        <p:attrNameLst>
                                          <p:attrName>style.visibility</p:attrName>
                                        </p:attrNameLst>
                                      </p:cBhvr>
                                      <p:to>
                                        <p:strVal val="visible"/>
                                      </p:to>
                                    </p:set>
                                    <p:animEffect transition="out" filter="fade">
                                      <p:cBhvr additive="base" accumulate="none">
                                        <p:cTn id="513" dur="419" fill="hold">
                                          <p:stCondLst>
                                            <p:cond delay="2934"/>
                                          </p:stCondLst>
                                        </p:cTn>
                                        <p:tgtEl>
                                          <p:spTgt spid="108"/>
                                        </p:tgtEl>
                                      </p:cBhvr>
                                    </p:animEffect>
                                    <p:animEffect transition="in" filter="fade">
                                      <p:cBhvr additive="base" accumulate="none">
                                        <p:cTn id="514" dur="419" fill="hold">
                                          <p:stCondLst>
                                            <p:cond delay="0"/>
                                          </p:stCondLst>
                                        </p:cTn>
                                        <p:tgtEl>
                                          <p:spTgt spid="108"/>
                                        </p:tgtEl>
                                      </p:cBhvr>
                                    </p:animEffect>
                                    <p:set>
                                      <p:cBhvr additive="base" accumulate="none">
                                        <p:cTn id="515" dur="1" fill="hold">
                                          <p:stCondLst>
                                            <p:cond delay="3351"/>
                                          </p:stCondLst>
                                        </p:cTn>
                                        <p:tgtEl>
                                          <p:spTgt spid="108"/>
                                        </p:tgtEl>
                                        <p:attrNameLst>
                                          <p:attrName>style.visibility</p:attrName>
                                        </p:attrNameLst>
                                      </p:cBhvr>
                                      <p:to>
                                        <p:strVal val="hidden"/>
                                      </p:to>
                                    </p:set>
                                    <p:set>
                                      <p:cBhvr additive="base" accumulate="none">
                                        <p:cTn id="516" dur="3856" fill="hold">
                                          <p:stCondLst>
                                            <p:cond delay="0"/>
                                          </p:stCondLst>
                                        </p:cTn>
                                        <p:tgtEl>
                                          <p:spTgt spid="108"/>
                                        </p:tgtEl>
                                        <p:attrNameLst>
                                          <p:attrName/>
                                        </p:attrNameLst>
                                      </p:cBhvr>
                                      <p:to>
                                        <p:strVal val=""/>
                                      </p:to>
                                    </p:set>
                                  </p:childTnLst>
                                </p:cTn>
                              </p:par>
                              <p:par>
                                <p:cTn id="517" presetID="0" presetClass="path" presetSubtype="0" repeatCount="indefinite" fill="hold" grpId="1" nodeType="withEffect">
                                  <p:stCondLst>
                                    <p:cond delay="0"/>
                                  </p:stCondLst>
                                  <p:childTnLst>
                                    <p:animMotion origin="layout" path="M -2.29167E-6 4.44444E-6 C 0.00143 -0.15487 -0.16406 -0.17778 -0.12565 -0.34954 " pathEditMode="relative" rAng="0" ptsTypes="AA">
                                      <p:cBhvr>
                                        <p:cTn id="518" dur="2662" fill="hold"/>
                                        <p:tgtEl>
                                          <p:spTgt spid="108"/>
                                        </p:tgtEl>
                                        <p:attrNameLst>
                                          <p:attrName>ppt_x</p:attrName>
                                          <p:attrName>ppt_y</p:attrName>
                                        </p:attrNameLst>
                                      </p:cBhvr>
                                      <p:rCtr x="-6576" y="-17477"/>
                                    </p:animMotion>
                                  </p:childTnLst>
                                </p:cTn>
                              </p:par>
                              <p:par>
                                <p:cTn id="519" presetID="10" presetClass="entr" presetSubtype="0" repeatCount="indefinite" fill="hold" grpId="0" nodeType="withEffect">
                                  <p:stCondLst>
                                    <p:cond delay="0"/>
                                  </p:stCondLst>
                                  <p:childTnLst>
                                    <p:set>
                                      <p:cBhvr>
                                        <p:cTn id="520" dur="1" fill="hold">
                                          <p:stCondLst>
                                            <p:cond delay="0"/>
                                          </p:stCondLst>
                                        </p:cTn>
                                        <p:tgtEl>
                                          <p:spTgt spid="109"/>
                                        </p:tgtEl>
                                        <p:attrNameLst>
                                          <p:attrName>style.visibility</p:attrName>
                                        </p:attrNameLst>
                                      </p:cBhvr>
                                      <p:to>
                                        <p:strVal val="visible"/>
                                      </p:to>
                                    </p:set>
                                    <p:animEffect transition="out" filter="fade">
                                      <p:cBhvr additive="base" accumulate="none">
                                        <p:cTn id="521" dur="426" fill="hold">
                                          <p:stCondLst>
                                            <p:cond delay="2983"/>
                                          </p:stCondLst>
                                        </p:cTn>
                                        <p:tgtEl>
                                          <p:spTgt spid="109"/>
                                        </p:tgtEl>
                                      </p:cBhvr>
                                    </p:animEffect>
                                    <p:animEffect transition="in" filter="fade">
                                      <p:cBhvr additive="base" accumulate="none">
                                        <p:cTn id="522" dur="426" fill="hold">
                                          <p:stCondLst>
                                            <p:cond delay="0"/>
                                          </p:stCondLst>
                                        </p:cTn>
                                        <p:tgtEl>
                                          <p:spTgt spid="109"/>
                                        </p:tgtEl>
                                      </p:cBhvr>
                                    </p:animEffect>
                                    <p:set>
                                      <p:cBhvr additive="base" accumulate="none">
                                        <p:cTn id="523" dur="1" fill="hold">
                                          <p:stCondLst>
                                            <p:cond delay="3408"/>
                                          </p:stCondLst>
                                        </p:cTn>
                                        <p:tgtEl>
                                          <p:spTgt spid="109"/>
                                        </p:tgtEl>
                                        <p:attrNameLst>
                                          <p:attrName>style.visibility</p:attrName>
                                        </p:attrNameLst>
                                      </p:cBhvr>
                                      <p:to>
                                        <p:strVal val="hidden"/>
                                      </p:to>
                                    </p:set>
                                    <p:set>
                                      <p:cBhvr additive="base" accumulate="none">
                                        <p:cTn id="524" dur="3921" fill="hold">
                                          <p:stCondLst>
                                            <p:cond delay="0"/>
                                          </p:stCondLst>
                                        </p:cTn>
                                        <p:tgtEl>
                                          <p:spTgt spid="109"/>
                                        </p:tgtEl>
                                        <p:attrNameLst>
                                          <p:attrName/>
                                        </p:attrNameLst>
                                      </p:cBhvr>
                                      <p:to>
                                        <p:strVal val=""/>
                                      </p:to>
                                    </p:set>
                                  </p:childTnLst>
                                </p:cTn>
                              </p:par>
                              <p:par>
                                <p:cTn id="525" presetID="0" presetClass="path" presetSubtype="0" repeatCount="indefinite" fill="hold" grpId="1" nodeType="withEffect">
                                  <p:stCondLst>
                                    <p:cond delay="0"/>
                                  </p:stCondLst>
                                  <p:childTnLst>
                                    <p:animMotion origin="layout" path="M -0.00013 4.81481E-6 C 0.06472 -0.13542 0.07709 -0.05139 0.13151 -0.18125 " pathEditMode="relative" rAng="0" ptsTypes="AA">
                                      <p:cBhvr>
                                        <p:cTn id="526" dur="2229" fill="hold"/>
                                        <p:tgtEl>
                                          <p:spTgt spid="109"/>
                                        </p:tgtEl>
                                        <p:attrNameLst>
                                          <p:attrName>ppt_x</p:attrName>
                                          <p:attrName>ppt_y</p:attrName>
                                        </p:attrNameLst>
                                      </p:cBhvr>
                                      <p:rCtr x="6576" y="-9074"/>
                                    </p:animMotion>
                                  </p:childTnLst>
                                </p:cTn>
                              </p:par>
                              <p:par>
                                <p:cTn id="527" presetID="10" presetClass="entr" presetSubtype="0" repeatCount="indefinite" fill="hold" grpId="0" nodeType="withEffect">
                                  <p:stCondLst>
                                    <p:cond delay="0"/>
                                  </p:stCondLst>
                                  <p:childTnLst>
                                    <p:set>
                                      <p:cBhvr>
                                        <p:cTn id="528" dur="1" fill="hold">
                                          <p:stCondLst>
                                            <p:cond delay="0"/>
                                          </p:stCondLst>
                                        </p:cTn>
                                        <p:tgtEl>
                                          <p:spTgt spid="110"/>
                                        </p:tgtEl>
                                        <p:attrNameLst>
                                          <p:attrName>style.visibility</p:attrName>
                                        </p:attrNameLst>
                                      </p:cBhvr>
                                      <p:to>
                                        <p:strVal val="visible"/>
                                      </p:to>
                                    </p:set>
                                    <p:animEffect transition="out" filter="fade">
                                      <p:cBhvr additive="base" accumulate="none">
                                        <p:cTn id="529" dur="336" fill="hold">
                                          <p:stCondLst>
                                            <p:cond delay="2355"/>
                                          </p:stCondLst>
                                        </p:cTn>
                                        <p:tgtEl>
                                          <p:spTgt spid="110"/>
                                        </p:tgtEl>
                                      </p:cBhvr>
                                    </p:animEffect>
                                    <p:animEffect transition="in" filter="fade">
                                      <p:cBhvr additive="base" accumulate="none">
                                        <p:cTn id="530" dur="336" fill="hold">
                                          <p:stCondLst>
                                            <p:cond delay="0"/>
                                          </p:stCondLst>
                                        </p:cTn>
                                        <p:tgtEl>
                                          <p:spTgt spid="110"/>
                                        </p:tgtEl>
                                      </p:cBhvr>
                                    </p:animEffect>
                                    <p:set>
                                      <p:cBhvr additive="base" accumulate="none">
                                        <p:cTn id="531" dur="1" fill="hold">
                                          <p:stCondLst>
                                            <p:cond delay="2690"/>
                                          </p:stCondLst>
                                        </p:cTn>
                                        <p:tgtEl>
                                          <p:spTgt spid="110"/>
                                        </p:tgtEl>
                                        <p:attrNameLst>
                                          <p:attrName>style.visibility</p:attrName>
                                        </p:attrNameLst>
                                      </p:cBhvr>
                                      <p:to>
                                        <p:strVal val="hidden"/>
                                      </p:to>
                                    </p:set>
                                    <p:set>
                                      <p:cBhvr additive="base" accumulate="none">
                                        <p:cTn id="532" dur="3095" fill="hold">
                                          <p:stCondLst>
                                            <p:cond delay="0"/>
                                          </p:stCondLst>
                                        </p:cTn>
                                        <p:tgtEl>
                                          <p:spTgt spid="110"/>
                                        </p:tgtEl>
                                        <p:attrNameLst>
                                          <p:attrName/>
                                        </p:attrNameLst>
                                      </p:cBhvr>
                                      <p:to>
                                        <p:strVal val=""/>
                                      </p:to>
                                    </p:set>
                                  </p:childTnLst>
                                </p:cTn>
                              </p:par>
                              <p:par>
                                <p:cTn id="53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534" dur="3846" fill="hold"/>
                                        <p:tgtEl>
                                          <p:spTgt spid="110"/>
                                        </p:tgtEl>
                                        <p:attrNameLst>
                                          <p:attrName>ppt_x</p:attrName>
                                          <p:attrName>ppt_y</p:attrName>
                                        </p:attrNameLst>
                                      </p:cBhvr>
                                      <p:rCtr x="8138" y="-1852"/>
                                    </p:animMotion>
                                  </p:childTnLst>
                                </p:cTn>
                              </p:par>
                              <p:par>
                                <p:cTn id="535" presetID="10" presetClass="entr" presetSubtype="0" repeatCount="indefinite" fill="hold" grpId="0" nodeType="withEffect">
                                  <p:stCondLst>
                                    <p:cond delay="0"/>
                                  </p:stCondLst>
                                  <p:childTnLst>
                                    <p:set>
                                      <p:cBhvr>
                                        <p:cTn id="536" dur="1" fill="hold">
                                          <p:stCondLst>
                                            <p:cond delay="0"/>
                                          </p:stCondLst>
                                        </p:cTn>
                                        <p:tgtEl>
                                          <p:spTgt spid="111"/>
                                        </p:tgtEl>
                                        <p:attrNameLst>
                                          <p:attrName>style.visibility</p:attrName>
                                        </p:attrNameLst>
                                      </p:cBhvr>
                                      <p:to>
                                        <p:strVal val="visible"/>
                                      </p:to>
                                    </p:set>
                                    <p:animEffect transition="out" filter="fade">
                                      <p:cBhvr additive="base" accumulate="none">
                                        <p:cTn id="537" dur="250" fill="hold">
                                          <p:stCondLst>
                                            <p:cond delay="1750"/>
                                          </p:stCondLst>
                                        </p:cTn>
                                        <p:tgtEl>
                                          <p:spTgt spid="111"/>
                                        </p:tgtEl>
                                      </p:cBhvr>
                                    </p:animEffect>
                                    <p:animEffect transition="in" filter="fade">
                                      <p:cBhvr additive="base" accumulate="none">
                                        <p:cTn id="538" dur="250" fill="hold">
                                          <p:stCondLst>
                                            <p:cond delay="0"/>
                                          </p:stCondLst>
                                        </p:cTn>
                                        <p:tgtEl>
                                          <p:spTgt spid="111"/>
                                        </p:tgtEl>
                                      </p:cBhvr>
                                    </p:animEffect>
                                    <p:set>
                                      <p:cBhvr additive="base" accumulate="none">
                                        <p:cTn id="539" dur="1" fill="hold">
                                          <p:stCondLst>
                                            <p:cond delay="1999"/>
                                          </p:stCondLst>
                                        </p:cTn>
                                        <p:tgtEl>
                                          <p:spTgt spid="111"/>
                                        </p:tgtEl>
                                        <p:attrNameLst>
                                          <p:attrName>style.visibility</p:attrName>
                                        </p:attrNameLst>
                                      </p:cBhvr>
                                      <p:to>
                                        <p:strVal val="hidden"/>
                                      </p:to>
                                    </p:set>
                                    <p:set>
                                      <p:cBhvr additive="base" accumulate="none">
                                        <p:cTn id="540" dur="2300" fill="hold">
                                          <p:stCondLst>
                                            <p:cond delay="0"/>
                                          </p:stCondLst>
                                        </p:cTn>
                                        <p:tgtEl>
                                          <p:spTgt spid="111"/>
                                        </p:tgtEl>
                                        <p:attrNameLst>
                                          <p:attrName/>
                                        </p:attrNameLst>
                                      </p:cBhvr>
                                      <p:to>
                                        <p:strVal val=""/>
                                      </p:to>
                                    </p:set>
                                  </p:childTnLst>
                                </p:cTn>
                              </p:par>
                              <p:par>
                                <p:cTn id="541" presetID="0" presetClass="path" presetSubtype="0" repeatCount="indefinite" fill="hold" grpId="1" nodeType="withEffect">
                                  <p:stCondLst>
                                    <p:cond delay="0"/>
                                  </p:stCondLst>
                                  <p:childTnLst>
                                    <p:animMotion origin="layout" path="M 1.875E-6 -3.33333E-6 C 0.07122 -0.04398 0.06237 -0.16273 0.0901 -0.27847 " pathEditMode="relative" rAng="0" ptsTypes="AA">
                                      <p:cBhvr>
                                        <p:cTn id="542" dur="2300" fill="hold"/>
                                        <p:tgtEl>
                                          <p:spTgt spid="111"/>
                                        </p:tgtEl>
                                        <p:attrNameLst>
                                          <p:attrName>ppt_x</p:attrName>
                                          <p:attrName>ppt_y</p:attrName>
                                        </p:attrNameLst>
                                      </p:cBhvr>
                                      <p:rCtr x="4505" y="-13935"/>
                                    </p:animMotion>
                                  </p:childTnLst>
                                </p:cTn>
                              </p:par>
                              <p:par>
                                <p:cTn id="543" presetID="10" presetClass="entr" presetSubtype="0" repeatCount="indefinite" fill="hold" grpId="0" nodeType="withEffect">
                                  <p:stCondLst>
                                    <p:cond delay="0"/>
                                  </p:stCondLst>
                                  <p:childTnLst>
                                    <p:set>
                                      <p:cBhvr>
                                        <p:cTn id="544" dur="1" fill="hold">
                                          <p:stCondLst>
                                            <p:cond delay="0"/>
                                          </p:stCondLst>
                                        </p:cTn>
                                        <p:tgtEl>
                                          <p:spTgt spid="112"/>
                                        </p:tgtEl>
                                        <p:attrNameLst>
                                          <p:attrName>style.visibility</p:attrName>
                                        </p:attrNameLst>
                                      </p:cBhvr>
                                      <p:to>
                                        <p:strVal val="visible"/>
                                      </p:to>
                                    </p:set>
                                    <p:animEffect transition="out" filter="fade">
                                      <p:cBhvr additive="base" accumulate="none">
                                        <p:cTn id="545" dur="250" fill="hold">
                                          <p:stCondLst>
                                            <p:cond delay="1750"/>
                                          </p:stCondLst>
                                        </p:cTn>
                                        <p:tgtEl>
                                          <p:spTgt spid="112"/>
                                        </p:tgtEl>
                                      </p:cBhvr>
                                    </p:animEffect>
                                    <p:animEffect transition="in" filter="fade">
                                      <p:cBhvr additive="base" accumulate="none">
                                        <p:cTn id="546" dur="250" fill="hold">
                                          <p:stCondLst>
                                            <p:cond delay="0"/>
                                          </p:stCondLst>
                                        </p:cTn>
                                        <p:tgtEl>
                                          <p:spTgt spid="112"/>
                                        </p:tgtEl>
                                      </p:cBhvr>
                                    </p:animEffect>
                                    <p:set>
                                      <p:cBhvr additive="base" accumulate="none">
                                        <p:cTn id="547" dur="1" fill="hold">
                                          <p:stCondLst>
                                            <p:cond delay="1999"/>
                                          </p:stCondLst>
                                        </p:cTn>
                                        <p:tgtEl>
                                          <p:spTgt spid="112"/>
                                        </p:tgtEl>
                                        <p:attrNameLst>
                                          <p:attrName>style.visibility</p:attrName>
                                        </p:attrNameLst>
                                      </p:cBhvr>
                                      <p:to>
                                        <p:strVal val="hidden"/>
                                      </p:to>
                                    </p:set>
                                    <p:set>
                                      <p:cBhvr additive="base" accumulate="none">
                                        <p:cTn id="548" dur="2300" fill="hold">
                                          <p:stCondLst>
                                            <p:cond delay="0"/>
                                          </p:stCondLst>
                                        </p:cTn>
                                        <p:tgtEl>
                                          <p:spTgt spid="112"/>
                                        </p:tgtEl>
                                        <p:attrNameLst>
                                          <p:attrName/>
                                        </p:attrNameLst>
                                      </p:cBhvr>
                                      <p:to>
                                        <p:strVal val=""/>
                                      </p:to>
                                    </p:set>
                                  </p:childTnLst>
                                </p:cTn>
                              </p:par>
                              <p:par>
                                <p:cTn id="549" presetID="0" presetClass="path" presetSubtype="0" repeatCount="indefinite" fill="hold" grpId="1" nodeType="withEffect">
                                  <p:stCondLst>
                                    <p:cond delay="0"/>
                                  </p:stCondLst>
                                  <p:childTnLst>
                                    <p:animMotion origin="layout" path="M -0.00013 1.48148E-6 C 0.06471 -0.13542 0.07708 -0.05139 0.13151 -0.18125 " pathEditMode="relative" rAng="0" ptsTypes="AA">
                                      <p:cBhvr>
                                        <p:cTn id="550" dur="2300" fill="hold"/>
                                        <p:tgtEl>
                                          <p:spTgt spid="112"/>
                                        </p:tgtEl>
                                        <p:attrNameLst>
                                          <p:attrName>ppt_x</p:attrName>
                                          <p:attrName>ppt_y</p:attrName>
                                        </p:attrNameLst>
                                      </p:cBhvr>
                                      <p:rCtr x="6576" y="-9074"/>
                                    </p:animMotion>
                                  </p:childTnLst>
                                </p:cTn>
                              </p:par>
                              <p:par>
                                <p:cTn id="551" presetID="10" presetClass="entr" presetSubtype="0" repeatCount="indefinite" fill="hold" grpId="0" nodeType="withEffect">
                                  <p:stCondLst>
                                    <p:cond delay="0"/>
                                  </p:stCondLst>
                                  <p:childTnLst>
                                    <p:set>
                                      <p:cBhvr>
                                        <p:cTn id="552" dur="1" fill="hold">
                                          <p:stCondLst>
                                            <p:cond delay="0"/>
                                          </p:stCondLst>
                                        </p:cTn>
                                        <p:tgtEl>
                                          <p:spTgt spid="113"/>
                                        </p:tgtEl>
                                        <p:attrNameLst>
                                          <p:attrName>style.visibility</p:attrName>
                                        </p:attrNameLst>
                                      </p:cBhvr>
                                      <p:to>
                                        <p:strVal val="visible"/>
                                      </p:to>
                                    </p:set>
                                    <p:animEffect transition="out" filter="fade">
                                      <p:cBhvr additive="base" accumulate="none">
                                        <p:cTn id="553" dur="250" fill="hold">
                                          <p:stCondLst>
                                            <p:cond delay="1750"/>
                                          </p:stCondLst>
                                        </p:cTn>
                                        <p:tgtEl>
                                          <p:spTgt spid="113"/>
                                        </p:tgtEl>
                                      </p:cBhvr>
                                    </p:animEffect>
                                    <p:animEffect transition="in" filter="fade">
                                      <p:cBhvr additive="base" accumulate="none">
                                        <p:cTn id="554" dur="250" fill="hold">
                                          <p:stCondLst>
                                            <p:cond delay="0"/>
                                          </p:stCondLst>
                                        </p:cTn>
                                        <p:tgtEl>
                                          <p:spTgt spid="113"/>
                                        </p:tgtEl>
                                      </p:cBhvr>
                                    </p:animEffect>
                                    <p:set>
                                      <p:cBhvr additive="base" accumulate="none">
                                        <p:cTn id="555" dur="1" fill="hold">
                                          <p:stCondLst>
                                            <p:cond delay="1999"/>
                                          </p:stCondLst>
                                        </p:cTn>
                                        <p:tgtEl>
                                          <p:spTgt spid="113"/>
                                        </p:tgtEl>
                                        <p:attrNameLst>
                                          <p:attrName>style.visibility</p:attrName>
                                        </p:attrNameLst>
                                      </p:cBhvr>
                                      <p:to>
                                        <p:strVal val="hidden"/>
                                      </p:to>
                                    </p:set>
                                    <p:set>
                                      <p:cBhvr additive="base" accumulate="none">
                                        <p:cTn id="556" dur="2300" fill="hold">
                                          <p:stCondLst>
                                            <p:cond delay="0"/>
                                          </p:stCondLst>
                                        </p:cTn>
                                        <p:tgtEl>
                                          <p:spTgt spid="113"/>
                                        </p:tgtEl>
                                        <p:attrNameLst>
                                          <p:attrName/>
                                        </p:attrNameLst>
                                      </p:cBhvr>
                                      <p:to>
                                        <p:strVal val=""/>
                                      </p:to>
                                    </p:set>
                                  </p:childTnLst>
                                </p:cTn>
                              </p:par>
                              <p:par>
                                <p:cTn id="557"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558" dur="2300" fill="hold"/>
                                        <p:tgtEl>
                                          <p:spTgt spid="113"/>
                                        </p:tgtEl>
                                        <p:attrNameLst>
                                          <p:attrName>ppt_x</p:attrName>
                                          <p:attrName>ppt_y</p:attrName>
                                        </p:attrNameLst>
                                      </p:cBhvr>
                                      <p:rCtr x="8138" y="-1852"/>
                                    </p:animMotion>
                                  </p:childTnLst>
                                </p:cTn>
                              </p:par>
                              <p:par>
                                <p:cTn id="559" presetID="10" presetClass="entr" presetSubtype="0" repeatCount="indefinite" fill="hold" grpId="0" nodeType="withEffect">
                                  <p:stCondLst>
                                    <p:cond delay="0"/>
                                  </p:stCondLst>
                                  <p:childTnLst>
                                    <p:set>
                                      <p:cBhvr>
                                        <p:cTn id="560" dur="1" fill="hold">
                                          <p:stCondLst>
                                            <p:cond delay="0"/>
                                          </p:stCondLst>
                                        </p:cTn>
                                        <p:tgtEl>
                                          <p:spTgt spid="114"/>
                                        </p:tgtEl>
                                        <p:attrNameLst>
                                          <p:attrName>style.visibility</p:attrName>
                                        </p:attrNameLst>
                                      </p:cBhvr>
                                      <p:to>
                                        <p:strVal val="visible"/>
                                      </p:to>
                                    </p:set>
                                    <p:animEffect transition="out" filter="fade">
                                      <p:cBhvr additive="base" accumulate="none">
                                        <p:cTn id="561" dur="250" fill="hold">
                                          <p:stCondLst>
                                            <p:cond delay="1750"/>
                                          </p:stCondLst>
                                        </p:cTn>
                                        <p:tgtEl>
                                          <p:spTgt spid="114"/>
                                        </p:tgtEl>
                                      </p:cBhvr>
                                    </p:animEffect>
                                    <p:animEffect transition="in" filter="fade">
                                      <p:cBhvr additive="base" accumulate="none">
                                        <p:cTn id="562" dur="250" fill="hold">
                                          <p:stCondLst>
                                            <p:cond delay="0"/>
                                          </p:stCondLst>
                                        </p:cTn>
                                        <p:tgtEl>
                                          <p:spTgt spid="114"/>
                                        </p:tgtEl>
                                      </p:cBhvr>
                                    </p:animEffect>
                                    <p:set>
                                      <p:cBhvr additive="base" accumulate="none">
                                        <p:cTn id="563" dur="1" fill="hold">
                                          <p:stCondLst>
                                            <p:cond delay="1999"/>
                                          </p:stCondLst>
                                        </p:cTn>
                                        <p:tgtEl>
                                          <p:spTgt spid="114"/>
                                        </p:tgtEl>
                                        <p:attrNameLst>
                                          <p:attrName>style.visibility</p:attrName>
                                        </p:attrNameLst>
                                      </p:cBhvr>
                                      <p:to>
                                        <p:strVal val="hidden"/>
                                      </p:to>
                                    </p:set>
                                    <p:set>
                                      <p:cBhvr additive="base" accumulate="none">
                                        <p:cTn id="564" dur="2300" fill="hold">
                                          <p:stCondLst>
                                            <p:cond delay="0"/>
                                          </p:stCondLst>
                                        </p:cTn>
                                        <p:tgtEl>
                                          <p:spTgt spid="114"/>
                                        </p:tgtEl>
                                        <p:attrNameLst>
                                          <p:attrName/>
                                        </p:attrNameLst>
                                      </p:cBhvr>
                                      <p:to>
                                        <p:strVal val=""/>
                                      </p:to>
                                    </p:set>
                                  </p:childTnLst>
                                </p:cTn>
                              </p:par>
                              <p:par>
                                <p:cTn id="565" presetID="0" presetClass="path" presetSubtype="0" repeatCount="indefinite" fill="hold" grpId="1" nodeType="withEffect">
                                  <p:stCondLst>
                                    <p:cond delay="0"/>
                                  </p:stCondLst>
                                  <p:childTnLst>
                                    <p:animMotion origin="layout" path="M 8.33333E-7 -2.22222E-6 C 0.00378 -0.22477 0.15391 -0.14305 0.13372 -0.2912 " pathEditMode="relative" rAng="0" ptsTypes="AA">
                                      <p:cBhvr>
                                        <p:cTn id="566" dur="2300" fill="hold"/>
                                        <p:tgtEl>
                                          <p:spTgt spid="114"/>
                                        </p:tgtEl>
                                        <p:attrNameLst>
                                          <p:attrName>ppt_x</p:attrName>
                                          <p:attrName>ppt_y</p:attrName>
                                        </p:attrNameLst>
                                      </p:cBhvr>
                                      <p:rCtr x="6771" y="-14560"/>
                                    </p:animMotion>
                                  </p:childTnLst>
                                </p:cTn>
                              </p:par>
                              <p:par>
                                <p:cTn id="567" presetID="10" presetClass="entr" presetSubtype="0" repeatCount="indefinite" fill="hold" grpId="0" nodeType="withEffect">
                                  <p:stCondLst>
                                    <p:cond delay="0"/>
                                  </p:stCondLst>
                                  <p:childTnLst>
                                    <p:set>
                                      <p:cBhvr>
                                        <p:cTn id="568" dur="1" fill="hold">
                                          <p:stCondLst>
                                            <p:cond delay="0"/>
                                          </p:stCondLst>
                                        </p:cTn>
                                        <p:tgtEl>
                                          <p:spTgt spid="115"/>
                                        </p:tgtEl>
                                        <p:attrNameLst>
                                          <p:attrName>style.visibility</p:attrName>
                                        </p:attrNameLst>
                                      </p:cBhvr>
                                      <p:to>
                                        <p:strVal val="visible"/>
                                      </p:to>
                                    </p:set>
                                    <p:animEffect transition="out" filter="fade">
                                      <p:cBhvr additive="base" accumulate="none">
                                        <p:cTn id="569" dur="250" fill="hold">
                                          <p:stCondLst>
                                            <p:cond delay="1750"/>
                                          </p:stCondLst>
                                        </p:cTn>
                                        <p:tgtEl>
                                          <p:spTgt spid="115"/>
                                        </p:tgtEl>
                                      </p:cBhvr>
                                    </p:animEffect>
                                    <p:animEffect transition="in" filter="fade">
                                      <p:cBhvr additive="base" accumulate="none">
                                        <p:cTn id="570" dur="250" fill="hold">
                                          <p:stCondLst>
                                            <p:cond delay="0"/>
                                          </p:stCondLst>
                                        </p:cTn>
                                        <p:tgtEl>
                                          <p:spTgt spid="115"/>
                                        </p:tgtEl>
                                      </p:cBhvr>
                                    </p:animEffect>
                                    <p:set>
                                      <p:cBhvr additive="base" accumulate="none">
                                        <p:cTn id="571" dur="1" fill="hold">
                                          <p:stCondLst>
                                            <p:cond delay="1999"/>
                                          </p:stCondLst>
                                        </p:cTn>
                                        <p:tgtEl>
                                          <p:spTgt spid="115"/>
                                        </p:tgtEl>
                                        <p:attrNameLst>
                                          <p:attrName>style.visibility</p:attrName>
                                        </p:attrNameLst>
                                      </p:cBhvr>
                                      <p:to>
                                        <p:strVal val="hidden"/>
                                      </p:to>
                                    </p:set>
                                    <p:set>
                                      <p:cBhvr additive="base" accumulate="none">
                                        <p:cTn id="572" dur="2300" fill="hold">
                                          <p:stCondLst>
                                            <p:cond delay="0"/>
                                          </p:stCondLst>
                                        </p:cTn>
                                        <p:tgtEl>
                                          <p:spTgt spid="115"/>
                                        </p:tgtEl>
                                        <p:attrNameLst>
                                          <p:attrName/>
                                        </p:attrNameLst>
                                      </p:cBhvr>
                                      <p:to>
                                        <p:strVal val=""/>
                                      </p:to>
                                    </p:set>
                                  </p:childTnLst>
                                </p:cTn>
                              </p:par>
                              <p:par>
                                <p:cTn id="573" presetID="0" presetClass="path" presetSubtype="0" repeatCount="indefinite" fill="hold" grpId="1" nodeType="withEffect">
                                  <p:stCondLst>
                                    <p:cond delay="0"/>
                                  </p:stCondLst>
                                  <p:childTnLst>
                                    <p:animMotion origin="layout" path="M 8.33333E-7 -3.33333E-6 C 0.03229 -0.19768 0.04193 -0.19838 0.13359 -0.2912 " pathEditMode="relative" rAng="0" ptsTypes="AA">
                                      <p:cBhvr>
                                        <p:cTn id="574" dur="2300" fill="hold"/>
                                        <p:tgtEl>
                                          <p:spTgt spid="115"/>
                                        </p:tgtEl>
                                        <p:attrNameLst>
                                          <p:attrName>ppt_x</p:attrName>
                                          <p:attrName>ppt_y</p:attrName>
                                        </p:attrNameLst>
                                      </p:cBhvr>
                                      <p:rCtr x="6680" y="-14560"/>
                                    </p:animMotion>
                                  </p:childTnLst>
                                </p:cTn>
                              </p:par>
                              <p:par>
                                <p:cTn id="575" presetID="10" presetClass="entr" presetSubtype="0" repeatCount="indefinite" fill="hold" grpId="0" nodeType="withEffect">
                                  <p:stCondLst>
                                    <p:cond delay="0"/>
                                  </p:stCondLst>
                                  <p:childTnLst>
                                    <p:set>
                                      <p:cBhvr>
                                        <p:cTn id="576" dur="1" fill="hold">
                                          <p:stCondLst>
                                            <p:cond delay="0"/>
                                          </p:stCondLst>
                                        </p:cTn>
                                        <p:tgtEl>
                                          <p:spTgt spid="116"/>
                                        </p:tgtEl>
                                        <p:attrNameLst>
                                          <p:attrName>style.visibility</p:attrName>
                                        </p:attrNameLst>
                                      </p:cBhvr>
                                      <p:to>
                                        <p:strVal val="visible"/>
                                      </p:to>
                                    </p:set>
                                    <p:animEffect transition="out" filter="fade">
                                      <p:cBhvr additive="base" accumulate="none">
                                        <p:cTn id="577" dur="250" fill="hold">
                                          <p:stCondLst>
                                            <p:cond delay="1750"/>
                                          </p:stCondLst>
                                        </p:cTn>
                                        <p:tgtEl>
                                          <p:spTgt spid="116"/>
                                        </p:tgtEl>
                                      </p:cBhvr>
                                    </p:animEffect>
                                    <p:animEffect transition="in" filter="fade">
                                      <p:cBhvr additive="base" accumulate="none">
                                        <p:cTn id="578" dur="250" fill="hold">
                                          <p:stCondLst>
                                            <p:cond delay="0"/>
                                          </p:stCondLst>
                                        </p:cTn>
                                        <p:tgtEl>
                                          <p:spTgt spid="116"/>
                                        </p:tgtEl>
                                      </p:cBhvr>
                                    </p:animEffect>
                                    <p:set>
                                      <p:cBhvr additive="base" accumulate="none">
                                        <p:cTn id="579" dur="1" fill="hold">
                                          <p:stCondLst>
                                            <p:cond delay="1999"/>
                                          </p:stCondLst>
                                        </p:cTn>
                                        <p:tgtEl>
                                          <p:spTgt spid="116"/>
                                        </p:tgtEl>
                                        <p:attrNameLst>
                                          <p:attrName>style.visibility</p:attrName>
                                        </p:attrNameLst>
                                      </p:cBhvr>
                                      <p:to>
                                        <p:strVal val="hidden"/>
                                      </p:to>
                                    </p:set>
                                    <p:set>
                                      <p:cBhvr additive="base" accumulate="none">
                                        <p:cTn id="580" dur="2300" fill="hold">
                                          <p:stCondLst>
                                            <p:cond delay="0"/>
                                          </p:stCondLst>
                                        </p:cTn>
                                        <p:tgtEl>
                                          <p:spTgt spid="116"/>
                                        </p:tgtEl>
                                        <p:attrNameLst>
                                          <p:attrName/>
                                        </p:attrNameLst>
                                      </p:cBhvr>
                                      <p:to>
                                        <p:strVal val=""/>
                                      </p:to>
                                    </p:set>
                                  </p:childTnLst>
                                </p:cTn>
                              </p:par>
                              <p:par>
                                <p:cTn id="581" presetID="0" presetClass="path" presetSubtype="0" repeatCount="indefinite" fill="hold" grpId="1" nodeType="withEffect">
                                  <p:stCondLst>
                                    <p:cond delay="0"/>
                                  </p:stCondLst>
                                  <p:childTnLst>
                                    <p:animMotion origin="layout" path="M 2.5E-6 4.44444E-6 C 0.00104 -0.11575 -0.11797 -0.13287 -0.09037 -0.26158 " pathEditMode="relative" rAng="0" ptsTypes="AA">
                                      <p:cBhvr>
                                        <p:cTn id="582" dur="2300" fill="hold"/>
                                        <p:tgtEl>
                                          <p:spTgt spid="116"/>
                                        </p:tgtEl>
                                        <p:attrNameLst>
                                          <p:attrName>ppt_x</p:attrName>
                                          <p:attrName>ppt_y</p:attrName>
                                        </p:attrNameLst>
                                      </p:cBhvr>
                                      <p:rCtr x="-4727" y="-13079"/>
                                    </p:animMotion>
                                  </p:childTnLst>
                                </p:cTn>
                              </p:par>
                              <p:par>
                                <p:cTn id="583" presetID="6" presetClass="emph" presetSubtype="0" repeatCount="indefinite" decel="100000" autoRev="1" fill="hold" grpId="0" nodeType="withEffect">
                                  <p:stCondLst>
                                    <p:cond delay="0"/>
                                  </p:stCondLst>
                                  <p:childTnLst>
                                    <p:animScale>
                                      <p:cBhvr>
                                        <p:cTn id="584" dur="1250" fill="hold"/>
                                        <p:tgtEl>
                                          <p:spTgt spid="118"/>
                                        </p:tgtEl>
                                      </p:cBhvr>
                                      <p:by x="150000" y="150000"/>
                                    </p:animScale>
                                  </p:childTnLst>
                                </p:cTn>
                              </p:par>
                              <p:par>
                                <p:cTn id="585" presetID="35" presetClass="path" presetSubtype="0" fill="hold" grpId="1" nodeType="withEffect">
                                  <p:stCondLst>
                                    <p:cond delay="0"/>
                                  </p:stCondLst>
                                  <p:childTnLst>
                                    <p:animMotion origin="layout" path="M -3.95833E-6 2.59259E-6 L 0.19597 2.59259E-6 " pathEditMode="relative" rAng="0" ptsTypes="AA">
                                      <p:cBhvr>
                                        <p:cTn id="586" dur="7000" fill="hold"/>
                                        <p:tgtEl>
                                          <p:spTgt spid="118"/>
                                        </p:tgtEl>
                                        <p:attrNameLst>
                                          <p:attrName>ppt_x</p:attrName>
                                          <p:attrName>ppt_y</p:attrName>
                                        </p:attrNameLst>
                                      </p:cBhvr>
                                      <p:rCtr x="9792" y="0"/>
                                    </p:animMotion>
                                  </p:childTnLst>
                                </p:cTn>
                              </p:par>
                              <p:par>
                                <p:cTn id="587" presetID="35" presetClass="path" presetSubtype="0" fill="hold" grpId="0" nodeType="withEffect">
                                  <p:stCondLst>
                                    <p:cond delay="0"/>
                                  </p:stCondLst>
                                  <p:childTnLst>
                                    <p:animMotion origin="layout" path="M 5E-6 -1.48148E-6 L 0.19519 -1.48148E-6 " pathEditMode="relative" rAng="0" ptsTypes="AA">
                                      <p:cBhvr>
                                        <p:cTn id="588" dur="7000" fill="hold"/>
                                        <p:tgtEl>
                                          <p:spTgt spid="117"/>
                                        </p:tgtEl>
                                        <p:attrNameLst>
                                          <p:attrName>ppt_x</p:attrName>
                                          <p:attrName>ppt_y</p:attrName>
                                        </p:attrNameLst>
                                      </p:cBhvr>
                                      <p:rCtr x="9753" y="0"/>
                                    </p:animMotion>
                                  </p:childTnLst>
                                </p:cTn>
                              </p:par>
                              <p:par>
                                <p:cTn id="589" presetID="53" presetClass="entr" presetSubtype="16" repeatCount="2000" fill="hold" grpId="0" nodeType="withEffect">
                                  <p:stCondLst>
                                    <p:cond delay="0"/>
                                  </p:stCondLst>
                                  <p:childTnLst>
                                    <p:set>
                                      <p:cBhvr>
                                        <p:cTn id="590" dur="1" fill="hold">
                                          <p:stCondLst>
                                            <p:cond delay="1875"/>
                                          </p:stCondLst>
                                        </p:cTn>
                                        <p:tgtEl>
                                          <p:spTgt spid="122"/>
                                        </p:tgtEl>
                                        <p:attrNameLst>
                                          <p:attrName>style.visibility</p:attrName>
                                        </p:attrNameLst>
                                      </p:cBhvr>
                                      <p:to>
                                        <p:strVal val="visible"/>
                                      </p:to>
                                    </p:set>
                                    <p:anim calcmode="lin" valueType="num">
                                      <p:cBhvr>
                                        <p:cTn id="591" dur="469" fill="hold">
                                          <p:stCondLst>
                                            <p:cond delay="1875"/>
                                          </p:stCondLst>
                                        </p:cTn>
                                        <p:tgtEl>
                                          <p:spTgt spid="122"/>
                                        </p:tgtEl>
                                        <p:attrNameLst>
                                          <p:attrName>ppt_w</p:attrName>
                                        </p:attrNameLst>
                                      </p:cBhvr>
                                      <p:tavLst>
                                        <p:tav tm="0">
                                          <p:val>
                                            <p:fltVal val="0"/>
                                          </p:val>
                                        </p:tav>
                                        <p:tav tm="100000">
                                          <p:val>
                                            <p:strVal val="#ppt_w"/>
                                          </p:val>
                                        </p:tav>
                                      </p:tavLst>
                                    </p:anim>
                                    <p:anim calcmode="lin" valueType="num">
                                      <p:cBhvr>
                                        <p:cTn id="592" dur="469" fill="hold">
                                          <p:stCondLst>
                                            <p:cond delay="1875"/>
                                          </p:stCondLst>
                                        </p:cTn>
                                        <p:tgtEl>
                                          <p:spTgt spid="122"/>
                                        </p:tgtEl>
                                        <p:attrNameLst>
                                          <p:attrName>ppt_h</p:attrName>
                                        </p:attrNameLst>
                                      </p:cBhvr>
                                      <p:tavLst>
                                        <p:tav tm="0">
                                          <p:val>
                                            <p:fltVal val="0"/>
                                          </p:val>
                                        </p:tav>
                                        <p:tav tm="100000">
                                          <p:val>
                                            <p:strVal val="#ppt_h"/>
                                          </p:val>
                                        </p:tav>
                                      </p:tavLst>
                                    </p:anim>
                                    <p:animEffect transition="in" filter="fade">
                                      <p:cBhvr>
                                        <p:cTn id="593" dur="469">
                                          <p:stCondLst>
                                            <p:cond delay="1875"/>
                                          </p:stCondLst>
                                        </p:cTn>
                                        <p:tgtEl>
                                          <p:spTgt spid="122"/>
                                        </p:tgtEl>
                                      </p:cBhvr>
                                    </p:animEffect>
                                    <p:anim to="" calcmode="lin" valueType="num">
                                      <p:cBhvr>
                                        <p:cTn id="594" dur="1406" fill="hold">
                                          <p:stCondLst>
                                            <p:cond delay="2344"/>
                                          </p:stCondLst>
                                        </p:cTn>
                                        <p:tgtEl>
                                          <p:spTgt spid="122"/>
                                        </p:tgtEl>
                                        <p:attrNameLst>
                                          <p:attrName/>
                                        </p:attrNameLst>
                                      </p:cBhvr>
                                    </p:anim>
                                  </p:childTnLst>
                                </p:cTn>
                              </p:par>
                              <p:par>
                                <p:cTn id="595" presetID="53" presetClass="entr" presetSubtype="16" repeatCount="2000" fill="hold" grpId="0" nodeType="withEffect">
                                  <p:stCondLst>
                                    <p:cond delay="250"/>
                                  </p:stCondLst>
                                  <p:childTnLst>
                                    <p:set>
                                      <p:cBhvr>
                                        <p:cTn id="596" dur="1" fill="hold">
                                          <p:stCondLst>
                                            <p:cond delay="1750"/>
                                          </p:stCondLst>
                                        </p:cTn>
                                        <p:tgtEl>
                                          <p:spTgt spid="127"/>
                                        </p:tgtEl>
                                        <p:attrNameLst>
                                          <p:attrName>style.visibility</p:attrName>
                                        </p:attrNameLst>
                                      </p:cBhvr>
                                      <p:to>
                                        <p:strVal val="visible"/>
                                      </p:to>
                                    </p:set>
                                    <p:anim calcmode="lin" valueType="num">
                                      <p:cBhvr>
                                        <p:cTn id="597" dur="438" fill="hold">
                                          <p:stCondLst>
                                            <p:cond delay="1750"/>
                                          </p:stCondLst>
                                        </p:cTn>
                                        <p:tgtEl>
                                          <p:spTgt spid="127"/>
                                        </p:tgtEl>
                                        <p:attrNameLst>
                                          <p:attrName>ppt_w</p:attrName>
                                        </p:attrNameLst>
                                      </p:cBhvr>
                                      <p:tavLst>
                                        <p:tav tm="0">
                                          <p:val>
                                            <p:fltVal val="0"/>
                                          </p:val>
                                        </p:tav>
                                        <p:tav tm="100000">
                                          <p:val>
                                            <p:strVal val="#ppt_w"/>
                                          </p:val>
                                        </p:tav>
                                      </p:tavLst>
                                    </p:anim>
                                    <p:anim calcmode="lin" valueType="num">
                                      <p:cBhvr>
                                        <p:cTn id="598" dur="438" fill="hold">
                                          <p:stCondLst>
                                            <p:cond delay="1750"/>
                                          </p:stCondLst>
                                        </p:cTn>
                                        <p:tgtEl>
                                          <p:spTgt spid="127"/>
                                        </p:tgtEl>
                                        <p:attrNameLst>
                                          <p:attrName>ppt_h</p:attrName>
                                        </p:attrNameLst>
                                      </p:cBhvr>
                                      <p:tavLst>
                                        <p:tav tm="0">
                                          <p:val>
                                            <p:fltVal val="0"/>
                                          </p:val>
                                        </p:tav>
                                        <p:tav tm="100000">
                                          <p:val>
                                            <p:strVal val="#ppt_h"/>
                                          </p:val>
                                        </p:tav>
                                      </p:tavLst>
                                    </p:anim>
                                    <p:animEffect transition="in" filter="fade">
                                      <p:cBhvr>
                                        <p:cTn id="599" dur="438">
                                          <p:stCondLst>
                                            <p:cond delay="1750"/>
                                          </p:stCondLst>
                                        </p:cTn>
                                        <p:tgtEl>
                                          <p:spTgt spid="127"/>
                                        </p:tgtEl>
                                      </p:cBhvr>
                                    </p:animEffect>
                                    <p:anim to="" calcmode="lin" valueType="num">
                                      <p:cBhvr>
                                        <p:cTn id="600" dur="1313" fill="hold">
                                          <p:stCondLst>
                                            <p:cond delay="2188"/>
                                          </p:stCondLst>
                                        </p:cTn>
                                        <p:tgtEl>
                                          <p:spTgt spid="127"/>
                                        </p:tgtEl>
                                        <p:attrNameLst>
                                          <p:attrName/>
                                        </p:attrNameLst>
                                      </p:cBhvr>
                                    </p:anim>
                                  </p:childTnLst>
                                </p:cTn>
                              </p:par>
                              <p:par>
                                <p:cTn id="601" presetID="53" presetClass="entr" presetSubtype="16" repeatCount="2000" fill="hold" grpId="0" nodeType="withEffect">
                                  <p:stCondLst>
                                    <p:cond delay="250"/>
                                  </p:stCondLst>
                                  <p:childTnLst>
                                    <p:set>
                                      <p:cBhvr>
                                        <p:cTn id="602" dur="1" fill="hold">
                                          <p:stCondLst>
                                            <p:cond delay="1750"/>
                                          </p:stCondLst>
                                        </p:cTn>
                                        <p:tgtEl>
                                          <p:spTgt spid="121"/>
                                        </p:tgtEl>
                                        <p:attrNameLst>
                                          <p:attrName>style.visibility</p:attrName>
                                        </p:attrNameLst>
                                      </p:cBhvr>
                                      <p:to>
                                        <p:strVal val="visible"/>
                                      </p:to>
                                    </p:set>
                                    <p:anim calcmode="lin" valueType="num">
                                      <p:cBhvr>
                                        <p:cTn id="603" dur="438" fill="hold">
                                          <p:stCondLst>
                                            <p:cond delay="1750"/>
                                          </p:stCondLst>
                                        </p:cTn>
                                        <p:tgtEl>
                                          <p:spTgt spid="121"/>
                                        </p:tgtEl>
                                        <p:attrNameLst>
                                          <p:attrName>ppt_w</p:attrName>
                                        </p:attrNameLst>
                                      </p:cBhvr>
                                      <p:tavLst>
                                        <p:tav tm="0">
                                          <p:val>
                                            <p:fltVal val="0"/>
                                          </p:val>
                                        </p:tav>
                                        <p:tav tm="100000">
                                          <p:val>
                                            <p:strVal val="#ppt_w"/>
                                          </p:val>
                                        </p:tav>
                                      </p:tavLst>
                                    </p:anim>
                                    <p:anim calcmode="lin" valueType="num">
                                      <p:cBhvr>
                                        <p:cTn id="604" dur="438" fill="hold">
                                          <p:stCondLst>
                                            <p:cond delay="1750"/>
                                          </p:stCondLst>
                                        </p:cTn>
                                        <p:tgtEl>
                                          <p:spTgt spid="121"/>
                                        </p:tgtEl>
                                        <p:attrNameLst>
                                          <p:attrName>ppt_h</p:attrName>
                                        </p:attrNameLst>
                                      </p:cBhvr>
                                      <p:tavLst>
                                        <p:tav tm="0">
                                          <p:val>
                                            <p:fltVal val="0"/>
                                          </p:val>
                                        </p:tav>
                                        <p:tav tm="100000">
                                          <p:val>
                                            <p:strVal val="#ppt_h"/>
                                          </p:val>
                                        </p:tav>
                                      </p:tavLst>
                                    </p:anim>
                                    <p:animEffect transition="in" filter="fade">
                                      <p:cBhvr>
                                        <p:cTn id="605" dur="438">
                                          <p:stCondLst>
                                            <p:cond delay="1750"/>
                                          </p:stCondLst>
                                        </p:cTn>
                                        <p:tgtEl>
                                          <p:spTgt spid="121"/>
                                        </p:tgtEl>
                                      </p:cBhvr>
                                    </p:animEffect>
                                    <p:anim to="" calcmode="lin" valueType="num">
                                      <p:cBhvr>
                                        <p:cTn id="606" dur="1313" fill="hold">
                                          <p:stCondLst>
                                            <p:cond delay="2188"/>
                                          </p:stCondLst>
                                        </p:cTn>
                                        <p:tgtEl>
                                          <p:spTgt spid="121"/>
                                        </p:tgtEl>
                                        <p:attrNameLst>
                                          <p:attrName/>
                                        </p:attrNameLst>
                                      </p:cBhvr>
                                    </p:anim>
                                  </p:childTnLst>
                                </p:cTn>
                              </p:par>
                              <p:par>
                                <p:cTn id="607" presetID="53" presetClass="entr" presetSubtype="16" repeatCount="2000" fill="hold" grpId="0" nodeType="withEffect">
                                  <p:stCondLst>
                                    <p:cond delay="250"/>
                                  </p:stCondLst>
                                  <p:childTnLst>
                                    <p:set>
                                      <p:cBhvr>
                                        <p:cTn id="608" dur="1" fill="hold">
                                          <p:stCondLst>
                                            <p:cond delay="1250"/>
                                          </p:stCondLst>
                                        </p:cTn>
                                        <p:tgtEl>
                                          <p:spTgt spid="129"/>
                                        </p:tgtEl>
                                        <p:attrNameLst>
                                          <p:attrName>style.visibility</p:attrName>
                                        </p:attrNameLst>
                                      </p:cBhvr>
                                      <p:to>
                                        <p:strVal val="visible"/>
                                      </p:to>
                                    </p:set>
                                    <p:anim calcmode="lin" valueType="num">
                                      <p:cBhvr>
                                        <p:cTn id="609" dur="313" fill="hold">
                                          <p:stCondLst>
                                            <p:cond delay="1250"/>
                                          </p:stCondLst>
                                        </p:cTn>
                                        <p:tgtEl>
                                          <p:spTgt spid="129"/>
                                        </p:tgtEl>
                                        <p:attrNameLst>
                                          <p:attrName>ppt_w</p:attrName>
                                        </p:attrNameLst>
                                      </p:cBhvr>
                                      <p:tavLst>
                                        <p:tav tm="0">
                                          <p:val>
                                            <p:fltVal val="0"/>
                                          </p:val>
                                        </p:tav>
                                        <p:tav tm="100000">
                                          <p:val>
                                            <p:strVal val="#ppt_w"/>
                                          </p:val>
                                        </p:tav>
                                      </p:tavLst>
                                    </p:anim>
                                    <p:anim calcmode="lin" valueType="num">
                                      <p:cBhvr>
                                        <p:cTn id="610" dur="313" fill="hold">
                                          <p:stCondLst>
                                            <p:cond delay="1250"/>
                                          </p:stCondLst>
                                        </p:cTn>
                                        <p:tgtEl>
                                          <p:spTgt spid="129"/>
                                        </p:tgtEl>
                                        <p:attrNameLst>
                                          <p:attrName>ppt_h</p:attrName>
                                        </p:attrNameLst>
                                      </p:cBhvr>
                                      <p:tavLst>
                                        <p:tav tm="0">
                                          <p:val>
                                            <p:fltVal val="0"/>
                                          </p:val>
                                        </p:tav>
                                        <p:tav tm="100000">
                                          <p:val>
                                            <p:strVal val="#ppt_h"/>
                                          </p:val>
                                        </p:tav>
                                      </p:tavLst>
                                    </p:anim>
                                    <p:animEffect transition="in" filter="fade">
                                      <p:cBhvr>
                                        <p:cTn id="611" dur="313">
                                          <p:stCondLst>
                                            <p:cond delay="1250"/>
                                          </p:stCondLst>
                                        </p:cTn>
                                        <p:tgtEl>
                                          <p:spTgt spid="129"/>
                                        </p:tgtEl>
                                      </p:cBhvr>
                                    </p:animEffect>
                                    <p:anim to="" calcmode="lin" valueType="num">
                                      <p:cBhvr>
                                        <p:cTn id="612" dur="938" fill="hold">
                                          <p:stCondLst>
                                            <p:cond delay="1563"/>
                                          </p:stCondLst>
                                        </p:cTn>
                                        <p:tgtEl>
                                          <p:spTgt spid="129"/>
                                        </p:tgtEl>
                                        <p:attrNameLst>
                                          <p:attrName/>
                                        </p:attrNameLst>
                                      </p:cBhvr>
                                    </p:anim>
                                  </p:childTnLst>
                                </p:cTn>
                              </p:par>
                              <p:par>
                                <p:cTn id="613" presetID="53" presetClass="entr" presetSubtype="16" repeatCount="2000" fill="hold" grpId="0" nodeType="withEffect">
                                  <p:stCondLst>
                                    <p:cond delay="500"/>
                                  </p:stCondLst>
                                  <p:childTnLst>
                                    <p:set>
                                      <p:cBhvr>
                                        <p:cTn id="614" dur="1" fill="hold">
                                          <p:stCondLst>
                                            <p:cond delay="1750"/>
                                          </p:stCondLst>
                                        </p:cTn>
                                        <p:tgtEl>
                                          <p:spTgt spid="125"/>
                                        </p:tgtEl>
                                        <p:attrNameLst>
                                          <p:attrName>style.visibility</p:attrName>
                                        </p:attrNameLst>
                                      </p:cBhvr>
                                      <p:to>
                                        <p:strVal val="visible"/>
                                      </p:to>
                                    </p:set>
                                    <p:anim calcmode="lin" valueType="num">
                                      <p:cBhvr>
                                        <p:cTn id="615" dur="438" fill="hold">
                                          <p:stCondLst>
                                            <p:cond delay="1750"/>
                                          </p:stCondLst>
                                        </p:cTn>
                                        <p:tgtEl>
                                          <p:spTgt spid="125"/>
                                        </p:tgtEl>
                                        <p:attrNameLst>
                                          <p:attrName>ppt_w</p:attrName>
                                        </p:attrNameLst>
                                      </p:cBhvr>
                                      <p:tavLst>
                                        <p:tav tm="0">
                                          <p:val>
                                            <p:fltVal val="0"/>
                                          </p:val>
                                        </p:tav>
                                        <p:tav tm="100000">
                                          <p:val>
                                            <p:strVal val="#ppt_w"/>
                                          </p:val>
                                        </p:tav>
                                      </p:tavLst>
                                    </p:anim>
                                    <p:anim calcmode="lin" valueType="num">
                                      <p:cBhvr>
                                        <p:cTn id="616" dur="438" fill="hold">
                                          <p:stCondLst>
                                            <p:cond delay="1750"/>
                                          </p:stCondLst>
                                        </p:cTn>
                                        <p:tgtEl>
                                          <p:spTgt spid="125"/>
                                        </p:tgtEl>
                                        <p:attrNameLst>
                                          <p:attrName>ppt_h</p:attrName>
                                        </p:attrNameLst>
                                      </p:cBhvr>
                                      <p:tavLst>
                                        <p:tav tm="0">
                                          <p:val>
                                            <p:fltVal val="0"/>
                                          </p:val>
                                        </p:tav>
                                        <p:tav tm="100000">
                                          <p:val>
                                            <p:strVal val="#ppt_h"/>
                                          </p:val>
                                        </p:tav>
                                      </p:tavLst>
                                    </p:anim>
                                    <p:animEffect transition="in" filter="fade">
                                      <p:cBhvr>
                                        <p:cTn id="617" dur="438">
                                          <p:stCondLst>
                                            <p:cond delay="1750"/>
                                          </p:stCondLst>
                                        </p:cTn>
                                        <p:tgtEl>
                                          <p:spTgt spid="125"/>
                                        </p:tgtEl>
                                      </p:cBhvr>
                                    </p:animEffect>
                                    <p:anim to="" calcmode="lin" valueType="num">
                                      <p:cBhvr>
                                        <p:cTn id="618" dur="1313" fill="hold">
                                          <p:stCondLst>
                                            <p:cond delay="2188"/>
                                          </p:stCondLst>
                                        </p:cTn>
                                        <p:tgtEl>
                                          <p:spTgt spid="125"/>
                                        </p:tgtEl>
                                        <p:attrNameLst>
                                          <p:attrName/>
                                        </p:attrNameLst>
                                      </p:cBhvr>
                                    </p:anim>
                                  </p:childTnLst>
                                </p:cTn>
                              </p:par>
                              <p:par>
                                <p:cTn id="619" presetID="53" presetClass="entr" presetSubtype="16" repeatCount="2000" fill="hold" grpId="0" nodeType="withEffect">
                                  <p:stCondLst>
                                    <p:cond delay="500"/>
                                  </p:stCondLst>
                                  <p:childTnLst>
                                    <p:set>
                                      <p:cBhvr>
                                        <p:cTn id="620" dur="1" fill="hold">
                                          <p:stCondLst>
                                            <p:cond delay="1625"/>
                                          </p:stCondLst>
                                        </p:cTn>
                                        <p:tgtEl>
                                          <p:spTgt spid="120"/>
                                        </p:tgtEl>
                                        <p:attrNameLst>
                                          <p:attrName>style.visibility</p:attrName>
                                        </p:attrNameLst>
                                      </p:cBhvr>
                                      <p:to>
                                        <p:strVal val="visible"/>
                                      </p:to>
                                    </p:set>
                                    <p:anim calcmode="lin" valueType="num">
                                      <p:cBhvr>
                                        <p:cTn id="621" dur="406" fill="hold">
                                          <p:stCondLst>
                                            <p:cond delay="1625"/>
                                          </p:stCondLst>
                                        </p:cTn>
                                        <p:tgtEl>
                                          <p:spTgt spid="120"/>
                                        </p:tgtEl>
                                        <p:attrNameLst>
                                          <p:attrName>ppt_w</p:attrName>
                                        </p:attrNameLst>
                                      </p:cBhvr>
                                      <p:tavLst>
                                        <p:tav tm="0">
                                          <p:val>
                                            <p:fltVal val="0"/>
                                          </p:val>
                                        </p:tav>
                                        <p:tav tm="100000">
                                          <p:val>
                                            <p:strVal val="#ppt_w"/>
                                          </p:val>
                                        </p:tav>
                                      </p:tavLst>
                                    </p:anim>
                                    <p:anim calcmode="lin" valueType="num">
                                      <p:cBhvr>
                                        <p:cTn id="622" dur="406" fill="hold">
                                          <p:stCondLst>
                                            <p:cond delay="1625"/>
                                          </p:stCondLst>
                                        </p:cTn>
                                        <p:tgtEl>
                                          <p:spTgt spid="120"/>
                                        </p:tgtEl>
                                        <p:attrNameLst>
                                          <p:attrName>ppt_h</p:attrName>
                                        </p:attrNameLst>
                                      </p:cBhvr>
                                      <p:tavLst>
                                        <p:tav tm="0">
                                          <p:val>
                                            <p:fltVal val="0"/>
                                          </p:val>
                                        </p:tav>
                                        <p:tav tm="100000">
                                          <p:val>
                                            <p:strVal val="#ppt_h"/>
                                          </p:val>
                                        </p:tav>
                                      </p:tavLst>
                                    </p:anim>
                                    <p:animEffect transition="in" filter="fade">
                                      <p:cBhvr>
                                        <p:cTn id="623" dur="406">
                                          <p:stCondLst>
                                            <p:cond delay="1625"/>
                                          </p:stCondLst>
                                        </p:cTn>
                                        <p:tgtEl>
                                          <p:spTgt spid="120"/>
                                        </p:tgtEl>
                                      </p:cBhvr>
                                    </p:animEffect>
                                    <p:anim to="" calcmode="lin" valueType="num">
                                      <p:cBhvr>
                                        <p:cTn id="624" dur="1219" fill="hold">
                                          <p:stCondLst>
                                            <p:cond delay="2031"/>
                                          </p:stCondLst>
                                        </p:cTn>
                                        <p:tgtEl>
                                          <p:spTgt spid="120"/>
                                        </p:tgtEl>
                                        <p:attrNameLst>
                                          <p:attrName/>
                                        </p:attrNameLst>
                                      </p:cBhvr>
                                    </p:anim>
                                  </p:childTnLst>
                                </p:cTn>
                              </p:par>
                              <p:par>
                                <p:cTn id="625" presetID="53" presetClass="entr" presetSubtype="16" repeatCount="2000" fill="hold" grpId="0" nodeType="withEffect">
                                  <p:stCondLst>
                                    <p:cond delay="500"/>
                                  </p:stCondLst>
                                  <p:childTnLst>
                                    <p:set>
                                      <p:cBhvr>
                                        <p:cTn id="626" dur="1" fill="hold">
                                          <p:stCondLst>
                                            <p:cond delay="1500"/>
                                          </p:stCondLst>
                                        </p:cTn>
                                        <p:tgtEl>
                                          <p:spTgt spid="126"/>
                                        </p:tgtEl>
                                        <p:attrNameLst>
                                          <p:attrName>style.visibility</p:attrName>
                                        </p:attrNameLst>
                                      </p:cBhvr>
                                      <p:to>
                                        <p:strVal val="visible"/>
                                      </p:to>
                                    </p:set>
                                    <p:anim calcmode="lin" valueType="num">
                                      <p:cBhvr>
                                        <p:cTn id="627" dur="375" fill="hold">
                                          <p:stCondLst>
                                            <p:cond delay="1500"/>
                                          </p:stCondLst>
                                        </p:cTn>
                                        <p:tgtEl>
                                          <p:spTgt spid="126"/>
                                        </p:tgtEl>
                                        <p:attrNameLst>
                                          <p:attrName>ppt_w</p:attrName>
                                        </p:attrNameLst>
                                      </p:cBhvr>
                                      <p:tavLst>
                                        <p:tav tm="0">
                                          <p:val>
                                            <p:fltVal val="0"/>
                                          </p:val>
                                        </p:tav>
                                        <p:tav tm="100000">
                                          <p:val>
                                            <p:strVal val="#ppt_w"/>
                                          </p:val>
                                        </p:tav>
                                      </p:tavLst>
                                    </p:anim>
                                    <p:anim calcmode="lin" valueType="num">
                                      <p:cBhvr>
                                        <p:cTn id="628" dur="375" fill="hold">
                                          <p:stCondLst>
                                            <p:cond delay="1500"/>
                                          </p:stCondLst>
                                        </p:cTn>
                                        <p:tgtEl>
                                          <p:spTgt spid="126"/>
                                        </p:tgtEl>
                                        <p:attrNameLst>
                                          <p:attrName>ppt_h</p:attrName>
                                        </p:attrNameLst>
                                      </p:cBhvr>
                                      <p:tavLst>
                                        <p:tav tm="0">
                                          <p:val>
                                            <p:fltVal val="0"/>
                                          </p:val>
                                        </p:tav>
                                        <p:tav tm="100000">
                                          <p:val>
                                            <p:strVal val="#ppt_h"/>
                                          </p:val>
                                        </p:tav>
                                      </p:tavLst>
                                    </p:anim>
                                    <p:animEffect transition="in" filter="fade">
                                      <p:cBhvr>
                                        <p:cTn id="629" dur="375">
                                          <p:stCondLst>
                                            <p:cond delay="1500"/>
                                          </p:stCondLst>
                                        </p:cTn>
                                        <p:tgtEl>
                                          <p:spTgt spid="126"/>
                                        </p:tgtEl>
                                      </p:cBhvr>
                                    </p:animEffect>
                                    <p:anim to="" calcmode="lin" valueType="num">
                                      <p:cBhvr>
                                        <p:cTn id="630" dur="1125" fill="hold">
                                          <p:stCondLst>
                                            <p:cond delay="1875"/>
                                          </p:stCondLst>
                                        </p:cTn>
                                        <p:tgtEl>
                                          <p:spTgt spid="126"/>
                                        </p:tgtEl>
                                        <p:attrNameLst>
                                          <p:attrName/>
                                        </p:attrNameLst>
                                      </p:cBhvr>
                                    </p:anim>
                                  </p:childTnLst>
                                </p:cTn>
                              </p:par>
                              <p:par>
                                <p:cTn id="631" presetID="53" presetClass="entr" presetSubtype="16" repeatCount="2000" fill="hold" grpId="0" nodeType="withEffect">
                                  <p:stCondLst>
                                    <p:cond delay="500"/>
                                  </p:stCondLst>
                                  <p:childTnLst>
                                    <p:set>
                                      <p:cBhvr>
                                        <p:cTn id="632" dur="1" fill="hold">
                                          <p:stCondLst>
                                            <p:cond delay="1375"/>
                                          </p:stCondLst>
                                        </p:cTn>
                                        <p:tgtEl>
                                          <p:spTgt spid="124"/>
                                        </p:tgtEl>
                                        <p:attrNameLst>
                                          <p:attrName>style.visibility</p:attrName>
                                        </p:attrNameLst>
                                      </p:cBhvr>
                                      <p:to>
                                        <p:strVal val="visible"/>
                                      </p:to>
                                    </p:set>
                                    <p:anim calcmode="lin" valueType="num">
                                      <p:cBhvr>
                                        <p:cTn id="633" dur="344" fill="hold">
                                          <p:stCondLst>
                                            <p:cond delay="1375"/>
                                          </p:stCondLst>
                                        </p:cTn>
                                        <p:tgtEl>
                                          <p:spTgt spid="124"/>
                                        </p:tgtEl>
                                        <p:attrNameLst>
                                          <p:attrName>ppt_w</p:attrName>
                                        </p:attrNameLst>
                                      </p:cBhvr>
                                      <p:tavLst>
                                        <p:tav tm="0">
                                          <p:val>
                                            <p:fltVal val="0"/>
                                          </p:val>
                                        </p:tav>
                                        <p:tav tm="100000">
                                          <p:val>
                                            <p:strVal val="#ppt_w"/>
                                          </p:val>
                                        </p:tav>
                                      </p:tavLst>
                                    </p:anim>
                                    <p:anim calcmode="lin" valueType="num">
                                      <p:cBhvr>
                                        <p:cTn id="634" dur="344" fill="hold">
                                          <p:stCondLst>
                                            <p:cond delay="1375"/>
                                          </p:stCondLst>
                                        </p:cTn>
                                        <p:tgtEl>
                                          <p:spTgt spid="124"/>
                                        </p:tgtEl>
                                        <p:attrNameLst>
                                          <p:attrName>ppt_h</p:attrName>
                                        </p:attrNameLst>
                                      </p:cBhvr>
                                      <p:tavLst>
                                        <p:tav tm="0">
                                          <p:val>
                                            <p:fltVal val="0"/>
                                          </p:val>
                                        </p:tav>
                                        <p:tav tm="100000">
                                          <p:val>
                                            <p:strVal val="#ppt_h"/>
                                          </p:val>
                                        </p:tav>
                                      </p:tavLst>
                                    </p:anim>
                                    <p:animEffect transition="in" filter="fade">
                                      <p:cBhvr>
                                        <p:cTn id="635" dur="344">
                                          <p:stCondLst>
                                            <p:cond delay="1375"/>
                                          </p:stCondLst>
                                        </p:cTn>
                                        <p:tgtEl>
                                          <p:spTgt spid="124"/>
                                        </p:tgtEl>
                                      </p:cBhvr>
                                    </p:animEffect>
                                    <p:anim to="" calcmode="lin" valueType="num">
                                      <p:cBhvr>
                                        <p:cTn id="636" dur="1031" fill="hold">
                                          <p:stCondLst>
                                            <p:cond delay="1719"/>
                                          </p:stCondLst>
                                        </p:cTn>
                                        <p:tgtEl>
                                          <p:spTgt spid="124"/>
                                        </p:tgtEl>
                                        <p:attrNameLst>
                                          <p:attrName/>
                                        </p:attrNameLst>
                                      </p:cBhvr>
                                    </p:anim>
                                  </p:childTnLst>
                                </p:cTn>
                              </p:par>
                              <p:par>
                                <p:cTn id="637" presetID="53" presetClass="entr" presetSubtype="16" repeatCount="2000" fill="hold" grpId="0" nodeType="withEffect">
                                  <p:stCondLst>
                                    <p:cond delay="500"/>
                                  </p:stCondLst>
                                  <p:childTnLst>
                                    <p:set>
                                      <p:cBhvr>
                                        <p:cTn id="638" dur="1" fill="hold">
                                          <p:stCondLst>
                                            <p:cond delay="1250"/>
                                          </p:stCondLst>
                                        </p:cTn>
                                        <p:tgtEl>
                                          <p:spTgt spid="123"/>
                                        </p:tgtEl>
                                        <p:attrNameLst>
                                          <p:attrName>style.visibility</p:attrName>
                                        </p:attrNameLst>
                                      </p:cBhvr>
                                      <p:to>
                                        <p:strVal val="visible"/>
                                      </p:to>
                                    </p:set>
                                    <p:anim calcmode="lin" valueType="num">
                                      <p:cBhvr>
                                        <p:cTn id="639" dur="313" fill="hold">
                                          <p:stCondLst>
                                            <p:cond delay="1250"/>
                                          </p:stCondLst>
                                        </p:cTn>
                                        <p:tgtEl>
                                          <p:spTgt spid="123"/>
                                        </p:tgtEl>
                                        <p:attrNameLst>
                                          <p:attrName>ppt_w</p:attrName>
                                        </p:attrNameLst>
                                      </p:cBhvr>
                                      <p:tavLst>
                                        <p:tav tm="0">
                                          <p:val>
                                            <p:fltVal val="0"/>
                                          </p:val>
                                        </p:tav>
                                        <p:tav tm="100000">
                                          <p:val>
                                            <p:strVal val="#ppt_w"/>
                                          </p:val>
                                        </p:tav>
                                      </p:tavLst>
                                    </p:anim>
                                    <p:anim calcmode="lin" valueType="num">
                                      <p:cBhvr>
                                        <p:cTn id="640" dur="313" fill="hold">
                                          <p:stCondLst>
                                            <p:cond delay="1250"/>
                                          </p:stCondLst>
                                        </p:cTn>
                                        <p:tgtEl>
                                          <p:spTgt spid="123"/>
                                        </p:tgtEl>
                                        <p:attrNameLst>
                                          <p:attrName>ppt_h</p:attrName>
                                        </p:attrNameLst>
                                      </p:cBhvr>
                                      <p:tavLst>
                                        <p:tav tm="0">
                                          <p:val>
                                            <p:fltVal val="0"/>
                                          </p:val>
                                        </p:tav>
                                        <p:tav tm="100000">
                                          <p:val>
                                            <p:strVal val="#ppt_h"/>
                                          </p:val>
                                        </p:tav>
                                      </p:tavLst>
                                    </p:anim>
                                    <p:animEffect transition="in" filter="fade">
                                      <p:cBhvr>
                                        <p:cTn id="641" dur="313">
                                          <p:stCondLst>
                                            <p:cond delay="1250"/>
                                          </p:stCondLst>
                                        </p:cTn>
                                        <p:tgtEl>
                                          <p:spTgt spid="123"/>
                                        </p:tgtEl>
                                      </p:cBhvr>
                                    </p:animEffect>
                                    <p:anim to="" calcmode="lin" valueType="num">
                                      <p:cBhvr>
                                        <p:cTn id="642" dur="938" fill="hold">
                                          <p:stCondLst>
                                            <p:cond delay="1563"/>
                                          </p:stCondLst>
                                        </p:cTn>
                                        <p:tgtEl>
                                          <p:spTgt spid="123"/>
                                        </p:tgtEl>
                                        <p:attrNameLst>
                                          <p:attrName/>
                                        </p:attrNameLst>
                                      </p:cBhvr>
                                    </p:anim>
                                  </p:childTnLst>
                                </p:cTn>
                              </p:par>
                              <p:par>
                                <p:cTn id="643" presetID="53" presetClass="entr" presetSubtype="16" repeatCount="2000" fill="hold" grpId="0" nodeType="withEffect">
                                  <p:stCondLst>
                                    <p:cond delay="750"/>
                                  </p:stCondLst>
                                  <p:childTnLst>
                                    <p:set>
                                      <p:cBhvr>
                                        <p:cTn id="644" dur="1" fill="hold">
                                          <p:stCondLst>
                                            <p:cond delay="2000"/>
                                          </p:stCondLst>
                                        </p:cTn>
                                        <p:tgtEl>
                                          <p:spTgt spid="105"/>
                                        </p:tgtEl>
                                        <p:attrNameLst>
                                          <p:attrName>style.visibility</p:attrName>
                                        </p:attrNameLst>
                                      </p:cBhvr>
                                      <p:to>
                                        <p:strVal val="visible"/>
                                      </p:to>
                                    </p:set>
                                    <p:anim calcmode="lin" valueType="num">
                                      <p:cBhvr>
                                        <p:cTn id="645" dur="500" fill="hold">
                                          <p:stCondLst>
                                            <p:cond delay="2000"/>
                                          </p:stCondLst>
                                        </p:cTn>
                                        <p:tgtEl>
                                          <p:spTgt spid="105"/>
                                        </p:tgtEl>
                                        <p:attrNameLst>
                                          <p:attrName>ppt_w</p:attrName>
                                        </p:attrNameLst>
                                      </p:cBhvr>
                                      <p:tavLst>
                                        <p:tav tm="0">
                                          <p:val>
                                            <p:fltVal val="0"/>
                                          </p:val>
                                        </p:tav>
                                        <p:tav tm="100000">
                                          <p:val>
                                            <p:strVal val="#ppt_w"/>
                                          </p:val>
                                        </p:tav>
                                      </p:tavLst>
                                    </p:anim>
                                    <p:anim calcmode="lin" valueType="num">
                                      <p:cBhvr>
                                        <p:cTn id="646" dur="500" fill="hold">
                                          <p:stCondLst>
                                            <p:cond delay="2000"/>
                                          </p:stCondLst>
                                        </p:cTn>
                                        <p:tgtEl>
                                          <p:spTgt spid="105"/>
                                        </p:tgtEl>
                                        <p:attrNameLst>
                                          <p:attrName>ppt_h</p:attrName>
                                        </p:attrNameLst>
                                      </p:cBhvr>
                                      <p:tavLst>
                                        <p:tav tm="0">
                                          <p:val>
                                            <p:fltVal val="0"/>
                                          </p:val>
                                        </p:tav>
                                        <p:tav tm="100000">
                                          <p:val>
                                            <p:strVal val="#ppt_h"/>
                                          </p:val>
                                        </p:tav>
                                      </p:tavLst>
                                    </p:anim>
                                    <p:animEffect transition="in" filter="fade">
                                      <p:cBhvr>
                                        <p:cTn id="647" dur="500">
                                          <p:stCondLst>
                                            <p:cond delay="2000"/>
                                          </p:stCondLst>
                                        </p:cTn>
                                        <p:tgtEl>
                                          <p:spTgt spid="105"/>
                                        </p:tgtEl>
                                      </p:cBhvr>
                                    </p:animEffect>
                                    <p:anim to="" calcmode="lin" valueType="num">
                                      <p:cBhvr>
                                        <p:cTn id="648" dur="1500" fill="hold">
                                          <p:stCondLst>
                                            <p:cond delay="2500"/>
                                          </p:stCondLst>
                                        </p:cTn>
                                        <p:tgtEl>
                                          <p:spTgt spid="105"/>
                                        </p:tgtEl>
                                        <p:attrNameLst>
                                          <p:attrName/>
                                        </p:attrNameLst>
                                      </p:cBhvr>
                                    </p:anim>
                                  </p:childTnLst>
                                </p:cTn>
                              </p:par>
                              <p:par>
                                <p:cTn id="649" presetID="53" presetClass="entr" presetSubtype="16" repeatCount="2000" fill="hold" grpId="0" nodeType="withEffect">
                                  <p:stCondLst>
                                    <p:cond delay="400"/>
                                  </p:stCondLst>
                                  <p:childTnLst>
                                    <p:set>
                                      <p:cBhvr>
                                        <p:cTn id="650" dur="1" fill="hold">
                                          <p:stCondLst>
                                            <p:cond delay="1375"/>
                                          </p:stCondLst>
                                        </p:cTn>
                                        <p:tgtEl>
                                          <p:spTgt spid="130"/>
                                        </p:tgtEl>
                                        <p:attrNameLst>
                                          <p:attrName>style.visibility</p:attrName>
                                        </p:attrNameLst>
                                      </p:cBhvr>
                                      <p:to>
                                        <p:strVal val="visible"/>
                                      </p:to>
                                    </p:set>
                                    <p:anim calcmode="lin" valueType="num">
                                      <p:cBhvr>
                                        <p:cTn id="651" dur="344" fill="hold">
                                          <p:stCondLst>
                                            <p:cond delay="1375"/>
                                          </p:stCondLst>
                                        </p:cTn>
                                        <p:tgtEl>
                                          <p:spTgt spid="130"/>
                                        </p:tgtEl>
                                        <p:attrNameLst>
                                          <p:attrName>ppt_w</p:attrName>
                                        </p:attrNameLst>
                                      </p:cBhvr>
                                      <p:tavLst>
                                        <p:tav tm="0">
                                          <p:val>
                                            <p:fltVal val="0"/>
                                          </p:val>
                                        </p:tav>
                                        <p:tav tm="100000">
                                          <p:val>
                                            <p:strVal val="#ppt_w"/>
                                          </p:val>
                                        </p:tav>
                                      </p:tavLst>
                                    </p:anim>
                                    <p:anim calcmode="lin" valueType="num">
                                      <p:cBhvr>
                                        <p:cTn id="652" dur="344" fill="hold">
                                          <p:stCondLst>
                                            <p:cond delay="1375"/>
                                          </p:stCondLst>
                                        </p:cTn>
                                        <p:tgtEl>
                                          <p:spTgt spid="130"/>
                                        </p:tgtEl>
                                        <p:attrNameLst>
                                          <p:attrName>ppt_h</p:attrName>
                                        </p:attrNameLst>
                                      </p:cBhvr>
                                      <p:tavLst>
                                        <p:tav tm="0">
                                          <p:val>
                                            <p:fltVal val="0"/>
                                          </p:val>
                                        </p:tav>
                                        <p:tav tm="100000">
                                          <p:val>
                                            <p:strVal val="#ppt_h"/>
                                          </p:val>
                                        </p:tav>
                                      </p:tavLst>
                                    </p:anim>
                                    <p:animEffect transition="in" filter="fade">
                                      <p:cBhvr>
                                        <p:cTn id="653" dur="344">
                                          <p:stCondLst>
                                            <p:cond delay="1375"/>
                                          </p:stCondLst>
                                        </p:cTn>
                                        <p:tgtEl>
                                          <p:spTgt spid="130"/>
                                        </p:tgtEl>
                                      </p:cBhvr>
                                    </p:animEffect>
                                    <p:anim to="" calcmode="lin" valueType="num">
                                      <p:cBhvr>
                                        <p:cTn id="654" dur="1031" fill="hold">
                                          <p:stCondLst>
                                            <p:cond delay="1719"/>
                                          </p:stCondLst>
                                        </p:cTn>
                                        <p:tgtEl>
                                          <p:spTgt spid="130"/>
                                        </p:tgtEl>
                                        <p:attrNameLst>
                                          <p:attrName/>
                                        </p:attrNameLst>
                                      </p:cBhvr>
                                    </p:anim>
                                  </p:childTnLst>
                                </p:cTn>
                              </p:par>
                              <p:par>
                                <p:cTn id="655" presetID="53" presetClass="entr" presetSubtype="16" repeatCount="2000" fill="hold" grpId="0" nodeType="withEffect">
                                  <p:stCondLst>
                                    <p:cond delay="150"/>
                                  </p:stCondLst>
                                  <p:childTnLst>
                                    <p:set>
                                      <p:cBhvr>
                                        <p:cTn id="656" dur="1" fill="hold">
                                          <p:stCondLst>
                                            <p:cond delay="1625"/>
                                          </p:stCondLst>
                                        </p:cTn>
                                        <p:tgtEl>
                                          <p:spTgt spid="131"/>
                                        </p:tgtEl>
                                        <p:attrNameLst>
                                          <p:attrName>style.visibility</p:attrName>
                                        </p:attrNameLst>
                                      </p:cBhvr>
                                      <p:to>
                                        <p:strVal val="visible"/>
                                      </p:to>
                                    </p:set>
                                    <p:anim calcmode="lin" valueType="num">
                                      <p:cBhvr>
                                        <p:cTn id="657" dur="406" fill="hold">
                                          <p:stCondLst>
                                            <p:cond delay="1625"/>
                                          </p:stCondLst>
                                        </p:cTn>
                                        <p:tgtEl>
                                          <p:spTgt spid="131"/>
                                        </p:tgtEl>
                                        <p:attrNameLst>
                                          <p:attrName>ppt_w</p:attrName>
                                        </p:attrNameLst>
                                      </p:cBhvr>
                                      <p:tavLst>
                                        <p:tav tm="0">
                                          <p:val>
                                            <p:fltVal val="0"/>
                                          </p:val>
                                        </p:tav>
                                        <p:tav tm="100000">
                                          <p:val>
                                            <p:strVal val="#ppt_w"/>
                                          </p:val>
                                        </p:tav>
                                      </p:tavLst>
                                    </p:anim>
                                    <p:anim calcmode="lin" valueType="num">
                                      <p:cBhvr>
                                        <p:cTn id="658" dur="406" fill="hold">
                                          <p:stCondLst>
                                            <p:cond delay="1625"/>
                                          </p:stCondLst>
                                        </p:cTn>
                                        <p:tgtEl>
                                          <p:spTgt spid="131"/>
                                        </p:tgtEl>
                                        <p:attrNameLst>
                                          <p:attrName>ppt_h</p:attrName>
                                        </p:attrNameLst>
                                      </p:cBhvr>
                                      <p:tavLst>
                                        <p:tav tm="0">
                                          <p:val>
                                            <p:fltVal val="0"/>
                                          </p:val>
                                        </p:tav>
                                        <p:tav tm="100000">
                                          <p:val>
                                            <p:strVal val="#ppt_h"/>
                                          </p:val>
                                        </p:tav>
                                      </p:tavLst>
                                    </p:anim>
                                    <p:animEffect transition="in" filter="fade">
                                      <p:cBhvr>
                                        <p:cTn id="659" dur="406">
                                          <p:stCondLst>
                                            <p:cond delay="1625"/>
                                          </p:stCondLst>
                                        </p:cTn>
                                        <p:tgtEl>
                                          <p:spTgt spid="131"/>
                                        </p:tgtEl>
                                      </p:cBhvr>
                                    </p:animEffect>
                                    <p:anim to="" calcmode="lin" valueType="num">
                                      <p:cBhvr>
                                        <p:cTn id="660" dur="1219" fill="hold">
                                          <p:stCondLst>
                                            <p:cond delay="2031"/>
                                          </p:stCondLst>
                                        </p:cTn>
                                        <p:tgtEl>
                                          <p:spTgt spid="131"/>
                                        </p:tgtEl>
                                        <p:attrNameLst>
                                          <p:attrName/>
                                        </p:attrNameLst>
                                      </p:cBhvr>
                                    </p:anim>
                                  </p:childTnLst>
                                </p:cTn>
                              </p:par>
                              <p:par>
                                <p:cTn id="661" presetID="53" presetClass="entr" presetSubtype="16" repeatCount="2000" fill="hold" grpId="0" nodeType="withEffect">
                                  <p:stCondLst>
                                    <p:cond delay="300"/>
                                  </p:stCondLst>
                                  <p:childTnLst>
                                    <p:set>
                                      <p:cBhvr>
                                        <p:cTn id="662" dur="1" fill="hold">
                                          <p:stCondLst>
                                            <p:cond delay="2000"/>
                                          </p:stCondLst>
                                        </p:cTn>
                                        <p:tgtEl>
                                          <p:spTgt spid="132"/>
                                        </p:tgtEl>
                                        <p:attrNameLst>
                                          <p:attrName>style.visibility</p:attrName>
                                        </p:attrNameLst>
                                      </p:cBhvr>
                                      <p:to>
                                        <p:strVal val="visible"/>
                                      </p:to>
                                    </p:set>
                                    <p:anim calcmode="lin" valueType="num">
                                      <p:cBhvr>
                                        <p:cTn id="663" dur="500" fill="hold">
                                          <p:stCondLst>
                                            <p:cond delay="2000"/>
                                          </p:stCondLst>
                                        </p:cTn>
                                        <p:tgtEl>
                                          <p:spTgt spid="132"/>
                                        </p:tgtEl>
                                        <p:attrNameLst>
                                          <p:attrName>ppt_w</p:attrName>
                                        </p:attrNameLst>
                                      </p:cBhvr>
                                      <p:tavLst>
                                        <p:tav tm="0">
                                          <p:val>
                                            <p:fltVal val="0"/>
                                          </p:val>
                                        </p:tav>
                                        <p:tav tm="100000">
                                          <p:val>
                                            <p:strVal val="#ppt_w"/>
                                          </p:val>
                                        </p:tav>
                                      </p:tavLst>
                                    </p:anim>
                                    <p:anim calcmode="lin" valueType="num">
                                      <p:cBhvr>
                                        <p:cTn id="664" dur="500" fill="hold">
                                          <p:stCondLst>
                                            <p:cond delay="2000"/>
                                          </p:stCondLst>
                                        </p:cTn>
                                        <p:tgtEl>
                                          <p:spTgt spid="132"/>
                                        </p:tgtEl>
                                        <p:attrNameLst>
                                          <p:attrName>ppt_h</p:attrName>
                                        </p:attrNameLst>
                                      </p:cBhvr>
                                      <p:tavLst>
                                        <p:tav tm="0">
                                          <p:val>
                                            <p:fltVal val="0"/>
                                          </p:val>
                                        </p:tav>
                                        <p:tav tm="100000">
                                          <p:val>
                                            <p:strVal val="#ppt_h"/>
                                          </p:val>
                                        </p:tav>
                                      </p:tavLst>
                                    </p:anim>
                                    <p:animEffect transition="in" filter="fade">
                                      <p:cBhvr>
                                        <p:cTn id="665" dur="500">
                                          <p:stCondLst>
                                            <p:cond delay="2000"/>
                                          </p:stCondLst>
                                        </p:cTn>
                                        <p:tgtEl>
                                          <p:spTgt spid="132"/>
                                        </p:tgtEl>
                                      </p:cBhvr>
                                    </p:animEffect>
                                    <p:anim to="" calcmode="lin" valueType="num">
                                      <p:cBhvr>
                                        <p:cTn id="666" dur="1500" fill="hold">
                                          <p:stCondLst>
                                            <p:cond delay="2500"/>
                                          </p:stCondLst>
                                        </p:cTn>
                                        <p:tgtEl>
                                          <p:spTgt spid="132"/>
                                        </p:tgtEl>
                                        <p:attrNameLst>
                                          <p:attrName/>
                                        </p:attrNameLst>
                                      </p:cBhvr>
                                    </p:anim>
                                  </p:childTnLst>
                                </p:cTn>
                              </p:par>
                              <p:par>
                                <p:cTn id="667" presetID="53" presetClass="entr" presetSubtype="16" repeatCount="2000" fill="hold" grpId="0" nodeType="withEffect">
                                  <p:stCondLst>
                                    <p:cond delay="100"/>
                                  </p:stCondLst>
                                  <p:childTnLst>
                                    <p:set>
                                      <p:cBhvr>
                                        <p:cTn id="668" dur="1" fill="hold">
                                          <p:stCondLst>
                                            <p:cond delay="1875"/>
                                          </p:stCondLst>
                                        </p:cTn>
                                        <p:tgtEl>
                                          <p:spTgt spid="133"/>
                                        </p:tgtEl>
                                        <p:attrNameLst>
                                          <p:attrName>style.visibility</p:attrName>
                                        </p:attrNameLst>
                                      </p:cBhvr>
                                      <p:to>
                                        <p:strVal val="visible"/>
                                      </p:to>
                                    </p:set>
                                    <p:anim calcmode="lin" valueType="num">
                                      <p:cBhvr>
                                        <p:cTn id="669" dur="469" fill="hold">
                                          <p:stCondLst>
                                            <p:cond delay="1875"/>
                                          </p:stCondLst>
                                        </p:cTn>
                                        <p:tgtEl>
                                          <p:spTgt spid="133"/>
                                        </p:tgtEl>
                                        <p:attrNameLst>
                                          <p:attrName>ppt_w</p:attrName>
                                        </p:attrNameLst>
                                      </p:cBhvr>
                                      <p:tavLst>
                                        <p:tav tm="0">
                                          <p:val>
                                            <p:fltVal val="0"/>
                                          </p:val>
                                        </p:tav>
                                        <p:tav tm="100000">
                                          <p:val>
                                            <p:strVal val="#ppt_w"/>
                                          </p:val>
                                        </p:tav>
                                      </p:tavLst>
                                    </p:anim>
                                    <p:anim calcmode="lin" valueType="num">
                                      <p:cBhvr>
                                        <p:cTn id="670" dur="469" fill="hold">
                                          <p:stCondLst>
                                            <p:cond delay="1875"/>
                                          </p:stCondLst>
                                        </p:cTn>
                                        <p:tgtEl>
                                          <p:spTgt spid="133"/>
                                        </p:tgtEl>
                                        <p:attrNameLst>
                                          <p:attrName>ppt_h</p:attrName>
                                        </p:attrNameLst>
                                      </p:cBhvr>
                                      <p:tavLst>
                                        <p:tav tm="0">
                                          <p:val>
                                            <p:fltVal val="0"/>
                                          </p:val>
                                        </p:tav>
                                        <p:tav tm="100000">
                                          <p:val>
                                            <p:strVal val="#ppt_h"/>
                                          </p:val>
                                        </p:tav>
                                      </p:tavLst>
                                    </p:anim>
                                    <p:animEffect transition="in" filter="fade">
                                      <p:cBhvr>
                                        <p:cTn id="671" dur="469">
                                          <p:stCondLst>
                                            <p:cond delay="1875"/>
                                          </p:stCondLst>
                                        </p:cTn>
                                        <p:tgtEl>
                                          <p:spTgt spid="133"/>
                                        </p:tgtEl>
                                      </p:cBhvr>
                                    </p:animEffect>
                                    <p:anim to="" calcmode="lin" valueType="num">
                                      <p:cBhvr>
                                        <p:cTn id="672" dur="1406" fill="hold">
                                          <p:stCondLst>
                                            <p:cond delay="2344"/>
                                          </p:stCondLst>
                                        </p:cTn>
                                        <p:tgtEl>
                                          <p:spTgt spid="133"/>
                                        </p:tgtEl>
                                        <p:attrNameLst>
                                          <p:attrName/>
                                        </p:attrNameLst>
                                      </p:cBhvr>
                                    </p:anim>
                                  </p:childTnLst>
                                </p:cTn>
                              </p:par>
                              <p:par>
                                <p:cTn id="673" presetID="53" presetClass="entr" presetSubtype="16" repeatCount="2000" fill="hold" grpId="0" nodeType="withEffect">
                                  <p:stCondLst>
                                    <p:cond delay="0"/>
                                  </p:stCondLst>
                                  <p:childTnLst>
                                    <p:set>
                                      <p:cBhvr>
                                        <p:cTn id="674" dur="1" fill="hold">
                                          <p:stCondLst>
                                            <p:cond delay="1650"/>
                                          </p:stCondLst>
                                        </p:cTn>
                                        <p:tgtEl>
                                          <p:spTgt spid="134"/>
                                        </p:tgtEl>
                                        <p:attrNameLst>
                                          <p:attrName>style.visibility</p:attrName>
                                        </p:attrNameLst>
                                      </p:cBhvr>
                                      <p:to>
                                        <p:strVal val="visible"/>
                                      </p:to>
                                    </p:set>
                                    <p:anim calcmode="lin" valueType="num">
                                      <p:cBhvr>
                                        <p:cTn id="675" dur="412" fill="hold">
                                          <p:stCondLst>
                                            <p:cond delay="1650"/>
                                          </p:stCondLst>
                                        </p:cTn>
                                        <p:tgtEl>
                                          <p:spTgt spid="134"/>
                                        </p:tgtEl>
                                        <p:attrNameLst>
                                          <p:attrName>ppt_w</p:attrName>
                                        </p:attrNameLst>
                                      </p:cBhvr>
                                      <p:tavLst>
                                        <p:tav tm="0">
                                          <p:val>
                                            <p:fltVal val="0"/>
                                          </p:val>
                                        </p:tav>
                                        <p:tav tm="100000">
                                          <p:val>
                                            <p:strVal val="#ppt_w"/>
                                          </p:val>
                                        </p:tav>
                                      </p:tavLst>
                                    </p:anim>
                                    <p:anim calcmode="lin" valueType="num">
                                      <p:cBhvr>
                                        <p:cTn id="676" dur="412" fill="hold">
                                          <p:stCondLst>
                                            <p:cond delay="1650"/>
                                          </p:stCondLst>
                                        </p:cTn>
                                        <p:tgtEl>
                                          <p:spTgt spid="134"/>
                                        </p:tgtEl>
                                        <p:attrNameLst>
                                          <p:attrName>ppt_h</p:attrName>
                                        </p:attrNameLst>
                                      </p:cBhvr>
                                      <p:tavLst>
                                        <p:tav tm="0">
                                          <p:val>
                                            <p:fltVal val="0"/>
                                          </p:val>
                                        </p:tav>
                                        <p:tav tm="100000">
                                          <p:val>
                                            <p:strVal val="#ppt_h"/>
                                          </p:val>
                                        </p:tav>
                                      </p:tavLst>
                                    </p:anim>
                                    <p:animEffect transition="in" filter="fade">
                                      <p:cBhvr>
                                        <p:cTn id="677" dur="412">
                                          <p:stCondLst>
                                            <p:cond delay="1650"/>
                                          </p:stCondLst>
                                        </p:cTn>
                                        <p:tgtEl>
                                          <p:spTgt spid="134"/>
                                        </p:tgtEl>
                                      </p:cBhvr>
                                    </p:animEffect>
                                    <p:anim to="" calcmode="lin" valueType="num">
                                      <p:cBhvr>
                                        <p:cTn id="678" dur="1237" fill="hold">
                                          <p:stCondLst>
                                            <p:cond delay="2062"/>
                                          </p:stCondLst>
                                        </p:cTn>
                                        <p:tgtEl>
                                          <p:spTgt spid="134"/>
                                        </p:tgtEl>
                                        <p:attrNameLst>
                                          <p:attrName/>
                                        </p:attrNameLst>
                                      </p:cBhvr>
                                    </p:anim>
                                  </p:childTnLst>
                                </p:cTn>
                              </p:par>
                              <p:par>
                                <p:cTn id="679" presetID="10" presetClass="entr" presetSubtype="0" repeatCount="indefinite" fill="hold" grpId="0" nodeType="withEffect">
                                  <p:stCondLst>
                                    <p:cond delay="0"/>
                                  </p:stCondLst>
                                  <p:childTnLst>
                                    <p:set>
                                      <p:cBhvr>
                                        <p:cTn id="680" dur="1" fill="hold">
                                          <p:stCondLst>
                                            <p:cond delay="0"/>
                                          </p:stCondLst>
                                        </p:cTn>
                                        <p:tgtEl>
                                          <p:spTgt spid="135"/>
                                        </p:tgtEl>
                                        <p:attrNameLst>
                                          <p:attrName>style.visibility</p:attrName>
                                        </p:attrNameLst>
                                      </p:cBhvr>
                                      <p:to>
                                        <p:strVal val="visible"/>
                                      </p:to>
                                    </p:set>
                                    <p:animEffect transition="out" filter="fade">
                                      <p:cBhvr additive="base" accumulate="none">
                                        <p:cTn id="681" dur="419" fill="hold">
                                          <p:stCondLst>
                                            <p:cond delay="2934"/>
                                          </p:stCondLst>
                                        </p:cTn>
                                        <p:tgtEl>
                                          <p:spTgt spid="135"/>
                                        </p:tgtEl>
                                      </p:cBhvr>
                                    </p:animEffect>
                                    <p:animEffect transition="in" filter="fade">
                                      <p:cBhvr additive="base" accumulate="none">
                                        <p:cTn id="682" dur="419" fill="hold">
                                          <p:stCondLst>
                                            <p:cond delay="0"/>
                                          </p:stCondLst>
                                        </p:cTn>
                                        <p:tgtEl>
                                          <p:spTgt spid="135"/>
                                        </p:tgtEl>
                                      </p:cBhvr>
                                    </p:animEffect>
                                    <p:set>
                                      <p:cBhvr additive="base" accumulate="none">
                                        <p:cTn id="683" dur="1" fill="hold">
                                          <p:stCondLst>
                                            <p:cond delay="3351"/>
                                          </p:stCondLst>
                                        </p:cTn>
                                        <p:tgtEl>
                                          <p:spTgt spid="135"/>
                                        </p:tgtEl>
                                        <p:attrNameLst>
                                          <p:attrName>style.visibility</p:attrName>
                                        </p:attrNameLst>
                                      </p:cBhvr>
                                      <p:to>
                                        <p:strVal val="hidden"/>
                                      </p:to>
                                    </p:set>
                                    <p:set>
                                      <p:cBhvr additive="base" accumulate="none">
                                        <p:cTn id="684" dur="3856" fill="hold">
                                          <p:stCondLst>
                                            <p:cond delay="0"/>
                                          </p:stCondLst>
                                        </p:cTn>
                                        <p:tgtEl>
                                          <p:spTgt spid="135"/>
                                        </p:tgtEl>
                                        <p:attrNameLst>
                                          <p:attrName/>
                                        </p:attrNameLst>
                                      </p:cBhvr>
                                      <p:to>
                                        <p:strVal val=""/>
                                      </p:to>
                                    </p:set>
                                  </p:childTnLst>
                                </p:cTn>
                              </p:par>
                              <p:par>
                                <p:cTn id="685" presetID="0" presetClass="path" presetSubtype="0" repeatCount="indefinite" fill="hold" grpId="1" nodeType="withEffect">
                                  <p:stCondLst>
                                    <p:cond delay="0"/>
                                  </p:stCondLst>
                                  <p:childTnLst>
                                    <p:animMotion origin="layout" path="M 0.00013 4.44444E-6 C 0.00157 -0.15487 -0.16419 -0.17778 -0.12565 -0.34954 " pathEditMode="relative" rAng="0" ptsTypes="AA">
                                      <p:cBhvr>
                                        <p:cTn id="686" dur="2662" fill="hold"/>
                                        <p:tgtEl>
                                          <p:spTgt spid="135"/>
                                        </p:tgtEl>
                                        <p:attrNameLst>
                                          <p:attrName>ppt_x</p:attrName>
                                          <p:attrName>ppt_y</p:attrName>
                                        </p:attrNameLst>
                                      </p:cBhvr>
                                      <p:rCtr x="-6576" y="-17477"/>
                                    </p:animMotion>
                                  </p:childTnLst>
                                </p:cTn>
                              </p:par>
                              <p:par>
                                <p:cTn id="687" presetID="10" presetClass="entr" presetSubtype="0" repeatCount="indefinite" fill="hold" grpId="0" nodeType="withEffect">
                                  <p:stCondLst>
                                    <p:cond delay="0"/>
                                  </p:stCondLst>
                                  <p:childTnLst>
                                    <p:set>
                                      <p:cBhvr>
                                        <p:cTn id="688" dur="1" fill="hold">
                                          <p:stCondLst>
                                            <p:cond delay="0"/>
                                          </p:stCondLst>
                                        </p:cTn>
                                        <p:tgtEl>
                                          <p:spTgt spid="136"/>
                                        </p:tgtEl>
                                        <p:attrNameLst>
                                          <p:attrName>style.visibility</p:attrName>
                                        </p:attrNameLst>
                                      </p:cBhvr>
                                      <p:to>
                                        <p:strVal val="visible"/>
                                      </p:to>
                                    </p:set>
                                    <p:animEffect transition="out" filter="fade">
                                      <p:cBhvr additive="base" accumulate="none">
                                        <p:cTn id="689" dur="419" fill="hold">
                                          <p:stCondLst>
                                            <p:cond delay="2934"/>
                                          </p:stCondLst>
                                        </p:cTn>
                                        <p:tgtEl>
                                          <p:spTgt spid="136"/>
                                        </p:tgtEl>
                                      </p:cBhvr>
                                    </p:animEffect>
                                    <p:animEffect transition="in" filter="fade">
                                      <p:cBhvr additive="base" accumulate="none">
                                        <p:cTn id="690" dur="419" fill="hold">
                                          <p:stCondLst>
                                            <p:cond delay="0"/>
                                          </p:stCondLst>
                                        </p:cTn>
                                        <p:tgtEl>
                                          <p:spTgt spid="136"/>
                                        </p:tgtEl>
                                      </p:cBhvr>
                                    </p:animEffect>
                                    <p:set>
                                      <p:cBhvr additive="base" accumulate="none">
                                        <p:cTn id="691" dur="1" fill="hold">
                                          <p:stCondLst>
                                            <p:cond delay="3351"/>
                                          </p:stCondLst>
                                        </p:cTn>
                                        <p:tgtEl>
                                          <p:spTgt spid="136"/>
                                        </p:tgtEl>
                                        <p:attrNameLst>
                                          <p:attrName>style.visibility</p:attrName>
                                        </p:attrNameLst>
                                      </p:cBhvr>
                                      <p:to>
                                        <p:strVal val="hidden"/>
                                      </p:to>
                                    </p:set>
                                    <p:set>
                                      <p:cBhvr additive="base" accumulate="none">
                                        <p:cTn id="692" dur="3856" fill="hold">
                                          <p:stCondLst>
                                            <p:cond delay="0"/>
                                          </p:stCondLst>
                                        </p:cTn>
                                        <p:tgtEl>
                                          <p:spTgt spid="136"/>
                                        </p:tgtEl>
                                        <p:attrNameLst>
                                          <p:attrName/>
                                        </p:attrNameLst>
                                      </p:cBhvr>
                                      <p:to>
                                        <p:strVal val=""/>
                                      </p:to>
                                    </p:set>
                                  </p:childTnLst>
                                </p:cTn>
                              </p:par>
                              <p:par>
                                <p:cTn id="693" presetID="0" presetClass="path" presetSubtype="0" repeatCount="indefinite" fill="hold" grpId="1" nodeType="withEffect">
                                  <p:stCondLst>
                                    <p:cond delay="0"/>
                                  </p:stCondLst>
                                  <p:childTnLst>
                                    <p:animMotion origin="layout" path="M 1.04167E-6 -4.44444E-6 C 0.0013 -0.15486 -0.16406 -0.17777 -0.12565 -0.34953 " pathEditMode="relative" rAng="0" ptsTypes="AA">
                                      <p:cBhvr>
                                        <p:cTn id="694" dur="2662" fill="hold"/>
                                        <p:tgtEl>
                                          <p:spTgt spid="136"/>
                                        </p:tgtEl>
                                        <p:attrNameLst>
                                          <p:attrName>ppt_x</p:attrName>
                                          <p:attrName>ppt_y</p:attrName>
                                        </p:attrNameLst>
                                      </p:cBhvr>
                                      <p:rCtr x="-6562" y="-17477"/>
                                    </p:animMotion>
                                  </p:childTnLst>
                                </p:cTn>
                              </p:par>
                              <p:par>
                                <p:cTn id="695" presetID="10" presetClass="entr" presetSubtype="0" repeatCount="indefinite" fill="hold" grpId="0" nodeType="withEffect">
                                  <p:stCondLst>
                                    <p:cond delay="0"/>
                                  </p:stCondLst>
                                  <p:childTnLst>
                                    <p:set>
                                      <p:cBhvr>
                                        <p:cTn id="696" dur="1" fill="hold">
                                          <p:stCondLst>
                                            <p:cond delay="0"/>
                                          </p:stCondLst>
                                        </p:cTn>
                                        <p:tgtEl>
                                          <p:spTgt spid="137"/>
                                        </p:tgtEl>
                                        <p:attrNameLst>
                                          <p:attrName>style.visibility</p:attrName>
                                        </p:attrNameLst>
                                      </p:cBhvr>
                                      <p:to>
                                        <p:strVal val="visible"/>
                                      </p:to>
                                    </p:set>
                                    <p:animEffect transition="out" filter="fade">
                                      <p:cBhvr additive="base" accumulate="none">
                                        <p:cTn id="697" dur="250" fill="hold">
                                          <p:stCondLst>
                                            <p:cond delay="1750"/>
                                          </p:stCondLst>
                                        </p:cTn>
                                        <p:tgtEl>
                                          <p:spTgt spid="137"/>
                                        </p:tgtEl>
                                      </p:cBhvr>
                                    </p:animEffect>
                                    <p:animEffect transition="in" filter="fade">
                                      <p:cBhvr additive="base" accumulate="none">
                                        <p:cTn id="698" dur="250" fill="hold">
                                          <p:stCondLst>
                                            <p:cond delay="0"/>
                                          </p:stCondLst>
                                        </p:cTn>
                                        <p:tgtEl>
                                          <p:spTgt spid="137"/>
                                        </p:tgtEl>
                                      </p:cBhvr>
                                    </p:animEffect>
                                    <p:set>
                                      <p:cBhvr additive="base" accumulate="none">
                                        <p:cTn id="699" dur="1" fill="hold">
                                          <p:stCondLst>
                                            <p:cond delay="1999"/>
                                          </p:stCondLst>
                                        </p:cTn>
                                        <p:tgtEl>
                                          <p:spTgt spid="137"/>
                                        </p:tgtEl>
                                        <p:attrNameLst>
                                          <p:attrName>style.visibility</p:attrName>
                                        </p:attrNameLst>
                                      </p:cBhvr>
                                      <p:to>
                                        <p:strVal val="hidden"/>
                                      </p:to>
                                    </p:set>
                                    <p:set>
                                      <p:cBhvr additive="base" accumulate="none">
                                        <p:cTn id="700" dur="2300" fill="hold">
                                          <p:stCondLst>
                                            <p:cond delay="0"/>
                                          </p:stCondLst>
                                        </p:cTn>
                                        <p:tgtEl>
                                          <p:spTgt spid="137"/>
                                        </p:tgtEl>
                                        <p:attrNameLst>
                                          <p:attrName/>
                                        </p:attrNameLst>
                                      </p:cBhvr>
                                      <p:to>
                                        <p:strVal val=""/>
                                      </p:to>
                                    </p:set>
                                  </p:childTnLst>
                                </p:cTn>
                              </p:par>
                              <p:par>
                                <p:cTn id="701" presetID="0" presetClass="path" presetSubtype="0" repeatCount="indefinite" fill="hold" grpId="1" nodeType="withEffect">
                                  <p:stCondLst>
                                    <p:cond delay="0"/>
                                  </p:stCondLst>
                                  <p:childTnLst>
                                    <p:animMotion origin="layout" path="M 3.125E-6 -4.44444E-6 C 0.10703 -0.07314 0.10599 -0.1625 0.13359 -0.2912 " pathEditMode="relative" rAng="0" ptsTypes="AA">
                                      <p:cBhvr>
                                        <p:cTn id="702" dur="2300" fill="hold"/>
                                        <p:tgtEl>
                                          <p:spTgt spid="137"/>
                                        </p:tgtEl>
                                        <p:attrNameLst>
                                          <p:attrName>ppt_x</p:attrName>
                                          <p:attrName>ppt_y</p:attrName>
                                        </p:attrNameLst>
                                      </p:cBhvr>
                                      <p:rCtr x="6680" y="-14560"/>
                                    </p:animMotion>
                                  </p:childTnLst>
                                </p:cTn>
                              </p:par>
                              <p:par>
                                <p:cTn id="703" presetID="10" presetClass="entr" presetSubtype="0" repeatCount="indefinite" fill="hold" grpId="0" nodeType="withEffect">
                                  <p:stCondLst>
                                    <p:cond delay="0"/>
                                  </p:stCondLst>
                                  <p:childTnLst>
                                    <p:set>
                                      <p:cBhvr>
                                        <p:cTn id="704" dur="1" fill="hold">
                                          <p:stCondLst>
                                            <p:cond delay="0"/>
                                          </p:stCondLst>
                                        </p:cTn>
                                        <p:tgtEl>
                                          <p:spTgt spid="138"/>
                                        </p:tgtEl>
                                        <p:attrNameLst>
                                          <p:attrName>style.visibility</p:attrName>
                                        </p:attrNameLst>
                                      </p:cBhvr>
                                      <p:to>
                                        <p:strVal val="visible"/>
                                      </p:to>
                                    </p:set>
                                    <p:animEffect transition="out" filter="fade">
                                      <p:cBhvr additive="base" accumulate="none">
                                        <p:cTn id="705" dur="250" fill="hold">
                                          <p:stCondLst>
                                            <p:cond delay="1750"/>
                                          </p:stCondLst>
                                        </p:cTn>
                                        <p:tgtEl>
                                          <p:spTgt spid="138"/>
                                        </p:tgtEl>
                                      </p:cBhvr>
                                    </p:animEffect>
                                    <p:animEffect transition="in" filter="fade">
                                      <p:cBhvr additive="base" accumulate="none">
                                        <p:cTn id="706" dur="250" fill="hold">
                                          <p:stCondLst>
                                            <p:cond delay="0"/>
                                          </p:stCondLst>
                                        </p:cTn>
                                        <p:tgtEl>
                                          <p:spTgt spid="138"/>
                                        </p:tgtEl>
                                      </p:cBhvr>
                                    </p:animEffect>
                                    <p:set>
                                      <p:cBhvr additive="base" accumulate="none">
                                        <p:cTn id="707" dur="1" fill="hold">
                                          <p:stCondLst>
                                            <p:cond delay="1999"/>
                                          </p:stCondLst>
                                        </p:cTn>
                                        <p:tgtEl>
                                          <p:spTgt spid="138"/>
                                        </p:tgtEl>
                                        <p:attrNameLst>
                                          <p:attrName>style.visibility</p:attrName>
                                        </p:attrNameLst>
                                      </p:cBhvr>
                                      <p:to>
                                        <p:strVal val="hidden"/>
                                      </p:to>
                                    </p:set>
                                    <p:set>
                                      <p:cBhvr additive="base" accumulate="none">
                                        <p:cTn id="708" dur="2300" fill="hold">
                                          <p:stCondLst>
                                            <p:cond delay="0"/>
                                          </p:stCondLst>
                                        </p:cTn>
                                        <p:tgtEl>
                                          <p:spTgt spid="138"/>
                                        </p:tgtEl>
                                        <p:attrNameLst>
                                          <p:attrName/>
                                        </p:attrNameLst>
                                      </p:cBhvr>
                                      <p:to>
                                        <p:strVal val=""/>
                                      </p:to>
                                    </p:set>
                                  </p:childTnLst>
                                </p:cTn>
                              </p:par>
                              <p:par>
                                <p:cTn id="709" presetID="0" presetClass="path" presetSubtype="0" repeatCount="indefinite" fill="hold" grpId="1" nodeType="withEffect">
                                  <p:stCondLst>
                                    <p:cond delay="0"/>
                                  </p:stCondLst>
                                  <p:childTnLst>
                                    <p:animMotion origin="layout" path="M 0.00026 -3.7037E-6 C 0.00169 -0.11574 -0.11797 -0.13287 -0.09011 -0.26157 " pathEditMode="relative" rAng="0" ptsTypes="AA">
                                      <p:cBhvr>
                                        <p:cTn id="710" dur="2300" fill="hold"/>
                                        <p:tgtEl>
                                          <p:spTgt spid="138"/>
                                        </p:tgtEl>
                                        <p:attrNameLst>
                                          <p:attrName>ppt_x</p:attrName>
                                          <p:attrName>ppt_y</p:attrName>
                                        </p:attrNameLst>
                                      </p:cBhvr>
                                      <p:rCtr x="-4727" y="-13079"/>
                                    </p:animMotion>
                                  </p:childTnLst>
                                </p:cTn>
                              </p:par>
                              <p:par>
                                <p:cTn id="711" presetID="10" presetClass="entr" presetSubtype="0" repeatCount="indefinite" fill="hold" grpId="0" nodeType="withEffect">
                                  <p:stCondLst>
                                    <p:cond delay="0"/>
                                  </p:stCondLst>
                                  <p:childTnLst>
                                    <p:set>
                                      <p:cBhvr>
                                        <p:cTn id="712" dur="1" fill="hold">
                                          <p:stCondLst>
                                            <p:cond delay="0"/>
                                          </p:stCondLst>
                                        </p:cTn>
                                        <p:tgtEl>
                                          <p:spTgt spid="139"/>
                                        </p:tgtEl>
                                        <p:attrNameLst>
                                          <p:attrName>style.visibility</p:attrName>
                                        </p:attrNameLst>
                                      </p:cBhvr>
                                      <p:to>
                                        <p:strVal val="visible"/>
                                      </p:to>
                                    </p:set>
                                    <p:animEffect transition="out" filter="fade">
                                      <p:cBhvr additive="base" accumulate="none">
                                        <p:cTn id="713" dur="289" fill="hold">
                                          <p:stCondLst>
                                            <p:cond delay="2024"/>
                                          </p:stCondLst>
                                        </p:cTn>
                                        <p:tgtEl>
                                          <p:spTgt spid="139"/>
                                        </p:tgtEl>
                                      </p:cBhvr>
                                    </p:animEffect>
                                    <p:animEffect transition="in" filter="fade">
                                      <p:cBhvr additive="base" accumulate="none">
                                        <p:cTn id="714" dur="289" fill="hold">
                                          <p:stCondLst>
                                            <p:cond delay="0"/>
                                          </p:stCondLst>
                                        </p:cTn>
                                        <p:tgtEl>
                                          <p:spTgt spid="139"/>
                                        </p:tgtEl>
                                      </p:cBhvr>
                                    </p:animEffect>
                                    <p:set>
                                      <p:cBhvr additive="base" accumulate="none">
                                        <p:cTn id="715" dur="1" fill="hold">
                                          <p:stCondLst>
                                            <p:cond delay="2311"/>
                                          </p:stCondLst>
                                        </p:cTn>
                                        <p:tgtEl>
                                          <p:spTgt spid="139"/>
                                        </p:tgtEl>
                                        <p:attrNameLst>
                                          <p:attrName>style.visibility</p:attrName>
                                        </p:attrNameLst>
                                      </p:cBhvr>
                                      <p:to>
                                        <p:strVal val="hidden"/>
                                      </p:to>
                                    </p:set>
                                    <p:set>
                                      <p:cBhvr additive="base" accumulate="none">
                                        <p:cTn id="716" dur="2659" fill="hold">
                                          <p:stCondLst>
                                            <p:cond delay="0"/>
                                          </p:stCondLst>
                                        </p:cTn>
                                        <p:tgtEl>
                                          <p:spTgt spid="139"/>
                                        </p:tgtEl>
                                        <p:attrNameLst>
                                          <p:attrName/>
                                        </p:attrNameLst>
                                      </p:cBhvr>
                                      <p:to>
                                        <p:strVal val=""/>
                                      </p:to>
                                    </p:set>
                                  </p:childTnLst>
                                </p:cTn>
                              </p:par>
                              <p:par>
                                <p:cTn id="717" presetID="0" presetClass="path" presetSubtype="0" repeatCount="indefinite" fill="hold" grpId="1" nodeType="withEffect">
                                  <p:stCondLst>
                                    <p:cond delay="0"/>
                                  </p:stCondLst>
                                  <p:childTnLst>
                                    <p:animMotion origin="layout" path="M 4.79167E-6 -2.22222E-6 C -0.04024 -0.14421 0.01731 -0.1956 -0.003 -0.34421 " pathEditMode="relative" rAng="0" ptsTypes="AA">
                                      <p:cBhvr>
                                        <p:cTn id="718" dur="2191" fill="hold"/>
                                        <p:tgtEl>
                                          <p:spTgt spid="139"/>
                                        </p:tgtEl>
                                        <p:attrNameLst>
                                          <p:attrName>ppt_x</p:attrName>
                                          <p:attrName>ppt_y</p:attrName>
                                        </p:attrNameLst>
                                      </p:cBhvr>
                                      <p:rCtr x="-664" y="-17222"/>
                                    </p:animMotion>
                                  </p:childTnLst>
                                </p:cTn>
                              </p:par>
                              <p:par>
                                <p:cTn id="719" presetID="10" presetClass="entr" presetSubtype="0" repeatCount="indefinite" fill="hold" grpId="0" nodeType="withEffect">
                                  <p:stCondLst>
                                    <p:cond delay="0"/>
                                  </p:stCondLst>
                                  <p:childTnLst>
                                    <p:set>
                                      <p:cBhvr>
                                        <p:cTn id="720" dur="1" fill="hold">
                                          <p:stCondLst>
                                            <p:cond delay="0"/>
                                          </p:stCondLst>
                                        </p:cTn>
                                        <p:tgtEl>
                                          <p:spTgt spid="140"/>
                                        </p:tgtEl>
                                        <p:attrNameLst>
                                          <p:attrName>style.visibility</p:attrName>
                                        </p:attrNameLst>
                                      </p:cBhvr>
                                      <p:to>
                                        <p:strVal val="visible"/>
                                      </p:to>
                                    </p:set>
                                    <p:animEffect transition="out" filter="fade">
                                      <p:cBhvr additive="base" accumulate="none">
                                        <p:cTn id="721" dur="389" fill="hold">
                                          <p:stCondLst>
                                            <p:cond delay="2724"/>
                                          </p:stCondLst>
                                        </p:cTn>
                                        <p:tgtEl>
                                          <p:spTgt spid="140"/>
                                        </p:tgtEl>
                                      </p:cBhvr>
                                    </p:animEffect>
                                    <p:animEffect transition="in" filter="fade">
                                      <p:cBhvr additive="base" accumulate="none">
                                        <p:cTn id="722" dur="389" fill="hold">
                                          <p:stCondLst>
                                            <p:cond delay="0"/>
                                          </p:stCondLst>
                                        </p:cTn>
                                        <p:tgtEl>
                                          <p:spTgt spid="140"/>
                                        </p:tgtEl>
                                      </p:cBhvr>
                                    </p:animEffect>
                                    <p:set>
                                      <p:cBhvr additive="base" accumulate="none">
                                        <p:cTn id="723" dur="1" fill="hold">
                                          <p:stCondLst>
                                            <p:cond delay="3112"/>
                                          </p:stCondLst>
                                        </p:cTn>
                                        <p:tgtEl>
                                          <p:spTgt spid="140"/>
                                        </p:tgtEl>
                                        <p:attrNameLst>
                                          <p:attrName>style.visibility</p:attrName>
                                        </p:attrNameLst>
                                      </p:cBhvr>
                                      <p:to>
                                        <p:strVal val="hidden"/>
                                      </p:to>
                                    </p:set>
                                    <p:set>
                                      <p:cBhvr additive="base" accumulate="none">
                                        <p:cTn id="724" dur="3580" fill="hold">
                                          <p:stCondLst>
                                            <p:cond delay="0"/>
                                          </p:stCondLst>
                                        </p:cTn>
                                        <p:tgtEl>
                                          <p:spTgt spid="140"/>
                                        </p:tgtEl>
                                        <p:attrNameLst>
                                          <p:attrName/>
                                        </p:attrNameLst>
                                      </p:cBhvr>
                                      <p:to>
                                        <p:strVal val=""/>
                                      </p:to>
                                    </p:set>
                                  </p:childTnLst>
                                </p:cTn>
                              </p:par>
                              <p:par>
                                <p:cTn id="725" presetID="0" presetClass="path" presetSubtype="0" repeatCount="indefinite" fill="hold" grpId="1" nodeType="withEffect">
                                  <p:stCondLst>
                                    <p:cond delay="0"/>
                                  </p:stCondLst>
                                  <p:childTnLst>
                                    <p:animMotion origin="layout" path="M 6.25E-7 -1.48148E-6 C 0.00286 -0.24884 0.12018 -0.15833 0.10443 -0.32222 " pathEditMode="relative" rAng="0" ptsTypes="AA">
                                      <p:cBhvr>
                                        <p:cTn id="726" dur="2595" fill="hold"/>
                                        <p:tgtEl>
                                          <p:spTgt spid="140"/>
                                        </p:tgtEl>
                                        <p:attrNameLst>
                                          <p:attrName>ppt_x</p:attrName>
                                          <p:attrName>ppt_y</p:attrName>
                                        </p:attrNameLst>
                                      </p:cBhvr>
                                      <p:rCtr x="5286" y="-16111"/>
                                    </p:animMotion>
                                  </p:childTnLst>
                                </p:cTn>
                              </p:par>
                              <p:par>
                                <p:cTn id="727" presetID="10" presetClass="entr" presetSubtype="0" repeatCount="indefinite" fill="hold" grpId="0" nodeType="withEffect">
                                  <p:stCondLst>
                                    <p:cond delay="0"/>
                                  </p:stCondLst>
                                  <p:childTnLst>
                                    <p:set>
                                      <p:cBhvr>
                                        <p:cTn id="728" dur="1" fill="hold">
                                          <p:stCondLst>
                                            <p:cond delay="0"/>
                                          </p:stCondLst>
                                        </p:cTn>
                                        <p:tgtEl>
                                          <p:spTgt spid="141"/>
                                        </p:tgtEl>
                                        <p:attrNameLst>
                                          <p:attrName>style.visibility</p:attrName>
                                        </p:attrNameLst>
                                      </p:cBhvr>
                                      <p:to>
                                        <p:strVal val="visible"/>
                                      </p:to>
                                    </p:set>
                                    <p:animEffect transition="out" filter="fade">
                                      <p:cBhvr additive="base" accumulate="none">
                                        <p:cTn id="729" dur="227" fill="hold">
                                          <p:stCondLst>
                                            <p:cond delay="1590"/>
                                          </p:stCondLst>
                                        </p:cTn>
                                        <p:tgtEl>
                                          <p:spTgt spid="141"/>
                                        </p:tgtEl>
                                      </p:cBhvr>
                                    </p:animEffect>
                                    <p:animEffect transition="in" filter="fade">
                                      <p:cBhvr additive="base" accumulate="none">
                                        <p:cTn id="730" dur="227" fill="hold">
                                          <p:stCondLst>
                                            <p:cond delay="0"/>
                                          </p:stCondLst>
                                        </p:cTn>
                                        <p:tgtEl>
                                          <p:spTgt spid="141"/>
                                        </p:tgtEl>
                                      </p:cBhvr>
                                    </p:animEffect>
                                    <p:set>
                                      <p:cBhvr additive="base" accumulate="none">
                                        <p:cTn id="731" dur="1" fill="hold">
                                          <p:stCondLst>
                                            <p:cond delay="1816"/>
                                          </p:stCondLst>
                                        </p:cTn>
                                        <p:tgtEl>
                                          <p:spTgt spid="141"/>
                                        </p:tgtEl>
                                        <p:attrNameLst>
                                          <p:attrName>style.visibility</p:attrName>
                                        </p:attrNameLst>
                                      </p:cBhvr>
                                      <p:to>
                                        <p:strVal val="hidden"/>
                                      </p:to>
                                    </p:set>
                                    <p:set>
                                      <p:cBhvr additive="base" accumulate="none">
                                        <p:cTn id="732" dur="2090" fill="hold">
                                          <p:stCondLst>
                                            <p:cond delay="0"/>
                                          </p:stCondLst>
                                        </p:cTn>
                                        <p:tgtEl>
                                          <p:spTgt spid="141"/>
                                        </p:tgtEl>
                                        <p:attrNameLst>
                                          <p:attrName/>
                                        </p:attrNameLst>
                                      </p:cBhvr>
                                      <p:to>
                                        <p:strVal val=""/>
                                      </p:to>
                                    </p:set>
                                  </p:childTnLst>
                                </p:cTn>
                              </p:par>
                              <p:par>
                                <p:cTn id="733" presetID="0" presetClass="path" presetSubtype="0" repeatCount="indefinite" fill="hold" grpId="1" nodeType="withEffect">
                                  <p:stCondLst>
                                    <p:cond delay="0"/>
                                  </p:stCondLst>
                                  <p:childTnLst>
                                    <p:animMotion origin="layout" path="M -0.00013 1.85185E-6 C 0.10482 -0.20695 0.17995 -0.01921 0.24831 -0.2419 " pathEditMode="relative" rAng="0" ptsTypes="AA">
                                      <p:cBhvr>
                                        <p:cTn id="734" dur="2965" fill="hold"/>
                                        <p:tgtEl>
                                          <p:spTgt spid="141"/>
                                        </p:tgtEl>
                                        <p:attrNameLst>
                                          <p:attrName>ppt_x</p:attrName>
                                          <p:attrName>ppt_y</p:attrName>
                                        </p:attrNameLst>
                                      </p:cBhvr>
                                      <p:rCtr x="12422" y="-12106"/>
                                    </p:animMotion>
                                  </p:childTnLst>
                                </p:cTn>
                              </p:par>
                              <p:par>
                                <p:cTn id="735" presetID="6" presetClass="emph" presetSubtype="0" repeatCount="indefinite" decel="100000" autoRev="1" fill="hold" grpId="0" nodeType="withEffect">
                                  <p:stCondLst>
                                    <p:cond delay="0"/>
                                  </p:stCondLst>
                                  <p:childTnLst>
                                    <p:animScale>
                                      <p:cBhvr>
                                        <p:cTn id="736" dur="1250" fill="hold"/>
                                        <p:tgtEl>
                                          <p:spTgt spid="142"/>
                                        </p:tgtEl>
                                      </p:cBhvr>
                                      <p:by x="150000" y="150000"/>
                                    </p:animScale>
                                  </p:childTnLst>
                                </p:cTn>
                              </p:par>
                              <p:par>
                                <p:cTn id="737" presetID="35" presetClass="path" presetSubtype="0" fill="hold" grpId="1" nodeType="withEffect">
                                  <p:stCondLst>
                                    <p:cond delay="0"/>
                                  </p:stCondLst>
                                  <p:childTnLst>
                                    <p:animMotion origin="layout" path="M 0 -1.48148E-6 L 0.19596 -1.48148E-6 " pathEditMode="relative" rAng="0" ptsTypes="AA">
                                      <p:cBhvr>
                                        <p:cTn id="738" dur="7000" fill="hold"/>
                                        <p:tgtEl>
                                          <p:spTgt spid="142"/>
                                        </p:tgtEl>
                                        <p:attrNameLst>
                                          <p:attrName>ppt_x</p:attrName>
                                          <p:attrName>ppt_y</p:attrName>
                                        </p:attrNameLst>
                                      </p:cBhvr>
                                      <p:rCtr x="9792" y="0"/>
                                    </p:animMotion>
                                  </p:childTnLst>
                                </p:cTn>
                              </p:par>
                              <p:par>
                                <p:cTn id="739" presetID="10" presetClass="entr" presetSubtype="0" repeatCount="indefinite" fill="hold" grpId="0" nodeType="withEffect">
                                  <p:stCondLst>
                                    <p:cond delay="0"/>
                                  </p:stCondLst>
                                  <p:childTnLst>
                                    <p:set>
                                      <p:cBhvr>
                                        <p:cTn id="740" dur="1" fill="hold">
                                          <p:stCondLst>
                                            <p:cond delay="0"/>
                                          </p:stCondLst>
                                        </p:cTn>
                                        <p:tgtEl>
                                          <p:spTgt spid="119"/>
                                        </p:tgtEl>
                                        <p:attrNameLst>
                                          <p:attrName>style.visibility</p:attrName>
                                        </p:attrNameLst>
                                      </p:cBhvr>
                                      <p:to>
                                        <p:strVal val="visible"/>
                                      </p:to>
                                    </p:set>
                                    <p:animEffect transition="out" filter="fade">
                                      <p:cBhvr additive="base" accumulate="none">
                                        <p:cTn id="741" dur="316" fill="hold">
                                          <p:stCondLst>
                                            <p:cond delay="2213"/>
                                          </p:stCondLst>
                                        </p:cTn>
                                        <p:tgtEl>
                                          <p:spTgt spid="119"/>
                                        </p:tgtEl>
                                      </p:cBhvr>
                                    </p:animEffect>
                                    <p:animEffect transition="in" filter="fade">
                                      <p:cBhvr additive="base" accumulate="none">
                                        <p:cTn id="742" dur="316" fill="hold">
                                          <p:stCondLst>
                                            <p:cond delay="0"/>
                                          </p:stCondLst>
                                        </p:cTn>
                                        <p:tgtEl>
                                          <p:spTgt spid="119"/>
                                        </p:tgtEl>
                                      </p:cBhvr>
                                    </p:animEffect>
                                    <p:set>
                                      <p:cBhvr additive="base" accumulate="none">
                                        <p:cTn id="743" dur="1" fill="hold">
                                          <p:stCondLst>
                                            <p:cond delay="2528"/>
                                          </p:stCondLst>
                                        </p:cTn>
                                        <p:tgtEl>
                                          <p:spTgt spid="119"/>
                                        </p:tgtEl>
                                        <p:attrNameLst>
                                          <p:attrName>style.visibility</p:attrName>
                                        </p:attrNameLst>
                                      </p:cBhvr>
                                      <p:to>
                                        <p:strVal val="hidden"/>
                                      </p:to>
                                    </p:set>
                                    <p:set>
                                      <p:cBhvr additive="base" accumulate="none">
                                        <p:cTn id="744" dur="2908" fill="hold">
                                          <p:stCondLst>
                                            <p:cond delay="0"/>
                                          </p:stCondLst>
                                        </p:cTn>
                                        <p:tgtEl>
                                          <p:spTgt spid="119"/>
                                        </p:tgtEl>
                                        <p:attrNameLst>
                                          <p:attrName/>
                                        </p:attrNameLst>
                                      </p:cBhvr>
                                      <p:to>
                                        <p:strVal val=""/>
                                      </p:to>
                                    </p:set>
                                  </p:childTnLst>
                                </p:cTn>
                              </p:par>
                              <p:par>
                                <p:cTn id="745" presetID="0" presetClass="path" presetSubtype="0" repeatCount="indefinite" fill="hold" grpId="1" nodeType="withEffect">
                                  <p:stCondLst>
                                    <p:cond delay="0"/>
                                  </p:stCondLst>
                                  <p:childTnLst>
                                    <p:animMotion origin="layout" path="M 1.66667E-6 1.85185E-6 C 0.07122 -0.04398 0.06237 -0.16273 0.0901 -0.27847 " pathEditMode="relative" rAng="0" ptsTypes="AA">
                                      <p:cBhvr>
                                        <p:cTn id="746" dur="2714" spd="-100000" fill="hold"/>
                                        <p:tgtEl>
                                          <p:spTgt spid="119"/>
                                        </p:tgtEl>
                                        <p:attrNameLst>
                                          <p:attrName>ppt_x</p:attrName>
                                          <p:attrName>ppt_y</p:attrName>
                                        </p:attrNameLst>
                                      </p:cBhvr>
                                      <p:rCtr x="4505" y="-13935"/>
                                    </p:animMotion>
                                  </p:childTnLst>
                                </p:cTn>
                              </p:par>
                              <p:par>
                                <p:cTn id="747" presetID="10" presetClass="entr" presetSubtype="0" repeatCount="indefinite" fill="hold" grpId="0" nodeType="withEffect">
                                  <p:stCondLst>
                                    <p:cond delay="0"/>
                                  </p:stCondLst>
                                  <p:childTnLst>
                                    <p:set>
                                      <p:cBhvr>
                                        <p:cTn id="748" dur="1" fill="hold">
                                          <p:stCondLst>
                                            <p:cond delay="0"/>
                                          </p:stCondLst>
                                        </p:cTn>
                                        <p:tgtEl>
                                          <p:spTgt spid="148"/>
                                        </p:tgtEl>
                                        <p:attrNameLst>
                                          <p:attrName>style.visibility</p:attrName>
                                        </p:attrNameLst>
                                      </p:cBhvr>
                                      <p:to>
                                        <p:strVal val="visible"/>
                                      </p:to>
                                    </p:set>
                                    <p:animEffect transition="out" filter="fade">
                                      <p:cBhvr additive="base" accumulate="none">
                                        <p:cTn id="749" dur="250" fill="hold">
                                          <p:stCondLst>
                                            <p:cond delay="1750"/>
                                          </p:stCondLst>
                                        </p:cTn>
                                        <p:tgtEl>
                                          <p:spTgt spid="148"/>
                                        </p:tgtEl>
                                      </p:cBhvr>
                                    </p:animEffect>
                                    <p:animEffect transition="in" filter="fade">
                                      <p:cBhvr additive="base" accumulate="none">
                                        <p:cTn id="750" dur="250" fill="hold">
                                          <p:stCondLst>
                                            <p:cond delay="0"/>
                                          </p:stCondLst>
                                        </p:cTn>
                                        <p:tgtEl>
                                          <p:spTgt spid="148"/>
                                        </p:tgtEl>
                                      </p:cBhvr>
                                    </p:animEffect>
                                    <p:set>
                                      <p:cBhvr additive="base" accumulate="none">
                                        <p:cTn id="751" dur="1" fill="hold">
                                          <p:stCondLst>
                                            <p:cond delay="1999"/>
                                          </p:stCondLst>
                                        </p:cTn>
                                        <p:tgtEl>
                                          <p:spTgt spid="148"/>
                                        </p:tgtEl>
                                        <p:attrNameLst>
                                          <p:attrName>style.visibility</p:attrName>
                                        </p:attrNameLst>
                                      </p:cBhvr>
                                      <p:to>
                                        <p:strVal val="hidden"/>
                                      </p:to>
                                    </p:set>
                                    <p:set>
                                      <p:cBhvr additive="base" accumulate="none">
                                        <p:cTn id="752" dur="2300" fill="hold">
                                          <p:stCondLst>
                                            <p:cond delay="0"/>
                                          </p:stCondLst>
                                        </p:cTn>
                                        <p:tgtEl>
                                          <p:spTgt spid="148"/>
                                        </p:tgtEl>
                                        <p:attrNameLst>
                                          <p:attrName/>
                                        </p:attrNameLst>
                                      </p:cBhvr>
                                      <p:to>
                                        <p:strVal val=""/>
                                      </p:to>
                                    </p:set>
                                  </p:childTnLst>
                                </p:cTn>
                              </p:par>
                              <p:par>
                                <p:cTn id="753" presetID="0" presetClass="path" presetSubtype="0" repeatCount="indefinite" fill="hold" grpId="1" nodeType="withEffect">
                                  <p:stCondLst>
                                    <p:cond delay="0"/>
                                  </p:stCondLst>
                                  <p:childTnLst>
                                    <p:animMotion origin="layout" path="M 4.16667E-7 2.22222E-6 C -0.01133 -0.10579 -0.06198 -0.18449 -0.00768 -0.31459 " pathEditMode="relative" rAng="0" ptsTypes="AA">
                                      <p:cBhvr>
                                        <p:cTn id="754" dur="3409" spd="-100000" fill="hold"/>
                                        <p:tgtEl>
                                          <p:spTgt spid="148"/>
                                        </p:tgtEl>
                                        <p:attrNameLst>
                                          <p:attrName>ppt_x</p:attrName>
                                          <p:attrName>ppt_y</p:attrName>
                                        </p:attrNameLst>
                                      </p:cBhvr>
                                      <p:rCtr x="-1628" y="-15741"/>
                                    </p:animMotion>
                                  </p:childTnLst>
                                </p:cTn>
                              </p:par>
                              <p:par>
                                <p:cTn id="755" presetID="10" presetClass="entr" presetSubtype="0" repeatCount="indefinite" fill="hold" grpId="0" nodeType="withEffect">
                                  <p:stCondLst>
                                    <p:cond delay="0"/>
                                  </p:stCondLst>
                                  <p:childTnLst>
                                    <p:set>
                                      <p:cBhvr>
                                        <p:cTn id="756" dur="1" fill="hold">
                                          <p:stCondLst>
                                            <p:cond delay="0"/>
                                          </p:stCondLst>
                                        </p:cTn>
                                        <p:tgtEl>
                                          <p:spTgt spid="149"/>
                                        </p:tgtEl>
                                        <p:attrNameLst>
                                          <p:attrName>style.visibility</p:attrName>
                                        </p:attrNameLst>
                                      </p:cBhvr>
                                      <p:to>
                                        <p:strVal val="visible"/>
                                      </p:to>
                                    </p:set>
                                    <p:animEffect transition="out" filter="fade">
                                      <p:cBhvr additive="base" accumulate="none">
                                        <p:cTn id="757" dur="419" fill="hold">
                                          <p:stCondLst>
                                            <p:cond delay="2935"/>
                                          </p:stCondLst>
                                        </p:cTn>
                                        <p:tgtEl>
                                          <p:spTgt spid="149"/>
                                        </p:tgtEl>
                                      </p:cBhvr>
                                    </p:animEffect>
                                    <p:animEffect transition="in" filter="fade">
                                      <p:cBhvr additive="base" accumulate="none">
                                        <p:cTn id="758" dur="419" fill="hold">
                                          <p:stCondLst>
                                            <p:cond delay="0"/>
                                          </p:stCondLst>
                                        </p:cTn>
                                        <p:tgtEl>
                                          <p:spTgt spid="149"/>
                                        </p:tgtEl>
                                      </p:cBhvr>
                                    </p:animEffect>
                                    <p:set>
                                      <p:cBhvr additive="base" accumulate="none">
                                        <p:cTn id="759" dur="1" fill="hold">
                                          <p:stCondLst>
                                            <p:cond delay="3353"/>
                                          </p:stCondLst>
                                        </p:cTn>
                                        <p:tgtEl>
                                          <p:spTgt spid="149"/>
                                        </p:tgtEl>
                                        <p:attrNameLst>
                                          <p:attrName>style.visibility</p:attrName>
                                        </p:attrNameLst>
                                      </p:cBhvr>
                                      <p:to>
                                        <p:strVal val="hidden"/>
                                      </p:to>
                                    </p:set>
                                    <p:set>
                                      <p:cBhvr additive="base" accumulate="none">
                                        <p:cTn id="760" dur="3858" fill="hold">
                                          <p:stCondLst>
                                            <p:cond delay="0"/>
                                          </p:stCondLst>
                                        </p:cTn>
                                        <p:tgtEl>
                                          <p:spTgt spid="149"/>
                                        </p:tgtEl>
                                        <p:attrNameLst>
                                          <p:attrName/>
                                        </p:attrNameLst>
                                      </p:cBhvr>
                                      <p:to>
                                        <p:strVal val=""/>
                                      </p:to>
                                    </p:set>
                                  </p:childTnLst>
                                </p:cTn>
                              </p:par>
                              <p:par>
                                <p:cTn id="761" presetID="0" presetClass="path" presetSubtype="0" repeatCount="indefinite" fill="hold" grpId="1" nodeType="withEffect">
                                  <p:stCondLst>
                                    <p:cond delay="0"/>
                                  </p:stCondLst>
                                  <p:childTnLst>
                                    <p:animMotion origin="layout" path="M -0.00013 -4.07407E-6 C 0.06472 -0.13541 0.07722 -0.05138 0.13164 -0.18125 " pathEditMode="relative" rAng="0" ptsTypes="AA">
                                      <p:cBhvr>
                                        <p:cTn id="762" dur="3060" spd="-100000" fill="hold"/>
                                        <p:tgtEl>
                                          <p:spTgt spid="149"/>
                                        </p:tgtEl>
                                        <p:attrNameLst>
                                          <p:attrName>ppt_x</p:attrName>
                                          <p:attrName>ppt_y</p:attrName>
                                        </p:attrNameLst>
                                      </p:cBhvr>
                                      <p:rCtr x="6589" y="-9074"/>
                                    </p:animMotion>
                                  </p:childTnLst>
                                </p:cTn>
                              </p:par>
                              <p:par>
                                <p:cTn id="763" presetID="10" presetClass="entr" presetSubtype="0" repeatCount="indefinite" fill="hold" grpId="0" nodeType="withEffect">
                                  <p:stCondLst>
                                    <p:cond delay="0"/>
                                  </p:stCondLst>
                                  <p:childTnLst>
                                    <p:set>
                                      <p:cBhvr>
                                        <p:cTn id="764" dur="1" fill="hold">
                                          <p:stCondLst>
                                            <p:cond delay="0"/>
                                          </p:stCondLst>
                                        </p:cTn>
                                        <p:tgtEl>
                                          <p:spTgt spid="150"/>
                                        </p:tgtEl>
                                        <p:attrNameLst>
                                          <p:attrName>style.visibility</p:attrName>
                                        </p:attrNameLst>
                                      </p:cBhvr>
                                      <p:to>
                                        <p:strVal val="visible"/>
                                      </p:to>
                                    </p:set>
                                    <p:animEffect transition="out" filter="fade">
                                      <p:cBhvr additive="base" accumulate="none">
                                        <p:cTn id="765" dur="237" fill="hold">
                                          <p:stCondLst>
                                            <p:cond delay="1658"/>
                                          </p:stCondLst>
                                        </p:cTn>
                                        <p:tgtEl>
                                          <p:spTgt spid="150"/>
                                        </p:tgtEl>
                                      </p:cBhvr>
                                    </p:animEffect>
                                    <p:animEffect transition="in" filter="fade">
                                      <p:cBhvr additive="base" accumulate="none">
                                        <p:cTn id="766" dur="237" fill="hold">
                                          <p:stCondLst>
                                            <p:cond delay="0"/>
                                          </p:stCondLst>
                                        </p:cTn>
                                        <p:tgtEl>
                                          <p:spTgt spid="150"/>
                                        </p:tgtEl>
                                      </p:cBhvr>
                                    </p:animEffect>
                                    <p:set>
                                      <p:cBhvr additive="base" accumulate="none">
                                        <p:cTn id="767" dur="1" fill="hold">
                                          <p:stCondLst>
                                            <p:cond delay="1894"/>
                                          </p:stCondLst>
                                        </p:cTn>
                                        <p:tgtEl>
                                          <p:spTgt spid="150"/>
                                        </p:tgtEl>
                                        <p:attrNameLst>
                                          <p:attrName>style.visibility</p:attrName>
                                        </p:attrNameLst>
                                      </p:cBhvr>
                                      <p:to>
                                        <p:strVal val="hidden"/>
                                      </p:to>
                                    </p:set>
                                    <p:set>
                                      <p:cBhvr additive="base" accumulate="none">
                                        <p:cTn id="768" dur="2179" fill="hold">
                                          <p:stCondLst>
                                            <p:cond delay="0"/>
                                          </p:stCondLst>
                                        </p:cTn>
                                        <p:tgtEl>
                                          <p:spTgt spid="150"/>
                                        </p:tgtEl>
                                        <p:attrNameLst>
                                          <p:attrName/>
                                        </p:attrNameLst>
                                      </p:cBhvr>
                                      <p:to>
                                        <p:strVal val=""/>
                                      </p:to>
                                    </p:set>
                                  </p:childTnLst>
                                </p:cTn>
                              </p:par>
                              <p:par>
                                <p:cTn id="769" presetID="0" presetClass="path" presetSubtype="0" repeatCount="indefinite" fill="hold" grpId="1" nodeType="withEffect">
                                  <p:stCondLst>
                                    <p:cond delay="0"/>
                                  </p:stCondLst>
                                  <p:childTnLst>
                                    <p:animMotion origin="layout" path="M -3.125E-6 3.7037E-7 C 0.05521 -0.12708 0.00586 -0.14954 0.06198 -0.26921 " pathEditMode="relative" rAng="3840000" ptsTypes="AA">
                                      <p:cBhvr>
                                        <p:cTn id="770" dur="3515" spd="-100000" fill="hold"/>
                                        <p:tgtEl>
                                          <p:spTgt spid="150"/>
                                        </p:tgtEl>
                                        <p:attrNameLst>
                                          <p:attrName>ppt_x</p:attrName>
                                          <p:attrName>ppt_y</p:attrName>
                                        </p:attrNameLst>
                                      </p:cBhvr>
                                      <p:rCtr x="3099" y="-13472"/>
                                    </p:animMotion>
                                  </p:childTnLst>
                                </p:cTn>
                              </p:par>
                              <p:par>
                                <p:cTn id="771" presetID="10" presetClass="entr" presetSubtype="0" repeatCount="indefinite" fill="hold" grpId="0" nodeType="withEffect">
                                  <p:stCondLst>
                                    <p:cond delay="0"/>
                                  </p:stCondLst>
                                  <p:childTnLst>
                                    <p:set>
                                      <p:cBhvr>
                                        <p:cTn id="772" dur="1" fill="hold">
                                          <p:stCondLst>
                                            <p:cond delay="0"/>
                                          </p:stCondLst>
                                        </p:cTn>
                                        <p:tgtEl>
                                          <p:spTgt spid="151"/>
                                        </p:tgtEl>
                                        <p:attrNameLst>
                                          <p:attrName>style.visibility</p:attrName>
                                        </p:attrNameLst>
                                      </p:cBhvr>
                                      <p:to>
                                        <p:strVal val="visible"/>
                                      </p:to>
                                    </p:set>
                                    <p:animEffect transition="out" filter="fade">
                                      <p:cBhvr additive="base" accumulate="none">
                                        <p:cTn id="773" dur="305" fill="hold">
                                          <p:stCondLst>
                                            <p:cond delay="2133"/>
                                          </p:stCondLst>
                                        </p:cTn>
                                        <p:tgtEl>
                                          <p:spTgt spid="151"/>
                                        </p:tgtEl>
                                      </p:cBhvr>
                                    </p:animEffect>
                                    <p:animEffect transition="in" filter="fade">
                                      <p:cBhvr additive="base" accumulate="none">
                                        <p:cTn id="774" dur="305" fill="hold">
                                          <p:stCondLst>
                                            <p:cond delay="0"/>
                                          </p:stCondLst>
                                        </p:cTn>
                                        <p:tgtEl>
                                          <p:spTgt spid="151"/>
                                        </p:tgtEl>
                                      </p:cBhvr>
                                    </p:animEffect>
                                    <p:set>
                                      <p:cBhvr additive="base" accumulate="none">
                                        <p:cTn id="775" dur="1" fill="hold">
                                          <p:stCondLst>
                                            <p:cond delay="2437"/>
                                          </p:stCondLst>
                                        </p:cTn>
                                        <p:tgtEl>
                                          <p:spTgt spid="151"/>
                                        </p:tgtEl>
                                        <p:attrNameLst>
                                          <p:attrName>style.visibility</p:attrName>
                                        </p:attrNameLst>
                                      </p:cBhvr>
                                      <p:to>
                                        <p:strVal val="hidden"/>
                                      </p:to>
                                    </p:set>
                                    <p:set>
                                      <p:cBhvr additive="base" accumulate="none">
                                        <p:cTn id="776" dur="2804" fill="hold">
                                          <p:stCondLst>
                                            <p:cond delay="0"/>
                                          </p:stCondLst>
                                        </p:cTn>
                                        <p:tgtEl>
                                          <p:spTgt spid="151"/>
                                        </p:tgtEl>
                                        <p:attrNameLst>
                                          <p:attrName/>
                                        </p:attrNameLst>
                                      </p:cBhvr>
                                      <p:to>
                                        <p:strVal val=""/>
                                      </p:to>
                                    </p:set>
                                  </p:childTnLst>
                                </p:cTn>
                              </p:par>
                              <p:par>
                                <p:cTn id="777" presetID="0" presetClass="path" presetSubtype="0" repeatCount="indefinite" fill="hold" grpId="1" nodeType="withEffect">
                                  <p:stCondLst>
                                    <p:cond delay="0"/>
                                  </p:stCondLst>
                                  <p:childTnLst>
                                    <p:animMotion origin="layout" path="M -0.00013 -1.11111E-6 C 0.08373 -0.1206 0.14375 -0.01111 0.19831 -0.14097 " pathEditMode="relative" rAng="0" ptsTypes="AA">
                                      <p:cBhvr>
                                        <p:cTn id="778" dur="2924" spd="-100000" fill="hold"/>
                                        <p:tgtEl>
                                          <p:spTgt spid="151"/>
                                        </p:tgtEl>
                                        <p:attrNameLst>
                                          <p:attrName>ppt_x</p:attrName>
                                          <p:attrName>ppt_y</p:attrName>
                                        </p:attrNameLst>
                                      </p:cBhvr>
                                      <p:rCtr x="9922" y="-7060"/>
                                    </p:animMotion>
                                  </p:childTnLst>
                                </p:cTn>
                              </p:par>
                              <p:par>
                                <p:cTn id="779" presetID="10" presetClass="entr" presetSubtype="0" repeatCount="indefinite" fill="hold" grpId="0" nodeType="withEffect">
                                  <p:stCondLst>
                                    <p:cond delay="0"/>
                                  </p:stCondLst>
                                  <p:childTnLst>
                                    <p:set>
                                      <p:cBhvr>
                                        <p:cTn id="780" dur="1" fill="hold">
                                          <p:stCondLst>
                                            <p:cond delay="0"/>
                                          </p:stCondLst>
                                        </p:cTn>
                                        <p:tgtEl>
                                          <p:spTgt spid="152"/>
                                        </p:tgtEl>
                                        <p:attrNameLst>
                                          <p:attrName>style.visibility</p:attrName>
                                        </p:attrNameLst>
                                      </p:cBhvr>
                                      <p:to>
                                        <p:strVal val="visible"/>
                                      </p:to>
                                    </p:set>
                                    <p:animEffect transition="out" filter="fade">
                                      <p:cBhvr additive="base" accumulate="none">
                                        <p:cTn id="781" dur="324" fill="hold">
                                          <p:stCondLst>
                                            <p:cond delay="2271"/>
                                          </p:stCondLst>
                                        </p:cTn>
                                        <p:tgtEl>
                                          <p:spTgt spid="152"/>
                                        </p:tgtEl>
                                      </p:cBhvr>
                                    </p:animEffect>
                                    <p:animEffect transition="in" filter="fade">
                                      <p:cBhvr additive="base" accumulate="none">
                                        <p:cTn id="782" dur="324" fill="hold">
                                          <p:stCondLst>
                                            <p:cond delay="0"/>
                                          </p:stCondLst>
                                        </p:cTn>
                                        <p:tgtEl>
                                          <p:spTgt spid="152"/>
                                        </p:tgtEl>
                                      </p:cBhvr>
                                    </p:animEffect>
                                    <p:set>
                                      <p:cBhvr additive="base" accumulate="none">
                                        <p:cTn id="783" dur="1" fill="hold">
                                          <p:stCondLst>
                                            <p:cond delay="2594"/>
                                          </p:stCondLst>
                                        </p:cTn>
                                        <p:tgtEl>
                                          <p:spTgt spid="152"/>
                                        </p:tgtEl>
                                        <p:attrNameLst>
                                          <p:attrName>style.visibility</p:attrName>
                                        </p:attrNameLst>
                                      </p:cBhvr>
                                      <p:to>
                                        <p:strVal val="hidden"/>
                                      </p:to>
                                    </p:set>
                                    <p:set>
                                      <p:cBhvr additive="base" accumulate="none">
                                        <p:cTn id="784" dur="2984" fill="hold">
                                          <p:stCondLst>
                                            <p:cond delay="0"/>
                                          </p:stCondLst>
                                        </p:cTn>
                                        <p:tgtEl>
                                          <p:spTgt spid="152"/>
                                        </p:tgtEl>
                                        <p:attrNameLst>
                                          <p:attrName/>
                                        </p:attrNameLst>
                                      </p:cBhvr>
                                      <p:to>
                                        <p:strVal val=""/>
                                      </p:to>
                                    </p:set>
                                  </p:childTnLst>
                                </p:cTn>
                              </p:par>
                              <p:par>
                                <p:cTn id="785"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786" dur="2415" spd="-100000" fill="hold"/>
                                        <p:tgtEl>
                                          <p:spTgt spid="152"/>
                                        </p:tgtEl>
                                        <p:attrNameLst>
                                          <p:attrName>ppt_x</p:attrName>
                                          <p:attrName>ppt_y</p:attrName>
                                        </p:attrNameLst>
                                      </p:cBhvr>
                                      <p:rCtr x="8138" y="-1852"/>
                                    </p:animMotion>
                                  </p:childTnLst>
                                </p:cTn>
                              </p:par>
                              <p:par>
                                <p:cTn id="787" presetID="10" presetClass="entr" presetSubtype="0" repeatCount="indefinite" fill="hold" grpId="0" nodeType="withEffect">
                                  <p:stCondLst>
                                    <p:cond delay="0"/>
                                  </p:stCondLst>
                                  <p:childTnLst>
                                    <p:set>
                                      <p:cBhvr>
                                        <p:cTn id="788" dur="1" fill="hold">
                                          <p:stCondLst>
                                            <p:cond delay="0"/>
                                          </p:stCondLst>
                                        </p:cTn>
                                        <p:tgtEl>
                                          <p:spTgt spid="153"/>
                                        </p:tgtEl>
                                        <p:attrNameLst>
                                          <p:attrName>style.visibility</p:attrName>
                                        </p:attrNameLst>
                                      </p:cBhvr>
                                      <p:to>
                                        <p:strVal val="visible"/>
                                      </p:to>
                                    </p:set>
                                    <p:animEffect transition="out" filter="fade">
                                      <p:cBhvr additive="base" accumulate="none">
                                        <p:cTn id="789" dur="289" fill="hold">
                                          <p:stCondLst>
                                            <p:cond delay="2024"/>
                                          </p:stCondLst>
                                        </p:cTn>
                                        <p:tgtEl>
                                          <p:spTgt spid="153"/>
                                        </p:tgtEl>
                                      </p:cBhvr>
                                    </p:animEffect>
                                    <p:animEffect transition="in" filter="fade">
                                      <p:cBhvr additive="base" accumulate="none">
                                        <p:cTn id="790" dur="289" fill="hold">
                                          <p:stCondLst>
                                            <p:cond delay="0"/>
                                          </p:stCondLst>
                                        </p:cTn>
                                        <p:tgtEl>
                                          <p:spTgt spid="153"/>
                                        </p:tgtEl>
                                      </p:cBhvr>
                                    </p:animEffect>
                                    <p:set>
                                      <p:cBhvr additive="base" accumulate="none">
                                        <p:cTn id="791" dur="1" fill="hold">
                                          <p:stCondLst>
                                            <p:cond delay="2311"/>
                                          </p:stCondLst>
                                        </p:cTn>
                                        <p:tgtEl>
                                          <p:spTgt spid="153"/>
                                        </p:tgtEl>
                                        <p:attrNameLst>
                                          <p:attrName>style.visibility</p:attrName>
                                        </p:attrNameLst>
                                      </p:cBhvr>
                                      <p:to>
                                        <p:strVal val="hidden"/>
                                      </p:to>
                                    </p:set>
                                    <p:set>
                                      <p:cBhvr additive="base" accumulate="none">
                                        <p:cTn id="792" dur="2659" fill="hold">
                                          <p:stCondLst>
                                            <p:cond delay="0"/>
                                          </p:stCondLst>
                                        </p:cTn>
                                        <p:tgtEl>
                                          <p:spTgt spid="153"/>
                                        </p:tgtEl>
                                        <p:attrNameLst>
                                          <p:attrName/>
                                        </p:attrNameLst>
                                      </p:cBhvr>
                                      <p:to>
                                        <p:strVal val=""/>
                                      </p:to>
                                    </p:set>
                                  </p:childTnLst>
                                </p:cTn>
                              </p:par>
                              <p:par>
                                <p:cTn id="793" presetID="0" presetClass="path" presetSubtype="0" repeatCount="indefinite" fill="hold" grpId="1" nodeType="withEffect">
                                  <p:stCondLst>
                                    <p:cond delay="0"/>
                                  </p:stCondLst>
                                  <p:childTnLst>
                                    <p:animMotion origin="layout" path="M 1.66667E-6 3.7037E-7 C -0.04024 -0.14421 0.01732 -0.1956 -0.003 -0.34421 " pathEditMode="relative" rAng="0" ptsTypes="AA">
                                      <p:cBhvr>
                                        <p:cTn id="794" dur="2191" spd="-100000" fill="hold"/>
                                        <p:tgtEl>
                                          <p:spTgt spid="153"/>
                                        </p:tgtEl>
                                        <p:attrNameLst>
                                          <p:attrName>ppt_x</p:attrName>
                                          <p:attrName>ppt_y</p:attrName>
                                        </p:attrNameLst>
                                      </p:cBhvr>
                                      <p:rCtr x="-664" y="-17222"/>
                                    </p:animMotion>
                                  </p:childTnLst>
                                </p:cTn>
                              </p:par>
                              <p:par>
                                <p:cTn id="795" presetID="10" presetClass="entr" presetSubtype="0" repeatCount="indefinite" fill="hold" grpId="0" nodeType="withEffect">
                                  <p:stCondLst>
                                    <p:cond delay="0"/>
                                  </p:stCondLst>
                                  <p:childTnLst>
                                    <p:set>
                                      <p:cBhvr>
                                        <p:cTn id="796" dur="1" fill="hold">
                                          <p:stCondLst>
                                            <p:cond delay="0"/>
                                          </p:stCondLst>
                                        </p:cTn>
                                        <p:tgtEl>
                                          <p:spTgt spid="154"/>
                                        </p:tgtEl>
                                        <p:attrNameLst>
                                          <p:attrName>style.visibility</p:attrName>
                                        </p:attrNameLst>
                                      </p:cBhvr>
                                      <p:to>
                                        <p:strVal val="visible"/>
                                      </p:to>
                                    </p:set>
                                    <p:animEffect transition="out" filter="fade">
                                      <p:cBhvr additive="base" accumulate="none">
                                        <p:cTn id="797" dur="346" fill="hold">
                                          <p:stCondLst>
                                            <p:cond delay="2419"/>
                                          </p:stCondLst>
                                        </p:cTn>
                                        <p:tgtEl>
                                          <p:spTgt spid="154"/>
                                        </p:tgtEl>
                                      </p:cBhvr>
                                    </p:animEffect>
                                    <p:animEffect transition="in" filter="fade">
                                      <p:cBhvr additive="base" accumulate="none">
                                        <p:cTn id="798" dur="346" fill="hold">
                                          <p:stCondLst>
                                            <p:cond delay="0"/>
                                          </p:stCondLst>
                                        </p:cTn>
                                        <p:tgtEl>
                                          <p:spTgt spid="154"/>
                                        </p:tgtEl>
                                      </p:cBhvr>
                                    </p:animEffect>
                                    <p:set>
                                      <p:cBhvr additive="base" accumulate="none">
                                        <p:cTn id="799" dur="1" fill="hold">
                                          <p:stCondLst>
                                            <p:cond delay="2763"/>
                                          </p:stCondLst>
                                        </p:cTn>
                                        <p:tgtEl>
                                          <p:spTgt spid="154"/>
                                        </p:tgtEl>
                                        <p:attrNameLst>
                                          <p:attrName>style.visibility</p:attrName>
                                        </p:attrNameLst>
                                      </p:cBhvr>
                                      <p:to>
                                        <p:strVal val="hidden"/>
                                      </p:to>
                                    </p:set>
                                    <p:set>
                                      <p:cBhvr additive="base" accumulate="none">
                                        <p:cTn id="800" dur="3180" fill="hold">
                                          <p:stCondLst>
                                            <p:cond delay="0"/>
                                          </p:stCondLst>
                                        </p:cTn>
                                        <p:tgtEl>
                                          <p:spTgt spid="154"/>
                                        </p:tgtEl>
                                        <p:attrNameLst>
                                          <p:attrName/>
                                        </p:attrNameLst>
                                      </p:cBhvr>
                                      <p:to>
                                        <p:strVal val=""/>
                                      </p:to>
                                    </p:set>
                                  </p:childTnLst>
                                </p:cTn>
                              </p:par>
                              <p:par>
                                <p:cTn id="801" presetID="0" presetClass="path" presetSubtype="0" repeatCount="indefinite" fill="hold" grpId="1" nodeType="withEffect">
                                  <p:stCondLst>
                                    <p:cond delay="0"/>
                                  </p:stCondLst>
                                  <p:childTnLst>
                                    <p:animMotion origin="layout" path="M 2.5E-6 2.22222E-6 C 0.00377 -0.22477 0.15403 -0.14283 0.13372 -0.29121 " pathEditMode="relative" rAng="0" ptsTypes="AA">
                                      <p:cBhvr>
                                        <p:cTn id="802" dur="2340" spd="-100000" fill="hold"/>
                                        <p:tgtEl>
                                          <p:spTgt spid="154"/>
                                        </p:tgtEl>
                                        <p:attrNameLst>
                                          <p:attrName>ppt_x</p:attrName>
                                          <p:attrName>ppt_y</p:attrName>
                                        </p:attrNameLst>
                                      </p:cBhvr>
                                      <p:rCtr x="6771" y="-14560"/>
                                    </p:animMotion>
                                  </p:childTnLst>
                                </p:cTn>
                              </p:par>
                              <p:par>
                                <p:cTn id="803" presetID="10" presetClass="entr" presetSubtype="0" repeatCount="indefinite" fill="hold" grpId="0" nodeType="withEffect">
                                  <p:stCondLst>
                                    <p:cond delay="0"/>
                                  </p:stCondLst>
                                  <p:childTnLst>
                                    <p:set>
                                      <p:cBhvr>
                                        <p:cTn id="804" dur="1" fill="hold">
                                          <p:stCondLst>
                                            <p:cond delay="0"/>
                                          </p:stCondLst>
                                        </p:cTn>
                                        <p:tgtEl>
                                          <p:spTgt spid="155"/>
                                        </p:tgtEl>
                                        <p:attrNameLst>
                                          <p:attrName>style.visibility</p:attrName>
                                        </p:attrNameLst>
                                      </p:cBhvr>
                                      <p:to>
                                        <p:strVal val="visible"/>
                                      </p:to>
                                    </p:set>
                                    <p:animEffect transition="out" filter="fade">
                                      <p:cBhvr additive="base" accumulate="none">
                                        <p:cTn id="805" dur="419" fill="hold">
                                          <p:stCondLst>
                                            <p:cond delay="2933"/>
                                          </p:stCondLst>
                                        </p:cTn>
                                        <p:tgtEl>
                                          <p:spTgt spid="155"/>
                                        </p:tgtEl>
                                      </p:cBhvr>
                                    </p:animEffect>
                                    <p:animEffect transition="in" filter="fade">
                                      <p:cBhvr additive="base" accumulate="none">
                                        <p:cTn id="806" dur="419" fill="hold">
                                          <p:stCondLst>
                                            <p:cond delay="0"/>
                                          </p:stCondLst>
                                        </p:cTn>
                                        <p:tgtEl>
                                          <p:spTgt spid="155"/>
                                        </p:tgtEl>
                                      </p:cBhvr>
                                    </p:animEffect>
                                    <p:set>
                                      <p:cBhvr additive="base" accumulate="none">
                                        <p:cTn id="807" dur="1" fill="hold">
                                          <p:stCondLst>
                                            <p:cond delay="3351"/>
                                          </p:stCondLst>
                                        </p:cTn>
                                        <p:tgtEl>
                                          <p:spTgt spid="155"/>
                                        </p:tgtEl>
                                        <p:attrNameLst>
                                          <p:attrName>style.visibility</p:attrName>
                                        </p:attrNameLst>
                                      </p:cBhvr>
                                      <p:to>
                                        <p:strVal val="hidden"/>
                                      </p:to>
                                    </p:set>
                                    <p:set>
                                      <p:cBhvr additive="base" accumulate="none">
                                        <p:cTn id="808" dur="3855" fill="hold">
                                          <p:stCondLst>
                                            <p:cond delay="0"/>
                                          </p:stCondLst>
                                        </p:cTn>
                                        <p:tgtEl>
                                          <p:spTgt spid="155"/>
                                        </p:tgtEl>
                                        <p:attrNameLst>
                                          <p:attrName/>
                                        </p:attrNameLst>
                                      </p:cBhvr>
                                      <p:to>
                                        <p:strVal val=""/>
                                      </p:to>
                                    </p:set>
                                  </p:childTnLst>
                                </p:cTn>
                              </p:par>
                              <p:par>
                                <p:cTn id="809" presetID="0" presetClass="path" presetSubtype="0" repeatCount="indefinite" fill="hold" grpId="1" nodeType="withEffect">
                                  <p:stCondLst>
                                    <p:cond delay="0"/>
                                  </p:stCondLst>
                                  <p:childTnLst>
                                    <p:animMotion origin="layout" path="M 1.04167E-6 7.40741E-7 C 0.03229 -0.19769 0.04193 -0.19838 0.13359 -0.2912 " pathEditMode="relative" rAng="0" ptsTypes="AA">
                                      <p:cBhvr>
                                        <p:cTn id="810" dur="2196" spd="-100000" fill="hold"/>
                                        <p:tgtEl>
                                          <p:spTgt spid="155"/>
                                        </p:tgtEl>
                                        <p:attrNameLst>
                                          <p:attrName>ppt_x</p:attrName>
                                          <p:attrName>ppt_y</p:attrName>
                                        </p:attrNameLst>
                                      </p:cBhvr>
                                      <p:rCtr x="6680" y="-14560"/>
                                    </p:animMotion>
                                  </p:childTnLst>
                                </p:cTn>
                              </p:par>
                              <p:par>
                                <p:cTn id="811" presetID="10" presetClass="entr" presetSubtype="0" repeatCount="indefinite" fill="hold" grpId="0" nodeType="withEffect">
                                  <p:stCondLst>
                                    <p:cond delay="0"/>
                                  </p:stCondLst>
                                  <p:childTnLst>
                                    <p:set>
                                      <p:cBhvr>
                                        <p:cTn id="812" dur="1" fill="hold">
                                          <p:stCondLst>
                                            <p:cond delay="0"/>
                                          </p:stCondLst>
                                        </p:cTn>
                                        <p:tgtEl>
                                          <p:spTgt spid="156"/>
                                        </p:tgtEl>
                                        <p:attrNameLst>
                                          <p:attrName>style.visibility</p:attrName>
                                        </p:attrNameLst>
                                      </p:cBhvr>
                                      <p:to>
                                        <p:strVal val="visible"/>
                                      </p:to>
                                    </p:set>
                                    <p:animEffect transition="out" filter="fade">
                                      <p:cBhvr additive="base" accumulate="none">
                                        <p:cTn id="813" dur="314" fill="hold">
                                          <p:stCondLst>
                                            <p:cond delay="2197"/>
                                          </p:stCondLst>
                                        </p:cTn>
                                        <p:tgtEl>
                                          <p:spTgt spid="156"/>
                                        </p:tgtEl>
                                      </p:cBhvr>
                                    </p:animEffect>
                                    <p:animEffect transition="in" filter="fade">
                                      <p:cBhvr additive="base" accumulate="none">
                                        <p:cTn id="814" dur="314" fill="hold">
                                          <p:stCondLst>
                                            <p:cond delay="0"/>
                                          </p:stCondLst>
                                        </p:cTn>
                                        <p:tgtEl>
                                          <p:spTgt spid="156"/>
                                        </p:tgtEl>
                                      </p:cBhvr>
                                    </p:animEffect>
                                    <p:set>
                                      <p:cBhvr additive="base" accumulate="none">
                                        <p:cTn id="815" dur="1" fill="hold">
                                          <p:stCondLst>
                                            <p:cond delay="2510"/>
                                          </p:stCondLst>
                                        </p:cTn>
                                        <p:tgtEl>
                                          <p:spTgt spid="156"/>
                                        </p:tgtEl>
                                        <p:attrNameLst>
                                          <p:attrName>style.visibility</p:attrName>
                                        </p:attrNameLst>
                                      </p:cBhvr>
                                      <p:to>
                                        <p:strVal val="hidden"/>
                                      </p:to>
                                    </p:set>
                                    <p:set>
                                      <p:cBhvr additive="base" accumulate="none">
                                        <p:cTn id="816" dur="2888" fill="hold">
                                          <p:stCondLst>
                                            <p:cond delay="0"/>
                                          </p:stCondLst>
                                        </p:cTn>
                                        <p:tgtEl>
                                          <p:spTgt spid="156"/>
                                        </p:tgtEl>
                                        <p:attrNameLst>
                                          <p:attrName/>
                                        </p:attrNameLst>
                                      </p:cBhvr>
                                      <p:to>
                                        <p:strVal val=""/>
                                      </p:to>
                                    </p:set>
                                  </p:childTnLst>
                                </p:cTn>
                              </p:par>
                              <p:par>
                                <p:cTn id="817" presetID="0" presetClass="path" presetSubtype="0" repeatCount="indefinite" fill="hold" grpId="1" nodeType="withEffect">
                                  <p:stCondLst>
                                    <p:cond delay="0"/>
                                  </p:stCondLst>
                                  <p:childTnLst>
                                    <p:animMotion origin="layout" path="M 3.54167E-6 -7.40741E-7 C 0.10703 -0.07315 0.10599 -0.1625 0.13359 -0.2912 " pathEditMode="relative" rAng="0" ptsTypes="AA">
                                      <p:cBhvr>
                                        <p:cTn id="818" dur="2546" spd="-100000" fill="hold"/>
                                        <p:tgtEl>
                                          <p:spTgt spid="156"/>
                                        </p:tgtEl>
                                        <p:attrNameLst>
                                          <p:attrName>ppt_x</p:attrName>
                                          <p:attrName>ppt_y</p:attrName>
                                        </p:attrNameLst>
                                      </p:cBhvr>
                                      <p:rCtr x="6680" y="-14560"/>
                                    </p:animMotion>
                                  </p:childTnLst>
                                </p:cTn>
                              </p:par>
                              <p:par>
                                <p:cTn id="819" presetID="10" presetClass="entr" presetSubtype="0" repeatCount="indefinite" fill="hold" grpId="0" nodeType="withEffect">
                                  <p:stCondLst>
                                    <p:cond delay="0"/>
                                  </p:stCondLst>
                                  <p:childTnLst>
                                    <p:set>
                                      <p:cBhvr>
                                        <p:cTn id="820" dur="1" fill="hold">
                                          <p:stCondLst>
                                            <p:cond delay="0"/>
                                          </p:stCondLst>
                                        </p:cTn>
                                        <p:tgtEl>
                                          <p:spTgt spid="157"/>
                                        </p:tgtEl>
                                        <p:attrNameLst>
                                          <p:attrName>style.visibility</p:attrName>
                                        </p:attrNameLst>
                                      </p:cBhvr>
                                      <p:to>
                                        <p:strVal val="visible"/>
                                      </p:to>
                                    </p:set>
                                    <p:animEffect transition="out" filter="fade">
                                      <p:cBhvr additive="base" accumulate="none">
                                        <p:cTn id="821" dur="407" fill="hold">
                                          <p:stCondLst>
                                            <p:cond delay="2850"/>
                                          </p:stCondLst>
                                        </p:cTn>
                                        <p:tgtEl>
                                          <p:spTgt spid="157"/>
                                        </p:tgtEl>
                                      </p:cBhvr>
                                    </p:animEffect>
                                    <p:animEffect transition="in" filter="fade">
                                      <p:cBhvr additive="base" accumulate="none">
                                        <p:cTn id="822" dur="407" fill="hold">
                                          <p:stCondLst>
                                            <p:cond delay="0"/>
                                          </p:stCondLst>
                                        </p:cTn>
                                        <p:tgtEl>
                                          <p:spTgt spid="157"/>
                                        </p:tgtEl>
                                      </p:cBhvr>
                                    </p:animEffect>
                                    <p:set>
                                      <p:cBhvr additive="base" accumulate="none">
                                        <p:cTn id="823" dur="1" fill="hold">
                                          <p:stCondLst>
                                            <p:cond delay="3255"/>
                                          </p:stCondLst>
                                        </p:cTn>
                                        <p:tgtEl>
                                          <p:spTgt spid="157"/>
                                        </p:tgtEl>
                                        <p:attrNameLst>
                                          <p:attrName>style.visibility</p:attrName>
                                        </p:attrNameLst>
                                      </p:cBhvr>
                                      <p:to>
                                        <p:strVal val="hidden"/>
                                      </p:to>
                                    </p:set>
                                    <p:set>
                                      <p:cBhvr additive="base" accumulate="none">
                                        <p:cTn id="824" dur="3745" fill="hold">
                                          <p:stCondLst>
                                            <p:cond delay="0"/>
                                          </p:stCondLst>
                                        </p:cTn>
                                        <p:tgtEl>
                                          <p:spTgt spid="157"/>
                                        </p:tgtEl>
                                        <p:attrNameLst>
                                          <p:attrName/>
                                        </p:attrNameLst>
                                      </p:cBhvr>
                                      <p:to>
                                        <p:strVal val=""/>
                                      </p:to>
                                    </p:set>
                                  </p:childTnLst>
                                </p:cTn>
                              </p:par>
                              <p:par>
                                <p:cTn id="825" presetID="0" presetClass="path" presetSubtype="0" repeatCount="indefinite" fill="hold" grpId="1" nodeType="withEffect">
                                  <p:stCondLst>
                                    <p:cond delay="0"/>
                                  </p:stCondLst>
                                  <p:childTnLst>
                                    <p:animMotion origin="layout" path="M 1.04167E-6 1.48148E-6 C 0.00104 -0.11574 -0.11797 -0.13287 -0.09037 -0.26158 " pathEditMode="relative" rAng="0" ptsTypes="AA">
                                      <p:cBhvr>
                                        <p:cTn id="826" dur="3501" spd="-100000" fill="hold"/>
                                        <p:tgtEl>
                                          <p:spTgt spid="157"/>
                                        </p:tgtEl>
                                        <p:attrNameLst>
                                          <p:attrName>ppt_x</p:attrName>
                                          <p:attrName>ppt_y</p:attrName>
                                        </p:attrNameLst>
                                      </p:cBhvr>
                                      <p:rCtr x="-4727" y="-13079"/>
                                    </p:animMotion>
                                  </p:childTnLst>
                                </p:cTn>
                              </p:par>
                              <p:par>
                                <p:cTn id="827" presetID="10" presetClass="entr" presetSubtype="0" repeatCount="indefinite" fill="hold" grpId="0" nodeType="withEffect">
                                  <p:stCondLst>
                                    <p:cond delay="0"/>
                                  </p:stCondLst>
                                  <p:childTnLst>
                                    <p:set>
                                      <p:cBhvr>
                                        <p:cTn id="828" dur="1" fill="hold">
                                          <p:stCondLst>
                                            <p:cond delay="0"/>
                                          </p:stCondLst>
                                        </p:cTn>
                                        <p:tgtEl>
                                          <p:spTgt spid="147"/>
                                        </p:tgtEl>
                                        <p:attrNameLst>
                                          <p:attrName>style.visibility</p:attrName>
                                        </p:attrNameLst>
                                      </p:cBhvr>
                                      <p:to>
                                        <p:strVal val="visible"/>
                                      </p:to>
                                    </p:set>
                                    <p:animEffect transition="out" filter="fade">
                                      <p:cBhvr additive="base" accumulate="none">
                                        <p:cTn id="829" dur="277" fill="hold">
                                          <p:stCondLst>
                                            <p:cond delay="1937"/>
                                          </p:stCondLst>
                                        </p:cTn>
                                        <p:tgtEl>
                                          <p:spTgt spid="147"/>
                                        </p:tgtEl>
                                      </p:cBhvr>
                                    </p:animEffect>
                                    <p:animEffect transition="in" filter="fade">
                                      <p:cBhvr additive="base" accumulate="none">
                                        <p:cTn id="830" dur="277" fill="hold">
                                          <p:stCondLst>
                                            <p:cond delay="0"/>
                                          </p:stCondLst>
                                        </p:cTn>
                                        <p:tgtEl>
                                          <p:spTgt spid="147"/>
                                        </p:tgtEl>
                                      </p:cBhvr>
                                    </p:animEffect>
                                    <p:set>
                                      <p:cBhvr additive="base" accumulate="none">
                                        <p:cTn id="831" dur="1" fill="hold">
                                          <p:stCondLst>
                                            <p:cond delay="2213"/>
                                          </p:stCondLst>
                                        </p:cTn>
                                        <p:tgtEl>
                                          <p:spTgt spid="147"/>
                                        </p:tgtEl>
                                        <p:attrNameLst>
                                          <p:attrName>style.visibility</p:attrName>
                                        </p:attrNameLst>
                                      </p:cBhvr>
                                      <p:to>
                                        <p:strVal val="hidden"/>
                                      </p:to>
                                    </p:set>
                                    <p:set>
                                      <p:cBhvr additive="base" accumulate="none">
                                        <p:cTn id="832" dur="2546" fill="hold">
                                          <p:stCondLst>
                                            <p:cond delay="0"/>
                                          </p:stCondLst>
                                        </p:cTn>
                                        <p:tgtEl>
                                          <p:spTgt spid="147"/>
                                        </p:tgtEl>
                                        <p:attrNameLst>
                                          <p:attrName/>
                                        </p:attrNameLst>
                                      </p:cBhvr>
                                      <p:to>
                                        <p:strVal val=""/>
                                      </p:to>
                                    </p:set>
                                  </p:childTnLst>
                                </p:cTn>
                              </p:par>
                              <p:par>
                                <p:cTn id="833" presetID="0" presetClass="path" presetSubtype="0" repeatCount="indefinite" fill="hold" grpId="1" nodeType="withEffect">
                                  <p:stCondLst>
                                    <p:cond delay="0"/>
                                  </p:stCondLst>
                                  <p:childTnLst>
                                    <p:animMotion origin="layout" path="M -1.04167E-6 2.96296E-6 C 0.07604 -0.05301 0.06667 -0.19607 0.09636 -0.33519 " pathEditMode="relative" rAng="0" ptsTypes="AA">
                                      <p:cBhvr>
                                        <p:cTn id="834" dur="3347" spd="-100000" fill="hold"/>
                                        <p:tgtEl>
                                          <p:spTgt spid="147"/>
                                        </p:tgtEl>
                                        <p:attrNameLst>
                                          <p:attrName>ppt_x</p:attrName>
                                          <p:attrName>ppt_y</p:attrName>
                                        </p:attrNameLst>
                                      </p:cBhvr>
                                      <p:rCtr x="4818" y="-16759"/>
                                    </p:animMotion>
                                  </p:childTnLst>
                                </p:cTn>
                              </p:par>
                              <p:par>
                                <p:cTn id="835" presetID="10" presetClass="entr" presetSubtype="0" repeatCount="indefinite" fill="hold" grpId="0" nodeType="withEffect">
                                  <p:stCondLst>
                                    <p:cond delay="0"/>
                                  </p:stCondLst>
                                  <p:childTnLst>
                                    <p:set>
                                      <p:cBhvr>
                                        <p:cTn id="836" dur="1" fill="hold">
                                          <p:stCondLst>
                                            <p:cond delay="0"/>
                                          </p:stCondLst>
                                        </p:cTn>
                                        <p:tgtEl>
                                          <p:spTgt spid="158"/>
                                        </p:tgtEl>
                                        <p:attrNameLst>
                                          <p:attrName>style.visibility</p:attrName>
                                        </p:attrNameLst>
                                      </p:cBhvr>
                                      <p:to>
                                        <p:strVal val="visible"/>
                                      </p:to>
                                    </p:set>
                                    <p:animEffect transition="out" filter="fade">
                                      <p:cBhvr additive="base" accumulate="none">
                                        <p:cTn id="837" dur="273" fill="hold">
                                          <p:stCondLst>
                                            <p:cond delay="1912"/>
                                          </p:stCondLst>
                                        </p:cTn>
                                        <p:tgtEl>
                                          <p:spTgt spid="158"/>
                                        </p:tgtEl>
                                      </p:cBhvr>
                                    </p:animEffect>
                                    <p:animEffect transition="in" filter="fade">
                                      <p:cBhvr additive="base" accumulate="none">
                                        <p:cTn id="838" dur="273" fill="hold">
                                          <p:stCondLst>
                                            <p:cond delay="0"/>
                                          </p:stCondLst>
                                        </p:cTn>
                                        <p:tgtEl>
                                          <p:spTgt spid="158"/>
                                        </p:tgtEl>
                                      </p:cBhvr>
                                    </p:animEffect>
                                    <p:set>
                                      <p:cBhvr additive="base" accumulate="none">
                                        <p:cTn id="839" dur="1" fill="hold">
                                          <p:stCondLst>
                                            <p:cond delay="2184"/>
                                          </p:stCondLst>
                                        </p:cTn>
                                        <p:tgtEl>
                                          <p:spTgt spid="158"/>
                                        </p:tgtEl>
                                        <p:attrNameLst>
                                          <p:attrName>style.visibility</p:attrName>
                                        </p:attrNameLst>
                                      </p:cBhvr>
                                      <p:to>
                                        <p:strVal val="hidden"/>
                                      </p:to>
                                    </p:set>
                                    <p:set>
                                      <p:cBhvr additive="base" accumulate="none">
                                        <p:cTn id="840" dur="2513" fill="hold">
                                          <p:stCondLst>
                                            <p:cond delay="0"/>
                                          </p:stCondLst>
                                        </p:cTn>
                                        <p:tgtEl>
                                          <p:spTgt spid="158"/>
                                        </p:tgtEl>
                                        <p:attrNameLst>
                                          <p:attrName/>
                                        </p:attrNameLst>
                                      </p:cBhvr>
                                      <p:to>
                                        <p:strVal val=""/>
                                      </p:to>
                                    </p:set>
                                  </p:childTnLst>
                                </p:cTn>
                              </p:par>
                              <p:par>
                                <p:cTn id="841" presetID="0" presetClass="path" presetSubtype="0" repeatCount="indefinite" fill="hold" grpId="1" nodeType="withEffect">
                                  <p:stCondLst>
                                    <p:cond delay="0"/>
                                  </p:stCondLst>
                                  <p:childTnLst>
                                    <p:animMotion origin="layout" path="M 2.08333E-7 -1.11111E-6 C 0.06432 -0.17315 0.07669 -0.06574 0.13086 -0.23171 " pathEditMode="relative" rAng="0" ptsTypes="AA">
                                      <p:cBhvr>
                                        <p:cTn id="842" dur="2180" spd="-100000" fill="hold"/>
                                        <p:tgtEl>
                                          <p:spTgt spid="158"/>
                                        </p:tgtEl>
                                        <p:attrNameLst>
                                          <p:attrName>ppt_x</p:attrName>
                                          <p:attrName>ppt_y</p:attrName>
                                        </p:attrNameLst>
                                      </p:cBhvr>
                                      <p:rCtr x="6536" y="-11597"/>
                                    </p:animMotion>
                                  </p:childTnLst>
                                </p:cTn>
                              </p:par>
                              <p:par>
                                <p:cTn id="843" presetID="10" presetClass="entr" presetSubtype="0" repeatCount="indefinite" fill="hold" grpId="0" nodeType="withEffect">
                                  <p:stCondLst>
                                    <p:cond delay="0"/>
                                  </p:stCondLst>
                                  <p:childTnLst>
                                    <p:set>
                                      <p:cBhvr>
                                        <p:cTn id="844" dur="1" fill="hold">
                                          <p:stCondLst>
                                            <p:cond delay="0"/>
                                          </p:stCondLst>
                                        </p:cTn>
                                        <p:tgtEl>
                                          <p:spTgt spid="159"/>
                                        </p:tgtEl>
                                        <p:attrNameLst>
                                          <p:attrName>style.visibility</p:attrName>
                                        </p:attrNameLst>
                                      </p:cBhvr>
                                      <p:to>
                                        <p:strVal val="visible"/>
                                      </p:to>
                                    </p:set>
                                    <p:animEffect transition="out" filter="fade">
                                      <p:cBhvr additive="base" accumulate="none">
                                        <p:cTn id="845" dur="224" fill="hold">
                                          <p:stCondLst>
                                            <p:cond delay="1569"/>
                                          </p:stCondLst>
                                        </p:cTn>
                                        <p:tgtEl>
                                          <p:spTgt spid="159"/>
                                        </p:tgtEl>
                                      </p:cBhvr>
                                    </p:animEffect>
                                    <p:animEffect transition="in" filter="fade">
                                      <p:cBhvr additive="base" accumulate="none">
                                        <p:cTn id="846" dur="224" fill="hold">
                                          <p:stCondLst>
                                            <p:cond delay="0"/>
                                          </p:stCondLst>
                                        </p:cTn>
                                        <p:tgtEl>
                                          <p:spTgt spid="159"/>
                                        </p:tgtEl>
                                      </p:cBhvr>
                                    </p:animEffect>
                                    <p:set>
                                      <p:cBhvr additive="base" accumulate="none">
                                        <p:cTn id="847" dur="1" fill="hold">
                                          <p:stCondLst>
                                            <p:cond delay="1792"/>
                                          </p:stCondLst>
                                        </p:cTn>
                                        <p:tgtEl>
                                          <p:spTgt spid="159"/>
                                        </p:tgtEl>
                                        <p:attrNameLst>
                                          <p:attrName>style.visibility</p:attrName>
                                        </p:attrNameLst>
                                      </p:cBhvr>
                                      <p:to>
                                        <p:strVal val="hidden"/>
                                      </p:to>
                                    </p:set>
                                    <p:set>
                                      <p:cBhvr additive="base" accumulate="none">
                                        <p:cTn id="848" dur="2062" fill="hold">
                                          <p:stCondLst>
                                            <p:cond delay="0"/>
                                          </p:stCondLst>
                                        </p:cTn>
                                        <p:tgtEl>
                                          <p:spTgt spid="159"/>
                                        </p:tgtEl>
                                        <p:attrNameLst>
                                          <p:attrName/>
                                        </p:attrNameLst>
                                      </p:cBhvr>
                                      <p:to>
                                        <p:strVal val=""/>
                                      </p:to>
                                    </p:set>
                                  </p:childTnLst>
                                </p:cTn>
                              </p:par>
                              <p:par>
                                <p:cTn id="849" presetID="0" presetClass="path" presetSubtype="0" repeatCount="indefinite" fill="hold" grpId="1" nodeType="withEffect">
                                  <p:stCondLst>
                                    <p:cond delay="0"/>
                                  </p:stCondLst>
                                  <p:childTnLst>
                                    <p:animMotion origin="layout" path="M -8.33333E-7 -2.22222E-6 C -0.01471 -0.12338 -0.08021 -0.21551 -0.01003 -0.36713 " pathEditMode="relative" rAng="0" ptsTypes="AA">
                                      <p:cBhvr>
                                        <p:cTn id="850" dur="2645" spd="-100000" fill="hold"/>
                                        <p:tgtEl>
                                          <p:spTgt spid="159"/>
                                        </p:tgtEl>
                                        <p:attrNameLst>
                                          <p:attrName>ppt_x</p:attrName>
                                          <p:attrName>ppt_y</p:attrName>
                                        </p:attrNameLst>
                                      </p:cBhvr>
                                      <p:rCtr x="-2096" y="-18356"/>
                                    </p:animMotion>
                                  </p:childTnLst>
                                </p:cTn>
                              </p:par>
                              <p:par>
                                <p:cTn id="851" presetID="10" presetClass="entr" presetSubtype="0" repeatCount="indefinite" fill="hold" grpId="0" nodeType="withEffect">
                                  <p:stCondLst>
                                    <p:cond delay="0"/>
                                  </p:stCondLst>
                                  <p:childTnLst>
                                    <p:set>
                                      <p:cBhvr>
                                        <p:cTn id="852" dur="1" fill="hold">
                                          <p:stCondLst>
                                            <p:cond delay="0"/>
                                          </p:stCondLst>
                                        </p:cTn>
                                        <p:tgtEl>
                                          <p:spTgt spid="160"/>
                                        </p:tgtEl>
                                        <p:attrNameLst>
                                          <p:attrName>style.visibility</p:attrName>
                                        </p:attrNameLst>
                                      </p:cBhvr>
                                      <p:to>
                                        <p:strVal val="visible"/>
                                      </p:to>
                                    </p:set>
                                    <p:animEffect transition="out" filter="fade">
                                      <p:cBhvr additive="base" accumulate="none">
                                        <p:cTn id="853" dur="389" fill="hold">
                                          <p:stCondLst>
                                            <p:cond delay="2724"/>
                                          </p:stCondLst>
                                        </p:cTn>
                                        <p:tgtEl>
                                          <p:spTgt spid="160"/>
                                        </p:tgtEl>
                                      </p:cBhvr>
                                    </p:animEffect>
                                    <p:animEffect transition="in" filter="fade">
                                      <p:cBhvr additive="base" accumulate="none">
                                        <p:cTn id="854" dur="389" fill="hold">
                                          <p:stCondLst>
                                            <p:cond delay="0"/>
                                          </p:stCondLst>
                                        </p:cTn>
                                        <p:tgtEl>
                                          <p:spTgt spid="160"/>
                                        </p:tgtEl>
                                      </p:cBhvr>
                                    </p:animEffect>
                                    <p:set>
                                      <p:cBhvr additive="base" accumulate="none">
                                        <p:cTn id="855" dur="1" fill="hold">
                                          <p:stCondLst>
                                            <p:cond delay="3112"/>
                                          </p:stCondLst>
                                        </p:cTn>
                                        <p:tgtEl>
                                          <p:spTgt spid="160"/>
                                        </p:tgtEl>
                                        <p:attrNameLst>
                                          <p:attrName>style.visibility</p:attrName>
                                        </p:attrNameLst>
                                      </p:cBhvr>
                                      <p:to>
                                        <p:strVal val="hidden"/>
                                      </p:to>
                                    </p:set>
                                    <p:set>
                                      <p:cBhvr additive="base" accumulate="none">
                                        <p:cTn id="856" dur="3580" fill="hold">
                                          <p:stCondLst>
                                            <p:cond delay="0"/>
                                          </p:stCondLst>
                                        </p:cTn>
                                        <p:tgtEl>
                                          <p:spTgt spid="160"/>
                                        </p:tgtEl>
                                        <p:attrNameLst>
                                          <p:attrName/>
                                        </p:attrNameLst>
                                      </p:cBhvr>
                                      <p:to>
                                        <p:strVal val=""/>
                                      </p:to>
                                    </p:set>
                                  </p:childTnLst>
                                </p:cTn>
                              </p:par>
                              <p:par>
                                <p:cTn id="857" presetID="0" presetClass="path" presetSubtype="0" repeatCount="indefinite" fill="hold" grpId="1" nodeType="withEffect">
                                  <p:stCondLst>
                                    <p:cond delay="0"/>
                                  </p:stCondLst>
                                  <p:childTnLst>
                                    <p:animMotion origin="layout" path="M -1.66667E-6 4.07407E-6 C 0.00287 -0.24885 0.12018 -0.15834 0.10443 -0.32223 " pathEditMode="relative" rAng="0" ptsTypes="AA">
                                      <p:cBhvr>
                                        <p:cTn id="858" dur="2595" spd="-100000" fill="hold"/>
                                        <p:tgtEl>
                                          <p:spTgt spid="160"/>
                                        </p:tgtEl>
                                        <p:attrNameLst>
                                          <p:attrName>ppt_x</p:attrName>
                                          <p:attrName>ppt_y</p:attrName>
                                        </p:attrNameLst>
                                      </p:cBhvr>
                                      <p:rCtr x="5286" y="-16111"/>
                                    </p:animMotion>
                                  </p:childTnLst>
                                </p:cTn>
                              </p:par>
                              <p:par>
                                <p:cTn id="859" presetID="10" presetClass="entr" presetSubtype="0" repeatCount="indefinite" fill="hold" grpId="0" nodeType="withEffect">
                                  <p:stCondLst>
                                    <p:cond delay="0"/>
                                  </p:stCondLst>
                                  <p:childTnLst>
                                    <p:set>
                                      <p:cBhvr>
                                        <p:cTn id="860" dur="1" fill="hold">
                                          <p:stCondLst>
                                            <p:cond delay="0"/>
                                          </p:stCondLst>
                                        </p:cTn>
                                        <p:tgtEl>
                                          <p:spTgt spid="161"/>
                                        </p:tgtEl>
                                        <p:attrNameLst>
                                          <p:attrName>style.visibility</p:attrName>
                                        </p:attrNameLst>
                                      </p:cBhvr>
                                      <p:to>
                                        <p:strVal val="visible"/>
                                      </p:to>
                                    </p:set>
                                    <p:animEffect transition="out" filter="fade">
                                      <p:cBhvr additive="base" accumulate="none">
                                        <p:cTn id="861" dur="269" fill="hold">
                                          <p:stCondLst>
                                            <p:cond delay="1880"/>
                                          </p:stCondLst>
                                        </p:cTn>
                                        <p:tgtEl>
                                          <p:spTgt spid="161"/>
                                        </p:tgtEl>
                                      </p:cBhvr>
                                    </p:animEffect>
                                    <p:animEffect transition="in" filter="fade">
                                      <p:cBhvr additive="base" accumulate="none">
                                        <p:cTn id="862" dur="269" fill="hold">
                                          <p:stCondLst>
                                            <p:cond delay="0"/>
                                          </p:stCondLst>
                                        </p:cTn>
                                        <p:tgtEl>
                                          <p:spTgt spid="161"/>
                                        </p:tgtEl>
                                      </p:cBhvr>
                                    </p:animEffect>
                                    <p:set>
                                      <p:cBhvr additive="base" accumulate="none">
                                        <p:cTn id="863" dur="1" fill="hold">
                                          <p:stCondLst>
                                            <p:cond delay="2147"/>
                                          </p:stCondLst>
                                        </p:cTn>
                                        <p:tgtEl>
                                          <p:spTgt spid="161"/>
                                        </p:tgtEl>
                                        <p:attrNameLst>
                                          <p:attrName>style.visibility</p:attrName>
                                        </p:attrNameLst>
                                      </p:cBhvr>
                                      <p:to>
                                        <p:strVal val="hidden"/>
                                      </p:to>
                                    </p:set>
                                    <p:set>
                                      <p:cBhvr additive="base" accumulate="none">
                                        <p:cTn id="864" dur="2471" fill="hold">
                                          <p:stCondLst>
                                            <p:cond delay="0"/>
                                          </p:stCondLst>
                                        </p:cTn>
                                        <p:tgtEl>
                                          <p:spTgt spid="161"/>
                                        </p:tgtEl>
                                        <p:attrNameLst>
                                          <p:attrName/>
                                        </p:attrNameLst>
                                      </p:cBhvr>
                                      <p:to>
                                        <p:strVal val=""/>
                                      </p:to>
                                    </p:set>
                                  </p:childTnLst>
                                </p:cTn>
                              </p:par>
                              <p:par>
                                <p:cTn id="865" presetID="0" presetClass="path" presetSubtype="0" repeatCount="indefinite" fill="hold" grpId="1" nodeType="withEffect">
                                  <p:stCondLst>
                                    <p:cond delay="0"/>
                                  </p:stCondLst>
                                  <p:childTnLst>
                                    <p:animMotion origin="layout" path="M -0.00026 3.7037E-6 C 0.05547 0.15463 0.08659 0.06782 0.1375 0.22152 " pathEditMode="relative" rAng="10380000" ptsTypes="AA">
                                      <p:cBhvr>
                                        <p:cTn id="866" dur="2961" spd="-100000" fill="hold"/>
                                        <p:tgtEl>
                                          <p:spTgt spid="161"/>
                                        </p:tgtEl>
                                        <p:attrNameLst>
                                          <p:attrName>ppt_x</p:attrName>
                                          <p:attrName>ppt_y</p:attrName>
                                        </p:attrNameLst>
                                      </p:cBhvr>
                                      <p:rCtr x="6888" y="11088"/>
                                    </p:animMotion>
                                  </p:childTnLst>
                                </p:cTn>
                              </p:par>
                              <p:par>
                                <p:cTn id="867" presetID="10" presetClass="entr" presetSubtype="0" repeatCount="indefinite" fill="hold" grpId="0" nodeType="withEffect">
                                  <p:stCondLst>
                                    <p:cond delay="0"/>
                                  </p:stCondLst>
                                  <p:childTnLst>
                                    <p:set>
                                      <p:cBhvr>
                                        <p:cTn id="868" dur="1" fill="hold">
                                          <p:stCondLst>
                                            <p:cond delay="0"/>
                                          </p:stCondLst>
                                        </p:cTn>
                                        <p:tgtEl>
                                          <p:spTgt spid="162"/>
                                        </p:tgtEl>
                                        <p:attrNameLst>
                                          <p:attrName>style.visibility</p:attrName>
                                        </p:attrNameLst>
                                      </p:cBhvr>
                                      <p:to>
                                        <p:strVal val="visible"/>
                                      </p:to>
                                    </p:set>
                                    <p:animEffect transition="out" filter="fade">
                                      <p:cBhvr additive="base" accumulate="none">
                                        <p:cTn id="869" dur="273" fill="hold">
                                          <p:stCondLst>
                                            <p:cond delay="1909"/>
                                          </p:stCondLst>
                                        </p:cTn>
                                        <p:tgtEl>
                                          <p:spTgt spid="162"/>
                                        </p:tgtEl>
                                      </p:cBhvr>
                                    </p:animEffect>
                                    <p:animEffect transition="in" filter="fade">
                                      <p:cBhvr additive="base" accumulate="none">
                                        <p:cTn id="870" dur="273" fill="hold">
                                          <p:stCondLst>
                                            <p:cond delay="0"/>
                                          </p:stCondLst>
                                        </p:cTn>
                                        <p:tgtEl>
                                          <p:spTgt spid="162"/>
                                        </p:tgtEl>
                                      </p:cBhvr>
                                    </p:animEffect>
                                    <p:set>
                                      <p:cBhvr additive="base" accumulate="none">
                                        <p:cTn id="871" dur="1" fill="hold">
                                          <p:stCondLst>
                                            <p:cond delay="2181"/>
                                          </p:stCondLst>
                                        </p:cTn>
                                        <p:tgtEl>
                                          <p:spTgt spid="162"/>
                                        </p:tgtEl>
                                        <p:attrNameLst>
                                          <p:attrName>style.visibility</p:attrName>
                                        </p:attrNameLst>
                                      </p:cBhvr>
                                      <p:to>
                                        <p:strVal val="hidden"/>
                                      </p:to>
                                    </p:set>
                                    <p:set>
                                      <p:cBhvr additive="base" accumulate="none">
                                        <p:cTn id="872" dur="2509" fill="hold">
                                          <p:stCondLst>
                                            <p:cond delay="0"/>
                                          </p:stCondLst>
                                        </p:cTn>
                                        <p:tgtEl>
                                          <p:spTgt spid="162"/>
                                        </p:tgtEl>
                                        <p:attrNameLst>
                                          <p:attrName/>
                                        </p:attrNameLst>
                                      </p:cBhvr>
                                      <p:to>
                                        <p:strVal val=""/>
                                      </p:to>
                                    </p:set>
                                  </p:childTnLst>
                                </p:cTn>
                              </p:par>
                              <p:par>
                                <p:cTn id="873" presetID="0" presetClass="path" presetSubtype="0" repeatCount="indefinite" fill="hold" grpId="1" nodeType="withEffect">
                                  <p:stCondLst>
                                    <p:cond delay="0"/>
                                  </p:stCondLst>
                                  <p:childTnLst>
                                    <p:animMotion origin="layout" path="M 0.00013 -3.7037E-7 C -0.07162 -0.28356 0.12161 -0.16806 0.11159 -0.39653 " pathEditMode="relative" rAng="1740000" ptsTypes="AA">
                                      <p:cBhvr>
                                        <p:cTn id="874" dur="2681" spd="-100000" fill="hold"/>
                                        <p:tgtEl>
                                          <p:spTgt spid="162"/>
                                        </p:tgtEl>
                                        <p:attrNameLst>
                                          <p:attrName>ppt_x</p:attrName>
                                          <p:attrName>ppt_y</p:attrName>
                                        </p:attrNameLst>
                                      </p:cBhvr>
                                      <p:rCtr x="4023" y="-21366"/>
                                    </p:animMotion>
                                  </p:childTnLst>
                                </p:cTn>
                              </p:par>
                              <p:par>
                                <p:cTn id="875" presetID="10" presetClass="entr" presetSubtype="0" repeatCount="indefinite" fill="hold" grpId="0" nodeType="withEffect">
                                  <p:stCondLst>
                                    <p:cond delay="0"/>
                                  </p:stCondLst>
                                  <p:childTnLst>
                                    <p:set>
                                      <p:cBhvr>
                                        <p:cTn id="876" dur="1" fill="hold">
                                          <p:stCondLst>
                                            <p:cond delay="0"/>
                                          </p:stCondLst>
                                        </p:cTn>
                                        <p:tgtEl>
                                          <p:spTgt spid="163"/>
                                        </p:tgtEl>
                                        <p:attrNameLst>
                                          <p:attrName>style.visibility</p:attrName>
                                        </p:attrNameLst>
                                      </p:cBhvr>
                                      <p:to>
                                        <p:strVal val="visible"/>
                                      </p:to>
                                    </p:set>
                                    <p:animEffect transition="out" filter="fade">
                                      <p:cBhvr additive="base" accumulate="none">
                                        <p:cTn id="877" dur="227" fill="hold">
                                          <p:stCondLst>
                                            <p:cond delay="1590"/>
                                          </p:stCondLst>
                                        </p:cTn>
                                        <p:tgtEl>
                                          <p:spTgt spid="163"/>
                                        </p:tgtEl>
                                      </p:cBhvr>
                                    </p:animEffect>
                                    <p:animEffect transition="in" filter="fade">
                                      <p:cBhvr additive="base" accumulate="none">
                                        <p:cTn id="878" dur="227" fill="hold">
                                          <p:stCondLst>
                                            <p:cond delay="0"/>
                                          </p:stCondLst>
                                        </p:cTn>
                                        <p:tgtEl>
                                          <p:spTgt spid="163"/>
                                        </p:tgtEl>
                                      </p:cBhvr>
                                    </p:animEffect>
                                    <p:set>
                                      <p:cBhvr additive="base" accumulate="none">
                                        <p:cTn id="879" dur="1" fill="hold">
                                          <p:stCondLst>
                                            <p:cond delay="1816"/>
                                          </p:stCondLst>
                                        </p:cTn>
                                        <p:tgtEl>
                                          <p:spTgt spid="163"/>
                                        </p:tgtEl>
                                        <p:attrNameLst>
                                          <p:attrName>style.visibility</p:attrName>
                                        </p:attrNameLst>
                                      </p:cBhvr>
                                      <p:to>
                                        <p:strVal val="hidden"/>
                                      </p:to>
                                    </p:set>
                                    <p:set>
                                      <p:cBhvr additive="base" accumulate="none">
                                        <p:cTn id="880" dur="2090" fill="hold">
                                          <p:stCondLst>
                                            <p:cond delay="0"/>
                                          </p:stCondLst>
                                        </p:cTn>
                                        <p:tgtEl>
                                          <p:spTgt spid="163"/>
                                        </p:tgtEl>
                                        <p:attrNameLst>
                                          <p:attrName/>
                                        </p:attrNameLst>
                                      </p:cBhvr>
                                      <p:to>
                                        <p:strVal val=""/>
                                      </p:to>
                                    </p:set>
                                  </p:childTnLst>
                                </p:cTn>
                              </p:par>
                              <p:par>
                                <p:cTn id="881" presetID="0" presetClass="path" presetSubtype="0" repeatCount="indefinite" fill="hold" grpId="1" nodeType="withEffect">
                                  <p:stCondLst>
                                    <p:cond delay="0"/>
                                  </p:stCondLst>
                                  <p:childTnLst>
                                    <p:animMotion origin="layout" path="M -0.00013 3.33333E-6 C 0.10482 -0.20695 0.17995 -0.01922 0.24831 -0.2419 " pathEditMode="relative" rAng="0" ptsTypes="AA">
                                      <p:cBhvr>
                                        <p:cTn id="882" dur="2965" spd="-100000" fill="hold"/>
                                        <p:tgtEl>
                                          <p:spTgt spid="163"/>
                                        </p:tgtEl>
                                        <p:attrNameLst>
                                          <p:attrName>ppt_x</p:attrName>
                                          <p:attrName>ppt_y</p:attrName>
                                        </p:attrNameLst>
                                      </p:cBhvr>
                                      <p:rCtr x="12422" y="-12106"/>
                                    </p:animMotion>
                                  </p:childTnLst>
                                </p:cTn>
                              </p:par>
                              <p:par>
                                <p:cTn id="883" presetID="10" presetClass="entr" presetSubtype="0" repeatCount="indefinite" fill="hold" grpId="0" nodeType="withEffect">
                                  <p:stCondLst>
                                    <p:cond delay="0"/>
                                  </p:stCondLst>
                                  <p:childTnLst>
                                    <p:set>
                                      <p:cBhvr>
                                        <p:cTn id="884" dur="1" fill="hold">
                                          <p:stCondLst>
                                            <p:cond delay="0"/>
                                          </p:stCondLst>
                                        </p:cTn>
                                        <p:tgtEl>
                                          <p:spTgt spid="164"/>
                                        </p:tgtEl>
                                        <p:attrNameLst>
                                          <p:attrName>style.visibility</p:attrName>
                                        </p:attrNameLst>
                                      </p:cBhvr>
                                      <p:to>
                                        <p:strVal val="visible"/>
                                      </p:to>
                                    </p:set>
                                    <p:animEffect transition="out" filter="fade">
                                      <p:cBhvr additive="base" accumulate="none">
                                        <p:cTn id="885" dur="262" fill="hold">
                                          <p:stCondLst>
                                            <p:cond delay="1835"/>
                                          </p:stCondLst>
                                        </p:cTn>
                                        <p:tgtEl>
                                          <p:spTgt spid="164"/>
                                        </p:tgtEl>
                                      </p:cBhvr>
                                    </p:animEffect>
                                    <p:animEffect transition="in" filter="fade">
                                      <p:cBhvr additive="base" accumulate="none">
                                        <p:cTn id="886" dur="262" fill="hold">
                                          <p:stCondLst>
                                            <p:cond delay="0"/>
                                          </p:stCondLst>
                                        </p:cTn>
                                        <p:tgtEl>
                                          <p:spTgt spid="164"/>
                                        </p:tgtEl>
                                      </p:cBhvr>
                                    </p:animEffect>
                                    <p:set>
                                      <p:cBhvr additive="base" accumulate="none">
                                        <p:cTn id="887" dur="1" fill="hold">
                                          <p:stCondLst>
                                            <p:cond delay="2096"/>
                                          </p:stCondLst>
                                        </p:cTn>
                                        <p:tgtEl>
                                          <p:spTgt spid="164"/>
                                        </p:tgtEl>
                                        <p:attrNameLst>
                                          <p:attrName>style.visibility</p:attrName>
                                        </p:attrNameLst>
                                      </p:cBhvr>
                                      <p:to>
                                        <p:strVal val="hidden"/>
                                      </p:to>
                                    </p:set>
                                    <p:set>
                                      <p:cBhvr additive="base" accumulate="none">
                                        <p:cTn id="888" dur="2412" fill="hold">
                                          <p:stCondLst>
                                            <p:cond delay="0"/>
                                          </p:stCondLst>
                                        </p:cTn>
                                        <p:tgtEl>
                                          <p:spTgt spid="164"/>
                                        </p:tgtEl>
                                        <p:attrNameLst>
                                          <p:attrName/>
                                        </p:attrNameLst>
                                      </p:cBhvr>
                                      <p:to>
                                        <p:strVal val=""/>
                                      </p:to>
                                    </p:set>
                                  </p:childTnLst>
                                </p:cTn>
                              </p:par>
                              <p:par>
                                <p:cTn id="889"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890" dur="3729" spd="-100000" fill="hold"/>
                                        <p:tgtEl>
                                          <p:spTgt spid="164"/>
                                        </p:tgtEl>
                                        <p:attrNameLst>
                                          <p:attrName>ppt_x</p:attrName>
                                          <p:attrName>ppt_y</p:attrName>
                                        </p:attrNameLst>
                                      </p:cBhvr>
                                      <p:rCtr x="8138" y="-1852"/>
                                    </p:animMotion>
                                  </p:childTnLst>
                                </p:cTn>
                              </p:par>
                              <p:par>
                                <p:cTn id="891" presetID="10" presetClass="entr" presetSubtype="0" repeatCount="indefinite" fill="hold" grpId="0" nodeType="withEffect">
                                  <p:stCondLst>
                                    <p:cond delay="0"/>
                                  </p:stCondLst>
                                  <p:childTnLst>
                                    <p:set>
                                      <p:cBhvr>
                                        <p:cTn id="892" dur="1" fill="hold">
                                          <p:stCondLst>
                                            <p:cond delay="0"/>
                                          </p:stCondLst>
                                        </p:cTn>
                                        <p:tgtEl>
                                          <p:spTgt spid="165"/>
                                        </p:tgtEl>
                                        <p:attrNameLst>
                                          <p:attrName>style.visibility</p:attrName>
                                        </p:attrNameLst>
                                      </p:cBhvr>
                                      <p:to>
                                        <p:strVal val="visible"/>
                                      </p:to>
                                    </p:set>
                                    <p:animEffect transition="out" filter="fade">
                                      <p:cBhvr additive="base" accumulate="none">
                                        <p:cTn id="893" dur="345" fill="hold">
                                          <p:stCondLst>
                                            <p:cond delay="2417"/>
                                          </p:stCondLst>
                                        </p:cTn>
                                        <p:tgtEl>
                                          <p:spTgt spid="165"/>
                                        </p:tgtEl>
                                      </p:cBhvr>
                                    </p:animEffect>
                                    <p:animEffect transition="in" filter="fade">
                                      <p:cBhvr additive="base" accumulate="none">
                                        <p:cTn id="894" dur="345" fill="hold">
                                          <p:stCondLst>
                                            <p:cond delay="0"/>
                                          </p:stCondLst>
                                        </p:cTn>
                                        <p:tgtEl>
                                          <p:spTgt spid="165"/>
                                        </p:tgtEl>
                                      </p:cBhvr>
                                    </p:animEffect>
                                    <p:set>
                                      <p:cBhvr additive="base" accumulate="none">
                                        <p:cTn id="895" dur="1" fill="hold">
                                          <p:stCondLst>
                                            <p:cond delay="2761"/>
                                          </p:stCondLst>
                                        </p:cTn>
                                        <p:tgtEl>
                                          <p:spTgt spid="165"/>
                                        </p:tgtEl>
                                        <p:attrNameLst>
                                          <p:attrName>style.visibility</p:attrName>
                                        </p:attrNameLst>
                                      </p:cBhvr>
                                      <p:to>
                                        <p:strVal val="hidden"/>
                                      </p:to>
                                    </p:set>
                                    <p:set>
                                      <p:cBhvr additive="base" accumulate="none">
                                        <p:cTn id="896" dur="3177" fill="hold">
                                          <p:stCondLst>
                                            <p:cond delay="0"/>
                                          </p:stCondLst>
                                        </p:cTn>
                                        <p:tgtEl>
                                          <p:spTgt spid="165"/>
                                        </p:tgtEl>
                                        <p:attrNameLst>
                                          <p:attrName/>
                                        </p:attrNameLst>
                                      </p:cBhvr>
                                      <p:to>
                                        <p:strVal val=""/>
                                      </p:to>
                                    </p:set>
                                  </p:childTnLst>
                                </p:cTn>
                              </p:par>
                              <p:par>
                                <p:cTn id="897" presetID="0" presetClass="path" presetSubtype="0" repeatCount="indefinite" fill="hold" grpId="1" nodeType="withEffect">
                                  <p:stCondLst>
                                    <p:cond delay="0"/>
                                  </p:stCondLst>
                                  <p:childTnLst>
                                    <p:animMotion origin="layout" path="M -2.08333E-6 4.81481E-6 C 0.03321 -0.23588 0.0431 -0.23704 0.13763 -0.34769 " pathEditMode="relative" rAng="0" ptsTypes="AA">
                                      <p:cBhvr>
                                        <p:cTn id="898" dur="3510" spd="-100000" fill="hold"/>
                                        <p:tgtEl>
                                          <p:spTgt spid="165"/>
                                        </p:tgtEl>
                                        <p:attrNameLst>
                                          <p:attrName>ppt_x</p:attrName>
                                          <p:attrName>ppt_y</p:attrName>
                                        </p:attrNameLst>
                                      </p:cBhvr>
                                      <p:rCtr x="6875" y="-17384"/>
                                    </p:animMotion>
                                  </p:childTnLst>
                                </p:cTn>
                              </p:par>
                              <p:par>
                                <p:cTn id="899" presetID="10" presetClass="entr" presetSubtype="0" repeatCount="indefinite" fill="hold" grpId="0" nodeType="withEffect">
                                  <p:stCondLst>
                                    <p:cond delay="0"/>
                                  </p:stCondLst>
                                  <p:childTnLst>
                                    <p:set>
                                      <p:cBhvr>
                                        <p:cTn id="900" dur="1" fill="hold">
                                          <p:stCondLst>
                                            <p:cond delay="0"/>
                                          </p:stCondLst>
                                        </p:cTn>
                                        <p:tgtEl>
                                          <p:spTgt spid="166"/>
                                        </p:tgtEl>
                                        <p:attrNameLst>
                                          <p:attrName>style.visibility</p:attrName>
                                        </p:attrNameLst>
                                      </p:cBhvr>
                                      <p:to>
                                        <p:strVal val="visible"/>
                                      </p:to>
                                    </p:set>
                                    <p:animEffect transition="out" filter="fade">
                                      <p:cBhvr additive="base" accumulate="none">
                                        <p:cTn id="901" dur="419" fill="hold">
                                          <p:stCondLst>
                                            <p:cond delay="2934"/>
                                          </p:stCondLst>
                                        </p:cTn>
                                        <p:tgtEl>
                                          <p:spTgt spid="166"/>
                                        </p:tgtEl>
                                      </p:cBhvr>
                                    </p:animEffect>
                                    <p:animEffect transition="in" filter="fade">
                                      <p:cBhvr additive="base" accumulate="none">
                                        <p:cTn id="902" dur="419" fill="hold">
                                          <p:stCondLst>
                                            <p:cond delay="0"/>
                                          </p:stCondLst>
                                        </p:cTn>
                                        <p:tgtEl>
                                          <p:spTgt spid="166"/>
                                        </p:tgtEl>
                                      </p:cBhvr>
                                    </p:animEffect>
                                    <p:set>
                                      <p:cBhvr additive="base" accumulate="none">
                                        <p:cTn id="903" dur="1" fill="hold">
                                          <p:stCondLst>
                                            <p:cond delay="3351"/>
                                          </p:stCondLst>
                                        </p:cTn>
                                        <p:tgtEl>
                                          <p:spTgt spid="166"/>
                                        </p:tgtEl>
                                        <p:attrNameLst>
                                          <p:attrName>style.visibility</p:attrName>
                                        </p:attrNameLst>
                                      </p:cBhvr>
                                      <p:to>
                                        <p:strVal val="hidden"/>
                                      </p:to>
                                    </p:set>
                                    <p:set>
                                      <p:cBhvr additive="base" accumulate="none">
                                        <p:cTn id="904" dur="3856" fill="hold">
                                          <p:stCondLst>
                                            <p:cond delay="0"/>
                                          </p:stCondLst>
                                        </p:cTn>
                                        <p:tgtEl>
                                          <p:spTgt spid="166"/>
                                        </p:tgtEl>
                                        <p:attrNameLst>
                                          <p:attrName/>
                                        </p:attrNameLst>
                                      </p:cBhvr>
                                      <p:to>
                                        <p:strVal val=""/>
                                      </p:to>
                                    </p:set>
                                  </p:childTnLst>
                                </p:cTn>
                              </p:par>
                              <p:par>
                                <p:cTn id="905" presetID="0" presetClass="path" presetSubtype="0" repeatCount="indefinite" fill="hold" grpId="1" nodeType="withEffect">
                                  <p:stCondLst>
                                    <p:cond delay="0"/>
                                  </p:stCondLst>
                                  <p:childTnLst>
                                    <p:animMotion origin="layout" path="M 0.00013 -4.44444E-6 C 0.07331 0.08403 0.17201 -0.15393 0.23334 -0.00509 " pathEditMode="relative" rAng="7320000" ptsTypes="AA">
                                      <p:cBhvr>
                                        <p:cTn id="906" dur="2662" spd="-100000" fill="hold"/>
                                        <p:tgtEl>
                                          <p:spTgt spid="166"/>
                                        </p:tgtEl>
                                        <p:attrNameLst>
                                          <p:attrName>ppt_x</p:attrName>
                                          <p:attrName>ppt_y</p:attrName>
                                        </p:attrNameLst>
                                      </p:cBhvr>
                                      <p:rCtr x="11823" y="-694"/>
                                    </p:animMotion>
                                  </p:childTnLst>
                                </p:cTn>
                              </p:par>
                              <p:par>
                                <p:cTn id="907" presetID="10" presetClass="entr" presetSubtype="0" repeatCount="indefinite" fill="hold" grpId="0" nodeType="withEffect">
                                  <p:stCondLst>
                                    <p:cond delay="0"/>
                                  </p:stCondLst>
                                  <p:childTnLst>
                                    <p:set>
                                      <p:cBhvr>
                                        <p:cTn id="908" dur="1" fill="hold">
                                          <p:stCondLst>
                                            <p:cond delay="0"/>
                                          </p:stCondLst>
                                        </p:cTn>
                                        <p:tgtEl>
                                          <p:spTgt spid="167"/>
                                        </p:tgtEl>
                                        <p:attrNameLst>
                                          <p:attrName>style.visibility</p:attrName>
                                        </p:attrNameLst>
                                      </p:cBhvr>
                                      <p:to>
                                        <p:strVal val="visible"/>
                                      </p:to>
                                    </p:set>
                                    <p:animEffect transition="out" filter="fade">
                                      <p:cBhvr additive="base" accumulate="none">
                                        <p:cTn id="909" dur="335" fill="hold">
                                          <p:stCondLst>
                                            <p:cond delay="2348"/>
                                          </p:stCondLst>
                                        </p:cTn>
                                        <p:tgtEl>
                                          <p:spTgt spid="167"/>
                                        </p:tgtEl>
                                      </p:cBhvr>
                                    </p:animEffect>
                                    <p:animEffect transition="in" filter="fade">
                                      <p:cBhvr additive="base" accumulate="none">
                                        <p:cTn id="910" dur="335" fill="hold">
                                          <p:stCondLst>
                                            <p:cond delay="0"/>
                                          </p:stCondLst>
                                        </p:cTn>
                                        <p:tgtEl>
                                          <p:spTgt spid="167"/>
                                        </p:tgtEl>
                                      </p:cBhvr>
                                    </p:animEffect>
                                    <p:set>
                                      <p:cBhvr additive="base" accumulate="none">
                                        <p:cTn id="911" dur="1" fill="hold">
                                          <p:stCondLst>
                                            <p:cond delay="2682"/>
                                          </p:stCondLst>
                                        </p:cTn>
                                        <p:tgtEl>
                                          <p:spTgt spid="167"/>
                                        </p:tgtEl>
                                        <p:attrNameLst>
                                          <p:attrName>style.visibility</p:attrName>
                                        </p:attrNameLst>
                                      </p:cBhvr>
                                      <p:to>
                                        <p:strVal val="hidden"/>
                                      </p:to>
                                    </p:set>
                                    <p:set>
                                      <p:cBhvr additive="base" accumulate="none">
                                        <p:cTn id="912" dur="3086" fill="hold">
                                          <p:stCondLst>
                                            <p:cond delay="0"/>
                                          </p:stCondLst>
                                        </p:cTn>
                                        <p:tgtEl>
                                          <p:spTgt spid="167"/>
                                        </p:tgtEl>
                                        <p:attrNameLst>
                                          <p:attrName/>
                                        </p:attrNameLst>
                                      </p:cBhvr>
                                      <p:to>
                                        <p:strVal val=""/>
                                      </p:to>
                                    </p:set>
                                  </p:childTnLst>
                                </p:cTn>
                              </p:par>
                              <p:par>
                                <p:cTn id="913" presetID="0" presetClass="path" presetSubtype="0" repeatCount="indefinite" fill="hold" grpId="1" nodeType="withEffect">
                                  <p:stCondLst>
                                    <p:cond delay="0"/>
                                  </p:stCondLst>
                                  <p:childTnLst>
                                    <p:animMotion origin="layout" path="M -1.25E-6 -0.00023 C 0.11016 -0.09722 0.10912 -0.21551 0.13763 -0.38565 " pathEditMode="relative" rAng="0" ptsTypes="AA">
                                      <p:cBhvr>
                                        <p:cTn id="914" dur="2161" spd="-100000" fill="hold"/>
                                        <p:tgtEl>
                                          <p:spTgt spid="167"/>
                                        </p:tgtEl>
                                        <p:attrNameLst>
                                          <p:attrName>ppt_x</p:attrName>
                                          <p:attrName>ppt_y</p:attrName>
                                        </p:attrNameLst>
                                      </p:cBhvr>
                                      <p:rCtr x="6875" y="-19259"/>
                                    </p:animMotion>
                                  </p:childTnLst>
                                </p:cTn>
                              </p:par>
                              <p:par>
                                <p:cTn id="915" presetID="10" presetClass="entr" presetSubtype="0" repeatCount="indefinite" fill="hold" grpId="0" nodeType="withEffect">
                                  <p:stCondLst>
                                    <p:cond delay="0"/>
                                  </p:stCondLst>
                                  <p:childTnLst>
                                    <p:set>
                                      <p:cBhvr>
                                        <p:cTn id="916" dur="1" fill="hold">
                                          <p:stCondLst>
                                            <p:cond delay="0"/>
                                          </p:stCondLst>
                                        </p:cTn>
                                        <p:tgtEl>
                                          <p:spTgt spid="107"/>
                                        </p:tgtEl>
                                        <p:attrNameLst>
                                          <p:attrName>style.visibility</p:attrName>
                                        </p:attrNameLst>
                                      </p:cBhvr>
                                      <p:to>
                                        <p:strVal val="visible"/>
                                      </p:to>
                                    </p:set>
                                    <p:animEffect transition="out" filter="fade">
                                      <p:cBhvr additive="base" accumulate="none">
                                        <p:cTn id="917" dur="355" fill="hold">
                                          <p:stCondLst>
                                            <p:cond delay="2487"/>
                                          </p:stCondLst>
                                        </p:cTn>
                                        <p:tgtEl>
                                          <p:spTgt spid="107"/>
                                        </p:tgtEl>
                                      </p:cBhvr>
                                    </p:animEffect>
                                    <p:animEffect transition="in" filter="fade">
                                      <p:cBhvr additive="base" accumulate="none">
                                        <p:cTn id="918" dur="355" fill="hold">
                                          <p:stCondLst>
                                            <p:cond delay="0"/>
                                          </p:stCondLst>
                                        </p:cTn>
                                        <p:tgtEl>
                                          <p:spTgt spid="107"/>
                                        </p:tgtEl>
                                      </p:cBhvr>
                                    </p:animEffect>
                                    <p:set>
                                      <p:cBhvr additive="base" accumulate="none">
                                        <p:cTn id="919" dur="1" fill="hold">
                                          <p:stCondLst>
                                            <p:cond delay="2841"/>
                                          </p:stCondLst>
                                        </p:cTn>
                                        <p:tgtEl>
                                          <p:spTgt spid="107"/>
                                        </p:tgtEl>
                                        <p:attrNameLst>
                                          <p:attrName>style.visibility</p:attrName>
                                        </p:attrNameLst>
                                      </p:cBhvr>
                                      <p:to>
                                        <p:strVal val="hidden"/>
                                      </p:to>
                                    </p:set>
                                    <p:set>
                                      <p:cBhvr additive="base" accumulate="none">
                                        <p:cTn id="920" dur="3269" fill="hold">
                                          <p:stCondLst>
                                            <p:cond delay="0"/>
                                          </p:stCondLst>
                                        </p:cTn>
                                        <p:tgtEl>
                                          <p:spTgt spid="107"/>
                                        </p:tgtEl>
                                        <p:attrNameLst>
                                          <p:attrName/>
                                        </p:attrNameLst>
                                      </p:cBhvr>
                                      <p:to>
                                        <p:strVal val=""/>
                                      </p:to>
                                    </p:set>
                                  </p:childTnLst>
                                </p:cTn>
                              </p:par>
                              <p:par>
                                <p:cTn id="921" presetID="0" presetClass="path" presetSubtype="0" repeatCount="indefinite" fill="hold" grpId="1" nodeType="withEffect">
                                  <p:stCondLst>
                                    <p:cond delay="0"/>
                                  </p:stCondLst>
                                  <p:childTnLst>
                                    <p:animMotion origin="layout" path="M -1.25E-6 2.59259E-6 C 0.07123 -0.04398 0.06237 -0.16273 0.09011 -0.27847 " pathEditMode="relative" rAng="0" ptsTypes="AA">
                                      <p:cBhvr>
                                        <p:cTn id="922" dur="2820" spd="-100000" fill="hold"/>
                                        <p:tgtEl>
                                          <p:spTgt spid="107"/>
                                        </p:tgtEl>
                                        <p:attrNameLst>
                                          <p:attrName>ppt_x</p:attrName>
                                          <p:attrName>ppt_y</p:attrName>
                                        </p:attrNameLst>
                                      </p:cBhvr>
                                      <p:rCtr x="4505" y="-13912"/>
                                    </p:animMotion>
                                  </p:childTnLst>
                                </p:cTn>
                              </p:par>
                              <p:par>
                                <p:cTn id="923" presetID="10" presetClass="entr" presetSubtype="0" repeatCount="indefinite" fill="hold" grpId="0" nodeType="withEffect">
                                  <p:stCondLst>
                                    <p:cond delay="0"/>
                                  </p:stCondLst>
                                  <p:childTnLst>
                                    <p:set>
                                      <p:cBhvr>
                                        <p:cTn id="924" dur="1" fill="hold">
                                          <p:stCondLst>
                                            <p:cond delay="0"/>
                                          </p:stCondLst>
                                        </p:cTn>
                                        <p:tgtEl>
                                          <p:spTgt spid="168"/>
                                        </p:tgtEl>
                                        <p:attrNameLst>
                                          <p:attrName>style.visibility</p:attrName>
                                        </p:attrNameLst>
                                      </p:cBhvr>
                                      <p:to>
                                        <p:strVal val="visible"/>
                                      </p:to>
                                    </p:set>
                                    <p:animEffect transition="out" filter="fade">
                                      <p:cBhvr additive="base" accumulate="none">
                                        <p:cTn id="925" dur="426" fill="hold">
                                          <p:stCondLst>
                                            <p:cond delay="2983"/>
                                          </p:stCondLst>
                                        </p:cTn>
                                        <p:tgtEl>
                                          <p:spTgt spid="168"/>
                                        </p:tgtEl>
                                      </p:cBhvr>
                                    </p:animEffect>
                                    <p:animEffect transition="in" filter="fade">
                                      <p:cBhvr additive="base" accumulate="none">
                                        <p:cTn id="926" dur="426" fill="hold">
                                          <p:stCondLst>
                                            <p:cond delay="0"/>
                                          </p:stCondLst>
                                        </p:cTn>
                                        <p:tgtEl>
                                          <p:spTgt spid="168"/>
                                        </p:tgtEl>
                                      </p:cBhvr>
                                    </p:animEffect>
                                    <p:set>
                                      <p:cBhvr additive="base" accumulate="none">
                                        <p:cTn id="927" dur="1" fill="hold">
                                          <p:stCondLst>
                                            <p:cond delay="3408"/>
                                          </p:stCondLst>
                                        </p:cTn>
                                        <p:tgtEl>
                                          <p:spTgt spid="168"/>
                                        </p:tgtEl>
                                        <p:attrNameLst>
                                          <p:attrName>style.visibility</p:attrName>
                                        </p:attrNameLst>
                                      </p:cBhvr>
                                      <p:to>
                                        <p:strVal val="hidden"/>
                                      </p:to>
                                    </p:set>
                                    <p:set>
                                      <p:cBhvr additive="base" accumulate="none">
                                        <p:cTn id="928" dur="3921" fill="hold">
                                          <p:stCondLst>
                                            <p:cond delay="0"/>
                                          </p:stCondLst>
                                        </p:cTn>
                                        <p:tgtEl>
                                          <p:spTgt spid="168"/>
                                        </p:tgtEl>
                                        <p:attrNameLst>
                                          <p:attrName/>
                                        </p:attrNameLst>
                                      </p:cBhvr>
                                      <p:to>
                                        <p:strVal val=""/>
                                      </p:to>
                                    </p:set>
                                  </p:childTnLst>
                                </p:cTn>
                              </p:par>
                              <p:par>
                                <p:cTn id="929" presetID="0" presetClass="path" presetSubtype="0" repeatCount="indefinite" fill="hold" grpId="1" nodeType="withEffect">
                                  <p:stCondLst>
                                    <p:cond delay="0"/>
                                  </p:stCondLst>
                                  <p:childTnLst>
                                    <p:animMotion origin="layout" path="M 0.00013 -0.00023 C 0.09427 -0.05995 0.08112 0.02385 0.16497 -0.04027 " pathEditMode="relative" rAng="1800000" ptsTypes="AA">
                                      <p:cBhvr>
                                        <p:cTn id="930" dur="2229" spd="-100000" fill="hold"/>
                                        <p:tgtEl>
                                          <p:spTgt spid="168"/>
                                        </p:tgtEl>
                                        <p:attrNameLst>
                                          <p:attrName>ppt_x</p:attrName>
                                          <p:attrName>ppt_y</p:attrName>
                                        </p:attrNameLst>
                                      </p:cBhvr>
                                      <p:rCtr x="8242" y="-2014"/>
                                    </p:animMotion>
                                  </p:childTnLst>
                                </p:cTn>
                              </p:par>
                              <p:par>
                                <p:cTn id="931" presetID="10" presetClass="entr" presetSubtype="0" repeatCount="indefinite" fill="hold" grpId="0" nodeType="withEffect">
                                  <p:stCondLst>
                                    <p:cond delay="0"/>
                                  </p:stCondLst>
                                  <p:childTnLst>
                                    <p:set>
                                      <p:cBhvr>
                                        <p:cTn id="932" dur="1" fill="hold">
                                          <p:stCondLst>
                                            <p:cond delay="0"/>
                                          </p:stCondLst>
                                        </p:cTn>
                                        <p:tgtEl>
                                          <p:spTgt spid="169"/>
                                        </p:tgtEl>
                                        <p:attrNameLst>
                                          <p:attrName>style.visibility</p:attrName>
                                        </p:attrNameLst>
                                      </p:cBhvr>
                                      <p:to>
                                        <p:strVal val="visible"/>
                                      </p:to>
                                    </p:set>
                                    <p:animEffect transition="out" filter="fade">
                                      <p:cBhvr additive="base" accumulate="none">
                                        <p:cTn id="933" dur="418" fill="hold">
                                          <p:stCondLst>
                                            <p:cond delay="2927"/>
                                          </p:stCondLst>
                                        </p:cTn>
                                        <p:tgtEl>
                                          <p:spTgt spid="169"/>
                                        </p:tgtEl>
                                      </p:cBhvr>
                                    </p:animEffect>
                                    <p:animEffect transition="in" filter="fade">
                                      <p:cBhvr additive="base" accumulate="none">
                                        <p:cTn id="934" dur="418" fill="hold">
                                          <p:stCondLst>
                                            <p:cond delay="0"/>
                                          </p:stCondLst>
                                        </p:cTn>
                                        <p:tgtEl>
                                          <p:spTgt spid="169"/>
                                        </p:tgtEl>
                                      </p:cBhvr>
                                    </p:animEffect>
                                    <p:set>
                                      <p:cBhvr additive="base" accumulate="none">
                                        <p:cTn id="935" dur="1" fill="hold">
                                          <p:stCondLst>
                                            <p:cond delay="3343"/>
                                          </p:stCondLst>
                                        </p:cTn>
                                        <p:tgtEl>
                                          <p:spTgt spid="169"/>
                                        </p:tgtEl>
                                        <p:attrNameLst>
                                          <p:attrName>style.visibility</p:attrName>
                                        </p:attrNameLst>
                                      </p:cBhvr>
                                      <p:to>
                                        <p:strVal val="hidden"/>
                                      </p:to>
                                    </p:set>
                                    <p:set>
                                      <p:cBhvr additive="base" accumulate="none">
                                        <p:cTn id="936" dur="3847" fill="hold">
                                          <p:stCondLst>
                                            <p:cond delay="0"/>
                                          </p:stCondLst>
                                        </p:cTn>
                                        <p:tgtEl>
                                          <p:spTgt spid="169"/>
                                        </p:tgtEl>
                                        <p:attrNameLst>
                                          <p:attrName/>
                                        </p:attrNameLst>
                                      </p:cBhvr>
                                      <p:to>
                                        <p:strVal val=""/>
                                      </p:to>
                                    </p:set>
                                  </p:childTnLst>
                                </p:cTn>
                              </p:par>
                              <p:par>
                                <p:cTn id="937" presetID="0" presetClass="path" presetSubtype="0" repeatCount="indefinite" fill="hold" grpId="1" nodeType="withEffect">
                                  <p:stCondLst>
                                    <p:cond delay="0"/>
                                  </p:stCondLst>
                                  <p:childTnLst>
                                    <p:animMotion origin="layout" path="M 4.16667E-6 4.81481E-6 C -0.01133 -0.10579 -0.06198 -0.1845 -0.00769 -0.31459 " pathEditMode="relative" rAng="0" ptsTypes="AA">
                                      <p:cBhvr>
                                        <p:cTn id="938" dur="3240" spd="-100000" fill="hold"/>
                                        <p:tgtEl>
                                          <p:spTgt spid="169"/>
                                        </p:tgtEl>
                                        <p:attrNameLst>
                                          <p:attrName>ppt_x</p:attrName>
                                          <p:attrName>ppt_y</p:attrName>
                                        </p:attrNameLst>
                                      </p:cBhvr>
                                      <p:rCtr x="-1628" y="-15741"/>
                                    </p:animMotion>
                                  </p:childTnLst>
                                </p:cTn>
                              </p:par>
                              <p:par>
                                <p:cTn id="939" presetID="10" presetClass="entr" presetSubtype="0" repeatCount="indefinite" fill="hold" grpId="0" nodeType="withEffect">
                                  <p:stCondLst>
                                    <p:cond delay="0"/>
                                  </p:stCondLst>
                                  <p:childTnLst>
                                    <p:set>
                                      <p:cBhvr>
                                        <p:cTn id="940" dur="1" fill="hold">
                                          <p:stCondLst>
                                            <p:cond delay="0"/>
                                          </p:stCondLst>
                                        </p:cTn>
                                        <p:tgtEl>
                                          <p:spTgt spid="170"/>
                                        </p:tgtEl>
                                        <p:attrNameLst>
                                          <p:attrName>style.visibility</p:attrName>
                                        </p:attrNameLst>
                                      </p:cBhvr>
                                      <p:to>
                                        <p:strVal val="visible"/>
                                      </p:to>
                                    </p:set>
                                    <p:animEffect transition="out" filter="fade">
                                      <p:cBhvr additive="base" accumulate="none">
                                        <p:cTn id="941" dur="293" fill="hold">
                                          <p:stCondLst>
                                            <p:cond delay="2051"/>
                                          </p:stCondLst>
                                        </p:cTn>
                                        <p:tgtEl>
                                          <p:spTgt spid="170"/>
                                        </p:tgtEl>
                                      </p:cBhvr>
                                    </p:animEffect>
                                    <p:animEffect transition="in" filter="fade">
                                      <p:cBhvr additive="base" accumulate="none">
                                        <p:cTn id="942" dur="293" fill="hold">
                                          <p:stCondLst>
                                            <p:cond delay="0"/>
                                          </p:stCondLst>
                                        </p:cTn>
                                        <p:tgtEl>
                                          <p:spTgt spid="170"/>
                                        </p:tgtEl>
                                      </p:cBhvr>
                                    </p:animEffect>
                                    <p:set>
                                      <p:cBhvr additive="base" accumulate="none">
                                        <p:cTn id="943" dur="1" fill="hold">
                                          <p:stCondLst>
                                            <p:cond delay="2343"/>
                                          </p:stCondLst>
                                        </p:cTn>
                                        <p:tgtEl>
                                          <p:spTgt spid="170"/>
                                        </p:tgtEl>
                                        <p:attrNameLst>
                                          <p:attrName>style.visibility</p:attrName>
                                        </p:attrNameLst>
                                      </p:cBhvr>
                                      <p:to>
                                        <p:strVal val="hidden"/>
                                      </p:to>
                                    </p:set>
                                    <p:set>
                                      <p:cBhvr additive="base" accumulate="none">
                                        <p:cTn id="944" dur="2695" fill="hold">
                                          <p:stCondLst>
                                            <p:cond delay="0"/>
                                          </p:stCondLst>
                                        </p:cTn>
                                        <p:tgtEl>
                                          <p:spTgt spid="170"/>
                                        </p:tgtEl>
                                        <p:attrNameLst>
                                          <p:attrName/>
                                        </p:attrNameLst>
                                      </p:cBhvr>
                                      <p:to>
                                        <p:strVal val=""/>
                                      </p:to>
                                    </p:set>
                                  </p:childTnLst>
                                </p:cTn>
                              </p:par>
                              <p:par>
                                <p:cTn id="945" presetID="0" presetClass="path" presetSubtype="0" repeatCount="indefinite" fill="hold" grpId="1" nodeType="withEffect">
                                  <p:stCondLst>
                                    <p:cond delay="0"/>
                                  </p:stCondLst>
                                  <p:childTnLst>
                                    <p:animMotion origin="layout" path="M 4.16667E-7 -1.11111E-6 C 0.00378 -0.22477 0.15404 -0.14305 0.13372 -0.2912 " pathEditMode="relative" rAng="0" ptsTypes="AA">
                                      <p:cBhvr>
                                        <p:cTn id="946" dur="2298" spd="-100000" fill="hold"/>
                                        <p:tgtEl>
                                          <p:spTgt spid="170"/>
                                        </p:tgtEl>
                                        <p:attrNameLst>
                                          <p:attrName>ppt_x</p:attrName>
                                          <p:attrName>ppt_y</p:attrName>
                                        </p:attrNameLst>
                                      </p:cBhvr>
                                      <p:rCtr x="6771" y="-14560"/>
                                    </p:animMotion>
                                  </p:childTnLst>
                                </p:cTn>
                              </p:par>
                              <p:par>
                                <p:cTn id="947" presetID="10" presetClass="entr" presetSubtype="0" repeatCount="indefinite" fill="hold" grpId="0" nodeType="withEffect">
                                  <p:stCondLst>
                                    <p:cond delay="0"/>
                                  </p:stCondLst>
                                  <p:childTnLst>
                                    <p:set>
                                      <p:cBhvr>
                                        <p:cTn id="948" dur="1" fill="hold">
                                          <p:stCondLst>
                                            <p:cond delay="0"/>
                                          </p:stCondLst>
                                        </p:cTn>
                                        <p:tgtEl>
                                          <p:spTgt spid="171"/>
                                        </p:tgtEl>
                                        <p:attrNameLst>
                                          <p:attrName>style.visibility</p:attrName>
                                        </p:attrNameLst>
                                      </p:cBhvr>
                                      <p:to>
                                        <p:strVal val="visible"/>
                                      </p:to>
                                    </p:set>
                                    <p:animEffect transition="out" filter="fade">
                                      <p:cBhvr additive="base" accumulate="none">
                                        <p:cTn id="949" dur="322" fill="hold">
                                          <p:stCondLst>
                                            <p:cond delay="2252"/>
                                          </p:stCondLst>
                                        </p:cTn>
                                        <p:tgtEl>
                                          <p:spTgt spid="171"/>
                                        </p:tgtEl>
                                      </p:cBhvr>
                                    </p:animEffect>
                                    <p:animEffect transition="in" filter="fade">
                                      <p:cBhvr additive="base" accumulate="none">
                                        <p:cTn id="950" dur="322" fill="hold">
                                          <p:stCondLst>
                                            <p:cond delay="0"/>
                                          </p:stCondLst>
                                        </p:cTn>
                                        <p:tgtEl>
                                          <p:spTgt spid="171"/>
                                        </p:tgtEl>
                                      </p:cBhvr>
                                    </p:animEffect>
                                    <p:set>
                                      <p:cBhvr additive="base" accumulate="none">
                                        <p:cTn id="951" dur="1" fill="hold">
                                          <p:stCondLst>
                                            <p:cond delay="2573"/>
                                          </p:stCondLst>
                                        </p:cTn>
                                        <p:tgtEl>
                                          <p:spTgt spid="171"/>
                                        </p:tgtEl>
                                        <p:attrNameLst>
                                          <p:attrName>style.visibility</p:attrName>
                                        </p:attrNameLst>
                                      </p:cBhvr>
                                      <p:to>
                                        <p:strVal val="hidden"/>
                                      </p:to>
                                    </p:set>
                                    <p:set>
                                      <p:cBhvr additive="base" accumulate="none">
                                        <p:cTn id="952" dur="2960" fill="hold">
                                          <p:stCondLst>
                                            <p:cond delay="0"/>
                                          </p:stCondLst>
                                        </p:cTn>
                                        <p:tgtEl>
                                          <p:spTgt spid="171"/>
                                        </p:tgtEl>
                                        <p:attrNameLst>
                                          <p:attrName/>
                                        </p:attrNameLst>
                                      </p:cBhvr>
                                      <p:to>
                                        <p:strVal val=""/>
                                      </p:to>
                                    </p:set>
                                  </p:childTnLst>
                                </p:cTn>
                              </p:par>
                              <p:par>
                                <p:cTn id="953" presetID="0" presetClass="path" presetSubtype="0" repeatCount="indefinite" fill="hold" grpId="1" nodeType="withEffect">
                                  <p:stCondLst>
                                    <p:cond delay="0"/>
                                  </p:stCondLst>
                                  <p:childTnLst>
                                    <p:animMotion origin="layout" path="M 1.25E-6 2.59259E-6 C -0.04011 -0.14375 -0.07305 -0.07477 -0.10899 -0.21713 " pathEditMode="relative" rAng="0" ptsTypes="AA">
                                      <p:cBhvr>
                                        <p:cTn id="954" dur="2439" spd="-100000" fill="hold"/>
                                        <p:tgtEl>
                                          <p:spTgt spid="171"/>
                                        </p:tgtEl>
                                        <p:attrNameLst>
                                          <p:attrName>ppt_x</p:attrName>
                                          <p:attrName>ppt_y</p:attrName>
                                        </p:attrNameLst>
                                      </p:cBhvr>
                                      <p:rCtr x="-5456" y="-10856"/>
                                    </p:animMotion>
                                  </p:childTnLst>
                                </p:cTn>
                              </p:par>
                              <p:par>
                                <p:cTn id="955" presetID="10" presetClass="entr" presetSubtype="0" repeatCount="indefinite" fill="hold" grpId="0" nodeType="withEffect">
                                  <p:stCondLst>
                                    <p:cond delay="0"/>
                                  </p:stCondLst>
                                  <p:childTnLst>
                                    <p:set>
                                      <p:cBhvr>
                                        <p:cTn id="956" dur="1" fill="hold">
                                          <p:stCondLst>
                                            <p:cond delay="0"/>
                                          </p:stCondLst>
                                        </p:cTn>
                                        <p:tgtEl>
                                          <p:spTgt spid="172"/>
                                        </p:tgtEl>
                                        <p:attrNameLst>
                                          <p:attrName>style.visibility</p:attrName>
                                        </p:attrNameLst>
                                      </p:cBhvr>
                                      <p:to>
                                        <p:strVal val="visible"/>
                                      </p:to>
                                    </p:set>
                                    <p:animEffect transition="out" filter="fade">
                                      <p:cBhvr additive="base" accumulate="none">
                                        <p:cTn id="957" dur="433" fill="hold">
                                          <p:stCondLst>
                                            <p:cond delay="3034"/>
                                          </p:stCondLst>
                                        </p:cTn>
                                        <p:tgtEl>
                                          <p:spTgt spid="172"/>
                                        </p:tgtEl>
                                      </p:cBhvr>
                                    </p:animEffect>
                                    <p:animEffect transition="in" filter="fade">
                                      <p:cBhvr additive="base" accumulate="none">
                                        <p:cTn id="958" dur="433" fill="hold">
                                          <p:stCondLst>
                                            <p:cond delay="0"/>
                                          </p:stCondLst>
                                        </p:cTn>
                                        <p:tgtEl>
                                          <p:spTgt spid="172"/>
                                        </p:tgtEl>
                                      </p:cBhvr>
                                    </p:animEffect>
                                    <p:set>
                                      <p:cBhvr additive="base" accumulate="none">
                                        <p:cTn id="959" dur="1" fill="hold">
                                          <p:stCondLst>
                                            <p:cond delay="3466"/>
                                          </p:stCondLst>
                                        </p:cTn>
                                        <p:tgtEl>
                                          <p:spTgt spid="172"/>
                                        </p:tgtEl>
                                        <p:attrNameLst>
                                          <p:attrName>style.visibility</p:attrName>
                                        </p:attrNameLst>
                                      </p:cBhvr>
                                      <p:to>
                                        <p:strVal val="hidden"/>
                                      </p:to>
                                    </p:set>
                                    <p:set>
                                      <p:cBhvr additive="base" accumulate="none">
                                        <p:cTn id="960" dur="3987" fill="hold">
                                          <p:stCondLst>
                                            <p:cond delay="0"/>
                                          </p:stCondLst>
                                        </p:cTn>
                                        <p:tgtEl>
                                          <p:spTgt spid="172"/>
                                        </p:tgtEl>
                                        <p:attrNameLst>
                                          <p:attrName/>
                                        </p:attrNameLst>
                                      </p:cBhvr>
                                      <p:to>
                                        <p:strVal val=""/>
                                      </p:to>
                                    </p:set>
                                  </p:childTnLst>
                                </p:cTn>
                              </p:par>
                              <p:par>
                                <p:cTn id="961" presetID="0" presetClass="path" presetSubtype="0" repeatCount="indefinite" fill="hold" grpId="1" nodeType="withEffect">
                                  <p:stCondLst>
                                    <p:cond delay="0"/>
                                  </p:stCondLst>
                                  <p:childTnLst>
                                    <p:animMotion origin="layout" path="M 0.00013 -1.11111E-6 C -0.04062 -0.14421 0.01771 -0.1956 -0.00286 -0.34421 " pathEditMode="relative" rAng="0" ptsTypes="AA">
                                      <p:cBhvr>
                                        <p:cTn id="962" dur="2261" spd="-100000" fill="hold"/>
                                        <p:tgtEl>
                                          <p:spTgt spid="172"/>
                                        </p:tgtEl>
                                        <p:attrNameLst>
                                          <p:attrName>ppt_x</p:attrName>
                                          <p:attrName>ppt_y</p:attrName>
                                        </p:attrNameLst>
                                      </p:cBhvr>
                                      <p:rCtr x="-677" y="-17222"/>
                                    </p:animMotion>
                                  </p:childTnLst>
                                </p:cTn>
                              </p:par>
                              <p:par>
                                <p:cTn id="963" presetID="10" presetClass="entr" presetSubtype="0" repeatCount="indefinite" fill="hold" grpId="0" nodeType="withEffect">
                                  <p:stCondLst>
                                    <p:cond delay="0"/>
                                  </p:stCondLst>
                                  <p:childTnLst>
                                    <p:set>
                                      <p:cBhvr>
                                        <p:cTn id="964" dur="1" fill="hold">
                                          <p:stCondLst>
                                            <p:cond delay="0"/>
                                          </p:stCondLst>
                                        </p:cTn>
                                        <p:tgtEl>
                                          <p:spTgt spid="173"/>
                                        </p:tgtEl>
                                        <p:attrNameLst>
                                          <p:attrName>style.visibility</p:attrName>
                                        </p:attrNameLst>
                                      </p:cBhvr>
                                      <p:to>
                                        <p:strVal val="visible"/>
                                      </p:to>
                                    </p:set>
                                    <p:animEffect transition="out" filter="fade">
                                      <p:cBhvr additive="base" accumulate="none">
                                        <p:cTn id="965" dur="224" fill="hold">
                                          <p:stCondLst>
                                            <p:cond delay="1566"/>
                                          </p:stCondLst>
                                        </p:cTn>
                                        <p:tgtEl>
                                          <p:spTgt spid="173"/>
                                        </p:tgtEl>
                                      </p:cBhvr>
                                    </p:animEffect>
                                    <p:animEffect transition="in" filter="fade">
                                      <p:cBhvr additive="base" accumulate="none">
                                        <p:cTn id="966" dur="224" fill="hold">
                                          <p:stCondLst>
                                            <p:cond delay="0"/>
                                          </p:stCondLst>
                                        </p:cTn>
                                        <p:tgtEl>
                                          <p:spTgt spid="173"/>
                                        </p:tgtEl>
                                      </p:cBhvr>
                                    </p:animEffect>
                                    <p:set>
                                      <p:cBhvr additive="base" accumulate="none">
                                        <p:cTn id="967" dur="1" fill="hold">
                                          <p:stCondLst>
                                            <p:cond delay="1788"/>
                                          </p:stCondLst>
                                        </p:cTn>
                                        <p:tgtEl>
                                          <p:spTgt spid="173"/>
                                        </p:tgtEl>
                                        <p:attrNameLst>
                                          <p:attrName>style.visibility</p:attrName>
                                        </p:attrNameLst>
                                      </p:cBhvr>
                                      <p:to>
                                        <p:strVal val="hidden"/>
                                      </p:to>
                                    </p:set>
                                    <p:set>
                                      <p:cBhvr additive="base" accumulate="none">
                                        <p:cTn id="968" dur="2058" fill="hold">
                                          <p:stCondLst>
                                            <p:cond delay="0"/>
                                          </p:stCondLst>
                                        </p:cTn>
                                        <p:tgtEl>
                                          <p:spTgt spid="173"/>
                                        </p:tgtEl>
                                        <p:attrNameLst>
                                          <p:attrName/>
                                        </p:attrNameLst>
                                      </p:cBhvr>
                                      <p:to>
                                        <p:strVal val=""/>
                                      </p:to>
                                    </p:set>
                                  </p:childTnLst>
                                </p:cTn>
                              </p:par>
                              <p:par>
                                <p:cTn id="969" presetID="0" presetClass="path" presetSubtype="0" repeatCount="indefinite" fill="hold" grpId="1" nodeType="withEffect">
                                  <p:stCondLst>
                                    <p:cond delay="0"/>
                                  </p:stCondLst>
                                  <p:childTnLst>
                                    <p:animMotion origin="layout" path="M -0.00013 2.22222E-6 C 0.08373 -0.1206 0.14375 -0.01111 0.19831 -0.14097 " pathEditMode="relative" rAng="0" ptsTypes="AA">
                                      <p:cBhvr>
                                        <p:cTn id="970" dur="2691" spd="-100000" fill="hold"/>
                                        <p:tgtEl>
                                          <p:spTgt spid="173"/>
                                        </p:tgtEl>
                                        <p:attrNameLst>
                                          <p:attrName>ppt_x</p:attrName>
                                          <p:attrName>ppt_y</p:attrName>
                                        </p:attrNameLst>
                                      </p:cBhvr>
                                      <p:rCtr x="9922" y="-7060"/>
                                    </p:animMotion>
                                  </p:childTnLst>
                                </p:cTn>
                              </p:par>
                              <p:par>
                                <p:cTn id="971" presetID="10" presetClass="entr" presetSubtype="0" repeatCount="indefinite" fill="hold" grpId="0" nodeType="withEffect">
                                  <p:stCondLst>
                                    <p:cond delay="0"/>
                                  </p:stCondLst>
                                  <p:childTnLst>
                                    <p:set>
                                      <p:cBhvr>
                                        <p:cTn id="972" dur="1" fill="hold">
                                          <p:stCondLst>
                                            <p:cond delay="0"/>
                                          </p:stCondLst>
                                        </p:cTn>
                                        <p:tgtEl>
                                          <p:spTgt spid="174"/>
                                        </p:tgtEl>
                                        <p:attrNameLst>
                                          <p:attrName>style.visibility</p:attrName>
                                        </p:attrNameLst>
                                      </p:cBhvr>
                                      <p:to>
                                        <p:strVal val="visible"/>
                                      </p:to>
                                    </p:set>
                                    <p:animEffect transition="out" filter="fade">
                                      <p:cBhvr additive="base" accumulate="none">
                                        <p:cTn id="973" dur="336" fill="hold">
                                          <p:stCondLst>
                                            <p:cond delay="2355"/>
                                          </p:stCondLst>
                                        </p:cTn>
                                        <p:tgtEl>
                                          <p:spTgt spid="174"/>
                                        </p:tgtEl>
                                      </p:cBhvr>
                                    </p:animEffect>
                                    <p:animEffect transition="in" filter="fade">
                                      <p:cBhvr additive="base" accumulate="none">
                                        <p:cTn id="974" dur="336" fill="hold">
                                          <p:stCondLst>
                                            <p:cond delay="0"/>
                                          </p:stCondLst>
                                        </p:cTn>
                                        <p:tgtEl>
                                          <p:spTgt spid="174"/>
                                        </p:tgtEl>
                                      </p:cBhvr>
                                    </p:animEffect>
                                    <p:set>
                                      <p:cBhvr additive="base" accumulate="none">
                                        <p:cTn id="975" dur="1" fill="hold">
                                          <p:stCondLst>
                                            <p:cond delay="2690"/>
                                          </p:stCondLst>
                                        </p:cTn>
                                        <p:tgtEl>
                                          <p:spTgt spid="174"/>
                                        </p:tgtEl>
                                        <p:attrNameLst>
                                          <p:attrName>style.visibility</p:attrName>
                                        </p:attrNameLst>
                                      </p:cBhvr>
                                      <p:to>
                                        <p:strVal val="hidden"/>
                                      </p:to>
                                    </p:set>
                                    <p:set>
                                      <p:cBhvr additive="base" accumulate="none">
                                        <p:cTn id="976" dur="3095" fill="hold">
                                          <p:stCondLst>
                                            <p:cond delay="0"/>
                                          </p:stCondLst>
                                        </p:cTn>
                                        <p:tgtEl>
                                          <p:spTgt spid="174"/>
                                        </p:tgtEl>
                                        <p:attrNameLst>
                                          <p:attrName/>
                                        </p:attrNameLst>
                                      </p:cBhvr>
                                      <p:to>
                                        <p:strVal val=""/>
                                      </p:to>
                                    </p:set>
                                  </p:childTnLst>
                                </p:cTn>
                              </p:par>
                              <p:par>
                                <p:cTn id="977"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978" dur="3846" spd="-100000" fill="hold"/>
                                        <p:tgtEl>
                                          <p:spTgt spid="174"/>
                                        </p:tgtEl>
                                        <p:attrNameLst>
                                          <p:attrName>ppt_x</p:attrName>
                                          <p:attrName>ppt_y</p:attrName>
                                        </p:attrNameLst>
                                      </p:cBhvr>
                                      <p:rCtr x="8138" y="-1852"/>
                                    </p:animMotion>
                                  </p:childTnLst>
                                </p:cTn>
                              </p:par>
                              <p:par>
                                <p:cTn id="979" presetID="10" presetClass="entr" presetSubtype="0" repeatCount="indefinite" fill="hold" grpId="0" nodeType="withEffect">
                                  <p:stCondLst>
                                    <p:cond delay="0"/>
                                  </p:stCondLst>
                                  <p:childTnLst>
                                    <p:set>
                                      <p:cBhvr>
                                        <p:cTn id="980" dur="1" fill="hold">
                                          <p:stCondLst>
                                            <p:cond delay="0"/>
                                          </p:stCondLst>
                                        </p:cTn>
                                        <p:tgtEl>
                                          <p:spTgt spid="175"/>
                                        </p:tgtEl>
                                        <p:attrNameLst>
                                          <p:attrName>style.visibility</p:attrName>
                                        </p:attrNameLst>
                                      </p:cBhvr>
                                      <p:to>
                                        <p:strVal val="visible"/>
                                      </p:to>
                                    </p:set>
                                    <p:animEffect transition="out" filter="fade">
                                      <p:cBhvr additive="base" accumulate="none">
                                        <p:cTn id="981" dur="334" fill="hold">
                                          <p:stCondLst>
                                            <p:cond delay="2341"/>
                                          </p:stCondLst>
                                        </p:cTn>
                                        <p:tgtEl>
                                          <p:spTgt spid="175"/>
                                        </p:tgtEl>
                                      </p:cBhvr>
                                    </p:animEffect>
                                    <p:animEffect transition="in" filter="fade">
                                      <p:cBhvr additive="base" accumulate="none">
                                        <p:cTn id="982" dur="334" fill="hold">
                                          <p:stCondLst>
                                            <p:cond delay="0"/>
                                          </p:stCondLst>
                                        </p:cTn>
                                        <p:tgtEl>
                                          <p:spTgt spid="175"/>
                                        </p:tgtEl>
                                      </p:cBhvr>
                                    </p:animEffect>
                                    <p:set>
                                      <p:cBhvr additive="base" accumulate="none">
                                        <p:cTn id="983" dur="1" fill="hold">
                                          <p:stCondLst>
                                            <p:cond delay="2674"/>
                                          </p:stCondLst>
                                        </p:cTn>
                                        <p:tgtEl>
                                          <p:spTgt spid="175"/>
                                        </p:tgtEl>
                                        <p:attrNameLst>
                                          <p:attrName>style.visibility</p:attrName>
                                        </p:attrNameLst>
                                      </p:cBhvr>
                                      <p:to>
                                        <p:strVal val="hidden"/>
                                      </p:to>
                                    </p:set>
                                    <p:set>
                                      <p:cBhvr additive="base" accumulate="none">
                                        <p:cTn id="984" dur="3076" fill="hold">
                                          <p:stCondLst>
                                            <p:cond delay="0"/>
                                          </p:stCondLst>
                                        </p:cTn>
                                        <p:tgtEl>
                                          <p:spTgt spid="175"/>
                                        </p:tgtEl>
                                        <p:attrNameLst>
                                          <p:attrName/>
                                        </p:attrNameLst>
                                      </p:cBhvr>
                                      <p:to>
                                        <p:strVal val=""/>
                                      </p:to>
                                    </p:set>
                                  </p:childTnLst>
                                </p:cTn>
                              </p:par>
                              <p:par>
                                <p:cTn id="985" presetID="0" presetClass="path" presetSubtype="0" repeatCount="indefinite" fill="hold" grpId="1" nodeType="withEffect">
                                  <p:stCondLst>
                                    <p:cond delay="0"/>
                                  </p:stCondLst>
                                  <p:childTnLst>
                                    <p:animMotion origin="layout" path="M 1.45833E-6 -2.22222E-6 C 0.03229 -0.19768 0.04193 -0.19838 0.13359 -0.2912 " pathEditMode="relative" rAng="0" ptsTypes="AA">
                                      <p:cBhvr>
                                        <p:cTn id="986" dur="2813" spd="-100000" fill="hold"/>
                                        <p:tgtEl>
                                          <p:spTgt spid="175"/>
                                        </p:tgtEl>
                                        <p:attrNameLst>
                                          <p:attrName>ppt_x</p:attrName>
                                          <p:attrName>ppt_y</p:attrName>
                                        </p:attrNameLst>
                                      </p:cBhvr>
                                      <p:rCtr x="6680" y="-14560"/>
                                    </p:animMotion>
                                  </p:childTnLst>
                                </p:cTn>
                              </p:par>
                              <p:par>
                                <p:cTn id="987" presetID="10" presetClass="entr" presetSubtype="0" repeatCount="indefinite" fill="hold" grpId="0" nodeType="withEffect">
                                  <p:stCondLst>
                                    <p:cond delay="0"/>
                                  </p:stCondLst>
                                  <p:childTnLst>
                                    <p:set>
                                      <p:cBhvr>
                                        <p:cTn id="988" dur="1" fill="hold">
                                          <p:stCondLst>
                                            <p:cond delay="0"/>
                                          </p:stCondLst>
                                        </p:cTn>
                                        <p:tgtEl>
                                          <p:spTgt spid="176"/>
                                        </p:tgtEl>
                                        <p:attrNameLst>
                                          <p:attrName>style.visibility</p:attrName>
                                        </p:attrNameLst>
                                      </p:cBhvr>
                                      <p:to>
                                        <p:strVal val="visible"/>
                                      </p:to>
                                    </p:set>
                                    <p:animEffect transition="out" filter="fade">
                                      <p:cBhvr additive="base" accumulate="none">
                                        <p:cTn id="989" dur="402" fill="hold">
                                          <p:stCondLst>
                                            <p:cond delay="2811"/>
                                          </p:stCondLst>
                                        </p:cTn>
                                        <p:tgtEl>
                                          <p:spTgt spid="176"/>
                                        </p:tgtEl>
                                      </p:cBhvr>
                                    </p:animEffect>
                                    <p:animEffect transition="in" filter="fade">
                                      <p:cBhvr additive="base" accumulate="none">
                                        <p:cTn id="990" dur="402" fill="hold">
                                          <p:stCondLst>
                                            <p:cond delay="0"/>
                                          </p:stCondLst>
                                        </p:cTn>
                                        <p:tgtEl>
                                          <p:spTgt spid="176"/>
                                        </p:tgtEl>
                                      </p:cBhvr>
                                    </p:animEffect>
                                    <p:set>
                                      <p:cBhvr additive="base" accumulate="none">
                                        <p:cTn id="991" dur="1" fill="hold">
                                          <p:stCondLst>
                                            <p:cond delay="3211"/>
                                          </p:stCondLst>
                                        </p:cTn>
                                        <p:tgtEl>
                                          <p:spTgt spid="176"/>
                                        </p:tgtEl>
                                        <p:attrNameLst>
                                          <p:attrName>style.visibility</p:attrName>
                                        </p:attrNameLst>
                                      </p:cBhvr>
                                      <p:to>
                                        <p:strVal val="hidden"/>
                                      </p:to>
                                    </p:set>
                                    <p:set>
                                      <p:cBhvr additive="base" accumulate="none">
                                        <p:cTn id="992" dur="3694" fill="hold">
                                          <p:stCondLst>
                                            <p:cond delay="0"/>
                                          </p:stCondLst>
                                        </p:cTn>
                                        <p:tgtEl>
                                          <p:spTgt spid="176"/>
                                        </p:tgtEl>
                                        <p:attrNameLst>
                                          <p:attrName/>
                                        </p:attrNameLst>
                                      </p:cBhvr>
                                      <p:to>
                                        <p:strVal val=""/>
                                      </p:to>
                                    </p:set>
                                  </p:childTnLst>
                                </p:cTn>
                              </p:par>
                              <p:par>
                                <p:cTn id="993" presetID="0" presetClass="path" presetSubtype="0" repeatCount="indefinite" fill="hold" grpId="1" nodeType="withEffect">
                                  <p:stCondLst>
                                    <p:cond delay="0"/>
                                  </p:stCondLst>
                                  <p:childTnLst>
                                    <p:animMotion origin="layout" path="M -2.70833E-6 1.48148E-6 C 0.00104 -0.11574 -0.11797 -0.13287 -0.09036 -0.26158 " pathEditMode="relative" rAng="0" ptsTypes="AA">
                                      <p:cBhvr>
                                        <p:cTn id="994" dur="3652" spd="-100000" fill="hold"/>
                                        <p:tgtEl>
                                          <p:spTgt spid="176"/>
                                        </p:tgtEl>
                                        <p:attrNameLst>
                                          <p:attrName>ppt_x</p:attrName>
                                          <p:attrName>ppt_y</p:attrName>
                                        </p:attrNameLst>
                                      </p:cBhvr>
                                      <p:rCtr x="-4727" y="-13079"/>
                                    </p:animMotion>
                                  </p:childTnLst>
                                </p:cTn>
                              </p:par>
                              <p:par>
                                <p:cTn id="995" presetID="10" presetClass="entr" presetSubtype="0" repeatCount="indefinite" fill="hold" grpId="0" nodeType="withEffect">
                                  <p:stCondLst>
                                    <p:cond delay="0"/>
                                  </p:stCondLst>
                                  <p:childTnLst>
                                    <p:set>
                                      <p:cBhvr>
                                        <p:cTn id="996" dur="1" fill="hold">
                                          <p:stCondLst>
                                            <p:cond delay="0"/>
                                          </p:stCondLst>
                                        </p:cTn>
                                        <p:tgtEl>
                                          <p:spTgt spid="177"/>
                                        </p:tgtEl>
                                        <p:attrNameLst>
                                          <p:attrName>style.visibility</p:attrName>
                                        </p:attrNameLst>
                                      </p:cBhvr>
                                      <p:to>
                                        <p:strVal val="visible"/>
                                      </p:to>
                                    </p:set>
                                    <p:animEffect transition="out" filter="fade">
                                      <p:cBhvr additive="base" accumulate="none">
                                        <p:cTn id="997" dur="364" fill="hold">
                                          <p:stCondLst>
                                            <p:cond delay="2545"/>
                                          </p:stCondLst>
                                        </p:cTn>
                                        <p:tgtEl>
                                          <p:spTgt spid="177"/>
                                        </p:tgtEl>
                                      </p:cBhvr>
                                    </p:animEffect>
                                    <p:animEffect transition="in" filter="fade">
                                      <p:cBhvr additive="base" accumulate="none">
                                        <p:cTn id="998" dur="364" fill="hold">
                                          <p:stCondLst>
                                            <p:cond delay="0"/>
                                          </p:stCondLst>
                                        </p:cTn>
                                        <p:tgtEl>
                                          <p:spTgt spid="177"/>
                                        </p:tgtEl>
                                      </p:cBhvr>
                                    </p:animEffect>
                                    <p:set>
                                      <p:cBhvr additive="base" accumulate="none">
                                        <p:cTn id="999" dur="1" fill="hold">
                                          <p:stCondLst>
                                            <p:cond delay="2907"/>
                                          </p:stCondLst>
                                        </p:cTn>
                                        <p:tgtEl>
                                          <p:spTgt spid="177"/>
                                        </p:tgtEl>
                                        <p:attrNameLst>
                                          <p:attrName>style.visibility</p:attrName>
                                        </p:attrNameLst>
                                      </p:cBhvr>
                                      <p:to>
                                        <p:strVal val="hidden"/>
                                      </p:to>
                                    </p:set>
                                    <p:set>
                                      <p:cBhvr additive="base" accumulate="none">
                                        <p:cTn id="1000" dur="3345" fill="hold">
                                          <p:stCondLst>
                                            <p:cond delay="0"/>
                                          </p:stCondLst>
                                        </p:cTn>
                                        <p:tgtEl>
                                          <p:spTgt spid="177"/>
                                        </p:tgtEl>
                                        <p:attrNameLst>
                                          <p:attrName/>
                                        </p:attrNameLst>
                                      </p:cBhvr>
                                      <p:to>
                                        <p:strVal val=""/>
                                      </p:to>
                                    </p:set>
                                  </p:childTnLst>
                                </p:cTn>
                              </p:par>
                              <p:par>
                                <p:cTn id="1001" presetID="0" presetClass="path" presetSubtype="0" repeatCount="indefinite" fill="hold" grpId="1" nodeType="withEffect">
                                  <p:stCondLst>
                                    <p:cond delay="0"/>
                                  </p:stCondLst>
                                  <p:childTnLst>
                                    <p:animMotion origin="layout" path="M -3.33333E-6 2.96296E-6 C 0.1069 -0.07315 0.10586 -0.1625 0.1336 -0.29121 " pathEditMode="relative" rAng="0" ptsTypes="AA">
                                      <p:cBhvr>
                                        <p:cTn id="1002" dur="3444" spd="-100000" fill="hold"/>
                                        <p:tgtEl>
                                          <p:spTgt spid="177"/>
                                        </p:tgtEl>
                                        <p:attrNameLst>
                                          <p:attrName>ppt_x</p:attrName>
                                          <p:attrName>ppt_y</p:attrName>
                                        </p:attrNameLst>
                                      </p:cBhvr>
                                      <p:rCtr x="6680" y="-14560"/>
                                    </p:animMotion>
                                  </p:childTnLst>
                                </p:cTn>
                              </p:par>
                              <p:par>
                                <p:cTn id="1003" presetID="10" presetClass="entr" presetSubtype="0" repeatCount="indefinite" fill="hold" grpId="0" nodeType="withEffect">
                                  <p:stCondLst>
                                    <p:cond delay="0"/>
                                  </p:stCondLst>
                                  <p:childTnLst>
                                    <p:set>
                                      <p:cBhvr>
                                        <p:cTn id="1004" dur="1" fill="hold">
                                          <p:stCondLst>
                                            <p:cond delay="0"/>
                                          </p:stCondLst>
                                        </p:cTn>
                                        <p:tgtEl>
                                          <p:spTgt spid="178"/>
                                        </p:tgtEl>
                                        <p:attrNameLst>
                                          <p:attrName>style.visibility</p:attrName>
                                        </p:attrNameLst>
                                      </p:cBhvr>
                                      <p:to>
                                        <p:strVal val="visible"/>
                                      </p:to>
                                    </p:set>
                                    <p:animEffect transition="out" filter="fade">
                                      <p:cBhvr additive="base" accumulate="none">
                                        <p:cTn id="1005" dur="316" fill="hold">
                                          <p:stCondLst>
                                            <p:cond delay="2213"/>
                                          </p:stCondLst>
                                        </p:cTn>
                                        <p:tgtEl>
                                          <p:spTgt spid="178"/>
                                        </p:tgtEl>
                                      </p:cBhvr>
                                    </p:animEffect>
                                    <p:animEffect transition="in" filter="fade">
                                      <p:cBhvr additive="base" accumulate="none">
                                        <p:cTn id="1006" dur="316" fill="hold">
                                          <p:stCondLst>
                                            <p:cond delay="0"/>
                                          </p:stCondLst>
                                        </p:cTn>
                                        <p:tgtEl>
                                          <p:spTgt spid="178"/>
                                        </p:tgtEl>
                                      </p:cBhvr>
                                    </p:animEffect>
                                    <p:set>
                                      <p:cBhvr additive="base" accumulate="none">
                                        <p:cTn id="1007" dur="1" fill="hold">
                                          <p:stCondLst>
                                            <p:cond delay="2528"/>
                                          </p:stCondLst>
                                        </p:cTn>
                                        <p:tgtEl>
                                          <p:spTgt spid="178"/>
                                        </p:tgtEl>
                                        <p:attrNameLst>
                                          <p:attrName>style.visibility</p:attrName>
                                        </p:attrNameLst>
                                      </p:cBhvr>
                                      <p:to>
                                        <p:strVal val="hidden"/>
                                      </p:to>
                                    </p:set>
                                    <p:set>
                                      <p:cBhvr additive="base" accumulate="none">
                                        <p:cTn id="1008" dur="2908" fill="hold">
                                          <p:stCondLst>
                                            <p:cond delay="0"/>
                                          </p:stCondLst>
                                        </p:cTn>
                                        <p:tgtEl>
                                          <p:spTgt spid="178"/>
                                        </p:tgtEl>
                                        <p:attrNameLst>
                                          <p:attrName/>
                                        </p:attrNameLst>
                                      </p:cBhvr>
                                      <p:to>
                                        <p:strVal val=""/>
                                      </p:to>
                                    </p:set>
                                  </p:childTnLst>
                                </p:cTn>
                              </p:par>
                              <p:par>
                                <p:cTn id="1009" presetID="0" presetClass="path" presetSubtype="0" repeatCount="indefinite" fill="hold" grpId="1" nodeType="withEffect">
                                  <p:stCondLst>
                                    <p:cond delay="0"/>
                                  </p:stCondLst>
                                  <p:childTnLst>
                                    <p:animMotion origin="layout" path="M -2.70833E-6 2.22222E-6 C 0.07123 -0.04398 0.06237 -0.16273 0.09011 -0.27847 " pathEditMode="relative" rAng="0" ptsTypes="AA">
                                      <p:cBhvr>
                                        <p:cTn id="1010" dur="2714" spd="-100000" fill="hold"/>
                                        <p:tgtEl>
                                          <p:spTgt spid="178"/>
                                        </p:tgtEl>
                                        <p:attrNameLst>
                                          <p:attrName>ppt_x</p:attrName>
                                          <p:attrName>ppt_y</p:attrName>
                                        </p:attrNameLst>
                                      </p:cBhvr>
                                      <p:rCtr x="4505" y="-13935"/>
                                    </p:animMotion>
                                  </p:childTnLst>
                                </p:cTn>
                              </p:par>
                              <p:par>
                                <p:cTn id="1011" presetID="10" presetClass="entr" presetSubtype="0" repeatCount="indefinite" fill="hold" grpId="0" nodeType="withEffect">
                                  <p:stCondLst>
                                    <p:cond delay="0"/>
                                  </p:stCondLst>
                                  <p:childTnLst>
                                    <p:set>
                                      <p:cBhvr>
                                        <p:cTn id="1012" dur="1" fill="hold">
                                          <p:stCondLst>
                                            <p:cond delay="0"/>
                                          </p:stCondLst>
                                        </p:cTn>
                                        <p:tgtEl>
                                          <p:spTgt spid="180"/>
                                        </p:tgtEl>
                                        <p:attrNameLst>
                                          <p:attrName>style.visibility</p:attrName>
                                        </p:attrNameLst>
                                      </p:cBhvr>
                                      <p:to>
                                        <p:strVal val="visible"/>
                                      </p:to>
                                    </p:set>
                                    <p:animEffect transition="out" filter="fade">
                                      <p:cBhvr additive="base" accumulate="none">
                                        <p:cTn id="1013" dur="305" fill="hold">
                                          <p:stCondLst>
                                            <p:cond delay="2133"/>
                                          </p:stCondLst>
                                        </p:cTn>
                                        <p:tgtEl>
                                          <p:spTgt spid="180"/>
                                        </p:tgtEl>
                                      </p:cBhvr>
                                    </p:animEffect>
                                    <p:animEffect transition="in" filter="fade">
                                      <p:cBhvr additive="base" accumulate="none">
                                        <p:cTn id="1014" dur="305" fill="hold">
                                          <p:stCondLst>
                                            <p:cond delay="0"/>
                                          </p:stCondLst>
                                        </p:cTn>
                                        <p:tgtEl>
                                          <p:spTgt spid="180"/>
                                        </p:tgtEl>
                                      </p:cBhvr>
                                    </p:animEffect>
                                    <p:set>
                                      <p:cBhvr additive="base" accumulate="none">
                                        <p:cTn id="1015" dur="1" fill="hold">
                                          <p:stCondLst>
                                            <p:cond delay="2437"/>
                                          </p:stCondLst>
                                        </p:cTn>
                                        <p:tgtEl>
                                          <p:spTgt spid="180"/>
                                        </p:tgtEl>
                                        <p:attrNameLst>
                                          <p:attrName>style.visibility</p:attrName>
                                        </p:attrNameLst>
                                      </p:cBhvr>
                                      <p:to>
                                        <p:strVal val="hidden"/>
                                      </p:to>
                                    </p:set>
                                    <p:set>
                                      <p:cBhvr additive="base" accumulate="none">
                                        <p:cTn id="1016" dur="2804" fill="hold">
                                          <p:stCondLst>
                                            <p:cond delay="0"/>
                                          </p:stCondLst>
                                        </p:cTn>
                                        <p:tgtEl>
                                          <p:spTgt spid="180"/>
                                        </p:tgtEl>
                                        <p:attrNameLst>
                                          <p:attrName/>
                                        </p:attrNameLst>
                                      </p:cBhvr>
                                      <p:to>
                                        <p:strVal val=""/>
                                      </p:to>
                                    </p:set>
                                  </p:childTnLst>
                                </p:cTn>
                              </p:par>
                              <p:par>
                                <p:cTn id="1017" presetID="0" presetClass="path" presetSubtype="0" repeatCount="indefinite" fill="hold" grpId="1" nodeType="withEffect">
                                  <p:stCondLst>
                                    <p:cond delay="0"/>
                                  </p:stCondLst>
                                  <p:childTnLst>
                                    <p:animMotion origin="layout" path="M -0.00013 -1.85185E-6 C 0.08373 -0.1206 0.14375 -0.01111 0.19831 -0.14097 " pathEditMode="relative" rAng="0" ptsTypes="AA">
                                      <p:cBhvr>
                                        <p:cTn id="1018" dur="2924" spd="-100000" fill="hold"/>
                                        <p:tgtEl>
                                          <p:spTgt spid="180"/>
                                        </p:tgtEl>
                                        <p:attrNameLst>
                                          <p:attrName>ppt_x</p:attrName>
                                          <p:attrName>ppt_y</p:attrName>
                                        </p:attrNameLst>
                                      </p:cBhvr>
                                      <p:rCtr x="9922" y="-7060"/>
                                    </p:animMotion>
                                  </p:childTnLst>
                                </p:cTn>
                              </p:par>
                              <p:par>
                                <p:cTn id="1019" presetID="10" presetClass="entr" presetSubtype="0" repeatCount="indefinite" fill="hold" grpId="0" nodeType="withEffect">
                                  <p:stCondLst>
                                    <p:cond delay="0"/>
                                  </p:stCondLst>
                                  <p:childTnLst>
                                    <p:set>
                                      <p:cBhvr>
                                        <p:cTn id="1020" dur="1" fill="hold">
                                          <p:stCondLst>
                                            <p:cond delay="0"/>
                                          </p:stCondLst>
                                        </p:cTn>
                                        <p:tgtEl>
                                          <p:spTgt spid="179"/>
                                        </p:tgtEl>
                                        <p:attrNameLst>
                                          <p:attrName>style.visibility</p:attrName>
                                        </p:attrNameLst>
                                      </p:cBhvr>
                                      <p:to>
                                        <p:strVal val="visible"/>
                                      </p:to>
                                    </p:set>
                                    <p:animEffect transition="out" filter="fade">
                                      <p:cBhvr additive="base" accumulate="none">
                                        <p:cTn id="1021" dur="277" fill="hold">
                                          <p:stCondLst>
                                            <p:cond delay="1937"/>
                                          </p:stCondLst>
                                        </p:cTn>
                                        <p:tgtEl>
                                          <p:spTgt spid="179"/>
                                        </p:tgtEl>
                                      </p:cBhvr>
                                    </p:animEffect>
                                    <p:animEffect transition="in" filter="fade">
                                      <p:cBhvr additive="base" accumulate="none">
                                        <p:cTn id="1022" dur="277" fill="hold">
                                          <p:stCondLst>
                                            <p:cond delay="0"/>
                                          </p:stCondLst>
                                        </p:cTn>
                                        <p:tgtEl>
                                          <p:spTgt spid="179"/>
                                        </p:tgtEl>
                                      </p:cBhvr>
                                    </p:animEffect>
                                    <p:set>
                                      <p:cBhvr additive="base" accumulate="none">
                                        <p:cTn id="1023" dur="1" fill="hold">
                                          <p:stCondLst>
                                            <p:cond delay="2213"/>
                                          </p:stCondLst>
                                        </p:cTn>
                                        <p:tgtEl>
                                          <p:spTgt spid="179"/>
                                        </p:tgtEl>
                                        <p:attrNameLst>
                                          <p:attrName>style.visibility</p:attrName>
                                        </p:attrNameLst>
                                      </p:cBhvr>
                                      <p:to>
                                        <p:strVal val="hidden"/>
                                      </p:to>
                                    </p:set>
                                    <p:set>
                                      <p:cBhvr additive="base" accumulate="none">
                                        <p:cTn id="1024" dur="2546" fill="hold">
                                          <p:stCondLst>
                                            <p:cond delay="0"/>
                                          </p:stCondLst>
                                        </p:cTn>
                                        <p:tgtEl>
                                          <p:spTgt spid="179"/>
                                        </p:tgtEl>
                                        <p:attrNameLst>
                                          <p:attrName/>
                                        </p:attrNameLst>
                                      </p:cBhvr>
                                      <p:to>
                                        <p:strVal val=""/>
                                      </p:to>
                                    </p:set>
                                  </p:childTnLst>
                                </p:cTn>
                              </p:par>
                              <p:par>
                                <p:cTn id="1025" presetID="0" presetClass="path" presetSubtype="0" repeatCount="indefinite" fill="hold" grpId="1" nodeType="withEffect">
                                  <p:stCondLst>
                                    <p:cond delay="0"/>
                                  </p:stCondLst>
                                  <p:childTnLst>
                                    <p:animMotion origin="layout" path="M 1.04167E-6 -1.48148E-6 C 0.07604 -0.05301 0.06667 -0.19606 0.09635 -0.33518 " pathEditMode="relative" rAng="0" ptsTypes="AA">
                                      <p:cBhvr>
                                        <p:cTn id="1026" dur="3347" spd="-100000" fill="hold"/>
                                        <p:tgtEl>
                                          <p:spTgt spid="179"/>
                                        </p:tgtEl>
                                        <p:attrNameLst>
                                          <p:attrName>ppt_x</p:attrName>
                                          <p:attrName>ppt_y</p:attrName>
                                        </p:attrNameLst>
                                      </p:cBhvr>
                                      <p:rCtr x="4818" y="-16759"/>
                                    </p:animMotion>
                                  </p:childTnLst>
                                </p:cTn>
                              </p:par>
                              <p:par>
                                <p:cTn id="1027" presetID="10" presetClass="entr" presetSubtype="0" repeatCount="indefinite" fill="hold" grpId="0" nodeType="withEffect">
                                  <p:stCondLst>
                                    <p:cond delay="0"/>
                                  </p:stCondLst>
                                  <p:childTnLst>
                                    <p:set>
                                      <p:cBhvr>
                                        <p:cTn id="1028" dur="1" fill="hold">
                                          <p:stCondLst>
                                            <p:cond delay="0"/>
                                          </p:stCondLst>
                                        </p:cTn>
                                        <p:tgtEl>
                                          <p:spTgt spid="181"/>
                                        </p:tgtEl>
                                        <p:attrNameLst>
                                          <p:attrName>style.visibility</p:attrName>
                                        </p:attrNameLst>
                                      </p:cBhvr>
                                      <p:to>
                                        <p:strVal val="visible"/>
                                      </p:to>
                                    </p:set>
                                    <p:animEffect transition="out" filter="fade">
                                      <p:cBhvr additive="base" accumulate="none">
                                        <p:cTn id="1029" dur="345" fill="hold">
                                          <p:stCondLst>
                                            <p:cond delay="2417"/>
                                          </p:stCondLst>
                                        </p:cTn>
                                        <p:tgtEl>
                                          <p:spTgt spid="181"/>
                                        </p:tgtEl>
                                      </p:cBhvr>
                                    </p:animEffect>
                                    <p:animEffect transition="in" filter="fade">
                                      <p:cBhvr additive="base" accumulate="none">
                                        <p:cTn id="1030" dur="345" fill="hold">
                                          <p:stCondLst>
                                            <p:cond delay="0"/>
                                          </p:stCondLst>
                                        </p:cTn>
                                        <p:tgtEl>
                                          <p:spTgt spid="181"/>
                                        </p:tgtEl>
                                      </p:cBhvr>
                                    </p:animEffect>
                                    <p:set>
                                      <p:cBhvr additive="base" accumulate="none">
                                        <p:cTn id="1031" dur="1" fill="hold">
                                          <p:stCondLst>
                                            <p:cond delay="2761"/>
                                          </p:stCondLst>
                                        </p:cTn>
                                        <p:tgtEl>
                                          <p:spTgt spid="181"/>
                                        </p:tgtEl>
                                        <p:attrNameLst>
                                          <p:attrName>style.visibility</p:attrName>
                                        </p:attrNameLst>
                                      </p:cBhvr>
                                      <p:to>
                                        <p:strVal val="hidden"/>
                                      </p:to>
                                    </p:set>
                                    <p:set>
                                      <p:cBhvr additive="base" accumulate="none">
                                        <p:cTn id="1032" dur="3177" fill="hold">
                                          <p:stCondLst>
                                            <p:cond delay="0"/>
                                          </p:stCondLst>
                                        </p:cTn>
                                        <p:tgtEl>
                                          <p:spTgt spid="181"/>
                                        </p:tgtEl>
                                        <p:attrNameLst>
                                          <p:attrName/>
                                        </p:attrNameLst>
                                      </p:cBhvr>
                                      <p:to>
                                        <p:strVal val=""/>
                                      </p:to>
                                    </p:set>
                                  </p:childTnLst>
                                </p:cTn>
                              </p:par>
                              <p:par>
                                <p:cTn id="1033" presetID="0" presetClass="path" presetSubtype="0" repeatCount="indefinite" fill="hold" grpId="1" nodeType="withEffect">
                                  <p:stCondLst>
                                    <p:cond delay="0"/>
                                  </p:stCondLst>
                                  <p:childTnLst>
                                    <p:animMotion origin="layout" path="M -1.45833E-6 1.48148E-6 C 0.0332 -0.23611 0.0431 -0.23704 0.13763 -0.34769 " pathEditMode="relative" rAng="0" ptsTypes="AA">
                                      <p:cBhvr>
                                        <p:cTn id="1034" dur="3510" spd="-100000" fill="hold"/>
                                        <p:tgtEl>
                                          <p:spTgt spid="181"/>
                                        </p:tgtEl>
                                        <p:attrNameLst>
                                          <p:attrName>ppt_x</p:attrName>
                                          <p:attrName>ppt_y</p:attrName>
                                        </p:attrNameLst>
                                      </p:cBhvr>
                                      <p:rCtr x="6875" y="-17384"/>
                                    </p:animMotion>
                                  </p:childTnLst>
                                </p:cTn>
                              </p:par>
                              <p:par>
                                <p:cTn id="1035" presetID="10" presetClass="entr" presetSubtype="0" repeatCount="indefinite" fill="hold" grpId="0" nodeType="withEffect">
                                  <p:stCondLst>
                                    <p:cond delay="0"/>
                                  </p:stCondLst>
                                  <p:childTnLst>
                                    <p:set>
                                      <p:cBhvr>
                                        <p:cTn id="1036" dur="1" fill="hold">
                                          <p:stCondLst>
                                            <p:cond delay="0"/>
                                          </p:stCondLst>
                                        </p:cTn>
                                        <p:tgtEl>
                                          <p:spTgt spid="182"/>
                                        </p:tgtEl>
                                        <p:attrNameLst>
                                          <p:attrName>style.visibility</p:attrName>
                                        </p:attrNameLst>
                                      </p:cBhvr>
                                      <p:to>
                                        <p:strVal val="visible"/>
                                      </p:to>
                                    </p:set>
                                    <p:animEffect transition="out" filter="fade">
                                      <p:cBhvr additive="base" accumulate="none">
                                        <p:cTn id="1037" dur="419" fill="hold">
                                          <p:stCondLst>
                                            <p:cond delay="2934"/>
                                          </p:stCondLst>
                                        </p:cTn>
                                        <p:tgtEl>
                                          <p:spTgt spid="182"/>
                                        </p:tgtEl>
                                      </p:cBhvr>
                                    </p:animEffect>
                                    <p:animEffect transition="in" filter="fade">
                                      <p:cBhvr additive="base" accumulate="none">
                                        <p:cTn id="1038" dur="419" fill="hold">
                                          <p:stCondLst>
                                            <p:cond delay="0"/>
                                          </p:stCondLst>
                                        </p:cTn>
                                        <p:tgtEl>
                                          <p:spTgt spid="182"/>
                                        </p:tgtEl>
                                      </p:cBhvr>
                                    </p:animEffect>
                                    <p:set>
                                      <p:cBhvr additive="base" accumulate="none">
                                        <p:cTn id="1039" dur="1" fill="hold">
                                          <p:stCondLst>
                                            <p:cond delay="3351"/>
                                          </p:stCondLst>
                                        </p:cTn>
                                        <p:tgtEl>
                                          <p:spTgt spid="182"/>
                                        </p:tgtEl>
                                        <p:attrNameLst>
                                          <p:attrName>style.visibility</p:attrName>
                                        </p:attrNameLst>
                                      </p:cBhvr>
                                      <p:to>
                                        <p:strVal val="hidden"/>
                                      </p:to>
                                    </p:set>
                                    <p:set>
                                      <p:cBhvr additive="base" accumulate="none">
                                        <p:cTn id="1040" dur="3856" fill="hold">
                                          <p:stCondLst>
                                            <p:cond delay="0"/>
                                          </p:stCondLst>
                                        </p:cTn>
                                        <p:tgtEl>
                                          <p:spTgt spid="182"/>
                                        </p:tgtEl>
                                        <p:attrNameLst>
                                          <p:attrName/>
                                        </p:attrNameLst>
                                      </p:cBhvr>
                                      <p:to>
                                        <p:strVal val=""/>
                                      </p:to>
                                    </p:set>
                                  </p:childTnLst>
                                </p:cTn>
                              </p:par>
                              <p:par>
                                <p:cTn id="1041" presetID="0" presetClass="path" presetSubtype="0" repeatCount="indefinite" fill="hold" grpId="1" nodeType="withEffect">
                                  <p:stCondLst>
                                    <p:cond delay="0"/>
                                  </p:stCondLst>
                                  <p:childTnLst>
                                    <p:animMotion origin="layout" path="M -8.33333E-7 3.7037E-7 C 0.00143 -0.15486 -0.16406 -0.17778 -0.12565 -0.34954 " pathEditMode="relative" rAng="0" ptsTypes="AA">
                                      <p:cBhvr>
                                        <p:cTn id="1042" dur="2662" spd="-100000" fill="hold"/>
                                        <p:tgtEl>
                                          <p:spTgt spid="182"/>
                                        </p:tgtEl>
                                        <p:attrNameLst>
                                          <p:attrName>ppt_x</p:attrName>
                                          <p:attrName>ppt_y</p:attrName>
                                        </p:attrNameLst>
                                      </p:cBhvr>
                                      <p:rCtr x="-6576" y="-17477"/>
                                    </p:animMotion>
                                  </p:childTnLst>
                                </p:cTn>
                              </p:par>
                              <p:par>
                                <p:cTn id="1043" presetID="10" presetClass="entr" presetSubtype="0" repeatCount="indefinite" fill="hold" grpId="0" nodeType="withEffect">
                                  <p:stCondLst>
                                    <p:cond delay="0"/>
                                  </p:stCondLst>
                                  <p:childTnLst>
                                    <p:set>
                                      <p:cBhvr>
                                        <p:cTn id="1044" dur="1" fill="hold">
                                          <p:stCondLst>
                                            <p:cond delay="0"/>
                                          </p:stCondLst>
                                        </p:cTn>
                                        <p:tgtEl>
                                          <p:spTgt spid="183"/>
                                        </p:tgtEl>
                                        <p:attrNameLst>
                                          <p:attrName>style.visibility</p:attrName>
                                        </p:attrNameLst>
                                      </p:cBhvr>
                                      <p:to>
                                        <p:strVal val="visible"/>
                                      </p:to>
                                    </p:set>
                                    <p:animEffect transition="out" filter="fade">
                                      <p:cBhvr additive="base" accumulate="none">
                                        <p:cTn id="1045" dur="426" fill="hold">
                                          <p:stCondLst>
                                            <p:cond delay="2983"/>
                                          </p:stCondLst>
                                        </p:cTn>
                                        <p:tgtEl>
                                          <p:spTgt spid="183"/>
                                        </p:tgtEl>
                                      </p:cBhvr>
                                    </p:animEffect>
                                    <p:animEffect transition="in" filter="fade">
                                      <p:cBhvr additive="base" accumulate="none">
                                        <p:cTn id="1046" dur="426" fill="hold">
                                          <p:stCondLst>
                                            <p:cond delay="0"/>
                                          </p:stCondLst>
                                        </p:cTn>
                                        <p:tgtEl>
                                          <p:spTgt spid="183"/>
                                        </p:tgtEl>
                                      </p:cBhvr>
                                    </p:animEffect>
                                    <p:set>
                                      <p:cBhvr additive="base" accumulate="none">
                                        <p:cTn id="1047" dur="1" fill="hold">
                                          <p:stCondLst>
                                            <p:cond delay="3408"/>
                                          </p:stCondLst>
                                        </p:cTn>
                                        <p:tgtEl>
                                          <p:spTgt spid="183"/>
                                        </p:tgtEl>
                                        <p:attrNameLst>
                                          <p:attrName>style.visibility</p:attrName>
                                        </p:attrNameLst>
                                      </p:cBhvr>
                                      <p:to>
                                        <p:strVal val="hidden"/>
                                      </p:to>
                                    </p:set>
                                    <p:set>
                                      <p:cBhvr additive="base" accumulate="none">
                                        <p:cTn id="1048" dur="3921" fill="hold">
                                          <p:stCondLst>
                                            <p:cond delay="0"/>
                                          </p:stCondLst>
                                        </p:cTn>
                                        <p:tgtEl>
                                          <p:spTgt spid="183"/>
                                        </p:tgtEl>
                                        <p:attrNameLst>
                                          <p:attrName/>
                                        </p:attrNameLst>
                                      </p:cBhvr>
                                      <p:to>
                                        <p:strVal val=""/>
                                      </p:to>
                                    </p:set>
                                  </p:childTnLst>
                                </p:cTn>
                              </p:par>
                              <p:par>
                                <p:cTn id="1049" presetID="0" presetClass="path" presetSubtype="0" repeatCount="indefinite" fill="hold" grpId="1" nodeType="withEffect">
                                  <p:stCondLst>
                                    <p:cond delay="0"/>
                                  </p:stCondLst>
                                  <p:childTnLst>
                                    <p:animMotion origin="layout" path="M -0.00013 3.33333E-6 C 0.06471 -0.13519 0.07708 -0.05139 0.13151 -0.18125 " pathEditMode="relative" rAng="0" ptsTypes="AA">
                                      <p:cBhvr>
                                        <p:cTn id="1050" dur="2229" spd="-100000" fill="hold"/>
                                        <p:tgtEl>
                                          <p:spTgt spid="183"/>
                                        </p:tgtEl>
                                        <p:attrNameLst>
                                          <p:attrName>ppt_x</p:attrName>
                                          <p:attrName>ppt_y</p:attrName>
                                        </p:attrNameLst>
                                      </p:cBhvr>
                                      <p:rCtr x="6576" y="-9074"/>
                                    </p:animMotion>
                                  </p:childTnLst>
                                </p:cTn>
                              </p:par>
                              <p:par>
                                <p:cTn id="1051" presetID="10" presetClass="entr" presetSubtype="0" repeatCount="indefinite" fill="hold" grpId="0" nodeType="withEffect">
                                  <p:stCondLst>
                                    <p:cond delay="0"/>
                                  </p:stCondLst>
                                  <p:childTnLst>
                                    <p:set>
                                      <p:cBhvr>
                                        <p:cTn id="1052" dur="1" fill="hold">
                                          <p:stCondLst>
                                            <p:cond delay="0"/>
                                          </p:stCondLst>
                                        </p:cTn>
                                        <p:tgtEl>
                                          <p:spTgt spid="184"/>
                                        </p:tgtEl>
                                        <p:attrNameLst>
                                          <p:attrName>style.visibility</p:attrName>
                                        </p:attrNameLst>
                                      </p:cBhvr>
                                      <p:to>
                                        <p:strVal val="visible"/>
                                      </p:to>
                                    </p:set>
                                    <p:animEffect transition="out" filter="fade">
                                      <p:cBhvr additive="base" accumulate="none">
                                        <p:cTn id="1053" dur="433" fill="hold">
                                          <p:stCondLst>
                                            <p:cond delay="3034"/>
                                          </p:stCondLst>
                                        </p:cTn>
                                        <p:tgtEl>
                                          <p:spTgt spid="184"/>
                                        </p:tgtEl>
                                      </p:cBhvr>
                                    </p:animEffect>
                                    <p:animEffect transition="in" filter="fade">
                                      <p:cBhvr additive="base" accumulate="none">
                                        <p:cTn id="1054" dur="433" fill="hold">
                                          <p:stCondLst>
                                            <p:cond delay="0"/>
                                          </p:stCondLst>
                                        </p:cTn>
                                        <p:tgtEl>
                                          <p:spTgt spid="184"/>
                                        </p:tgtEl>
                                      </p:cBhvr>
                                    </p:animEffect>
                                    <p:set>
                                      <p:cBhvr additive="base" accumulate="none">
                                        <p:cTn id="1055" dur="1" fill="hold">
                                          <p:stCondLst>
                                            <p:cond delay="3466"/>
                                          </p:stCondLst>
                                        </p:cTn>
                                        <p:tgtEl>
                                          <p:spTgt spid="184"/>
                                        </p:tgtEl>
                                        <p:attrNameLst>
                                          <p:attrName>style.visibility</p:attrName>
                                        </p:attrNameLst>
                                      </p:cBhvr>
                                      <p:to>
                                        <p:strVal val="hidden"/>
                                      </p:to>
                                    </p:set>
                                    <p:set>
                                      <p:cBhvr additive="base" accumulate="none">
                                        <p:cTn id="1056" dur="3987" fill="hold">
                                          <p:stCondLst>
                                            <p:cond delay="0"/>
                                          </p:stCondLst>
                                        </p:cTn>
                                        <p:tgtEl>
                                          <p:spTgt spid="184"/>
                                        </p:tgtEl>
                                        <p:attrNameLst>
                                          <p:attrName/>
                                        </p:attrNameLst>
                                      </p:cBhvr>
                                      <p:to>
                                        <p:strVal val=""/>
                                      </p:to>
                                    </p:set>
                                  </p:childTnLst>
                                </p:cTn>
                              </p:par>
                              <p:par>
                                <p:cTn id="1057" presetID="0" presetClass="path" presetSubtype="0" repeatCount="indefinite" fill="hold" grpId="1" nodeType="withEffect">
                                  <p:stCondLst>
                                    <p:cond delay="0"/>
                                  </p:stCondLst>
                                  <p:childTnLst>
                                    <p:animMotion origin="layout" path="M 0.00013 2.22222E-6 C -0.04036 -0.14422 0.01758 -0.1956 -0.00286 -0.34422 " pathEditMode="relative" rAng="0" ptsTypes="AA">
                                      <p:cBhvr>
                                        <p:cTn id="1058" dur="2261" spd="-100000" fill="hold"/>
                                        <p:tgtEl>
                                          <p:spTgt spid="184"/>
                                        </p:tgtEl>
                                        <p:attrNameLst>
                                          <p:attrName>ppt_x</p:attrName>
                                          <p:attrName>ppt_y</p:attrName>
                                        </p:attrNameLst>
                                      </p:cBhvr>
                                      <p:rCtr x="-677" y="-17222"/>
                                    </p:animMotion>
                                  </p:childTnLst>
                                </p:cTn>
                              </p:par>
                              <p:par>
                                <p:cTn id="1059" presetID="10" presetClass="entr" presetSubtype="0" repeatCount="indefinite" fill="hold" grpId="0" nodeType="withEffect">
                                  <p:stCondLst>
                                    <p:cond delay="0"/>
                                  </p:stCondLst>
                                  <p:childTnLst>
                                    <p:set>
                                      <p:cBhvr>
                                        <p:cTn id="1060" dur="1" fill="hold">
                                          <p:stCondLst>
                                            <p:cond delay="0"/>
                                          </p:stCondLst>
                                        </p:cTn>
                                        <p:tgtEl>
                                          <p:spTgt spid="185"/>
                                        </p:tgtEl>
                                        <p:attrNameLst>
                                          <p:attrName>style.visibility</p:attrName>
                                        </p:attrNameLst>
                                      </p:cBhvr>
                                      <p:to>
                                        <p:strVal val="visible"/>
                                      </p:to>
                                    </p:set>
                                    <p:animEffect transition="out" filter="fade">
                                      <p:cBhvr additive="base" accumulate="none">
                                        <p:cTn id="1061" dur="336" fill="hold">
                                          <p:stCondLst>
                                            <p:cond delay="2355"/>
                                          </p:stCondLst>
                                        </p:cTn>
                                        <p:tgtEl>
                                          <p:spTgt spid="185"/>
                                        </p:tgtEl>
                                      </p:cBhvr>
                                    </p:animEffect>
                                    <p:animEffect transition="in" filter="fade">
                                      <p:cBhvr additive="base" accumulate="none">
                                        <p:cTn id="1062" dur="336" fill="hold">
                                          <p:stCondLst>
                                            <p:cond delay="0"/>
                                          </p:stCondLst>
                                        </p:cTn>
                                        <p:tgtEl>
                                          <p:spTgt spid="185"/>
                                        </p:tgtEl>
                                      </p:cBhvr>
                                    </p:animEffect>
                                    <p:set>
                                      <p:cBhvr additive="base" accumulate="none">
                                        <p:cTn id="1063" dur="1" fill="hold">
                                          <p:stCondLst>
                                            <p:cond delay="2690"/>
                                          </p:stCondLst>
                                        </p:cTn>
                                        <p:tgtEl>
                                          <p:spTgt spid="185"/>
                                        </p:tgtEl>
                                        <p:attrNameLst>
                                          <p:attrName>style.visibility</p:attrName>
                                        </p:attrNameLst>
                                      </p:cBhvr>
                                      <p:to>
                                        <p:strVal val="hidden"/>
                                      </p:to>
                                    </p:set>
                                    <p:set>
                                      <p:cBhvr additive="base" accumulate="none">
                                        <p:cTn id="1064" dur="3095" fill="hold">
                                          <p:stCondLst>
                                            <p:cond delay="0"/>
                                          </p:stCondLst>
                                        </p:cTn>
                                        <p:tgtEl>
                                          <p:spTgt spid="185"/>
                                        </p:tgtEl>
                                        <p:attrNameLst>
                                          <p:attrName/>
                                        </p:attrNameLst>
                                      </p:cBhvr>
                                      <p:to>
                                        <p:strVal val=""/>
                                      </p:to>
                                    </p:set>
                                  </p:childTnLst>
                                </p:cTn>
                              </p:par>
                              <p:par>
                                <p:cTn id="1065" presetID="0" presetClass="path" presetSubtype="0" repeatCount="indefinite" fill="hold" grpId="1" nodeType="withEffect">
                                  <p:stCondLst>
                                    <p:cond delay="0"/>
                                  </p:stCondLst>
                                  <p:childTnLst>
                                    <p:animMotion origin="layout" path="M -0.00013 -0.00023 C 0.09909 -0.0574 0.07318 0.02848 0.16263 -0.03726 " pathEditMode="relative" rAng="0" ptsTypes="AA">
                                      <p:cBhvr>
                                        <p:cTn id="1066" dur="3846" spd="-100000" fill="hold"/>
                                        <p:tgtEl>
                                          <p:spTgt spid="185"/>
                                        </p:tgtEl>
                                        <p:attrNameLst>
                                          <p:attrName>ppt_x</p:attrName>
                                          <p:attrName>ppt_y</p:attrName>
                                        </p:attrNameLst>
                                      </p:cBhvr>
                                      <p:rCtr x="8138" y="-1852"/>
                                    </p:animMotion>
                                  </p:childTnLst>
                                </p:cTn>
                              </p:par>
                              <p:par>
                                <p:cTn id="1067" presetID="10" presetClass="entr" presetSubtype="0" repeatCount="indefinite" fill="hold" grpId="0" nodeType="withEffect">
                                  <p:stCondLst>
                                    <p:cond delay="0"/>
                                  </p:stCondLst>
                                  <p:childTnLst>
                                    <p:set>
                                      <p:cBhvr>
                                        <p:cTn id="1068" dur="1" fill="hold">
                                          <p:stCondLst>
                                            <p:cond delay="0"/>
                                          </p:stCondLst>
                                        </p:cTn>
                                        <p:tgtEl>
                                          <p:spTgt spid="186"/>
                                        </p:tgtEl>
                                        <p:attrNameLst>
                                          <p:attrName>style.visibility</p:attrName>
                                        </p:attrNameLst>
                                      </p:cBhvr>
                                      <p:to>
                                        <p:strVal val="visible"/>
                                      </p:to>
                                    </p:set>
                                    <p:animEffect transition="out" filter="fade">
                                      <p:cBhvr additive="base" accumulate="none">
                                        <p:cTn id="1069" dur="364" fill="hold">
                                          <p:stCondLst>
                                            <p:cond delay="2545"/>
                                          </p:stCondLst>
                                        </p:cTn>
                                        <p:tgtEl>
                                          <p:spTgt spid="186"/>
                                        </p:tgtEl>
                                      </p:cBhvr>
                                    </p:animEffect>
                                    <p:animEffect transition="in" filter="fade">
                                      <p:cBhvr additive="base" accumulate="none">
                                        <p:cTn id="1070" dur="364" fill="hold">
                                          <p:stCondLst>
                                            <p:cond delay="0"/>
                                          </p:stCondLst>
                                        </p:cTn>
                                        <p:tgtEl>
                                          <p:spTgt spid="186"/>
                                        </p:tgtEl>
                                      </p:cBhvr>
                                    </p:animEffect>
                                    <p:set>
                                      <p:cBhvr additive="base" accumulate="none">
                                        <p:cTn id="1071" dur="1" fill="hold">
                                          <p:stCondLst>
                                            <p:cond delay="2907"/>
                                          </p:stCondLst>
                                        </p:cTn>
                                        <p:tgtEl>
                                          <p:spTgt spid="186"/>
                                        </p:tgtEl>
                                        <p:attrNameLst>
                                          <p:attrName>style.visibility</p:attrName>
                                        </p:attrNameLst>
                                      </p:cBhvr>
                                      <p:to>
                                        <p:strVal val="hidden"/>
                                      </p:to>
                                    </p:set>
                                    <p:set>
                                      <p:cBhvr additive="base" accumulate="none">
                                        <p:cTn id="1072" dur="3345" fill="hold">
                                          <p:stCondLst>
                                            <p:cond delay="0"/>
                                          </p:stCondLst>
                                        </p:cTn>
                                        <p:tgtEl>
                                          <p:spTgt spid="186"/>
                                        </p:tgtEl>
                                        <p:attrNameLst>
                                          <p:attrName/>
                                        </p:attrNameLst>
                                      </p:cBhvr>
                                      <p:to>
                                        <p:strVal val=""/>
                                      </p:to>
                                    </p:set>
                                  </p:childTnLst>
                                </p:cTn>
                              </p:par>
                              <p:par>
                                <p:cTn id="1073" presetID="0" presetClass="path" presetSubtype="0" repeatCount="indefinite" fill="hold" grpId="1" nodeType="withEffect">
                                  <p:stCondLst>
                                    <p:cond delay="0"/>
                                  </p:stCondLst>
                                  <p:childTnLst>
                                    <p:animMotion origin="layout" path="M 1.875E-6 5.55112E-17 C 0.1069 -0.07315 0.10586 -0.1625 0.13359 -0.2912 " pathEditMode="relative" rAng="0" ptsTypes="AA">
                                      <p:cBhvr>
                                        <p:cTn id="1074" dur="3444" spd="-100000" fill="hold"/>
                                        <p:tgtEl>
                                          <p:spTgt spid="186"/>
                                        </p:tgtEl>
                                        <p:attrNameLst>
                                          <p:attrName>ppt_x</p:attrName>
                                          <p:attrName>ppt_y</p:attrName>
                                        </p:attrNameLst>
                                      </p:cBhvr>
                                      <p:rCtr x="6680" y="-14560"/>
                                    </p:animMotion>
                                  </p:childTnLst>
                                </p:cTn>
                              </p:par>
                              <p:par>
                                <p:cTn id="1075" presetID="10" presetClass="entr" presetSubtype="0" repeatCount="indefinite" fill="hold" grpId="0" nodeType="withEffect">
                                  <p:stCondLst>
                                    <p:cond delay="0"/>
                                  </p:stCondLst>
                                  <p:childTnLst>
                                    <p:set>
                                      <p:cBhvr>
                                        <p:cTn id="1076" dur="1" fill="hold">
                                          <p:stCondLst>
                                            <p:cond delay="0"/>
                                          </p:stCondLst>
                                        </p:cTn>
                                        <p:tgtEl>
                                          <p:spTgt spid="187"/>
                                        </p:tgtEl>
                                        <p:attrNameLst>
                                          <p:attrName>style.visibility</p:attrName>
                                        </p:attrNameLst>
                                      </p:cBhvr>
                                      <p:to>
                                        <p:strVal val="visible"/>
                                      </p:to>
                                    </p:set>
                                    <p:animEffect transition="out" filter="fade">
                                      <p:cBhvr additive="base" accumulate="none">
                                        <p:cTn id="1077" dur="250" fill="hold">
                                          <p:stCondLst>
                                            <p:cond delay="1750"/>
                                          </p:stCondLst>
                                        </p:cTn>
                                        <p:tgtEl>
                                          <p:spTgt spid="187"/>
                                        </p:tgtEl>
                                      </p:cBhvr>
                                    </p:animEffect>
                                    <p:animEffect transition="in" filter="fade">
                                      <p:cBhvr additive="base" accumulate="none">
                                        <p:cTn id="1078" dur="250" fill="hold">
                                          <p:stCondLst>
                                            <p:cond delay="0"/>
                                          </p:stCondLst>
                                        </p:cTn>
                                        <p:tgtEl>
                                          <p:spTgt spid="187"/>
                                        </p:tgtEl>
                                      </p:cBhvr>
                                    </p:animEffect>
                                    <p:set>
                                      <p:cBhvr additive="base" accumulate="none">
                                        <p:cTn id="1079" dur="1" fill="hold">
                                          <p:stCondLst>
                                            <p:cond delay="1999"/>
                                          </p:stCondLst>
                                        </p:cTn>
                                        <p:tgtEl>
                                          <p:spTgt spid="187"/>
                                        </p:tgtEl>
                                        <p:attrNameLst>
                                          <p:attrName>style.visibility</p:attrName>
                                        </p:attrNameLst>
                                      </p:cBhvr>
                                      <p:to>
                                        <p:strVal val="hidden"/>
                                      </p:to>
                                    </p:set>
                                    <p:set>
                                      <p:cBhvr additive="base" accumulate="none">
                                        <p:cTn id="1080" dur="2300" fill="hold">
                                          <p:stCondLst>
                                            <p:cond delay="0"/>
                                          </p:stCondLst>
                                        </p:cTn>
                                        <p:tgtEl>
                                          <p:spTgt spid="187"/>
                                        </p:tgtEl>
                                        <p:attrNameLst>
                                          <p:attrName/>
                                        </p:attrNameLst>
                                      </p:cBhvr>
                                      <p:to>
                                        <p:strVal val=""/>
                                      </p:to>
                                    </p:set>
                                  </p:childTnLst>
                                </p:cTn>
                              </p:par>
                              <p:par>
                                <p:cTn id="1081"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082" dur="2300" spd="-100000" fill="hold"/>
                                        <p:tgtEl>
                                          <p:spTgt spid="187"/>
                                        </p:tgtEl>
                                        <p:attrNameLst>
                                          <p:attrName>ppt_x</p:attrName>
                                          <p:attrName>ppt_y</p:attrName>
                                        </p:attrNameLst>
                                      </p:cBhvr>
                                      <p:rCtr x="4505" y="-13912"/>
                                    </p:animMotion>
                                  </p:childTnLst>
                                </p:cTn>
                              </p:par>
                              <p:par>
                                <p:cTn id="1083" presetID="10" presetClass="entr" presetSubtype="0" repeatCount="indefinite" fill="hold" grpId="0" nodeType="withEffect">
                                  <p:stCondLst>
                                    <p:cond delay="0"/>
                                  </p:stCondLst>
                                  <p:childTnLst>
                                    <p:set>
                                      <p:cBhvr>
                                        <p:cTn id="1084" dur="1" fill="hold">
                                          <p:stCondLst>
                                            <p:cond delay="0"/>
                                          </p:stCondLst>
                                        </p:cTn>
                                        <p:tgtEl>
                                          <p:spTgt spid="188"/>
                                        </p:tgtEl>
                                        <p:attrNameLst>
                                          <p:attrName>style.visibility</p:attrName>
                                        </p:attrNameLst>
                                      </p:cBhvr>
                                      <p:to>
                                        <p:strVal val="visible"/>
                                      </p:to>
                                    </p:set>
                                    <p:animEffect transition="out" filter="fade">
                                      <p:cBhvr additive="base" accumulate="none">
                                        <p:cTn id="1085" dur="250" fill="hold">
                                          <p:stCondLst>
                                            <p:cond delay="1750"/>
                                          </p:stCondLst>
                                        </p:cTn>
                                        <p:tgtEl>
                                          <p:spTgt spid="188"/>
                                        </p:tgtEl>
                                      </p:cBhvr>
                                    </p:animEffect>
                                    <p:animEffect transition="in" filter="fade">
                                      <p:cBhvr additive="base" accumulate="none">
                                        <p:cTn id="1086" dur="250" fill="hold">
                                          <p:stCondLst>
                                            <p:cond delay="0"/>
                                          </p:stCondLst>
                                        </p:cTn>
                                        <p:tgtEl>
                                          <p:spTgt spid="188"/>
                                        </p:tgtEl>
                                      </p:cBhvr>
                                    </p:animEffect>
                                    <p:set>
                                      <p:cBhvr additive="base" accumulate="none">
                                        <p:cTn id="1087" dur="1" fill="hold">
                                          <p:stCondLst>
                                            <p:cond delay="1999"/>
                                          </p:stCondLst>
                                        </p:cTn>
                                        <p:tgtEl>
                                          <p:spTgt spid="188"/>
                                        </p:tgtEl>
                                        <p:attrNameLst>
                                          <p:attrName>style.visibility</p:attrName>
                                        </p:attrNameLst>
                                      </p:cBhvr>
                                      <p:to>
                                        <p:strVal val="hidden"/>
                                      </p:to>
                                    </p:set>
                                    <p:set>
                                      <p:cBhvr additive="base" accumulate="none">
                                        <p:cTn id="1088" dur="2300" fill="hold">
                                          <p:stCondLst>
                                            <p:cond delay="0"/>
                                          </p:stCondLst>
                                        </p:cTn>
                                        <p:tgtEl>
                                          <p:spTgt spid="188"/>
                                        </p:tgtEl>
                                        <p:attrNameLst>
                                          <p:attrName/>
                                        </p:attrNameLst>
                                      </p:cBhvr>
                                      <p:to>
                                        <p:strVal val=""/>
                                      </p:to>
                                    </p:set>
                                  </p:childTnLst>
                                </p:cTn>
                              </p:par>
                              <p:par>
                                <p:cTn id="1089" presetID="0" presetClass="path" presetSubtype="0" repeatCount="indefinite" fill="hold" grpId="1" nodeType="withEffect">
                                  <p:stCondLst>
                                    <p:cond delay="0"/>
                                  </p:stCondLst>
                                  <p:childTnLst>
                                    <p:animMotion origin="layout" path="M 1.45833E-6 -3.33333E-6 C -0.01133 -0.10578 -0.06198 -0.18449 -0.00768 -0.31458 " pathEditMode="relative" rAng="0" ptsTypes="AA">
                                      <p:cBhvr>
                                        <p:cTn id="1090" dur="2300" spd="-100000" fill="hold"/>
                                        <p:tgtEl>
                                          <p:spTgt spid="188"/>
                                        </p:tgtEl>
                                        <p:attrNameLst>
                                          <p:attrName>ppt_x</p:attrName>
                                          <p:attrName>ppt_y</p:attrName>
                                        </p:attrNameLst>
                                      </p:cBhvr>
                                      <p:rCtr x="-1628" y="-15741"/>
                                    </p:animMotion>
                                  </p:childTnLst>
                                </p:cTn>
                              </p:par>
                              <p:par>
                                <p:cTn id="1091" presetID="10" presetClass="entr" presetSubtype="0" repeatCount="indefinite" fill="hold" grpId="0" nodeType="withEffect">
                                  <p:stCondLst>
                                    <p:cond delay="0"/>
                                  </p:stCondLst>
                                  <p:childTnLst>
                                    <p:set>
                                      <p:cBhvr>
                                        <p:cTn id="1092" dur="1" fill="hold">
                                          <p:stCondLst>
                                            <p:cond delay="0"/>
                                          </p:stCondLst>
                                        </p:cTn>
                                        <p:tgtEl>
                                          <p:spTgt spid="189"/>
                                        </p:tgtEl>
                                        <p:attrNameLst>
                                          <p:attrName>style.visibility</p:attrName>
                                        </p:attrNameLst>
                                      </p:cBhvr>
                                      <p:to>
                                        <p:strVal val="visible"/>
                                      </p:to>
                                    </p:set>
                                    <p:animEffect transition="out" filter="fade">
                                      <p:cBhvr additive="base" accumulate="none">
                                        <p:cTn id="1093" dur="250" fill="hold">
                                          <p:stCondLst>
                                            <p:cond delay="1750"/>
                                          </p:stCondLst>
                                        </p:cTn>
                                        <p:tgtEl>
                                          <p:spTgt spid="189"/>
                                        </p:tgtEl>
                                      </p:cBhvr>
                                    </p:animEffect>
                                    <p:animEffect transition="in" filter="fade">
                                      <p:cBhvr additive="base" accumulate="none">
                                        <p:cTn id="1094" dur="250" fill="hold">
                                          <p:stCondLst>
                                            <p:cond delay="0"/>
                                          </p:stCondLst>
                                        </p:cTn>
                                        <p:tgtEl>
                                          <p:spTgt spid="189"/>
                                        </p:tgtEl>
                                      </p:cBhvr>
                                    </p:animEffect>
                                    <p:set>
                                      <p:cBhvr additive="base" accumulate="none">
                                        <p:cTn id="1095" dur="1" fill="hold">
                                          <p:stCondLst>
                                            <p:cond delay="1999"/>
                                          </p:stCondLst>
                                        </p:cTn>
                                        <p:tgtEl>
                                          <p:spTgt spid="189"/>
                                        </p:tgtEl>
                                        <p:attrNameLst>
                                          <p:attrName>style.visibility</p:attrName>
                                        </p:attrNameLst>
                                      </p:cBhvr>
                                      <p:to>
                                        <p:strVal val="hidden"/>
                                      </p:to>
                                    </p:set>
                                    <p:set>
                                      <p:cBhvr additive="base" accumulate="none">
                                        <p:cTn id="1096" dur="2300" fill="hold">
                                          <p:stCondLst>
                                            <p:cond delay="0"/>
                                          </p:stCondLst>
                                        </p:cTn>
                                        <p:tgtEl>
                                          <p:spTgt spid="189"/>
                                        </p:tgtEl>
                                        <p:attrNameLst>
                                          <p:attrName/>
                                        </p:attrNameLst>
                                      </p:cBhvr>
                                      <p:to>
                                        <p:strVal val=""/>
                                      </p:to>
                                    </p:set>
                                  </p:childTnLst>
                                </p:cTn>
                              </p:par>
                              <p:par>
                                <p:cTn id="1097" presetID="0" presetClass="path" presetSubtype="0" repeatCount="indefinite" fill="hold" grpId="1" nodeType="withEffect">
                                  <p:stCondLst>
                                    <p:cond delay="0"/>
                                  </p:stCondLst>
                                  <p:childTnLst>
                                    <p:animMotion origin="layout" path="M -0.00013 -2.59259E-6 C 0.06471 -0.13518 0.07708 -0.05139 0.13151 -0.18125 " pathEditMode="relative" rAng="0" ptsTypes="AA">
                                      <p:cBhvr>
                                        <p:cTn id="1098" dur="2300" spd="-100000" fill="hold"/>
                                        <p:tgtEl>
                                          <p:spTgt spid="189"/>
                                        </p:tgtEl>
                                        <p:attrNameLst>
                                          <p:attrName>ppt_x</p:attrName>
                                          <p:attrName>ppt_y</p:attrName>
                                        </p:attrNameLst>
                                      </p:cBhvr>
                                      <p:rCtr x="6576" y="-9074"/>
                                    </p:animMotion>
                                  </p:childTnLst>
                                </p:cTn>
                              </p:par>
                              <p:par>
                                <p:cTn id="1099" presetID="10" presetClass="entr" presetSubtype="0" repeatCount="indefinite" fill="hold" grpId="0" nodeType="withEffect">
                                  <p:stCondLst>
                                    <p:cond delay="0"/>
                                  </p:stCondLst>
                                  <p:childTnLst>
                                    <p:set>
                                      <p:cBhvr>
                                        <p:cTn id="1100" dur="1" fill="hold">
                                          <p:stCondLst>
                                            <p:cond delay="0"/>
                                          </p:stCondLst>
                                        </p:cTn>
                                        <p:tgtEl>
                                          <p:spTgt spid="190"/>
                                        </p:tgtEl>
                                        <p:attrNameLst>
                                          <p:attrName>style.visibility</p:attrName>
                                        </p:attrNameLst>
                                      </p:cBhvr>
                                      <p:to>
                                        <p:strVal val="visible"/>
                                      </p:to>
                                    </p:set>
                                    <p:animEffect transition="out" filter="fade">
                                      <p:cBhvr additive="base" accumulate="none">
                                        <p:cTn id="1101" dur="250" fill="hold">
                                          <p:stCondLst>
                                            <p:cond delay="1750"/>
                                          </p:stCondLst>
                                        </p:cTn>
                                        <p:tgtEl>
                                          <p:spTgt spid="190"/>
                                        </p:tgtEl>
                                      </p:cBhvr>
                                    </p:animEffect>
                                    <p:animEffect transition="in" filter="fade">
                                      <p:cBhvr additive="base" accumulate="none">
                                        <p:cTn id="1102" dur="250" fill="hold">
                                          <p:stCondLst>
                                            <p:cond delay="0"/>
                                          </p:stCondLst>
                                        </p:cTn>
                                        <p:tgtEl>
                                          <p:spTgt spid="190"/>
                                        </p:tgtEl>
                                      </p:cBhvr>
                                    </p:animEffect>
                                    <p:set>
                                      <p:cBhvr additive="base" accumulate="none">
                                        <p:cTn id="1103" dur="1" fill="hold">
                                          <p:stCondLst>
                                            <p:cond delay="1999"/>
                                          </p:stCondLst>
                                        </p:cTn>
                                        <p:tgtEl>
                                          <p:spTgt spid="190"/>
                                        </p:tgtEl>
                                        <p:attrNameLst>
                                          <p:attrName>style.visibility</p:attrName>
                                        </p:attrNameLst>
                                      </p:cBhvr>
                                      <p:to>
                                        <p:strVal val="hidden"/>
                                      </p:to>
                                    </p:set>
                                    <p:set>
                                      <p:cBhvr additive="base" accumulate="none">
                                        <p:cTn id="1104" dur="2300" fill="hold">
                                          <p:stCondLst>
                                            <p:cond delay="0"/>
                                          </p:stCondLst>
                                        </p:cTn>
                                        <p:tgtEl>
                                          <p:spTgt spid="190"/>
                                        </p:tgtEl>
                                        <p:attrNameLst>
                                          <p:attrName/>
                                        </p:attrNameLst>
                                      </p:cBhvr>
                                      <p:to>
                                        <p:strVal val=""/>
                                      </p:to>
                                    </p:set>
                                  </p:childTnLst>
                                </p:cTn>
                              </p:par>
                              <p:par>
                                <p:cTn id="110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106" dur="2300" spd="-100000" fill="hold"/>
                                        <p:tgtEl>
                                          <p:spTgt spid="190"/>
                                        </p:tgtEl>
                                        <p:attrNameLst>
                                          <p:attrName>ppt_x</p:attrName>
                                          <p:attrName>ppt_y</p:attrName>
                                        </p:attrNameLst>
                                      </p:cBhvr>
                                      <p:rCtr x="-5456" y="-10856"/>
                                    </p:animMotion>
                                  </p:childTnLst>
                                </p:cTn>
                              </p:par>
                              <p:par>
                                <p:cTn id="1107" presetID="10" presetClass="entr" presetSubtype="0" repeatCount="indefinite" fill="hold" grpId="0" nodeType="withEffect">
                                  <p:stCondLst>
                                    <p:cond delay="0"/>
                                  </p:stCondLst>
                                  <p:childTnLst>
                                    <p:set>
                                      <p:cBhvr>
                                        <p:cTn id="1108" dur="1" fill="hold">
                                          <p:stCondLst>
                                            <p:cond delay="0"/>
                                          </p:stCondLst>
                                        </p:cTn>
                                        <p:tgtEl>
                                          <p:spTgt spid="191"/>
                                        </p:tgtEl>
                                        <p:attrNameLst>
                                          <p:attrName>style.visibility</p:attrName>
                                        </p:attrNameLst>
                                      </p:cBhvr>
                                      <p:to>
                                        <p:strVal val="visible"/>
                                      </p:to>
                                    </p:set>
                                    <p:animEffect transition="out" filter="fade">
                                      <p:cBhvr additive="base" accumulate="none">
                                        <p:cTn id="1109" dur="250" fill="hold">
                                          <p:stCondLst>
                                            <p:cond delay="1750"/>
                                          </p:stCondLst>
                                        </p:cTn>
                                        <p:tgtEl>
                                          <p:spTgt spid="191"/>
                                        </p:tgtEl>
                                      </p:cBhvr>
                                    </p:animEffect>
                                    <p:animEffect transition="in" filter="fade">
                                      <p:cBhvr additive="base" accumulate="none">
                                        <p:cTn id="1110" dur="250" fill="hold">
                                          <p:stCondLst>
                                            <p:cond delay="0"/>
                                          </p:stCondLst>
                                        </p:cTn>
                                        <p:tgtEl>
                                          <p:spTgt spid="191"/>
                                        </p:tgtEl>
                                      </p:cBhvr>
                                    </p:animEffect>
                                    <p:set>
                                      <p:cBhvr additive="base" accumulate="none">
                                        <p:cTn id="1111" dur="1" fill="hold">
                                          <p:stCondLst>
                                            <p:cond delay="1999"/>
                                          </p:stCondLst>
                                        </p:cTn>
                                        <p:tgtEl>
                                          <p:spTgt spid="191"/>
                                        </p:tgtEl>
                                        <p:attrNameLst>
                                          <p:attrName>style.visibility</p:attrName>
                                        </p:attrNameLst>
                                      </p:cBhvr>
                                      <p:to>
                                        <p:strVal val="hidden"/>
                                      </p:to>
                                    </p:set>
                                    <p:set>
                                      <p:cBhvr additive="base" accumulate="none">
                                        <p:cTn id="1112" dur="2300" fill="hold">
                                          <p:stCondLst>
                                            <p:cond delay="0"/>
                                          </p:stCondLst>
                                        </p:cTn>
                                        <p:tgtEl>
                                          <p:spTgt spid="191"/>
                                        </p:tgtEl>
                                        <p:attrNameLst>
                                          <p:attrName/>
                                        </p:attrNameLst>
                                      </p:cBhvr>
                                      <p:to>
                                        <p:strVal val=""/>
                                      </p:to>
                                    </p:set>
                                  </p:childTnLst>
                                </p:cTn>
                              </p:par>
                              <p:par>
                                <p:cTn id="1113" presetID="0" presetClass="path" presetSubtype="0" repeatCount="indefinite" fill="hold" grpId="1" nodeType="withEffect">
                                  <p:stCondLst>
                                    <p:cond delay="0"/>
                                  </p:stCondLst>
                                  <p:childTnLst>
                                    <p:animMotion origin="layout" path="M -0.00013 -3.7037E-7 C 0.08372 -0.1206 0.14375 -0.01111 0.19831 -0.14097 " pathEditMode="relative" rAng="0" ptsTypes="AA">
                                      <p:cBhvr>
                                        <p:cTn id="1114" dur="2300" spd="-100000" fill="hold"/>
                                        <p:tgtEl>
                                          <p:spTgt spid="191"/>
                                        </p:tgtEl>
                                        <p:attrNameLst>
                                          <p:attrName>ppt_x</p:attrName>
                                          <p:attrName>ppt_y</p:attrName>
                                        </p:attrNameLst>
                                      </p:cBhvr>
                                      <p:rCtr x="9922" y="-7060"/>
                                    </p:animMotion>
                                  </p:childTnLst>
                                </p:cTn>
                              </p:par>
                              <p:par>
                                <p:cTn id="1115" presetID="10" presetClass="entr" presetSubtype="0" repeatCount="indefinite" fill="hold" grpId="0" nodeType="withEffect">
                                  <p:stCondLst>
                                    <p:cond delay="0"/>
                                  </p:stCondLst>
                                  <p:childTnLst>
                                    <p:set>
                                      <p:cBhvr>
                                        <p:cTn id="1116" dur="1" fill="hold">
                                          <p:stCondLst>
                                            <p:cond delay="0"/>
                                          </p:stCondLst>
                                        </p:cTn>
                                        <p:tgtEl>
                                          <p:spTgt spid="192"/>
                                        </p:tgtEl>
                                        <p:attrNameLst>
                                          <p:attrName>style.visibility</p:attrName>
                                        </p:attrNameLst>
                                      </p:cBhvr>
                                      <p:to>
                                        <p:strVal val="visible"/>
                                      </p:to>
                                    </p:set>
                                    <p:animEffect transition="out" filter="fade">
                                      <p:cBhvr additive="base" accumulate="none">
                                        <p:cTn id="1117" dur="250" fill="hold">
                                          <p:stCondLst>
                                            <p:cond delay="1750"/>
                                          </p:stCondLst>
                                        </p:cTn>
                                        <p:tgtEl>
                                          <p:spTgt spid="192"/>
                                        </p:tgtEl>
                                      </p:cBhvr>
                                    </p:animEffect>
                                    <p:animEffect transition="in" filter="fade">
                                      <p:cBhvr additive="base" accumulate="none">
                                        <p:cTn id="1118" dur="250" fill="hold">
                                          <p:stCondLst>
                                            <p:cond delay="0"/>
                                          </p:stCondLst>
                                        </p:cTn>
                                        <p:tgtEl>
                                          <p:spTgt spid="192"/>
                                        </p:tgtEl>
                                      </p:cBhvr>
                                    </p:animEffect>
                                    <p:set>
                                      <p:cBhvr additive="base" accumulate="none">
                                        <p:cTn id="1119" dur="1" fill="hold">
                                          <p:stCondLst>
                                            <p:cond delay="1999"/>
                                          </p:stCondLst>
                                        </p:cTn>
                                        <p:tgtEl>
                                          <p:spTgt spid="192"/>
                                        </p:tgtEl>
                                        <p:attrNameLst>
                                          <p:attrName>style.visibility</p:attrName>
                                        </p:attrNameLst>
                                      </p:cBhvr>
                                      <p:to>
                                        <p:strVal val="hidden"/>
                                      </p:to>
                                    </p:set>
                                    <p:set>
                                      <p:cBhvr additive="base" accumulate="none">
                                        <p:cTn id="1120" dur="2300" fill="hold">
                                          <p:stCondLst>
                                            <p:cond delay="0"/>
                                          </p:stCondLst>
                                        </p:cTn>
                                        <p:tgtEl>
                                          <p:spTgt spid="192"/>
                                        </p:tgtEl>
                                        <p:attrNameLst>
                                          <p:attrName/>
                                        </p:attrNameLst>
                                      </p:cBhvr>
                                      <p:to>
                                        <p:strVal val=""/>
                                      </p:to>
                                    </p:set>
                                  </p:childTnLst>
                                </p:cTn>
                              </p:par>
                              <p:par>
                                <p:cTn id="1121"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122" dur="2300" spd="-100000" fill="hold"/>
                                        <p:tgtEl>
                                          <p:spTgt spid="192"/>
                                        </p:tgtEl>
                                        <p:attrNameLst>
                                          <p:attrName>ppt_x</p:attrName>
                                          <p:attrName>ppt_y</p:attrName>
                                        </p:attrNameLst>
                                      </p:cBhvr>
                                      <p:rCtr x="8138" y="-1852"/>
                                    </p:animMotion>
                                  </p:childTnLst>
                                </p:cTn>
                              </p:par>
                              <p:par>
                                <p:cTn id="1123" presetID="10" presetClass="entr" presetSubtype="0" repeatCount="indefinite" fill="hold" grpId="0" nodeType="withEffect">
                                  <p:stCondLst>
                                    <p:cond delay="0"/>
                                  </p:stCondLst>
                                  <p:childTnLst>
                                    <p:set>
                                      <p:cBhvr>
                                        <p:cTn id="1124" dur="1" fill="hold">
                                          <p:stCondLst>
                                            <p:cond delay="0"/>
                                          </p:stCondLst>
                                        </p:cTn>
                                        <p:tgtEl>
                                          <p:spTgt spid="193"/>
                                        </p:tgtEl>
                                        <p:attrNameLst>
                                          <p:attrName>style.visibility</p:attrName>
                                        </p:attrNameLst>
                                      </p:cBhvr>
                                      <p:to>
                                        <p:strVal val="visible"/>
                                      </p:to>
                                    </p:set>
                                    <p:animEffect transition="out" filter="fade">
                                      <p:cBhvr additive="base" accumulate="none">
                                        <p:cTn id="1125" dur="250" fill="hold">
                                          <p:stCondLst>
                                            <p:cond delay="1750"/>
                                          </p:stCondLst>
                                        </p:cTn>
                                        <p:tgtEl>
                                          <p:spTgt spid="193"/>
                                        </p:tgtEl>
                                      </p:cBhvr>
                                    </p:animEffect>
                                    <p:animEffect transition="in" filter="fade">
                                      <p:cBhvr additive="base" accumulate="none">
                                        <p:cTn id="1126" dur="250" fill="hold">
                                          <p:stCondLst>
                                            <p:cond delay="0"/>
                                          </p:stCondLst>
                                        </p:cTn>
                                        <p:tgtEl>
                                          <p:spTgt spid="193"/>
                                        </p:tgtEl>
                                      </p:cBhvr>
                                    </p:animEffect>
                                    <p:set>
                                      <p:cBhvr additive="base" accumulate="none">
                                        <p:cTn id="1127" dur="1" fill="hold">
                                          <p:stCondLst>
                                            <p:cond delay="1999"/>
                                          </p:stCondLst>
                                        </p:cTn>
                                        <p:tgtEl>
                                          <p:spTgt spid="193"/>
                                        </p:tgtEl>
                                        <p:attrNameLst>
                                          <p:attrName>style.visibility</p:attrName>
                                        </p:attrNameLst>
                                      </p:cBhvr>
                                      <p:to>
                                        <p:strVal val="hidden"/>
                                      </p:to>
                                    </p:set>
                                    <p:set>
                                      <p:cBhvr additive="base" accumulate="none">
                                        <p:cTn id="1128" dur="2300" fill="hold">
                                          <p:stCondLst>
                                            <p:cond delay="0"/>
                                          </p:stCondLst>
                                        </p:cTn>
                                        <p:tgtEl>
                                          <p:spTgt spid="193"/>
                                        </p:tgtEl>
                                        <p:attrNameLst>
                                          <p:attrName/>
                                        </p:attrNameLst>
                                      </p:cBhvr>
                                      <p:to>
                                        <p:strVal val=""/>
                                      </p:to>
                                    </p:set>
                                  </p:childTnLst>
                                </p:cTn>
                              </p:par>
                              <p:par>
                                <p:cTn id="112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130" dur="2300" spd="-100000" fill="hold"/>
                                        <p:tgtEl>
                                          <p:spTgt spid="193"/>
                                        </p:tgtEl>
                                        <p:attrNameLst>
                                          <p:attrName>ppt_x</p:attrName>
                                          <p:attrName>ppt_y</p:attrName>
                                        </p:attrNameLst>
                                      </p:cBhvr>
                                      <p:rCtr x="-664" y="-17222"/>
                                    </p:animMotion>
                                  </p:childTnLst>
                                </p:cTn>
                              </p:par>
                              <p:par>
                                <p:cTn id="1131" presetID="10" presetClass="entr" presetSubtype="0" repeatCount="indefinite" fill="hold" grpId="0" nodeType="withEffect">
                                  <p:stCondLst>
                                    <p:cond delay="0"/>
                                  </p:stCondLst>
                                  <p:childTnLst>
                                    <p:set>
                                      <p:cBhvr>
                                        <p:cTn id="1132" dur="1" fill="hold">
                                          <p:stCondLst>
                                            <p:cond delay="0"/>
                                          </p:stCondLst>
                                        </p:cTn>
                                        <p:tgtEl>
                                          <p:spTgt spid="194"/>
                                        </p:tgtEl>
                                        <p:attrNameLst>
                                          <p:attrName>style.visibility</p:attrName>
                                        </p:attrNameLst>
                                      </p:cBhvr>
                                      <p:to>
                                        <p:strVal val="visible"/>
                                      </p:to>
                                    </p:set>
                                    <p:animEffect transition="out" filter="fade">
                                      <p:cBhvr additive="base" accumulate="none">
                                        <p:cTn id="1133" dur="250" fill="hold">
                                          <p:stCondLst>
                                            <p:cond delay="1750"/>
                                          </p:stCondLst>
                                        </p:cTn>
                                        <p:tgtEl>
                                          <p:spTgt spid="194"/>
                                        </p:tgtEl>
                                      </p:cBhvr>
                                    </p:animEffect>
                                    <p:animEffect transition="in" filter="fade">
                                      <p:cBhvr additive="base" accumulate="none">
                                        <p:cTn id="1134" dur="250" fill="hold">
                                          <p:stCondLst>
                                            <p:cond delay="0"/>
                                          </p:stCondLst>
                                        </p:cTn>
                                        <p:tgtEl>
                                          <p:spTgt spid="194"/>
                                        </p:tgtEl>
                                      </p:cBhvr>
                                    </p:animEffect>
                                    <p:set>
                                      <p:cBhvr additive="base" accumulate="none">
                                        <p:cTn id="1135" dur="1" fill="hold">
                                          <p:stCondLst>
                                            <p:cond delay="1999"/>
                                          </p:stCondLst>
                                        </p:cTn>
                                        <p:tgtEl>
                                          <p:spTgt spid="194"/>
                                        </p:tgtEl>
                                        <p:attrNameLst>
                                          <p:attrName>style.visibility</p:attrName>
                                        </p:attrNameLst>
                                      </p:cBhvr>
                                      <p:to>
                                        <p:strVal val="hidden"/>
                                      </p:to>
                                    </p:set>
                                    <p:set>
                                      <p:cBhvr additive="base" accumulate="none">
                                        <p:cTn id="1136" dur="2300" fill="hold">
                                          <p:stCondLst>
                                            <p:cond delay="0"/>
                                          </p:stCondLst>
                                        </p:cTn>
                                        <p:tgtEl>
                                          <p:spTgt spid="194"/>
                                        </p:tgtEl>
                                        <p:attrNameLst>
                                          <p:attrName/>
                                        </p:attrNameLst>
                                      </p:cBhvr>
                                      <p:to>
                                        <p:strVal val=""/>
                                      </p:to>
                                    </p:set>
                                  </p:childTnLst>
                                </p:cTn>
                              </p:par>
                              <p:par>
                                <p:cTn id="1137" presetID="0" presetClass="path" presetSubtype="0" repeatCount="indefinite" fill="hold" grpId="1" nodeType="withEffect">
                                  <p:stCondLst>
                                    <p:cond delay="0"/>
                                  </p:stCondLst>
                                  <p:childTnLst>
                                    <p:animMotion origin="layout" path="M -3.95833E-6 4.44444E-6 C 0.00378 -0.22477 0.15391 -0.14306 0.13373 -0.29121 " pathEditMode="relative" rAng="0" ptsTypes="AA">
                                      <p:cBhvr>
                                        <p:cTn id="1138" dur="2300" spd="-100000" fill="hold"/>
                                        <p:tgtEl>
                                          <p:spTgt spid="194"/>
                                        </p:tgtEl>
                                        <p:attrNameLst>
                                          <p:attrName>ppt_x</p:attrName>
                                          <p:attrName>ppt_y</p:attrName>
                                        </p:attrNameLst>
                                      </p:cBhvr>
                                      <p:rCtr x="6771" y="-14560"/>
                                    </p:animMotion>
                                  </p:childTnLst>
                                </p:cTn>
                              </p:par>
                              <p:par>
                                <p:cTn id="1139" presetID="10" presetClass="entr" presetSubtype="0" repeatCount="indefinite" fill="hold" grpId="0" nodeType="withEffect">
                                  <p:stCondLst>
                                    <p:cond delay="0"/>
                                  </p:stCondLst>
                                  <p:childTnLst>
                                    <p:set>
                                      <p:cBhvr>
                                        <p:cTn id="1140" dur="1" fill="hold">
                                          <p:stCondLst>
                                            <p:cond delay="0"/>
                                          </p:stCondLst>
                                        </p:cTn>
                                        <p:tgtEl>
                                          <p:spTgt spid="195"/>
                                        </p:tgtEl>
                                        <p:attrNameLst>
                                          <p:attrName>style.visibility</p:attrName>
                                        </p:attrNameLst>
                                      </p:cBhvr>
                                      <p:to>
                                        <p:strVal val="visible"/>
                                      </p:to>
                                    </p:set>
                                    <p:animEffect transition="out" filter="fade">
                                      <p:cBhvr additive="base" accumulate="none">
                                        <p:cTn id="1141" dur="250" fill="hold">
                                          <p:stCondLst>
                                            <p:cond delay="1750"/>
                                          </p:stCondLst>
                                        </p:cTn>
                                        <p:tgtEl>
                                          <p:spTgt spid="195"/>
                                        </p:tgtEl>
                                      </p:cBhvr>
                                    </p:animEffect>
                                    <p:animEffect transition="in" filter="fade">
                                      <p:cBhvr additive="base" accumulate="none">
                                        <p:cTn id="1142" dur="250" fill="hold">
                                          <p:stCondLst>
                                            <p:cond delay="0"/>
                                          </p:stCondLst>
                                        </p:cTn>
                                        <p:tgtEl>
                                          <p:spTgt spid="195"/>
                                        </p:tgtEl>
                                      </p:cBhvr>
                                    </p:animEffect>
                                    <p:set>
                                      <p:cBhvr additive="base" accumulate="none">
                                        <p:cTn id="1143" dur="1" fill="hold">
                                          <p:stCondLst>
                                            <p:cond delay="1999"/>
                                          </p:stCondLst>
                                        </p:cTn>
                                        <p:tgtEl>
                                          <p:spTgt spid="195"/>
                                        </p:tgtEl>
                                        <p:attrNameLst>
                                          <p:attrName>style.visibility</p:attrName>
                                        </p:attrNameLst>
                                      </p:cBhvr>
                                      <p:to>
                                        <p:strVal val="hidden"/>
                                      </p:to>
                                    </p:set>
                                    <p:set>
                                      <p:cBhvr additive="base" accumulate="none">
                                        <p:cTn id="1144" dur="2300" fill="hold">
                                          <p:stCondLst>
                                            <p:cond delay="0"/>
                                          </p:stCondLst>
                                        </p:cTn>
                                        <p:tgtEl>
                                          <p:spTgt spid="195"/>
                                        </p:tgtEl>
                                        <p:attrNameLst>
                                          <p:attrName/>
                                        </p:attrNameLst>
                                      </p:cBhvr>
                                      <p:to>
                                        <p:strVal val=""/>
                                      </p:to>
                                    </p:set>
                                  </p:childTnLst>
                                </p:cTn>
                              </p:par>
                              <p:par>
                                <p:cTn id="1145" presetID="0" presetClass="path" presetSubtype="0" repeatCount="indefinite" fill="hold" grpId="1" nodeType="withEffect">
                                  <p:stCondLst>
                                    <p:cond delay="0"/>
                                  </p:stCondLst>
                                  <p:childTnLst>
                                    <p:animMotion origin="layout" path="M -3.95833E-6 -3.7037E-6 C 0.0323 -0.19768 0.04193 -0.19838 0.1336 -0.2912 " pathEditMode="relative" rAng="0" ptsTypes="AA">
                                      <p:cBhvr>
                                        <p:cTn id="1146" dur="2300" spd="-100000" fill="hold"/>
                                        <p:tgtEl>
                                          <p:spTgt spid="195"/>
                                        </p:tgtEl>
                                        <p:attrNameLst>
                                          <p:attrName>ppt_x</p:attrName>
                                          <p:attrName>ppt_y</p:attrName>
                                        </p:attrNameLst>
                                      </p:cBhvr>
                                      <p:rCtr x="6680" y="-14560"/>
                                    </p:animMotion>
                                  </p:childTnLst>
                                </p:cTn>
                              </p:par>
                              <p:par>
                                <p:cTn id="1147" presetID="10" presetClass="entr" presetSubtype="0" repeatCount="indefinite" fill="hold" grpId="0" nodeType="withEffect">
                                  <p:stCondLst>
                                    <p:cond delay="0"/>
                                  </p:stCondLst>
                                  <p:childTnLst>
                                    <p:set>
                                      <p:cBhvr>
                                        <p:cTn id="1148" dur="1" fill="hold">
                                          <p:stCondLst>
                                            <p:cond delay="0"/>
                                          </p:stCondLst>
                                        </p:cTn>
                                        <p:tgtEl>
                                          <p:spTgt spid="196"/>
                                        </p:tgtEl>
                                        <p:attrNameLst>
                                          <p:attrName>style.visibility</p:attrName>
                                        </p:attrNameLst>
                                      </p:cBhvr>
                                      <p:to>
                                        <p:strVal val="visible"/>
                                      </p:to>
                                    </p:set>
                                    <p:animEffect transition="out" filter="fade">
                                      <p:cBhvr additive="base" accumulate="none">
                                        <p:cTn id="1149" dur="250" fill="hold">
                                          <p:stCondLst>
                                            <p:cond delay="1750"/>
                                          </p:stCondLst>
                                        </p:cTn>
                                        <p:tgtEl>
                                          <p:spTgt spid="196"/>
                                        </p:tgtEl>
                                      </p:cBhvr>
                                    </p:animEffect>
                                    <p:animEffect transition="in" filter="fade">
                                      <p:cBhvr additive="base" accumulate="none">
                                        <p:cTn id="1150" dur="250" fill="hold">
                                          <p:stCondLst>
                                            <p:cond delay="0"/>
                                          </p:stCondLst>
                                        </p:cTn>
                                        <p:tgtEl>
                                          <p:spTgt spid="196"/>
                                        </p:tgtEl>
                                      </p:cBhvr>
                                    </p:animEffect>
                                    <p:set>
                                      <p:cBhvr additive="base" accumulate="none">
                                        <p:cTn id="1151" dur="1" fill="hold">
                                          <p:stCondLst>
                                            <p:cond delay="1999"/>
                                          </p:stCondLst>
                                        </p:cTn>
                                        <p:tgtEl>
                                          <p:spTgt spid="196"/>
                                        </p:tgtEl>
                                        <p:attrNameLst>
                                          <p:attrName>style.visibility</p:attrName>
                                        </p:attrNameLst>
                                      </p:cBhvr>
                                      <p:to>
                                        <p:strVal val="hidden"/>
                                      </p:to>
                                    </p:set>
                                    <p:set>
                                      <p:cBhvr additive="base" accumulate="none">
                                        <p:cTn id="1152" dur="2300" fill="hold">
                                          <p:stCondLst>
                                            <p:cond delay="0"/>
                                          </p:stCondLst>
                                        </p:cTn>
                                        <p:tgtEl>
                                          <p:spTgt spid="196"/>
                                        </p:tgtEl>
                                        <p:attrNameLst>
                                          <p:attrName/>
                                        </p:attrNameLst>
                                      </p:cBhvr>
                                      <p:to>
                                        <p:strVal val=""/>
                                      </p:to>
                                    </p:set>
                                  </p:childTnLst>
                                </p:cTn>
                              </p:par>
                              <p:par>
                                <p:cTn id="1153" presetID="0" presetClass="path" presetSubtype="0" repeatCount="indefinite" fill="hold" grpId="1" nodeType="withEffect">
                                  <p:stCondLst>
                                    <p:cond delay="0"/>
                                  </p:stCondLst>
                                  <p:childTnLst>
                                    <p:animMotion origin="layout" path="M 2.70833E-6 -4.81481E-6 C 0.10703 -0.07314 0.10599 -0.1625 0.13359 -0.2912 " pathEditMode="relative" rAng="0" ptsTypes="AA">
                                      <p:cBhvr>
                                        <p:cTn id="1154" dur="2300" spd="-100000" fill="hold"/>
                                        <p:tgtEl>
                                          <p:spTgt spid="196"/>
                                        </p:tgtEl>
                                        <p:attrNameLst>
                                          <p:attrName>ppt_x</p:attrName>
                                          <p:attrName>ppt_y</p:attrName>
                                        </p:attrNameLst>
                                      </p:cBhvr>
                                      <p:rCtr x="6680" y="-14560"/>
                                    </p:animMotion>
                                  </p:childTnLst>
                                </p:cTn>
                              </p:par>
                              <p:par>
                                <p:cTn id="1155" presetID="10" presetClass="entr" presetSubtype="0" repeatCount="indefinite" fill="hold" grpId="0" nodeType="withEffect">
                                  <p:stCondLst>
                                    <p:cond delay="0"/>
                                  </p:stCondLst>
                                  <p:childTnLst>
                                    <p:set>
                                      <p:cBhvr>
                                        <p:cTn id="1156" dur="1" fill="hold">
                                          <p:stCondLst>
                                            <p:cond delay="0"/>
                                          </p:stCondLst>
                                        </p:cTn>
                                        <p:tgtEl>
                                          <p:spTgt spid="197"/>
                                        </p:tgtEl>
                                        <p:attrNameLst>
                                          <p:attrName>style.visibility</p:attrName>
                                        </p:attrNameLst>
                                      </p:cBhvr>
                                      <p:to>
                                        <p:strVal val="visible"/>
                                      </p:to>
                                    </p:set>
                                    <p:animEffect transition="out" filter="fade">
                                      <p:cBhvr additive="base" accumulate="none">
                                        <p:cTn id="1157" dur="250" fill="hold">
                                          <p:stCondLst>
                                            <p:cond delay="1750"/>
                                          </p:stCondLst>
                                        </p:cTn>
                                        <p:tgtEl>
                                          <p:spTgt spid="197"/>
                                        </p:tgtEl>
                                      </p:cBhvr>
                                    </p:animEffect>
                                    <p:animEffect transition="in" filter="fade">
                                      <p:cBhvr additive="base" accumulate="none">
                                        <p:cTn id="1158" dur="250" fill="hold">
                                          <p:stCondLst>
                                            <p:cond delay="0"/>
                                          </p:stCondLst>
                                        </p:cTn>
                                        <p:tgtEl>
                                          <p:spTgt spid="197"/>
                                        </p:tgtEl>
                                      </p:cBhvr>
                                    </p:animEffect>
                                    <p:set>
                                      <p:cBhvr additive="base" accumulate="none">
                                        <p:cTn id="1159" dur="1" fill="hold">
                                          <p:stCondLst>
                                            <p:cond delay="1999"/>
                                          </p:stCondLst>
                                        </p:cTn>
                                        <p:tgtEl>
                                          <p:spTgt spid="197"/>
                                        </p:tgtEl>
                                        <p:attrNameLst>
                                          <p:attrName>style.visibility</p:attrName>
                                        </p:attrNameLst>
                                      </p:cBhvr>
                                      <p:to>
                                        <p:strVal val="hidden"/>
                                      </p:to>
                                    </p:set>
                                    <p:set>
                                      <p:cBhvr additive="base" accumulate="none">
                                        <p:cTn id="1160" dur="2300" fill="hold">
                                          <p:stCondLst>
                                            <p:cond delay="0"/>
                                          </p:stCondLst>
                                        </p:cTn>
                                        <p:tgtEl>
                                          <p:spTgt spid="197"/>
                                        </p:tgtEl>
                                        <p:attrNameLst>
                                          <p:attrName/>
                                        </p:attrNameLst>
                                      </p:cBhvr>
                                      <p:to>
                                        <p:strVal val=""/>
                                      </p:to>
                                    </p:set>
                                  </p:childTnLst>
                                </p:cTn>
                              </p:par>
                              <p:par>
                                <p:cTn id="1161" presetID="0" presetClass="path" presetSubtype="0" repeatCount="indefinite" fill="hold" grpId="1" nodeType="withEffect">
                                  <p:stCondLst>
                                    <p:cond delay="0"/>
                                  </p:stCondLst>
                                  <p:childTnLst>
                                    <p:animMotion origin="layout" path="M -3.33333E-6 -2.22222E-6 C 0.00105 -0.11574 -0.11797 -0.13287 -0.09036 -0.26157 " pathEditMode="relative" rAng="0" ptsTypes="AA">
                                      <p:cBhvr>
                                        <p:cTn id="1162" dur="2300" spd="-100000" fill="hold"/>
                                        <p:tgtEl>
                                          <p:spTgt spid="197"/>
                                        </p:tgtEl>
                                        <p:attrNameLst>
                                          <p:attrName>ppt_x</p:attrName>
                                          <p:attrName>ppt_y</p:attrName>
                                        </p:attrNameLst>
                                      </p:cBhvr>
                                      <p:rCtr x="-4727" y="-13079"/>
                                    </p:animMotion>
                                  </p:childTnLst>
                                </p:cTn>
                              </p:par>
                              <p:par>
                                <p:cTn id="1163" presetID="10" presetClass="entr" presetSubtype="0" repeatCount="indefinite" fill="hold" grpId="0" nodeType="withEffect">
                                  <p:stCondLst>
                                    <p:cond delay="0"/>
                                  </p:stCondLst>
                                  <p:childTnLst>
                                    <p:set>
                                      <p:cBhvr>
                                        <p:cTn id="1164" dur="1" fill="hold">
                                          <p:stCondLst>
                                            <p:cond delay="0"/>
                                          </p:stCondLst>
                                        </p:cTn>
                                        <p:tgtEl>
                                          <p:spTgt spid="199"/>
                                        </p:tgtEl>
                                        <p:attrNameLst>
                                          <p:attrName>style.visibility</p:attrName>
                                        </p:attrNameLst>
                                      </p:cBhvr>
                                      <p:to>
                                        <p:strVal val="visible"/>
                                      </p:to>
                                    </p:set>
                                    <p:animEffect transition="out" filter="fade">
                                      <p:cBhvr additive="base" accumulate="none">
                                        <p:cTn id="1165" dur="316" fill="hold">
                                          <p:stCondLst>
                                            <p:cond delay="2213"/>
                                          </p:stCondLst>
                                        </p:cTn>
                                        <p:tgtEl>
                                          <p:spTgt spid="199"/>
                                        </p:tgtEl>
                                      </p:cBhvr>
                                    </p:animEffect>
                                    <p:animEffect transition="in" filter="fade">
                                      <p:cBhvr additive="base" accumulate="none">
                                        <p:cTn id="1166" dur="316" fill="hold">
                                          <p:stCondLst>
                                            <p:cond delay="0"/>
                                          </p:stCondLst>
                                        </p:cTn>
                                        <p:tgtEl>
                                          <p:spTgt spid="199"/>
                                        </p:tgtEl>
                                      </p:cBhvr>
                                    </p:animEffect>
                                    <p:set>
                                      <p:cBhvr additive="base" accumulate="none">
                                        <p:cTn id="1167" dur="1" fill="hold">
                                          <p:stCondLst>
                                            <p:cond delay="2528"/>
                                          </p:stCondLst>
                                        </p:cTn>
                                        <p:tgtEl>
                                          <p:spTgt spid="199"/>
                                        </p:tgtEl>
                                        <p:attrNameLst>
                                          <p:attrName>style.visibility</p:attrName>
                                        </p:attrNameLst>
                                      </p:cBhvr>
                                      <p:to>
                                        <p:strVal val="hidden"/>
                                      </p:to>
                                    </p:set>
                                    <p:set>
                                      <p:cBhvr additive="base" accumulate="none">
                                        <p:cTn id="1168" dur="2908" fill="hold">
                                          <p:stCondLst>
                                            <p:cond delay="0"/>
                                          </p:stCondLst>
                                        </p:cTn>
                                        <p:tgtEl>
                                          <p:spTgt spid="199"/>
                                        </p:tgtEl>
                                        <p:attrNameLst>
                                          <p:attrName/>
                                        </p:attrNameLst>
                                      </p:cBhvr>
                                      <p:to>
                                        <p:strVal val=""/>
                                      </p:to>
                                    </p:set>
                                  </p:childTnLst>
                                </p:cTn>
                              </p:par>
                              <p:par>
                                <p:cTn id="1169" presetID="0" presetClass="path" presetSubtype="0" repeatCount="indefinite" fill="hold" grpId="1" nodeType="withEffect">
                                  <p:stCondLst>
                                    <p:cond delay="0"/>
                                  </p:stCondLst>
                                  <p:childTnLst>
                                    <p:animMotion origin="layout" path="M -3.33333E-6 1.85185E-6 C 0.07123 -0.04398 0.06237 -0.16273 0.09011 -0.27847 " pathEditMode="relative" rAng="0" ptsTypes="AA">
                                      <p:cBhvr>
                                        <p:cTn id="1170" dur="2714" spd="-100000" fill="hold"/>
                                        <p:tgtEl>
                                          <p:spTgt spid="199"/>
                                        </p:tgtEl>
                                        <p:attrNameLst>
                                          <p:attrName>ppt_x</p:attrName>
                                          <p:attrName>ppt_y</p:attrName>
                                        </p:attrNameLst>
                                      </p:cBhvr>
                                      <p:rCtr x="4505" y="-13935"/>
                                    </p:animMotion>
                                  </p:childTnLst>
                                </p:cTn>
                              </p:par>
                              <p:par>
                                <p:cTn id="1171" presetID="10" presetClass="entr" presetSubtype="0" repeatCount="indefinite" fill="hold" grpId="0" nodeType="withEffect">
                                  <p:stCondLst>
                                    <p:cond delay="0"/>
                                  </p:stCondLst>
                                  <p:childTnLst>
                                    <p:set>
                                      <p:cBhvr>
                                        <p:cTn id="1172" dur="1" fill="hold">
                                          <p:stCondLst>
                                            <p:cond delay="0"/>
                                          </p:stCondLst>
                                        </p:cTn>
                                        <p:tgtEl>
                                          <p:spTgt spid="201"/>
                                        </p:tgtEl>
                                        <p:attrNameLst>
                                          <p:attrName>style.visibility</p:attrName>
                                        </p:attrNameLst>
                                      </p:cBhvr>
                                      <p:to>
                                        <p:strVal val="visible"/>
                                      </p:to>
                                    </p:set>
                                    <p:animEffect transition="out" filter="fade">
                                      <p:cBhvr additive="base" accumulate="none">
                                        <p:cTn id="1173" dur="250" fill="hold">
                                          <p:stCondLst>
                                            <p:cond delay="1750"/>
                                          </p:stCondLst>
                                        </p:cTn>
                                        <p:tgtEl>
                                          <p:spTgt spid="201"/>
                                        </p:tgtEl>
                                      </p:cBhvr>
                                    </p:animEffect>
                                    <p:animEffect transition="in" filter="fade">
                                      <p:cBhvr additive="base" accumulate="none">
                                        <p:cTn id="1174" dur="250" fill="hold">
                                          <p:stCondLst>
                                            <p:cond delay="0"/>
                                          </p:stCondLst>
                                        </p:cTn>
                                        <p:tgtEl>
                                          <p:spTgt spid="201"/>
                                        </p:tgtEl>
                                      </p:cBhvr>
                                    </p:animEffect>
                                    <p:set>
                                      <p:cBhvr additive="base" accumulate="none">
                                        <p:cTn id="1175" dur="1" fill="hold">
                                          <p:stCondLst>
                                            <p:cond delay="1999"/>
                                          </p:stCondLst>
                                        </p:cTn>
                                        <p:tgtEl>
                                          <p:spTgt spid="201"/>
                                        </p:tgtEl>
                                        <p:attrNameLst>
                                          <p:attrName>style.visibility</p:attrName>
                                        </p:attrNameLst>
                                      </p:cBhvr>
                                      <p:to>
                                        <p:strVal val="hidden"/>
                                      </p:to>
                                    </p:set>
                                    <p:set>
                                      <p:cBhvr additive="base" accumulate="none">
                                        <p:cTn id="1176" dur="2300" fill="hold">
                                          <p:stCondLst>
                                            <p:cond delay="0"/>
                                          </p:stCondLst>
                                        </p:cTn>
                                        <p:tgtEl>
                                          <p:spTgt spid="201"/>
                                        </p:tgtEl>
                                        <p:attrNameLst>
                                          <p:attrName/>
                                        </p:attrNameLst>
                                      </p:cBhvr>
                                      <p:to>
                                        <p:strVal val=""/>
                                      </p:to>
                                    </p:set>
                                  </p:childTnLst>
                                </p:cTn>
                              </p:par>
                              <p:par>
                                <p:cTn id="1177" presetID="0" presetClass="path" presetSubtype="0" repeatCount="indefinite" fill="hold" grpId="1" nodeType="withEffect">
                                  <p:stCondLst>
                                    <p:cond delay="0"/>
                                  </p:stCondLst>
                                  <p:childTnLst>
                                    <p:animMotion origin="layout" path="M -3.75E-6 -1.48148E-6 C -0.01132 -0.10579 -0.06198 -0.18449 -0.00768 -0.31458 " pathEditMode="relative" rAng="0" ptsTypes="AA">
                                      <p:cBhvr>
                                        <p:cTn id="1178" dur="3409" spd="-100000" fill="hold"/>
                                        <p:tgtEl>
                                          <p:spTgt spid="201"/>
                                        </p:tgtEl>
                                        <p:attrNameLst>
                                          <p:attrName>ppt_x</p:attrName>
                                          <p:attrName>ppt_y</p:attrName>
                                        </p:attrNameLst>
                                      </p:cBhvr>
                                      <p:rCtr x="-1628" y="-15718"/>
                                    </p:animMotion>
                                  </p:childTnLst>
                                </p:cTn>
                              </p:par>
                              <p:par>
                                <p:cTn id="1179" presetID="10" presetClass="entr" presetSubtype="0" repeatCount="indefinite" fill="hold" grpId="0" nodeType="withEffect">
                                  <p:stCondLst>
                                    <p:cond delay="0"/>
                                  </p:stCondLst>
                                  <p:childTnLst>
                                    <p:set>
                                      <p:cBhvr>
                                        <p:cTn id="1180" dur="1" fill="hold">
                                          <p:stCondLst>
                                            <p:cond delay="0"/>
                                          </p:stCondLst>
                                        </p:cTn>
                                        <p:tgtEl>
                                          <p:spTgt spid="202"/>
                                        </p:tgtEl>
                                        <p:attrNameLst>
                                          <p:attrName>style.visibility</p:attrName>
                                        </p:attrNameLst>
                                      </p:cBhvr>
                                      <p:to>
                                        <p:strVal val="visible"/>
                                      </p:to>
                                    </p:set>
                                    <p:animEffect transition="out" filter="fade">
                                      <p:cBhvr additive="base" accumulate="none">
                                        <p:cTn id="1181" dur="419" fill="hold">
                                          <p:stCondLst>
                                            <p:cond delay="2935"/>
                                          </p:stCondLst>
                                        </p:cTn>
                                        <p:tgtEl>
                                          <p:spTgt spid="202"/>
                                        </p:tgtEl>
                                      </p:cBhvr>
                                    </p:animEffect>
                                    <p:animEffect transition="in" filter="fade">
                                      <p:cBhvr additive="base" accumulate="none">
                                        <p:cTn id="1182" dur="419" fill="hold">
                                          <p:stCondLst>
                                            <p:cond delay="0"/>
                                          </p:stCondLst>
                                        </p:cTn>
                                        <p:tgtEl>
                                          <p:spTgt spid="202"/>
                                        </p:tgtEl>
                                      </p:cBhvr>
                                    </p:animEffect>
                                    <p:set>
                                      <p:cBhvr additive="base" accumulate="none">
                                        <p:cTn id="1183" dur="1" fill="hold">
                                          <p:stCondLst>
                                            <p:cond delay="3353"/>
                                          </p:stCondLst>
                                        </p:cTn>
                                        <p:tgtEl>
                                          <p:spTgt spid="202"/>
                                        </p:tgtEl>
                                        <p:attrNameLst>
                                          <p:attrName>style.visibility</p:attrName>
                                        </p:attrNameLst>
                                      </p:cBhvr>
                                      <p:to>
                                        <p:strVal val="hidden"/>
                                      </p:to>
                                    </p:set>
                                    <p:set>
                                      <p:cBhvr additive="base" accumulate="none">
                                        <p:cTn id="1184" dur="3858" fill="hold">
                                          <p:stCondLst>
                                            <p:cond delay="0"/>
                                          </p:stCondLst>
                                        </p:cTn>
                                        <p:tgtEl>
                                          <p:spTgt spid="202"/>
                                        </p:tgtEl>
                                        <p:attrNameLst>
                                          <p:attrName/>
                                        </p:attrNameLst>
                                      </p:cBhvr>
                                      <p:to>
                                        <p:strVal val=""/>
                                      </p:to>
                                    </p:set>
                                  </p:childTnLst>
                                </p:cTn>
                              </p:par>
                              <p:par>
                                <p:cTn id="1185" presetID="0" presetClass="path" presetSubtype="0" repeatCount="indefinite" fill="hold" grpId="1" nodeType="withEffect">
                                  <p:stCondLst>
                                    <p:cond delay="0"/>
                                  </p:stCondLst>
                                  <p:childTnLst>
                                    <p:animMotion origin="layout" path="M -0.00013 3.33333E-6 C 0.06472 -0.13542 0.07722 -0.05139 0.13164 -0.18125 " pathEditMode="relative" rAng="0" ptsTypes="AA">
                                      <p:cBhvr>
                                        <p:cTn id="1186" dur="3060" spd="-100000" fill="hold"/>
                                        <p:tgtEl>
                                          <p:spTgt spid="202"/>
                                        </p:tgtEl>
                                        <p:attrNameLst>
                                          <p:attrName>ppt_x</p:attrName>
                                          <p:attrName>ppt_y</p:attrName>
                                        </p:attrNameLst>
                                      </p:cBhvr>
                                      <p:rCtr x="6589" y="-9074"/>
                                    </p:animMotion>
                                  </p:childTnLst>
                                </p:cTn>
                              </p:par>
                              <p:par>
                                <p:cTn id="1187" presetID="10" presetClass="entr" presetSubtype="0" repeatCount="indefinite" fill="hold" grpId="0" nodeType="withEffect">
                                  <p:stCondLst>
                                    <p:cond delay="0"/>
                                  </p:stCondLst>
                                  <p:childTnLst>
                                    <p:set>
                                      <p:cBhvr>
                                        <p:cTn id="1188" dur="1" fill="hold">
                                          <p:stCondLst>
                                            <p:cond delay="0"/>
                                          </p:stCondLst>
                                        </p:cTn>
                                        <p:tgtEl>
                                          <p:spTgt spid="203"/>
                                        </p:tgtEl>
                                        <p:attrNameLst>
                                          <p:attrName>style.visibility</p:attrName>
                                        </p:attrNameLst>
                                      </p:cBhvr>
                                      <p:to>
                                        <p:strVal val="visible"/>
                                      </p:to>
                                    </p:set>
                                    <p:animEffect transition="out" filter="fade">
                                      <p:cBhvr additive="base" accumulate="none">
                                        <p:cTn id="1189" dur="237" fill="hold">
                                          <p:stCondLst>
                                            <p:cond delay="1658"/>
                                          </p:stCondLst>
                                        </p:cTn>
                                        <p:tgtEl>
                                          <p:spTgt spid="203"/>
                                        </p:tgtEl>
                                      </p:cBhvr>
                                    </p:animEffect>
                                    <p:animEffect transition="in" filter="fade">
                                      <p:cBhvr additive="base" accumulate="none">
                                        <p:cTn id="1190" dur="237" fill="hold">
                                          <p:stCondLst>
                                            <p:cond delay="0"/>
                                          </p:stCondLst>
                                        </p:cTn>
                                        <p:tgtEl>
                                          <p:spTgt spid="203"/>
                                        </p:tgtEl>
                                      </p:cBhvr>
                                    </p:animEffect>
                                    <p:set>
                                      <p:cBhvr additive="base" accumulate="none">
                                        <p:cTn id="1191" dur="1" fill="hold">
                                          <p:stCondLst>
                                            <p:cond delay="1894"/>
                                          </p:stCondLst>
                                        </p:cTn>
                                        <p:tgtEl>
                                          <p:spTgt spid="203"/>
                                        </p:tgtEl>
                                        <p:attrNameLst>
                                          <p:attrName>style.visibility</p:attrName>
                                        </p:attrNameLst>
                                      </p:cBhvr>
                                      <p:to>
                                        <p:strVal val="hidden"/>
                                      </p:to>
                                    </p:set>
                                    <p:set>
                                      <p:cBhvr additive="base" accumulate="none">
                                        <p:cTn id="1192" dur="2179" fill="hold">
                                          <p:stCondLst>
                                            <p:cond delay="0"/>
                                          </p:stCondLst>
                                        </p:cTn>
                                        <p:tgtEl>
                                          <p:spTgt spid="203"/>
                                        </p:tgtEl>
                                        <p:attrNameLst>
                                          <p:attrName/>
                                        </p:attrNameLst>
                                      </p:cBhvr>
                                      <p:to>
                                        <p:strVal val=""/>
                                      </p:to>
                                    </p:set>
                                  </p:childTnLst>
                                </p:cTn>
                              </p:par>
                              <p:par>
                                <p:cTn id="1193" presetID="0" presetClass="path" presetSubtype="0" repeatCount="indefinite" fill="hold" grpId="1" nodeType="withEffect">
                                  <p:stCondLst>
                                    <p:cond delay="0"/>
                                  </p:stCondLst>
                                  <p:childTnLst>
                                    <p:animMotion origin="layout" path="M 6.25E-7 -3.33333E-6 C -0.0401 -0.14375 -0.07305 -0.07477 -0.10898 -0.21713 " pathEditMode="relative" rAng="0" ptsTypes="AA">
                                      <p:cBhvr>
                                        <p:cTn id="1194" dur="3515" spd="-100000" fill="hold"/>
                                        <p:tgtEl>
                                          <p:spTgt spid="203"/>
                                        </p:tgtEl>
                                        <p:attrNameLst>
                                          <p:attrName>ppt_x</p:attrName>
                                          <p:attrName>ppt_y</p:attrName>
                                        </p:attrNameLst>
                                      </p:cBhvr>
                                      <p:rCtr x="-5456" y="-10856"/>
                                    </p:animMotion>
                                  </p:childTnLst>
                                </p:cTn>
                              </p:par>
                              <p:par>
                                <p:cTn id="1195" presetID="10" presetClass="entr" presetSubtype="0" repeatCount="indefinite" fill="hold" grpId="0" nodeType="withEffect">
                                  <p:stCondLst>
                                    <p:cond delay="0"/>
                                  </p:stCondLst>
                                  <p:childTnLst>
                                    <p:set>
                                      <p:cBhvr>
                                        <p:cTn id="1196" dur="1" fill="hold">
                                          <p:stCondLst>
                                            <p:cond delay="0"/>
                                          </p:stCondLst>
                                        </p:cTn>
                                        <p:tgtEl>
                                          <p:spTgt spid="204"/>
                                        </p:tgtEl>
                                        <p:attrNameLst>
                                          <p:attrName>style.visibility</p:attrName>
                                        </p:attrNameLst>
                                      </p:cBhvr>
                                      <p:to>
                                        <p:strVal val="visible"/>
                                      </p:to>
                                    </p:set>
                                    <p:animEffect transition="out" filter="fade">
                                      <p:cBhvr additive="base" accumulate="none">
                                        <p:cTn id="1197" dur="305" fill="hold">
                                          <p:stCondLst>
                                            <p:cond delay="2133"/>
                                          </p:stCondLst>
                                        </p:cTn>
                                        <p:tgtEl>
                                          <p:spTgt spid="204"/>
                                        </p:tgtEl>
                                      </p:cBhvr>
                                    </p:animEffect>
                                    <p:animEffect transition="in" filter="fade">
                                      <p:cBhvr additive="base" accumulate="none">
                                        <p:cTn id="1198" dur="305" fill="hold">
                                          <p:stCondLst>
                                            <p:cond delay="0"/>
                                          </p:stCondLst>
                                        </p:cTn>
                                        <p:tgtEl>
                                          <p:spTgt spid="204"/>
                                        </p:tgtEl>
                                      </p:cBhvr>
                                    </p:animEffect>
                                    <p:set>
                                      <p:cBhvr additive="base" accumulate="none">
                                        <p:cTn id="1199" dur="1" fill="hold">
                                          <p:stCondLst>
                                            <p:cond delay="2437"/>
                                          </p:stCondLst>
                                        </p:cTn>
                                        <p:tgtEl>
                                          <p:spTgt spid="204"/>
                                        </p:tgtEl>
                                        <p:attrNameLst>
                                          <p:attrName>style.visibility</p:attrName>
                                        </p:attrNameLst>
                                      </p:cBhvr>
                                      <p:to>
                                        <p:strVal val="hidden"/>
                                      </p:to>
                                    </p:set>
                                    <p:set>
                                      <p:cBhvr additive="base" accumulate="none">
                                        <p:cTn id="1200" dur="2804" fill="hold">
                                          <p:stCondLst>
                                            <p:cond delay="0"/>
                                          </p:stCondLst>
                                        </p:cTn>
                                        <p:tgtEl>
                                          <p:spTgt spid="204"/>
                                        </p:tgtEl>
                                        <p:attrNameLst>
                                          <p:attrName/>
                                        </p:attrNameLst>
                                      </p:cBhvr>
                                      <p:to>
                                        <p:strVal val=""/>
                                      </p:to>
                                    </p:set>
                                  </p:childTnLst>
                                </p:cTn>
                              </p:par>
                              <p:par>
                                <p:cTn id="1201"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1202" dur="2924" spd="-100000" fill="hold"/>
                                        <p:tgtEl>
                                          <p:spTgt spid="204"/>
                                        </p:tgtEl>
                                        <p:attrNameLst>
                                          <p:attrName>ppt_x</p:attrName>
                                          <p:attrName>ppt_y</p:attrName>
                                        </p:attrNameLst>
                                      </p:cBhvr>
                                      <p:rCtr x="9922" y="-7060"/>
                                    </p:animMotion>
                                  </p:childTnLst>
                                </p:cTn>
                              </p:par>
                              <p:par>
                                <p:cTn id="1203" presetID="10" presetClass="entr" presetSubtype="0" repeatCount="indefinite" fill="hold" grpId="0" nodeType="withEffect">
                                  <p:stCondLst>
                                    <p:cond delay="0"/>
                                  </p:stCondLst>
                                  <p:childTnLst>
                                    <p:set>
                                      <p:cBhvr>
                                        <p:cTn id="1204" dur="1" fill="hold">
                                          <p:stCondLst>
                                            <p:cond delay="0"/>
                                          </p:stCondLst>
                                        </p:cTn>
                                        <p:tgtEl>
                                          <p:spTgt spid="205"/>
                                        </p:tgtEl>
                                        <p:attrNameLst>
                                          <p:attrName>style.visibility</p:attrName>
                                        </p:attrNameLst>
                                      </p:cBhvr>
                                      <p:to>
                                        <p:strVal val="visible"/>
                                      </p:to>
                                    </p:set>
                                    <p:animEffect transition="out" filter="fade">
                                      <p:cBhvr additive="base" accumulate="none">
                                        <p:cTn id="1205" dur="324" fill="hold">
                                          <p:stCondLst>
                                            <p:cond delay="2271"/>
                                          </p:stCondLst>
                                        </p:cTn>
                                        <p:tgtEl>
                                          <p:spTgt spid="205"/>
                                        </p:tgtEl>
                                      </p:cBhvr>
                                    </p:animEffect>
                                    <p:animEffect transition="in" filter="fade">
                                      <p:cBhvr additive="base" accumulate="none">
                                        <p:cTn id="1206" dur="324" fill="hold">
                                          <p:stCondLst>
                                            <p:cond delay="0"/>
                                          </p:stCondLst>
                                        </p:cTn>
                                        <p:tgtEl>
                                          <p:spTgt spid="205"/>
                                        </p:tgtEl>
                                      </p:cBhvr>
                                    </p:animEffect>
                                    <p:set>
                                      <p:cBhvr additive="base" accumulate="none">
                                        <p:cTn id="1207" dur="1" fill="hold">
                                          <p:stCondLst>
                                            <p:cond delay="2594"/>
                                          </p:stCondLst>
                                        </p:cTn>
                                        <p:tgtEl>
                                          <p:spTgt spid="205"/>
                                        </p:tgtEl>
                                        <p:attrNameLst>
                                          <p:attrName>style.visibility</p:attrName>
                                        </p:attrNameLst>
                                      </p:cBhvr>
                                      <p:to>
                                        <p:strVal val="hidden"/>
                                      </p:to>
                                    </p:set>
                                    <p:set>
                                      <p:cBhvr additive="base" accumulate="none">
                                        <p:cTn id="1208" dur="2984" fill="hold">
                                          <p:stCondLst>
                                            <p:cond delay="0"/>
                                          </p:stCondLst>
                                        </p:cTn>
                                        <p:tgtEl>
                                          <p:spTgt spid="205"/>
                                        </p:tgtEl>
                                        <p:attrNameLst>
                                          <p:attrName/>
                                        </p:attrNameLst>
                                      </p:cBhvr>
                                      <p:to>
                                        <p:strVal val=""/>
                                      </p:to>
                                    </p:set>
                                  </p:childTnLst>
                                </p:cTn>
                              </p:par>
                              <p:par>
                                <p:cTn id="1209"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210" dur="2415" spd="-100000" fill="hold"/>
                                        <p:tgtEl>
                                          <p:spTgt spid="205"/>
                                        </p:tgtEl>
                                        <p:attrNameLst>
                                          <p:attrName>ppt_x</p:attrName>
                                          <p:attrName>ppt_y</p:attrName>
                                        </p:attrNameLst>
                                      </p:cBhvr>
                                      <p:rCtr x="8138" y="-1852"/>
                                    </p:animMotion>
                                  </p:childTnLst>
                                </p:cTn>
                              </p:par>
                              <p:par>
                                <p:cTn id="1211" presetID="10" presetClass="entr" presetSubtype="0" repeatCount="indefinite" fill="hold" grpId="0" nodeType="withEffect">
                                  <p:stCondLst>
                                    <p:cond delay="0"/>
                                  </p:stCondLst>
                                  <p:childTnLst>
                                    <p:set>
                                      <p:cBhvr>
                                        <p:cTn id="1212" dur="1" fill="hold">
                                          <p:stCondLst>
                                            <p:cond delay="0"/>
                                          </p:stCondLst>
                                        </p:cTn>
                                        <p:tgtEl>
                                          <p:spTgt spid="206"/>
                                        </p:tgtEl>
                                        <p:attrNameLst>
                                          <p:attrName>style.visibility</p:attrName>
                                        </p:attrNameLst>
                                      </p:cBhvr>
                                      <p:to>
                                        <p:strVal val="visible"/>
                                      </p:to>
                                    </p:set>
                                    <p:animEffect transition="out" filter="fade">
                                      <p:cBhvr additive="base" accumulate="none">
                                        <p:cTn id="1213" dur="289" fill="hold">
                                          <p:stCondLst>
                                            <p:cond delay="2024"/>
                                          </p:stCondLst>
                                        </p:cTn>
                                        <p:tgtEl>
                                          <p:spTgt spid="206"/>
                                        </p:tgtEl>
                                      </p:cBhvr>
                                    </p:animEffect>
                                    <p:animEffect transition="in" filter="fade">
                                      <p:cBhvr additive="base" accumulate="none">
                                        <p:cTn id="1214" dur="289" fill="hold">
                                          <p:stCondLst>
                                            <p:cond delay="0"/>
                                          </p:stCondLst>
                                        </p:cTn>
                                        <p:tgtEl>
                                          <p:spTgt spid="206"/>
                                        </p:tgtEl>
                                      </p:cBhvr>
                                    </p:animEffect>
                                    <p:set>
                                      <p:cBhvr additive="base" accumulate="none">
                                        <p:cTn id="1215" dur="1" fill="hold">
                                          <p:stCondLst>
                                            <p:cond delay="2311"/>
                                          </p:stCondLst>
                                        </p:cTn>
                                        <p:tgtEl>
                                          <p:spTgt spid="206"/>
                                        </p:tgtEl>
                                        <p:attrNameLst>
                                          <p:attrName>style.visibility</p:attrName>
                                        </p:attrNameLst>
                                      </p:cBhvr>
                                      <p:to>
                                        <p:strVal val="hidden"/>
                                      </p:to>
                                    </p:set>
                                    <p:set>
                                      <p:cBhvr additive="base" accumulate="none">
                                        <p:cTn id="1216" dur="2659" fill="hold">
                                          <p:stCondLst>
                                            <p:cond delay="0"/>
                                          </p:stCondLst>
                                        </p:cTn>
                                        <p:tgtEl>
                                          <p:spTgt spid="206"/>
                                        </p:tgtEl>
                                        <p:attrNameLst>
                                          <p:attrName/>
                                        </p:attrNameLst>
                                      </p:cBhvr>
                                      <p:to>
                                        <p:strVal val=""/>
                                      </p:to>
                                    </p:set>
                                  </p:childTnLst>
                                </p:cTn>
                              </p:par>
                              <p:par>
                                <p:cTn id="1217" presetID="0" presetClass="path" presetSubtype="0" repeatCount="indefinite" fill="hold" grpId="1" nodeType="withEffect">
                                  <p:stCondLst>
                                    <p:cond delay="0"/>
                                  </p:stCondLst>
                                  <p:childTnLst>
                                    <p:animMotion origin="layout" path="M 4.79167E-6 -7.40741E-7 C -0.04024 -0.14421 0.01731 -0.1956 -0.003 -0.34421 " pathEditMode="relative" rAng="0" ptsTypes="AA">
                                      <p:cBhvr>
                                        <p:cTn id="1218" dur="2191" spd="-100000" fill="hold"/>
                                        <p:tgtEl>
                                          <p:spTgt spid="206"/>
                                        </p:tgtEl>
                                        <p:attrNameLst>
                                          <p:attrName>ppt_x</p:attrName>
                                          <p:attrName>ppt_y</p:attrName>
                                        </p:attrNameLst>
                                      </p:cBhvr>
                                      <p:rCtr x="-664" y="-17222"/>
                                    </p:animMotion>
                                  </p:childTnLst>
                                </p:cTn>
                              </p:par>
                              <p:par>
                                <p:cTn id="1219" presetID="10" presetClass="entr" presetSubtype="0" repeatCount="indefinite" fill="hold" grpId="0" nodeType="withEffect">
                                  <p:stCondLst>
                                    <p:cond delay="0"/>
                                  </p:stCondLst>
                                  <p:childTnLst>
                                    <p:set>
                                      <p:cBhvr>
                                        <p:cTn id="1220" dur="1" fill="hold">
                                          <p:stCondLst>
                                            <p:cond delay="0"/>
                                          </p:stCondLst>
                                        </p:cTn>
                                        <p:tgtEl>
                                          <p:spTgt spid="207"/>
                                        </p:tgtEl>
                                        <p:attrNameLst>
                                          <p:attrName>style.visibility</p:attrName>
                                        </p:attrNameLst>
                                      </p:cBhvr>
                                      <p:to>
                                        <p:strVal val="visible"/>
                                      </p:to>
                                    </p:set>
                                    <p:animEffect transition="out" filter="fade">
                                      <p:cBhvr additive="base" accumulate="none">
                                        <p:cTn id="1221" dur="346" fill="hold">
                                          <p:stCondLst>
                                            <p:cond delay="2419"/>
                                          </p:stCondLst>
                                        </p:cTn>
                                        <p:tgtEl>
                                          <p:spTgt spid="207"/>
                                        </p:tgtEl>
                                      </p:cBhvr>
                                    </p:animEffect>
                                    <p:animEffect transition="in" filter="fade">
                                      <p:cBhvr additive="base" accumulate="none">
                                        <p:cTn id="1222" dur="346" fill="hold">
                                          <p:stCondLst>
                                            <p:cond delay="0"/>
                                          </p:stCondLst>
                                        </p:cTn>
                                        <p:tgtEl>
                                          <p:spTgt spid="207"/>
                                        </p:tgtEl>
                                      </p:cBhvr>
                                    </p:animEffect>
                                    <p:set>
                                      <p:cBhvr additive="base" accumulate="none">
                                        <p:cTn id="1223" dur="1" fill="hold">
                                          <p:stCondLst>
                                            <p:cond delay="2763"/>
                                          </p:stCondLst>
                                        </p:cTn>
                                        <p:tgtEl>
                                          <p:spTgt spid="207"/>
                                        </p:tgtEl>
                                        <p:attrNameLst>
                                          <p:attrName>style.visibility</p:attrName>
                                        </p:attrNameLst>
                                      </p:cBhvr>
                                      <p:to>
                                        <p:strVal val="hidden"/>
                                      </p:to>
                                    </p:set>
                                    <p:set>
                                      <p:cBhvr additive="base" accumulate="none">
                                        <p:cTn id="1224" dur="3180" fill="hold">
                                          <p:stCondLst>
                                            <p:cond delay="0"/>
                                          </p:stCondLst>
                                        </p:cTn>
                                        <p:tgtEl>
                                          <p:spTgt spid="207"/>
                                        </p:tgtEl>
                                        <p:attrNameLst>
                                          <p:attrName/>
                                        </p:attrNameLst>
                                      </p:cBhvr>
                                      <p:to>
                                        <p:strVal val=""/>
                                      </p:to>
                                    </p:set>
                                  </p:childTnLst>
                                </p:cTn>
                              </p:par>
                              <p:par>
                                <p:cTn id="1225" presetID="0" presetClass="path" presetSubtype="0" repeatCount="indefinite" fill="hold" grpId="1" nodeType="withEffect">
                                  <p:stCondLst>
                                    <p:cond delay="0"/>
                                  </p:stCondLst>
                                  <p:childTnLst>
                                    <p:animMotion origin="layout" path="M 4.16667E-7 -7.40741E-7 C 0.00378 -0.22477 0.15404 -0.14282 0.13372 -0.2912 " pathEditMode="relative" rAng="0" ptsTypes="AA">
                                      <p:cBhvr>
                                        <p:cTn id="1226" dur="2340" spd="-100000" fill="hold"/>
                                        <p:tgtEl>
                                          <p:spTgt spid="207"/>
                                        </p:tgtEl>
                                        <p:attrNameLst>
                                          <p:attrName>ppt_x</p:attrName>
                                          <p:attrName>ppt_y</p:attrName>
                                        </p:attrNameLst>
                                      </p:cBhvr>
                                      <p:rCtr x="6771" y="-14560"/>
                                    </p:animMotion>
                                  </p:childTnLst>
                                </p:cTn>
                              </p:par>
                              <p:par>
                                <p:cTn id="1227" presetID="10" presetClass="entr" presetSubtype="0" repeatCount="indefinite" fill="hold" grpId="0" nodeType="withEffect">
                                  <p:stCondLst>
                                    <p:cond delay="0"/>
                                  </p:stCondLst>
                                  <p:childTnLst>
                                    <p:set>
                                      <p:cBhvr>
                                        <p:cTn id="1228" dur="1" fill="hold">
                                          <p:stCondLst>
                                            <p:cond delay="0"/>
                                          </p:stCondLst>
                                        </p:cTn>
                                        <p:tgtEl>
                                          <p:spTgt spid="200"/>
                                        </p:tgtEl>
                                        <p:attrNameLst>
                                          <p:attrName>style.visibility</p:attrName>
                                        </p:attrNameLst>
                                      </p:cBhvr>
                                      <p:to>
                                        <p:strVal val="visible"/>
                                      </p:to>
                                    </p:set>
                                    <p:animEffect transition="out" filter="fade">
                                      <p:cBhvr additive="base" accumulate="none">
                                        <p:cTn id="1229" dur="277" fill="hold">
                                          <p:stCondLst>
                                            <p:cond delay="1937"/>
                                          </p:stCondLst>
                                        </p:cTn>
                                        <p:tgtEl>
                                          <p:spTgt spid="200"/>
                                        </p:tgtEl>
                                      </p:cBhvr>
                                    </p:animEffect>
                                    <p:animEffect transition="in" filter="fade">
                                      <p:cBhvr additive="base" accumulate="none">
                                        <p:cTn id="1230" dur="277" fill="hold">
                                          <p:stCondLst>
                                            <p:cond delay="0"/>
                                          </p:stCondLst>
                                        </p:cTn>
                                        <p:tgtEl>
                                          <p:spTgt spid="200"/>
                                        </p:tgtEl>
                                      </p:cBhvr>
                                    </p:animEffect>
                                    <p:set>
                                      <p:cBhvr additive="base" accumulate="none">
                                        <p:cTn id="1231" dur="1" fill="hold">
                                          <p:stCondLst>
                                            <p:cond delay="2213"/>
                                          </p:stCondLst>
                                        </p:cTn>
                                        <p:tgtEl>
                                          <p:spTgt spid="200"/>
                                        </p:tgtEl>
                                        <p:attrNameLst>
                                          <p:attrName>style.visibility</p:attrName>
                                        </p:attrNameLst>
                                      </p:cBhvr>
                                      <p:to>
                                        <p:strVal val="hidden"/>
                                      </p:to>
                                    </p:set>
                                    <p:set>
                                      <p:cBhvr additive="base" accumulate="none">
                                        <p:cTn id="1232" dur="2546" fill="hold">
                                          <p:stCondLst>
                                            <p:cond delay="0"/>
                                          </p:stCondLst>
                                        </p:cTn>
                                        <p:tgtEl>
                                          <p:spTgt spid="200"/>
                                        </p:tgtEl>
                                        <p:attrNameLst>
                                          <p:attrName/>
                                        </p:attrNameLst>
                                      </p:cBhvr>
                                      <p:to>
                                        <p:strVal val=""/>
                                      </p:to>
                                    </p:set>
                                  </p:childTnLst>
                                </p:cTn>
                              </p:par>
                              <p:par>
                                <p:cTn id="1233" presetID="0" presetClass="path" presetSubtype="0" repeatCount="indefinite" fill="hold" grpId="1" nodeType="withEffect">
                                  <p:stCondLst>
                                    <p:cond delay="0"/>
                                  </p:stCondLst>
                                  <p:childTnLst>
                                    <p:animMotion origin="layout" path="M 3.95833E-6 -3.7037E-6 C 0.07604 -0.05301 0.06666 -0.19606 0.09635 -0.33518 " pathEditMode="relative" rAng="0" ptsTypes="AA">
                                      <p:cBhvr>
                                        <p:cTn id="1234" dur="3347" spd="-100000" fill="hold"/>
                                        <p:tgtEl>
                                          <p:spTgt spid="200"/>
                                        </p:tgtEl>
                                        <p:attrNameLst>
                                          <p:attrName>ppt_x</p:attrName>
                                          <p:attrName>ppt_y</p:attrName>
                                        </p:attrNameLst>
                                      </p:cBhvr>
                                      <p:rCtr x="4818" y="-16759"/>
                                    </p:animMotion>
                                  </p:childTnLst>
                                </p:cTn>
                              </p:par>
                              <p:par>
                                <p:cTn id="1235" presetID="10" presetClass="entr" presetSubtype="0" repeatCount="indefinite" fill="hold" grpId="0" nodeType="withEffect">
                                  <p:stCondLst>
                                    <p:cond delay="0"/>
                                  </p:stCondLst>
                                  <p:childTnLst>
                                    <p:set>
                                      <p:cBhvr>
                                        <p:cTn id="1236" dur="1" fill="hold">
                                          <p:stCondLst>
                                            <p:cond delay="0"/>
                                          </p:stCondLst>
                                        </p:cTn>
                                        <p:tgtEl>
                                          <p:spTgt spid="208"/>
                                        </p:tgtEl>
                                        <p:attrNameLst>
                                          <p:attrName>style.visibility</p:attrName>
                                        </p:attrNameLst>
                                      </p:cBhvr>
                                      <p:to>
                                        <p:strVal val="visible"/>
                                      </p:to>
                                    </p:set>
                                    <p:animEffect transition="out" filter="fade">
                                      <p:cBhvr additive="base" accumulate="none">
                                        <p:cTn id="1237" dur="273" fill="hold">
                                          <p:stCondLst>
                                            <p:cond delay="1912"/>
                                          </p:stCondLst>
                                        </p:cTn>
                                        <p:tgtEl>
                                          <p:spTgt spid="208"/>
                                        </p:tgtEl>
                                      </p:cBhvr>
                                    </p:animEffect>
                                    <p:animEffect transition="in" filter="fade">
                                      <p:cBhvr additive="base" accumulate="none">
                                        <p:cTn id="1238" dur="273" fill="hold">
                                          <p:stCondLst>
                                            <p:cond delay="0"/>
                                          </p:stCondLst>
                                        </p:cTn>
                                        <p:tgtEl>
                                          <p:spTgt spid="208"/>
                                        </p:tgtEl>
                                      </p:cBhvr>
                                    </p:animEffect>
                                    <p:set>
                                      <p:cBhvr additive="base" accumulate="none">
                                        <p:cTn id="1239" dur="1" fill="hold">
                                          <p:stCondLst>
                                            <p:cond delay="2184"/>
                                          </p:stCondLst>
                                        </p:cTn>
                                        <p:tgtEl>
                                          <p:spTgt spid="208"/>
                                        </p:tgtEl>
                                        <p:attrNameLst>
                                          <p:attrName>style.visibility</p:attrName>
                                        </p:attrNameLst>
                                      </p:cBhvr>
                                      <p:to>
                                        <p:strVal val="hidden"/>
                                      </p:to>
                                    </p:set>
                                    <p:set>
                                      <p:cBhvr additive="base" accumulate="none">
                                        <p:cTn id="1240" dur="2513" fill="hold">
                                          <p:stCondLst>
                                            <p:cond delay="0"/>
                                          </p:stCondLst>
                                        </p:cTn>
                                        <p:tgtEl>
                                          <p:spTgt spid="208"/>
                                        </p:tgtEl>
                                        <p:attrNameLst>
                                          <p:attrName/>
                                        </p:attrNameLst>
                                      </p:cBhvr>
                                      <p:to>
                                        <p:strVal val=""/>
                                      </p:to>
                                    </p:set>
                                  </p:childTnLst>
                                </p:cTn>
                              </p:par>
                              <p:par>
                                <p:cTn id="1241" presetID="0" presetClass="path" presetSubtype="0" repeatCount="indefinite" fill="hold" grpId="1" nodeType="withEffect">
                                  <p:stCondLst>
                                    <p:cond delay="0"/>
                                  </p:stCondLst>
                                  <p:childTnLst>
                                    <p:animMotion origin="layout" path="M 1.04167E-6 3.7037E-6 C 0.06432 -0.17315 0.07669 -0.06574 0.13086 -0.23172 " pathEditMode="relative" rAng="0" ptsTypes="AA">
                                      <p:cBhvr>
                                        <p:cTn id="1242" dur="2180" spd="-100000" fill="hold"/>
                                        <p:tgtEl>
                                          <p:spTgt spid="208"/>
                                        </p:tgtEl>
                                        <p:attrNameLst>
                                          <p:attrName>ppt_x</p:attrName>
                                          <p:attrName>ppt_y</p:attrName>
                                        </p:attrNameLst>
                                      </p:cBhvr>
                                      <p:rCtr x="6536" y="-11597"/>
                                    </p:animMotion>
                                  </p:childTnLst>
                                </p:cTn>
                              </p:par>
                              <p:par>
                                <p:cTn id="1243" presetID="10" presetClass="entr" presetSubtype="0" repeatCount="indefinite" fill="hold" grpId="0" nodeType="withEffect">
                                  <p:stCondLst>
                                    <p:cond delay="0"/>
                                  </p:stCondLst>
                                  <p:childTnLst>
                                    <p:set>
                                      <p:cBhvr>
                                        <p:cTn id="1244" dur="1" fill="hold">
                                          <p:stCondLst>
                                            <p:cond delay="0"/>
                                          </p:stCondLst>
                                        </p:cTn>
                                        <p:tgtEl>
                                          <p:spTgt spid="209"/>
                                        </p:tgtEl>
                                        <p:attrNameLst>
                                          <p:attrName>style.visibility</p:attrName>
                                        </p:attrNameLst>
                                      </p:cBhvr>
                                      <p:to>
                                        <p:strVal val="visible"/>
                                      </p:to>
                                    </p:set>
                                    <p:animEffect transition="out" filter="fade">
                                      <p:cBhvr additive="base" accumulate="none">
                                        <p:cTn id="1245" dur="224" fill="hold">
                                          <p:stCondLst>
                                            <p:cond delay="1569"/>
                                          </p:stCondLst>
                                        </p:cTn>
                                        <p:tgtEl>
                                          <p:spTgt spid="209"/>
                                        </p:tgtEl>
                                      </p:cBhvr>
                                    </p:animEffect>
                                    <p:animEffect transition="in" filter="fade">
                                      <p:cBhvr additive="base" accumulate="none">
                                        <p:cTn id="1246" dur="224" fill="hold">
                                          <p:stCondLst>
                                            <p:cond delay="0"/>
                                          </p:stCondLst>
                                        </p:cTn>
                                        <p:tgtEl>
                                          <p:spTgt spid="209"/>
                                        </p:tgtEl>
                                      </p:cBhvr>
                                    </p:animEffect>
                                    <p:set>
                                      <p:cBhvr additive="base" accumulate="none">
                                        <p:cTn id="1247" dur="1" fill="hold">
                                          <p:stCondLst>
                                            <p:cond delay="1792"/>
                                          </p:stCondLst>
                                        </p:cTn>
                                        <p:tgtEl>
                                          <p:spTgt spid="209"/>
                                        </p:tgtEl>
                                        <p:attrNameLst>
                                          <p:attrName>style.visibility</p:attrName>
                                        </p:attrNameLst>
                                      </p:cBhvr>
                                      <p:to>
                                        <p:strVal val="hidden"/>
                                      </p:to>
                                    </p:set>
                                    <p:set>
                                      <p:cBhvr additive="base" accumulate="none">
                                        <p:cTn id="1248" dur="2062" fill="hold">
                                          <p:stCondLst>
                                            <p:cond delay="0"/>
                                          </p:stCondLst>
                                        </p:cTn>
                                        <p:tgtEl>
                                          <p:spTgt spid="209"/>
                                        </p:tgtEl>
                                        <p:attrNameLst>
                                          <p:attrName/>
                                        </p:attrNameLst>
                                      </p:cBhvr>
                                      <p:to>
                                        <p:strVal val=""/>
                                      </p:to>
                                    </p:set>
                                  </p:childTnLst>
                                </p:cTn>
                              </p:par>
                              <p:par>
                                <p:cTn id="1249" presetID="0" presetClass="path" presetSubtype="0" repeatCount="indefinite" fill="hold" grpId="1" nodeType="withEffect">
                                  <p:stCondLst>
                                    <p:cond delay="0"/>
                                  </p:stCondLst>
                                  <p:childTnLst>
                                    <p:animMotion origin="layout" path="M -2.08333E-7 3.33333E-6 C -0.01471 -0.12338 -0.08021 -0.21551 -0.01003 -0.36713 " pathEditMode="relative" rAng="0" ptsTypes="AA">
                                      <p:cBhvr>
                                        <p:cTn id="1250" dur="2645" spd="-100000" fill="hold"/>
                                        <p:tgtEl>
                                          <p:spTgt spid="209"/>
                                        </p:tgtEl>
                                        <p:attrNameLst>
                                          <p:attrName>ppt_x</p:attrName>
                                          <p:attrName>ppt_y</p:attrName>
                                        </p:attrNameLst>
                                      </p:cBhvr>
                                      <p:rCtr x="-2096" y="-18356"/>
                                    </p:animMotion>
                                  </p:childTnLst>
                                </p:cTn>
                              </p:par>
                              <p:par>
                                <p:cTn id="1251" presetID="10" presetClass="entr" presetSubtype="0" repeatCount="indefinite" fill="hold" grpId="0" nodeType="withEffect">
                                  <p:stCondLst>
                                    <p:cond delay="0"/>
                                  </p:stCondLst>
                                  <p:childTnLst>
                                    <p:set>
                                      <p:cBhvr>
                                        <p:cTn id="1252" dur="1" fill="hold">
                                          <p:stCondLst>
                                            <p:cond delay="0"/>
                                          </p:stCondLst>
                                        </p:cTn>
                                        <p:tgtEl>
                                          <p:spTgt spid="210"/>
                                        </p:tgtEl>
                                        <p:attrNameLst>
                                          <p:attrName>style.visibility</p:attrName>
                                        </p:attrNameLst>
                                      </p:cBhvr>
                                      <p:to>
                                        <p:strVal val="visible"/>
                                      </p:to>
                                    </p:set>
                                    <p:animEffect transition="out" filter="fade">
                                      <p:cBhvr additive="base" accumulate="none">
                                        <p:cTn id="1253" dur="389" fill="hold">
                                          <p:stCondLst>
                                            <p:cond delay="2724"/>
                                          </p:stCondLst>
                                        </p:cTn>
                                        <p:tgtEl>
                                          <p:spTgt spid="210"/>
                                        </p:tgtEl>
                                      </p:cBhvr>
                                    </p:animEffect>
                                    <p:animEffect transition="in" filter="fade">
                                      <p:cBhvr additive="base" accumulate="none">
                                        <p:cTn id="1254" dur="389" fill="hold">
                                          <p:stCondLst>
                                            <p:cond delay="0"/>
                                          </p:stCondLst>
                                        </p:cTn>
                                        <p:tgtEl>
                                          <p:spTgt spid="210"/>
                                        </p:tgtEl>
                                      </p:cBhvr>
                                    </p:animEffect>
                                    <p:set>
                                      <p:cBhvr additive="base" accumulate="none">
                                        <p:cTn id="1255" dur="1" fill="hold">
                                          <p:stCondLst>
                                            <p:cond delay="3112"/>
                                          </p:stCondLst>
                                        </p:cTn>
                                        <p:tgtEl>
                                          <p:spTgt spid="210"/>
                                        </p:tgtEl>
                                        <p:attrNameLst>
                                          <p:attrName>style.visibility</p:attrName>
                                        </p:attrNameLst>
                                      </p:cBhvr>
                                      <p:to>
                                        <p:strVal val="hidden"/>
                                      </p:to>
                                    </p:set>
                                    <p:set>
                                      <p:cBhvr additive="base" accumulate="none">
                                        <p:cTn id="1256" dur="3580" fill="hold">
                                          <p:stCondLst>
                                            <p:cond delay="0"/>
                                          </p:stCondLst>
                                        </p:cTn>
                                        <p:tgtEl>
                                          <p:spTgt spid="210"/>
                                        </p:tgtEl>
                                        <p:attrNameLst>
                                          <p:attrName/>
                                        </p:attrNameLst>
                                      </p:cBhvr>
                                      <p:to>
                                        <p:strVal val=""/>
                                      </p:to>
                                    </p:set>
                                  </p:childTnLst>
                                </p:cTn>
                              </p:par>
                              <p:par>
                                <p:cTn id="1257" presetID="0" presetClass="path" presetSubtype="0" repeatCount="indefinite" fill="hold" grpId="1" nodeType="withEffect">
                                  <p:stCondLst>
                                    <p:cond delay="0"/>
                                  </p:stCondLst>
                                  <p:childTnLst>
                                    <p:animMotion origin="layout" path="M -1.66667E-6 -1.85185E-6 C 0.13985 -0.01227 0.09727 0.20209 0.18815 0.16227 " pathEditMode="relative" rAng="5160000" ptsTypes="AA">
                                      <p:cBhvr>
                                        <p:cTn id="1258" dur="2595" spd="-100000" fill="hold"/>
                                        <p:tgtEl>
                                          <p:spTgt spid="210"/>
                                        </p:tgtEl>
                                        <p:attrNameLst>
                                          <p:attrName>ppt_x</p:attrName>
                                          <p:attrName>ppt_y</p:attrName>
                                        </p:attrNameLst>
                                      </p:cBhvr>
                                      <p:rCtr x="9414" y="8241"/>
                                    </p:animMotion>
                                  </p:childTnLst>
                                </p:cTn>
                              </p:par>
                              <p:par>
                                <p:cTn id="1259" presetID="10" presetClass="entr" presetSubtype="0" repeatCount="indefinite" fill="hold" grpId="0" nodeType="withEffect">
                                  <p:stCondLst>
                                    <p:cond delay="0"/>
                                  </p:stCondLst>
                                  <p:childTnLst>
                                    <p:set>
                                      <p:cBhvr>
                                        <p:cTn id="1260" dur="1" fill="hold">
                                          <p:stCondLst>
                                            <p:cond delay="0"/>
                                          </p:stCondLst>
                                        </p:cTn>
                                        <p:tgtEl>
                                          <p:spTgt spid="211"/>
                                        </p:tgtEl>
                                        <p:attrNameLst>
                                          <p:attrName>style.visibility</p:attrName>
                                        </p:attrNameLst>
                                      </p:cBhvr>
                                      <p:to>
                                        <p:strVal val="visible"/>
                                      </p:to>
                                    </p:set>
                                    <p:animEffect transition="out" filter="fade">
                                      <p:cBhvr additive="base" accumulate="none">
                                        <p:cTn id="1261" dur="269" fill="hold">
                                          <p:stCondLst>
                                            <p:cond delay="1880"/>
                                          </p:stCondLst>
                                        </p:cTn>
                                        <p:tgtEl>
                                          <p:spTgt spid="211"/>
                                        </p:tgtEl>
                                      </p:cBhvr>
                                    </p:animEffect>
                                    <p:animEffect transition="in" filter="fade">
                                      <p:cBhvr additive="base" accumulate="none">
                                        <p:cTn id="1262" dur="269" fill="hold">
                                          <p:stCondLst>
                                            <p:cond delay="0"/>
                                          </p:stCondLst>
                                        </p:cTn>
                                        <p:tgtEl>
                                          <p:spTgt spid="211"/>
                                        </p:tgtEl>
                                      </p:cBhvr>
                                    </p:animEffect>
                                    <p:set>
                                      <p:cBhvr additive="base" accumulate="none">
                                        <p:cTn id="1263" dur="1" fill="hold">
                                          <p:stCondLst>
                                            <p:cond delay="2147"/>
                                          </p:stCondLst>
                                        </p:cTn>
                                        <p:tgtEl>
                                          <p:spTgt spid="211"/>
                                        </p:tgtEl>
                                        <p:attrNameLst>
                                          <p:attrName>style.visibility</p:attrName>
                                        </p:attrNameLst>
                                      </p:cBhvr>
                                      <p:to>
                                        <p:strVal val="hidden"/>
                                      </p:to>
                                    </p:set>
                                    <p:set>
                                      <p:cBhvr additive="base" accumulate="none">
                                        <p:cTn id="1264" dur="2471" fill="hold">
                                          <p:stCondLst>
                                            <p:cond delay="0"/>
                                          </p:stCondLst>
                                        </p:cTn>
                                        <p:tgtEl>
                                          <p:spTgt spid="211"/>
                                        </p:tgtEl>
                                        <p:attrNameLst>
                                          <p:attrName/>
                                        </p:attrNameLst>
                                      </p:cBhvr>
                                      <p:to>
                                        <p:strVal val=""/>
                                      </p:to>
                                    </p:set>
                                  </p:childTnLst>
                                </p:cTn>
                              </p:par>
                              <p:par>
                                <p:cTn id="1265" presetID="0" presetClass="path" presetSubtype="0" repeatCount="indefinite" fill="hold" grpId="1" nodeType="withEffect">
                                  <p:stCondLst>
                                    <p:cond delay="0"/>
                                  </p:stCondLst>
                                  <p:childTnLst>
                                    <p:animMotion origin="layout" path="M -1.25E-6 2.59259E-6 C -0.04479 -0.16551 -0.08151 -0.08611 -0.12148 -0.25023 " pathEditMode="relative" rAng="0" ptsTypes="AA">
                                      <p:cBhvr>
                                        <p:cTn id="1266" dur="2961" spd="-100000" fill="hold"/>
                                        <p:tgtEl>
                                          <p:spTgt spid="211"/>
                                        </p:tgtEl>
                                        <p:attrNameLst>
                                          <p:attrName>ppt_x</p:attrName>
                                          <p:attrName>ppt_y</p:attrName>
                                        </p:attrNameLst>
                                      </p:cBhvr>
                                      <p:rCtr x="-6081" y="-12500"/>
                                    </p:animMotion>
                                  </p:childTnLst>
                                </p:cTn>
                              </p:par>
                              <p:par>
                                <p:cTn id="1267" presetID="10" presetClass="entr" presetSubtype="0" repeatCount="indefinite" fill="hold" grpId="0" nodeType="withEffect">
                                  <p:stCondLst>
                                    <p:cond delay="0"/>
                                  </p:stCondLst>
                                  <p:childTnLst>
                                    <p:set>
                                      <p:cBhvr>
                                        <p:cTn id="1268" dur="1" fill="hold">
                                          <p:stCondLst>
                                            <p:cond delay="0"/>
                                          </p:stCondLst>
                                        </p:cTn>
                                        <p:tgtEl>
                                          <p:spTgt spid="212"/>
                                        </p:tgtEl>
                                        <p:attrNameLst>
                                          <p:attrName>style.visibility</p:attrName>
                                        </p:attrNameLst>
                                      </p:cBhvr>
                                      <p:to>
                                        <p:strVal val="visible"/>
                                      </p:to>
                                    </p:set>
                                    <p:animEffect transition="out" filter="fade">
                                      <p:cBhvr additive="base" accumulate="none">
                                        <p:cTn id="1269" dur="227" fill="hold">
                                          <p:stCondLst>
                                            <p:cond delay="1590"/>
                                          </p:stCondLst>
                                        </p:cTn>
                                        <p:tgtEl>
                                          <p:spTgt spid="212"/>
                                        </p:tgtEl>
                                      </p:cBhvr>
                                    </p:animEffect>
                                    <p:animEffect transition="in" filter="fade">
                                      <p:cBhvr additive="base" accumulate="none">
                                        <p:cTn id="1270" dur="227" fill="hold">
                                          <p:stCondLst>
                                            <p:cond delay="0"/>
                                          </p:stCondLst>
                                        </p:cTn>
                                        <p:tgtEl>
                                          <p:spTgt spid="212"/>
                                        </p:tgtEl>
                                      </p:cBhvr>
                                    </p:animEffect>
                                    <p:set>
                                      <p:cBhvr additive="base" accumulate="none">
                                        <p:cTn id="1271" dur="1" fill="hold">
                                          <p:stCondLst>
                                            <p:cond delay="1816"/>
                                          </p:stCondLst>
                                        </p:cTn>
                                        <p:tgtEl>
                                          <p:spTgt spid="212"/>
                                        </p:tgtEl>
                                        <p:attrNameLst>
                                          <p:attrName>style.visibility</p:attrName>
                                        </p:attrNameLst>
                                      </p:cBhvr>
                                      <p:to>
                                        <p:strVal val="hidden"/>
                                      </p:to>
                                    </p:set>
                                    <p:set>
                                      <p:cBhvr additive="base" accumulate="none">
                                        <p:cTn id="1272" dur="2090" fill="hold">
                                          <p:stCondLst>
                                            <p:cond delay="0"/>
                                          </p:stCondLst>
                                        </p:cTn>
                                        <p:tgtEl>
                                          <p:spTgt spid="212"/>
                                        </p:tgtEl>
                                        <p:attrNameLst>
                                          <p:attrName/>
                                        </p:attrNameLst>
                                      </p:cBhvr>
                                      <p:to>
                                        <p:strVal val=""/>
                                      </p:to>
                                    </p:set>
                                  </p:childTnLst>
                                </p:cTn>
                              </p:par>
                              <p:par>
                                <p:cTn id="1273"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1274" dur="2965" spd="-100000" fill="hold"/>
                                        <p:tgtEl>
                                          <p:spTgt spid="212"/>
                                        </p:tgtEl>
                                        <p:attrNameLst>
                                          <p:attrName>ppt_x</p:attrName>
                                          <p:attrName>ppt_y</p:attrName>
                                        </p:attrNameLst>
                                      </p:cBhvr>
                                      <p:rCtr x="12422" y="-12083"/>
                                    </p:animMotion>
                                  </p:childTnLst>
                                </p:cTn>
                              </p:par>
                              <p:par>
                                <p:cTn id="1275" presetID="10" presetClass="entr" presetSubtype="0" repeatCount="indefinite" fill="hold" grpId="0" nodeType="withEffect">
                                  <p:stCondLst>
                                    <p:cond delay="0"/>
                                  </p:stCondLst>
                                  <p:childTnLst>
                                    <p:set>
                                      <p:cBhvr>
                                        <p:cTn id="1276" dur="1" fill="hold">
                                          <p:stCondLst>
                                            <p:cond delay="0"/>
                                          </p:stCondLst>
                                        </p:cTn>
                                        <p:tgtEl>
                                          <p:spTgt spid="213"/>
                                        </p:tgtEl>
                                        <p:attrNameLst>
                                          <p:attrName>style.visibility</p:attrName>
                                        </p:attrNameLst>
                                      </p:cBhvr>
                                      <p:to>
                                        <p:strVal val="visible"/>
                                      </p:to>
                                    </p:set>
                                    <p:animEffect transition="out" filter="fade">
                                      <p:cBhvr additive="base" accumulate="none">
                                        <p:cTn id="1277" dur="345" fill="hold">
                                          <p:stCondLst>
                                            <p:cond delay="2417"/>
                                          </p:stCondLst>
                                        </p:cTn>
                                        <p:tgtEl>
                                          <p:spTgt spid="213"/>
                                        </p:tgtEl>
                                      </p:cBhvr>
                                    </p:animEffect>
                                    <p:animEffect transition="in" filter="fade">
                                      <p:cBhvr additive="base" accumulate="none">
                                        <p:cTn id="1278" dur="345" fill="hold">
                                          <p:stCondLst>
                                            <p:cond delay="0"/>
                                          </p:stCondLst>
                                        </p:cTn>
                                        <p:tgtEl>
                                          <p:spTgt spid="213"/>
                                        </p:tgtEl>
                                      </p:cBhvr>
                                    </p:animEffect>
                                    <p:set>
                                      <p:cBhvr additive="base" accumulate="none">
                                        <p:cTn id="1279" dur="1" fill="hold">
                                          <p:stCondLst>
                                            <p:cond delay="2761"/>
                                          </p:stCondLst>
                                        </p:cTn>
                                        <p:tgtEl>
                                          <p:spTgt spid="213"/>
                                        </p:tgtEl>
                                        <p:attrNameLst>
                                          <p:attrName>style.visibility</p:attrName>
                                        </p:attrNameLst>
                                      </p:cBhvr>
                                      <p:to>
                                        <p:strVal val="hidden"/>
                                      </p:to>
                                    </p:set>
                                    <p:set>
                                      <p:cBhvr additive="base" accumulate="none">
                                        <p:cTn id="1280" dur="3177" fill="hold">
                                          <p:stCondLst>
                                            <p:cond delay="0"/>
                                          </p:stCondLst>
                                        </p:cTn>
                                        <p:tgtEl>
                                          <p:spTgt spid="213"/>
                                        </p:tgtEl>
                                        <p:attrNameLst>
                                          <p:attrName/>
                                        </p:attrNameLst>
                                      </p:cBhvr>
                                      <p:to>
                                        <p:strVal val=""/>
                                      </p:to>
                                    </p:set>
                                  </p:childTnLst>
                                </p:cTn>
                              </p:par>
                              <p:par>
                                <p:cTn id="1281" presetID="0" presetClass="path" presetSubtype="0" repeatCount="indefinite" fill="hold" grpId="1" nodeType="withEffect">
                                  <p:stCondLst>
                                    <p:cond delay="0"/>
                                  </p:stCondLst>
                                  <p:childTnLst>
                                    <p:animMotion origin="layout" path="M 4.79167E-6 -2.96296E-6 C 0.0332 -0.23611 0.04309 -0.23703 0.13763 -0.34768 " pathEditMode="relative" rAng="0" ptsTypes="AA">
                                      <p:cBhvr>
                                        <p:cTn id="1282" dur="3510" spd="-100000" fill="hold"/>
                                        <p:tgtEl>
                                          <p:spTgt spid="213"/>
                                        </p:tgtEl>
                                        <p:attrNameLst>
                                          <p:attrName>ppt_x</p:attrName>
                                          <p:attrName>ppt_y</p:attrName>
                                        </p:attrNameLst>
                                      </p:cBhvr>
                                      <p:rCtr x="6875" y="-17384"/>
                                    </p:animMotion>
                                  </p:childTnLst>
                                </p:cTn>
                              </p:par>
                              <p:par>
                                <p:cTn id="1283" presetID="10" presetClass="entr" presetSubtype="0" repeatCount="indefinite" fill="hold" grpId="0" nodeType="withEffect">
                                  <p:stCondLst>
                                    <p:cond delay="0"/>
                                  </p:stCondLst>
                                  <p:childTnLst>
                                    <p:set>
                                      <p:cBhvr>
                                        <p:cTn id="1284" dur="1" fill="hold">
                                          <p:stCondLst>
                                            <p:cond delay="0"/>
                                          </p:stCondLst>
                                        </p:cTn>
                                        <p:tgtEl>
                                          <p:spTgt spid="214"/>
                                        </p:tgtEl>
                                        <p:attrNameLst>
                                          <p:attrName>style.visibility</p:attrName>
                                        </p:attrNameLst>
                                      </p:cBhvr>
                                      <p:to>
                                        <p:strVal val="visible"/>
                                      </p:to>
                                    </p:set>
                                    <p:animEffect transition="out" filter="fade">
                                      <p:cBhvr additive="base" accumulate="none">
                                        <p:cTn id="1285" dur="419" fill="hold">
                                          <p:stCondLst>
                                            <p:cond delay="2934"/>
                                          </p:stCondLst>
                                        </p:cTn>
                                        <p:tgtEl>
                                          <p:spTgt spid="214"/>
                                        </p:tgtEl>
                                      </p:cBhvr>
                                    </p:animEffect>
                                    <p:animEffect transition="in" filter="fade">
                                      <p:cBhvr additive="base" accumulate="none">
                                        <p:cTn id="1286" dur="419" fill="hold">
                                          <p:stCondLst>
                                            <p:cond delay="0"/>
                                          </p:stCondLst>
                                        </p:cTn>
                                        <p:tgtEl>
                                          <p:spTgt spid="214"/>
                                        </p:tgtEl>
                                      </p:cBhvr>
                                    </p:animEffect>
                                    <p:set>
                                      <p:cBhvr additive="base" accumulate="none">
                                        <p:cTn id="1287" dur="1" fill="hold">
                                          <p:stCondLst>
                                            <p:cond delay="3351"/>
                                          </p:stCondLst>
                                        </p:cTn>
                                        <p:tgtEl>
                                          <p:spTgt spid="214"/>
                                        </p:tgtEl>
                                        <p:attrNameLst>
                                          <p:attrName>style.visibility</p:attrName>
                                        </p:attrNameLst>
                                      </p:cBhvr>
                                      <p:to>
                                        <p:strVal val="hidden"/>
                                      </p:to>
                                    </p:set>
                                    <p:set>
                                      <p:cBhvr additive="base" accumulate="none">
                                        <p:cTn id="1288" dur="3856" fill="hold">
                                          <p:stCondLst>
                                            <p:cond delay="0"/>
                                          </p:stCondLst>
                                        </p:cTn>
                                        <p:tgtEl>
                                          <p:spTgt spid="214"/>
                                        </p:tgtEl>
                                        <p:attrNameLst>
                                          <p:attrName/>
                                        </p:attrNameLst>
                                      </p:cBhvr>
                                      <p:to>
                                        <p:strVal val=""/>
                                      </p:to>
                                    </p:set>
                                  </p:childTnLst>
                                </p:cTn>
                              </p:par>
                              <p:par>
                                <p:cTn id="1289" presetID="0" presetClass="path" presetSubtype="0" repeatCount="indefinite" fill="hold" grpId="1" nodeType="withEffect">
                                  <p:stCondLst>
                                    <p:cond delay="0"/>
                                  </p:stCondLst>
                                  <p:childTnLst>
                                    <p:animMotion origin="layout" path="M 0.00013 1.11111E-6 C 0.00156 -0.15486 -0.16419 -0.17778 -0.12565 -0.34954 " pathEditMode="relative" rAng="0" ptsTypes="AA">
                                      <p:cBhvr>
                                        <p:cTn id="1290" dur="2662" spd="-100000" fill="hold"/>
                                        <p:tgtEl>
                                          <p:spTgt spid="214"/>
                                        </p:tgtEl>
                                        <p:attrNameLst>
                                          <p:attrName>ppt_x</p:attrName>
                                          <p:attrName>ppt_y</p:attrName>
                                        </p:attrNameLst>
                                      </p:cBhvr>
                                      <p:rCtr x="-6589" y="-17477"/>
                                    </p:animMotion>
                                  </p:childTnLst>
                                </p:cTn>
                              </p:par>
                              <p:par>
                                <p:cTn id="1291" presetID="10" presetClass="entr" presetSubtype="0" repeatCount="indefinite" fill="hold" grpId="0" nodeType="withEffect">
                                  <p:stCondLst>
                                    <p:cond delay="0"/>
                                  </p:stCondLst>
                                  <p:childTnLst>
                                    <p:set>
                                      <p:cBhvr>
                                        <p:cTn id="1292" dur="1" fill="hold">
                                          <p:stCondLst>
                                            <p:cond delay="0"/>
                                          </p:stCondLst>
                                        </p:cTn>
                                        <p:tgtEl>
                                          <p:spTgt spid="198"/>
                                        </p:tgtEl>
                                        <p:attrNameLst>
                                          <p:attrName>style.visibility</p:attrName>
                                        </p:attrNameLst>
                                      </p:cBhvr>
                                      <p:to>
                                        <p:strVal val="visible"/>
                                      </p:to>
                                    </p:set>
                                    <p:animEffect transition="out" filter="fade">
                                      <p:cBhvr additive="base" accumulate="none">
                                        <p:cTn id="1293" dur="355" fill="hold">
                                          <p:stCondLst>
                                            <p:cond delay="2487"/>
                                          </p:stCondLst>
                                        </p:cTn>
                                        <p:tgtEl>
                                          <p:spTgt spid="198"/>
                                        </p:tgtEl>
                                      </p:cBhvr>
                                    </p:animEffect>
                                    <p:animEffect transition="in" filter="fade">
                                      <p:cBhvr additive="base" accumulate="none">
                                        <p:cTn id="1294" dur="355" fill="hold">
                                          <p:stCondLst>
                                            <p:cond delay="0"/>
                                          </p:stCondLst>
                                        </p:cTn>
                                        <p:tgtEl>
                                          <p:spTgt spid="198"/>
                                        </p:tgtEl>
                                      </p:cBhvr>
                                    </p:animEffect>
                                    <p:set>
                                      <p:cBhvr additive="base" accumulate="none">
                                        <p:cTn id="1295" dur="1" fill="hold">
                                          <p:stCondLst>
                                            <p:cond delay="2841"/>
                                          </p:stCondLst>
                                        </p:cTn>
                                        <p:tgtEl>
                                          <p:spTgt spid="198"/>
                                        </p:tgtEl>
                                        <p:attrNameLst>
                                          <p:attrName>style.visibility</p:attrName>
                                        </p:attrNameLst>
                                      </p:cBhvr>
                                      <p:to>
                                        <p:strVal val="hidden"/>
                                      </p:to>
                                    </p:set>
                                    <p:set>
                                      <p:cBhvr additive="base" accumulate="none">
                                        <p:cTn id="1296" dur="3269" fill="hold">
                                          <p:stCondLst>
                                            <p:cond delay="0"/>
                                          </p:stCondLst>
                                        </p:cTn>
                                        <p:tgtEl>
                                          <p:spTgt spid="198"/>
                                        </p:tgtEl>
                                        <p:attrNameLst>
                                          <p:attrName/>
                                        </p:attrNameLst>
                                      </p:cBhvr>
                                      <p:to>
                                        <p:strVal val=""/>
                                      </p:to>
                                    </p:set>
                                  </p:childTnLst>
                                </p:cTn>
                              </p:par>
                              <p:par>
                                <p:cTn id="1297" presetID="0" presetClass="path" presetSubtype="0" repeatCount="indefinite" fill="hold" grpId="1" nodeType="withEffect">
                                  <p:stCondLst>
                                    <p:cond delay="0"/>
                                  </p:stCondLst>
                                  <p:childTnLst>
                                    <p:animMotion origin="layout" path="M 2.08333E-7 -2.59259E-6 C 0.07122 -0.04398 0.06237 -0.16273 0.0901 -0.27847 " pathEditMode="relative" rAng="0" ptsTypes="AA">
                                      <p:cBhvr>
                                        <p:cTn id="1298" dur="2820" spd="-100000" fill="hold"/>
                                        <p:tgtEl>
                                          <p:spTgt spid="198"/>
                                        </p:tgtEl>
                                        <p:attrNameLst>
                                          <p:attrName>ppt_x</p:attrName>
                                          <p:attrName>ppt_y</p:attrName>
                                        </p:attrNameLst>
                                      </p:cBhvr>
                                      <p:rCtr x="4505" y="-13935"/>
                                    </p:animMotion>
                                  </p:childTnLst>
                                </p:cTn>
                              </p:par>
                              <p:par>
                                <p:cTn id="1299" presetID="10" presetClass="entr" presetSubtype="0" repeatCount="indefinite" fill="hold" grpId="0" nodeType="withEffect">
                                  <p:stCondLst>
                                    <p:cond delay="0"/>
                                  </p:stCondLst>
                                  <p:childTnLst>
                                    <p:set>
                                      <p:cBhvr>
                                        <p:cTn id="1300" dur="1" fill="hold">
                                          <p:stCondLst>
                                            <p:cond delay="0"/>
                                          </p:stCondLst>
                                        </p:cTn>
                                        <p:tgtEl>
                                          <p:spTgt spid="215"/>
                                        </p:tgtEl>
                                        <p:attrNameLst>
                                          <p:attrName>style.visibility</p:attrName>
                                        </p:attrNameLst>
                                      </p:cBhvr>
                                      <p:to>
                                        <p:strVal val="visible"/>
                                      </p:to>
                                    </p:set>
                                    <p:animEffect transition="out" filter="fade">
                                      <p:cBhvr additive="base" accumulate="none">
                                        <p:cTn id="1301" dur="293" fill="hold">
                                          <p:stCondLst>
                                            <p:cond delay="2051"/>
                                          </p:stCondLst>
                                        </p:cTn>
                                        <p:tgtEl>
                                          <p:spTgt spid="215"/>
                                        </p:tgtEl>
                                      </p:cBhvr>
                                    </p:animEffect>
                                    <p:animEffect transition="in" filter="fade">
                                      <p:cBhvr additive="base" accumulate="none">
                                        <p:cTn id="1302" dur="293" fill="hold">
                                          <p:stCondLst>
                                            <p:cond delay="0"/>
                                          </p:stCondLst>
                                        </p:cTn>
                                        <p:tgtEl>
                                          <p:spTgt spid="215"/>
                                        </p:tgtEl>
                                      </p:cBhvr>
                                    </p:animEffect>
                                    <p:set>
                                      <p:cBhvr additive="base" accumulate="none">
                                        <p:cTn id="1303" dur="1" fill="hold">
                                          <p:stCondLst>
                                            <p:cond delay="2343"/>
                                          </p:stCondLst>
                                        </p:cTn>
                                        <p:tgtEl>
                                          <p:spTgt spid="215"/>
                                        </p:tgtEl>
                                        <p:attrNameLst>
                                          <p:attrName>style.visibility</p:attrName>
                                        </p:attrNameLst>
                                      </p:cBhvr>
                                      <p:to>
                                        <p:strVal val="hidden"/>
                                      </p:to>
                                    </p:set>
                                    <p:set>
                                      <p:cBhvr additive="base" accumulate="none">
                                        <p:cTn id="1304" dur="2695" fill="hold">
                                          <p:stCondLst>
                                            <p:cond delay="0"/>
                                          </p:stCondLst>
                                        </p:cTn>
                                        <p:tgtEl>
                                          <p:spTgt spid="215"/>
                                        </p:tgtEl>
                                        <p:attrNameLst>
                                          <p:attrName/>
                                        </p:attrNameLst>
                                      </p:cBhvr>
                                      <p:to>
                                        <p:strVal val=""/>
                                      </p:to>
                                    </p:set>
                                  </p:childTnLst>
                                </p:cTn>
                              </p:par>
                              <p:par>
                                <p:cTn id="1305" presetID="0" presetClass="path" presetSubtype="0" repeatCount="indefinite" fill="hold" grpId="1" nodeType="withEffect">
                                  <p:stCondLst>
                                    <p:cond delay="0"/>
                                  </p:stCondLst>
                                  <p:childTnLst>
                                    <p:animMotion origin="layout" path="M 1.875E-6 7.40741E-7 C 0.00377 -0.22477 0.15403 -0.14282 0.13372 -0.2912 " pathEditMode="relative" rAng="0" ptsTypes="AA">
                                      <p:cBhvr>
                                        <p:cTn id="1306" dur="2298" spd="-100000" fill="hold"/>
                                        <p:tgtEl>
                                          <p:spTgt spid="215"/>
                                        </p:tgtEl>
                                        <p:attrNameLst>
                                          <p:attrName>ppt_x</p:attrName>
                                          <p:attrName>ppt_y</p:attrName>
                                        </p:attrNameLst>
                                      </p:cBhvr>
                                      <p:rCtr x="6771" y="-14560"/>
                                    </p:animMotion>
                                  </p:childTnLst>
                                </p:cTn>
                              </p:par>
                              <p:par>
                                <p:cTn id="1307" presetID="10" presetClass="entr" presetSubtype="0" repeatCount="indefinite" fill="hold" grpId="0" nodeType="withEffect">
                                  <p:stCondLst>
                                    <p:cond delay="0"/>
                                  </p:stCondLst>
                                  <p:childTnLst>
                                    <p:set>
                                      <p:cBhvr>
                                        <p:cTn id="1308" dur="1" fill="hold">
                                          <p:stCondLst>
                                            <p:cond delay="0"/>
                                          </p:stCondLst>
                                        </p:cTn>
                                        <p:tgtEl>
                                          <p:spTgt spid="216"/>
                                        </p:tgtEl>
                                        <p:attrNameLst>
                                          <p:attrName>style.visibility</p:attrName>
                                        </p:attrNameLst>
                                      </p:cBhvr>
                                      <p:to>
                                        <p:strVal val="visible"/>
                                      </p:to>
                                    </p:set>
                                    <p:animEffect transition="out" filter="fade">
                                      <p:cBhvr additive="base" accumulate="none">
                                        <p:cTn id="1309" dur="336" fill="hold">
                                          <p:stCondLst>
                                            <p:cond delay="2355"/>
                                          </p:stCondLst>
                                        </p:cTn>
                                        <p:tgtEl>
                                          <p:spTgt spid="216"/>
                                        </p:tgtEl>
                                      </p:cBhvr>
                                    </p:animEffect>
                                    <p:animEffect transition="in" filter="fade">
                                      <p:cBhvr additive="base" accumulate="none">
                                        <p:cTn id="1310" dur="336" fill="hold">
                                          <p:stCondLst>
                                            <p:cond delay="0"/>
                                          </p:stCondLst>
                                        </p:cTn>
                                        <p:tgtEl>
                                          <p:spTgt spid="216"/>
                                        </p:tgtEl>
                                      </p:cBhvr>
                                    </p:animEffect>
                                    <p:set>
                                      <p:cBhvr additive="base" accumulate="none">
                                        <p:cTn id="1311" dur="1" fill="hold">
                                          <p:stCondLst>
                                            <p:cond delay="2690"/>
                                          </p:stCondLst>
                                        </p:cTn>
                                        <p:tgtEl>
                                          <p:spTgt spid="216"/>
                                        </p:tgtEl>
                                        <p:attrNameLst>
                                          <p:attrName>style.visibility</p:attrName>
                                        </p:attrNameLst>
                                      </p:cBhvr>
                                      <p:to>
                                        <p:strVal val="hidden"/>
                                      </p:to>
                                    </p:set>
                                    <p:set>
                                      <p:cBhvr additive="base" accumulate="none">
                                        <p:cTn id="1312" dur="3095" fill="hold">
                                          <p:stCondLst>
                                            <p:cond delay="0"/>
                                          </p:stCondLst>
                                        </p:cTn>
                                        <p:tgtEl>
                                          <p:spTgt spid="216"/>
                                        </p:tgtEl>
                                        <p:attrNameLst>
                                          <p:attrName/>
                                        </p:attrNameLst>
                                      </p:cBhvr>
                                      <p:to>
                                        <p:strVal val=""/>
                                      </p:to>
                                    </p:set>
                                  </p:childTnLst>
                                </p:cTn>
                              </p:par>
                              <p:par>
                                <p:cTn id="131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14" dur="3846" spd="-100000" fill="hold"/>
                                        <p:tgtEl>
                                          <p:spTgt spid="216"/>
                                        </p:tgtEl>
                                        <p:attrNameLst>
                                          <p:attrName>ppt_x</p:attrName>
                                          <p:attrName>ppt_y</p:attrName>
                                        </p:attrNameLst>
                                      </p:cBhvr>
                                      <p:rCtr x="8138" y="-1852"/>
                                    </p:animMotion>
                                  </p:childTnLst>
                                </p:cTn>
                              </p:par>
                              <p:par>
                                <p:cTn id="1315" presetID="10" presetClass="entr" presetSubtype="0" repeatCount="indefinite" fill="hold" grpId="0" nodeType="withEffect">
                                  <p:stCondLst>
                                    <p:cond delay="0"/>
                                  </p:stCondLst>
                                  <p:childTnLst>
                                    <p:set>
                                      <p:cBhvr>
                                        <p:cTn id="1316" dur="1" fill="hold">
                                          <p:stCondLst>
                                            <p:cond delay="0"/>
                                          </p:stCondLst>
                                        </p:cTn>
                                        <p:tgtEl>
                                          <p:spTgt spid="217"/>
                                        </p:tgtEl>
                                        <p:attrNameLst>
                                          <p:attrName>style.visibility</p:attrName>
                                        </p:attrNameLst>
                                      </p:cBhvr>
                                      <p:to>
                                        <p:strVal val="visible"/>
                                      </p:to>
                                    </p:set>
                                    <p:animEffect transition="out" filter="fade">
                                      <p:cBhvr additive="base" accumulate="none">
                                        <p:cTn id="1317" dur="402" fill="hold">
                                          <p:stCondLst>
                                            <p:cond delay="2811"/>
                                          </p:stCondLst>
                                        </p:cTn>
                                        <p:tgtEl>
                                          <p:spTgt spid="217"/>
                                        </p:tgtEl>
                                      </p:cBhvr>
                                    </p:animEffect>
                                    <p:animEffect transition="in" filter="fade">
                                      <p:cBhvr additive="base" accumulate="none">
                                        <p:cTn id="1318" dur="402" fill="hold">
                                          <p:stCondLst>
                                            <p:cond delay="0"/>
                                          </p:stCondLst>
                                        </p:cTn>
                                        <p:tgtEl>
                                          <p:spTgt spid="217"/>
                                        </p:tgtEl>
                                      </p:cBhvr>
                                    </p:animEffect>
                                    <p:set>
                                      <p:cBhvr additive="base" accumulate="none">
                                        <p:cTn id="1319" dur="1" fill="hold">
                                          <p:stCondLst>
                                            <p:cond delay="3211"/>
                                          </p:stCondLst>
                                        </p:cTn>
                                        <p:tgtEl>
                                          <p:spTgt spid="217"/>
                                        </p:tgtEl>
                                        <p:attrNameLst>
                                          <p:attrName>style.visibility</p:attrName>
                                        </p:attrNameLst>
                                      </p:cBhvr>
                                      <p:to>
                                        <p:strVal val="hidden"/>
                                      </p:to>
                                    </p:set>
                                    <p:set>
                                      <p:cBhvr additive="base" accumulate="none">
                                        <p:cTn id="1320" dur="3694" fill="hold">
                                          <p:stCondLst>
                                            <p:cond delay="0"/>
                                          </p:stCondLst>
                                        </p:cTn>
                                        <p:tgtEl>
                                          <p:spTgt spid="217"/>
                                        </p:tgtEl>
                                        <p:attrNameLst>
                                          <p:attrName/>
                                        </p:attrNameLst>
                                      </p:cBhvr>
                                      <p:to>
                                        <p:strVal val=""/>
                                      </p:to>
                                    </p:set>
                                  </p:childTnLst>
                                </p:cTn>
                              </p:par>
                              <p:par>
                                <p:cTn id="1321" presetID="0" presetClass="path" presetSubtype="0" repeatCount="indefinite" fill="hold" grpId="1" nodeType="withEffect">
                                  <p:stCondLst>
                                    <p:cond delay="0"/>
                                  </p:stCondLst>
                                  <p:childTnLst>
                                    <p:animMotion origin="layout" path="M -1.875E-6 7.40741E-7 C 0.00104 -0.11574 -0.11797 -0.13287 -0.09036 -0.26157 " pathEditMode="relative" rAng="0" ptsTypes="AA">
                                      <p:cBhvr>
                                        <p:cTn id="1322" dur="3652" spd="-100000" fill="hold"/>
                                        <p:tgtEl>
                                          <p:spTgt spid="217"/>
                                        </p:tgtEl>
                                        <p:attrNameLst>
                                          <p:attrName>ppt_x</p:attrName>
                                          <p:attrName>ppt_y</p:attrName>
                                        </p:attrNameLst>
                                      </p:cBhvr>
                                      <p:rCtr x="-4727" y="-13079"/>
                                    </p:animMotion>
                                  </p:childTnLst>
                                </p:cTn>
                              </p:par>
                              <p:par>
                                <p:cTn id="1323" presetID="10" presetClass="entr" presetSubtype="0" repeatCount="indefinite" fill="hold" grpId="0" nodeType="withEffect">
                                  <p:stCondLst>
                                    <p:cond delay="0"/>
                                  </p:stCondLst>
                                  <p:childTnLst>
                                    <p:set>
                                      <p:cBhvr>
                                        <p:cTn id="1324" dur="1" fill="hold">
                                          <p:stCondLst>
                                            <p:cond delay="0"/>
                                          </p:stCondLst>
                                        </p:cTn>
                                        <p:tgtEl>
                                          <p:spTgt spid="218"/>
                                        </p:tgtEl>
                                        <p:attrNameLst>
                                          <p:attrName>style.visibility</p:attrName>
                                        </p:attrNameLst>
                                      </p:cBhvr>
                                      <p:to>
                                        <p:strVal val="visible"/>
                                      </p:to>
                                    </p:set>
                                    <p:animEffect transition="out" filter="fade">
                                      <p:cBhvr additive="base" accumulate="none">
                                        <p:cTn id="1325" dur="364" fill="hold">
                                          <p:stCondLst>
                                            <p:cond delay="2545"/>
                                          </p:stCondLst>
                                        </p:cTn>
                                        <p:tgtEl>
                                          <p:spTgt spid="218"/>
                                        </p:tgtEl>
                                      </p:cBhvr>
                                    </p:animEffect>
                                    <p:animEffect transition="in" filter="fade">
                                      <p:cBhvr additive="base" accumulate="none">
                                        <p:cTn id="1326" dur="364" fill="hold">
                                          <p:stCondLst>
                                            <p:cond delay="0"/>
                                          </p:stCondLst>
                                        </p:cTn>
                                        <p:tgtEl>
                                          <p:spTgt spid="218"/>
                                        </p:tgtEl>
                                      </p:cBhvr>
                                    </p:animEffect>
                                    <p:set>
                                      <p:cBhvr additive="base" accumulate="none">
                                        <p:cTn id="1327" dur="1" fill="hold">
                                          <p:stCondLst>
                                            <p:cond delay="2907"/>
                                          </p:stCondLst>
                                        </p:cTn>
                                        <p:tgtEl>
                                          <p:spTgt spid="218"/>
                                        </p:tgtEl>
                                        <p:attrNameLst>
                                          <p:attrName>style.visibility</p:attrName>
                                        </p:attrNameLst>
                                      </p:cBhvr>
                                      <p:to>
                                        <p:strVal val="hidden"/>
                                      </p:to>
                                    </p:set>
                                    <p:set>
                                      <p:cBhvr additive="base" accumulate="none">
                                        <p:cTn id="1328" dur="3345" fill="hold">
                                          <p:stCondLst>
                                            <p:cond delay="0"/>
                                          </p:stCondLst>
                                        </p:cTn>
                                        <p:tgtEl>
                                          <p:spTgt spid="218"/>
                                        </p:tgtEl>
                                        <p:attrNameLst>
                                          <p:attrName/>
                                        </p:attrNameLst>
                                      </p:cBhvr>
                                      <p:to>
                                        <p:strVal val=""/>
                                      </p:to>
                                    </p:set>
                                  </p:childTnLst>
                                </p:cTn>
                              </p:par>
                              <p:par>
                                <p:cTn id="1329" presetID="0" presetClass="path" presetSubtype="0" repeatCount="indefinite" fill="hold" grpId="1" nodeType="withEffect">
                                  <p:stCondLst>
                                    <p:cond delay="0"/>
                                  </p:stCondLst>
                                  <p:childTnLst>
                                    <p:animMotion origin="layout" path="M -3.75E-6 2.96296E-6 C 0.1069 -0.07315 0.10586 -0.1625 0.1336 -0.29121 " pathEditMode="relative" rAng="0" ptsTypes="AA">
                                      <p:cBhvr>
                                        <p:cTn id="1330" dur="3444" spd="-100000" fill="hold"/>
                                        <p:tgtEl>
                                          <p:spTgt spid="218"/>
                                        </p:tgtEl>
                                        <p:attrNameLst>
                                          <p:attrName>ppt_x</p:attrName>
                                          <p:attrName>ppt_y</p:attrName>
                                        </p:attrNameLst>
                                      </p:cBhvr>
                                      <p:rCtr x="6680" y="-14560"/>
                                    </p:animMotion>
                                  </p:childTnLst>
                                </p:cTn>
                              </p:par>
                              <p:par>
                                <p:cTn id="1331" presetID="10" presetClass="entr" presetSubtype="0" repeatCount="indefinite" fill="hold" grpId="0" nodeType="withEffect">
                                  <p:stCondLst>
                                    <p:cond delay="0"/>
                                  </p:stCondLst>
                                  <p:childTnLst>
                                    <p:set>
                                      <p:cBhvr>
                                        <p:cTn id="1332" dur="1" fill="hold">
                                          <p:stCondLst>
                                            <p:cond delay="0"/>
                                          </p:stCondLst>
                                        </p:cTn>
                                        <p:tgtEl>
                                          <p:spTgt spid="219"/>
                                        </p:tgtEl>
                                        <p:attrNameLst>
                                          <p:attrName>style.visibility</p:attrName>
                                        </p:attrNameLst>
                                      </p:cBhvr>
                                      <p:to>
                                        <p:strVal val="visible"/>
                                      </p:to>
                                    </p:set>
                                    <p:animEffect transition="out" filter="fade">
                                      <p:cBhvr additive="base" accumulate="none">
                                        <p:cTn id="1333" dur="277" fill="hold">
                                          <p:stCondLst>
                                            <p:cond delay="1937"/>
                                          </p:stCondLst>
                                        </p:cTn>
                                        <p:tgtEl>
                                          <p:spTgt spid="219"/>
                                        </p:tgtEl>
                                      </p:cBhvr>
                                    </p:animEffect>
                                    <p:animEffect transition="in" filter="fade">
                                      <p:cBhvr additive="base" accumulate="none">
                                        <p:cTn id="1334" dur="277" fill="hold">
                                          <p:stCondLst>
                                            <p:cond delay="0"/>
                                          </p:stCondLst>
                                        </p:cTn>
                                        <p:tgtEl>
                                          <p:spTgt spid="219"/>
                                        </p:tgtEl>
                                      </p:cBhvr>
                                    </p:animEffect>
                                    <p:set>
                                      <p:cBhvr additive="base" accumulate="none">
                                        <p:cTn id="1335" dur="1" fill="hold">
                                          <p:stCondLst>
                                            <p:cond delay="2213"/>
                                          </p:stCondLst>
                                        </p:cTn>
                                        <p:tgtEl>
                                          <p:spTgt spid="219"/>
                                        </p:tgtEl>
                                        <p:attrNameLst>
                                          <p:attrName>style.visibility</p:attrName>
                                        </p:attrNameLst>
                                      </p:cBhvr>
                                      <p:to>
                                        <p:strVal val="hidden"/>
                                      </p:to>
                                    </p:set>
                                    <p:set>
                                      <p:cBhvr additive="base" accumulate="none">
                                        <p:cTn id="1336" dur="2546" fill="hold">
                                          <p:stCondLst>
                                            <p:cond delay="0"/>
                                          </p:stCondLst>
                                        </p:cTn>
                                        <p:tgtEl>
                                          <p:spTgt spid="219"/>
                                        </p:tgtEl>
                                        <p:attrNameLst>
                                          <p:attrName/>
                                        </p:attrNameLst>
                                      </p:cBhvr>
                                      <p:to>
                                        <p:strVal val=""/>
                                      </p:to>
                                    </p:set>
                                  </p:childTnLst>
                                </p:cTn>
                              </p:par>
                              <p:par>
                                <p:cTn id="1337" presetID="0" presetClass="path" presetSubtype="0" repeatCount="indefinite" fill="hold" grpId="1" nodeType="withEffect">
                                  <p:stCondLst>
                                    <p:cond delay="0"/>
                                  </p:stCondLst>
                                  <p:childTnLst>
                                    <p:animMotion origin="layout" path="M 8.33333E-7 -4.07407E-6 C 0.07604 -0.05301 0.06667 -0.19606 0.09635 -0.33518 " pathEditMode="relative" rAng="0" ptsTypes="AA">
                                      <p:cBhvr>
                                        <p:cTn id="1338" dur="3347" spd="-100000" fill="hold"/>
                                        <p:tgtEl>
                                          <p:spTgt spid="219"/>
                                        </p:tgtEl>
                                        <p:attrNameLst>
                                          <p:attrName>ppt_x</p:attrName>
                                          <p:attrName>ppt_y</p:attrName>
                                        </p:attrNameLst>
                                      </p:cBhvr>
                                      <p:rCtr x="4818" y="-16759"/>
                                    </p:animMotion>
                                  </p:childTnLst>
                                </p:cTn>
                              </p:par>
                              <p:par>
                                <p:cTn id="1339" presetID="10" presetClass="entr" presetSubtype="0" repeatCount="indefinite" fill="hold" grpId="0" nodeType="withEffect">
                                  <p:stCondLst>
                                    <p:cond delay="0"/>
                                  </p:stCondLst>
                                  <p:childTnLst>
                                    <p:set>
                                      <p:cBhvr>
                                        <p:cTn id="1340" dur="1" fill="hold">
                                          <p:stCondLst>
                                            <p:cond delay="0"/>
                                          </p:stCondLst>
                                        </p:cTn>
                                        <p:tgtEl>
                                          <p:spTgt spid="220"/>
                                        </p:tgtEl>
                                        <p:attrNameLst>
                                          <p:attrName>style.visibility</p:attrName>
                                        </p:attrNameLst>
                                      </p:cBhvr>
                                      <p:to>
                                        <p:strVal val="visible"/>
                                      </p:to>
                                    </p:set>
                                    <p:animEffect transition="out" filter="fade">
                                      <p:cBhvr additive="base" accumulate="none">
                                        <p:cTn id="1341" dur="345" fill="hold">
                                          <p:stCondLst>
                                            <p:cond delay="2417"/>
                                          </p:stCondLst>
                                        </p:cTn>
                                        <p:tgtEl>
                                          <p:spTgt spid="220"/>
                                        </p:tgtEl>
                                      </p:cBhvr>
                                    </p:animEffect>
                                    <p:animEffect transition="in" filter="fade">
                                      <p:cBhvr additive="base" accumulate="none">
                                        <p:cTn id="1342" dur="345" fill="hold">
                                          <p:stCondLst>
                                            <p:cond delay="0"/>
                                          </p:stCondLst>
                                        </p:cTn>
                                        <p:tgtEl>
                                          <p:spTgt spid="220"/>
                                        </p:tgtEl>
                                      </p:cBhvr>
                                    </p:animEffect>
                                    <p:set>
                                      <p:cBhvr additive="base" accumulate="none">
                                        <p:cTn id="1343" dur="1" fill="hold">
                                          <p:stCondLst>
                                            <p:cond delay="2761"/>
                                          </p:stCondLst>
                                        </p:cTn>
                                        <p:tgtEl>
                                          <p:spTgt spid="220"/>
                                        </p:tgtEl>
                                        <p:attrNameLst>
                                          <p:attrName>style.visibility</p:attrName>
                                        </p:attrNameLst>
                                      </p:cBhvr>
                                      <p:to>
                                        <p:strVal val="hidden"/>
                                      </p:to>
                                    </p:set>
                                    <p:set>
                                      <p:cBhvr additive="base" accumulate="none">
                                        <p:cTn id="1344" dur="3177" fill="hold">
                                          <p:stCondLst>
                                            <p:cond delay="0"/>
                                          </p:stCondLst>
                                        </p:cTn>
                                        <p:tgtEl>
                                          <p:spTgt spid="220"/>
                                        </p:tgtEl>
                                        <p:attrNameLst>
                                          <p:attrName/>
                                        </p:attrNameLst>
                                      </p:cBhvr>
                                      <p:to>
                                        <p:strVal val=""/>
                                      </p:to>
                                    </p:set>
                                  </p:childTnLst>
                                </p:cTn>
                              </p:par>
                              <p:par>
                                <p:cTn id="1345"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346" dur="3510" spd="-100000" fill="hold"/>
                                        <p:tgtEl>
                                          <p:spTgt spid="220"/>
                                        </p:tgtEl>
                                        <p:attrNameLst>
                                          <p:attrName>ppt_x</p:attrName>
                                          <p:attrName>ppt_y</p:attrName>
                                        </p:attrNameLst>
                                      </p:cBhvr>
                                      <p:rCtr x="6875" y="-17384"/>
                                    </p:animMotion>
                                  </p:childTnLst>
                                </p:cTn>
                              </p:par>
                              <p:par>
                                <p:cTn id="1347" presetID="10" presetClass="entr" presetSubtype="0" repeatCount="indefinite" fill="hold" grpId="0" nodeType="withEffect">
                                  <p:stCondLst>
                                    <p:cond delay="0"/>
                                  </p:stCondLst>
                                  <p:childTnLst>
                                    <p:set>
                                      <p:cBhvr>
                                        <p:cTn id="1348" dur="1" fill="hold">
                                          <p:stCondLst>
                                            <p:cond delay="0"/>
                                          </p:stCondLst>
                                        </p:cTn>
                                        <p:tgtEl>
                                          <p:spTgt spid="221"/>
                                        </p:tgtEl>
                                        <p:attrNameLst>
                                          <p:attrName>style.visibility</p:attrName>
                                        </p:attrNameLst>
                                      </p:cBhvr>
                                      <p:to>
                                        <p:strVal val="visible"/>
                                      </p:to>
                                    </p:set>
                                    <p:animEffect transition="out" filter="fade">
                                      <p:cBhvr additive="base" accumulate="none">
                                        <p:cTn id="1349" dur="419" fill="hold">
                                          <p:stCondLst>
                                            <p:cond delay="2934"/>
                                          </p:stCondLst>
                                        </p:cTn>
                                        <p:tgtEl>
                                          <p:spTgt spid="221"/>
                                        </p:tgtEl>
                                      </p:cBhvr>
                                    </p:animEffect>
                                    <p:animEffect transition="in" filter="fade">
                                      <p:cBhvr additive="base" accumulate="none">
                                        <p:cTn id="1350" dur="419" fill="hold">
                                          <p:stCondLst>
                                            <p:cond delay="0"/>
                                          </p:stCondLst>
                                        </p:cTn>
                                        <p:tgtEl>
                                          <p:spTgt spid="221"/>
                                        </p:tgtEl>
                                      </p:cBhvr>
                                    </p:animEffect>
                                    <p:set>
                                      <p:cBhvr additive="base" accumulate="none">
                                        <p:cTn id="1351" dur="1" fill="hold">
                                          <p:stCondLst>
                                            <p:cond delay="3351"/>
                                          </p:stCondLst>
                                        </p:cTn>
                                        <p:tgtEl>
                                          <p:spTgt spid="221"/>
                                        </p:tgtEl>
                                        <p:attrNameLst>
                                          <p:attrName>style.visibility</p:attrName>
                                        </p:attrNameLst>
                                      </p:cBhvr>
                                      <p:to>
                                        <p:strVal val="hidden"/>
                                      </p:to>
                                    </p:set>
                                    <p:set>
                                      <p:cBhvr additive="base" accumulate="none">
                                        <p:cTn id="1352" dur="3856" fill="hold">
                                          <p:stCondLst>
                                            <p:cond delay="0"/>
                                          </p:stCondLst>
                                        </p:cTn>
                                        <p:tgtEl>
                                          <p:spTgt spid="221"/>
                                        </p:tgtEl>
                                        <p:attrNameLst>
                                          <p:attrName/>
                                        </p:attrNameLst>
                                      </p:cBhvr>
                                      <p:to>
                                        <p:strVal val=""/>
                                      </p:to>
                                    </p:set>
                                  </p:childTnLst>
                                </p:cTn>
                              </p:par>
                              <p:par>
                                <p:cTn id="1353" presetID="0" presetClass="path" presetSubtype="0" repeatCount="indefinite" fill="hold" grpId="1" nodeType="withEffect">
                                  <p:stCondLst>
                                    <p:cond delay="0"/>
                                  </p:stCondLst>
                                  <p:childTnLst>
                                    <p:animMotion origin="layout" path="M -2.5E-6 -1.11111E-6 C 0.00143 -0.15486 -0.16406 -0.17778 -0.12565 -0.34954 " pathEditMode="relative" rAng="0" ptsTypes="AA">
                                      <p:cBhvr>
                                        <p:cTn id="1354" dur="2662" spd="-100000" fill="hold"/>
                                        <p:tgtEl>
                                          <p:spTgt spid="221"/>
                                        </p:tgtEl>
                                        <p:attrNameLst>
                                          <p:attrName>ppt_x</p:attrName>
                                          <p:attrName>ppt_y</p:attrName>
                                        </p:attrNameLst>
                                      </p:cBhvr>
                                      <p:rCtr x="-6576" y="-17477"/>
                                    </p:animMotion>
                                  </p:childTnLst>
                                </p:cTn>
                              </p:par>
                              <p:par>
                                <p:cTn id="1355" presetID="10" presetClass="entr" presetSubtype="0" repeatCount="indefinite" fill="hold" grpId="0" nodeType="withEffect">
                                  <p:stCondLst>
                                    <p:cond delay="0"/>
                                  </p:stCondLst>
                                  <p:childTnLst>
                                    <p:set>
                                      <p:cBhvr>
                                        <p:cTn id="1356" dur="1" fill="hold">
                                          <p:stCondLst>
                                            <p:cond delay="0"/>
                                          </p:stCondLst>
                                        </p:cTn>
                                        <p:tgtEl>
                                          <p:spTgt spid="222"/>
                                        </p:tgtEl>
                                        <p:attrNameLst>
                                          <p:attrName>style.visibility</p:attrName>
                                        </p:attrNameLst>
                                      </p:cBhvr>
                                      <p:to>
                                        <p:strVal val="visible"/>
                                      </p:to>
                                    </p:set>
                                    <p:animEffect transition="out" filter="fade">
                                      <p:cBhvr additive="base" accumulate="none">
                                        <p:cTn id="1357" dur="426" fill="hold">
                                          <p:stCondLst>
                                            <p:cond delay="2983"/>
                                          </p:stCondLst>
                                        </p:cTn>
                                        <p:tgtEl>
                                          <p:spTgt spid="222"/>
                                        </p:tgtEl>
                                      </p:cBhvr>
                                    </p:animEffect>
                                    <p:animEffect transition="in" filter="fade">
                                      <p:cBhvr additive="base" accumulate="none">
                                        <p:cTn id="1358" dur="426" fill="hold">
                                          <p:stCondLst>
                                            <p:cond delay="0"/>
                                          </p:stCondLst>
                                        </p:cTn>
                                        <p:tgtEl>
                                          <p:spTgt spid="222"/>
                                        </p:tgtEl>
                                      </p:cBhvr>
                                    </p:animEffect>
                                    <p:set>
                                      <p:cBhvr additive="base" accumulate="none">
                                        <p:cTn id="1359" dur="1" fill="hold">
                                          <p:stCondLst>
                                            <p:cond delay="3408"/>
                                          </p:stCondLst>
                                        </p:cTn>
                                        <p:tgtEl>
                                          <p:spTgt spid="222"/>
                                        </p:tgtEl>
                                        <p:attrNameLst>
                                          <p:attrName>style.visibility</p:attrName>
                                        </p:attrNameLst>
                                      </p:cBhvr>
                                      <p:to>
                                        <p:strVal val="hidden"/>
                                      </p:to>
                                    </p:set>
                                    <p:set>
                                      <p:cBhvr additive="base" accumulate="none">
                                        <p:cTn id="1360" dur="3921" fill="hold">
                                          <p:stCondLst>
                                            <p:cond delay="0"/>
                                          </p:stCondLst>
                                        </p:cTn>
                                        <p:tgtEl>
                                          <p:spTgt spid="222"/>
                                        </p:tgtEl>
                                        <p:attrNameLst>
                                          <p:attrName/>
                                        </p:attrNameLst>
                                      </p:cBhvr>
                                      <p:to>
                                        <p:strVal val=""/>
                                      </p:to>
                                    </p:set>
                                  </p:childTnLst>
                                </p:cTn>
                              </p:par>
                              <p:par>
                                <p:cTn id="1361" presetID="0" presetClass="path" presetSubtype="0" repeatCount="indefinite" fill="hold" grpId="1" nodeType="withEffect">
                                  <p:stCondLst>
                                    <p:cond delay="0"/>
                                  </p:stCondLst>
                                  <p:childTnLst>
                                    <p:animMotion origin="layout" path="M -0.00013 -1.48148E-6 C 0.06472 -0.13518 0.07709 -0.05139 0.13151 -0.18125 " pathEditMode="relative" rAng="0" ptsTypes="AA">
                                      <p:cBhvr>
                                        <p:cTn id="1362" dur="2229" spd="-100000" fill="hold"/>
                                        <p:tgtEl>
                                          <p:spTgt spid="222"/>
                                        </p:tgtEl>
                                        <p:attrNameLst>
                                          <p:attrName>ppt_x</p:attrName>
                                          <p:attrName>ppt_y</p:attrName>
                                        </p:attrNameLst>
                                      </p:cBhvr>
                                      <p:rCtr x="6576" y="-9074"/>
                                    </p:animMotion>
                                  </p:childTnLst>
                                </p:cTn>
                              </p:par>
                              <p:par>
                                <p:cTn id="1363" presetID="10" presetClass="entr" presetSubtype="0" repeatCount="indefinite" fill="hold" grpId="0" nodeType="withEffect">
                                  <p:stCondLst>
                                    <p:cond delay="0"/>
                                  </p:stCondLst>
                                  <p:childTnLst>
                                    <p:set>
                                      <p:cBhvr>
                                        <p:cTn id="1364" dur="1" fill="hold">
                                          <p:stCondLst>
                                            <p:cond delay="0"/>
                                          </p:stCondLst>
                                        </p:cTn>
                                        <p:tgtEl>
                                          <p:spTgt spid="223"/>
                                        </p:tgtEl>
                                        <p:attrNameLst>
                                          <p:attrName>style.visibility</p:attrName>
                                        </p:attrNameLst>
                                      </p:cBhvr>
                                      <p:to>
                                        <p:strVal val="visible"/>
                                      </p:to>
                                    </p:set>
                                    <p:animEffect transition="out" filter="fade">
                                      <p:cBhvr additive="base" accumulate="none">
                                        <p:cTn id="1365" dur="336" fill="hold">
                                          <p:stCondLst>
                                            <p:cond delay="2355"/>
                                          </p:stCondLst>
                                        </p:cTn>
                                        <p:tgtEl>
                                          <p:spTgt spid="223"/>
                                        </p:tgtEl>
                                      </p:cBhvr>
                                    </p:animEffect>
                                    <p:animEffect transition="in" filter="fade">
                                      <p:cBhvr additive="base" accumulate="none">
                                        <p:cTn id="1366" dur="336" fill="hold">
                                          <p:stCondLst>
                                            <p:cond delay="0"/>
                                          </p:stCondLst>
                                        </p:cTn>
                                        <p:tgtEl>
                                          <p:spTgt spid="223"/>
                                        </p:tgtEl>
                                      </p:cBhvr>
                                    </p:animEffect>
                                    <p:set>
                                      <p:cBhvr additive="base" accumulate="none">
                                        <p:cTn id="1367" dur="1" fill="hold">
                                          <p:stCondLst>
                                            <p:cond delay="2690"/>
                                          </p:stCondLst>
                                        </p:cTn>
                                        <p:tgtEl>
                                          <p:spTgt spid="223"/>
                                        </p:tgtEl>
                                        <p:attrNameLst>
                                          <p:attrName>style.visibility</p:attrName>
                                        </p:attrNameLst>
                                      </p:cBhvr>
                                      <p:to>
                                        <p:strVal val="hidden"/>
                                      </p:to>
                                    </p:set>
                                    <p:set>
                                      <p:cBhvr additive="base" accumulate="none">
                                        <p:cTn id="1368" dur="3095" fill="hold">
                                          <p:stCondLst>
                                            <p:cond delay="0"/>
                                          </p:stCondLst>
                                        </p:cTn>
                                        <p:tgtEl>
                                          <p:spTgt spid="223"/>
                                        </p:tgtEl>
                                        <p:attrNameLst>
                                          <p:attrName/>
                                        </p:attrNameLst>
                                      </p:cBhvr>
                                      <p:to>
                                        <p:strVal val=""/>
                                      </p:to>
                                    </p:set>
                                  </p:childTnLst>
                                </p:cTn>
                              </p:par>
                              <p:par>
                                <p:cTn id="1369" presetID="0" presetClass="path" presetSubtype="0" repeatCount="indefinite" fill="hold" grpId="1" nodeType="withEffect">
                                  <p:stCondLst>
                                    <p:cond delay="0"/>
                                  </p:stCondLst>
                                  <p:childTnLst>
                                    <p:animMotion origin="layout" path="M -0.20794 0.16644 C -0.10872 0.10903 -0.13464 0.19514 -0.04518 0.1294 " pathEditMode="relative" rAng="0" ptsTypes="AA">
                                      <p:cBhvr>
                                        <p:cTn id="1370" dur="3846" spd="-100000" fill="hold"/>
                                        <p:tgtEl>
                                          <p:spTgt spid="223"/>
                                        </p:tgtEl>
                                        <p:attrNameLst>
                                          <p:attrName>ppt_x</p:attrName>
                                          <p:attrName>ppt_y</p:attrName>
                                        </p:attrNameLst>
                                      </p:cBhvr>
                                      <p:rCtr x="8138" y="-1852"/>
                                    </p:animMotion>
                                  </p:childTnLst>
                                </p:cTn>
                              </p:par>
                              <p:par>
                                <p:cTn id="1371" presetID="10" presetClass="entr" presetSubtype="0" repeatCount="indefinite" fill="hold" grpId="0" nodeType="withEffect">
                                  <p:stCondLst>
                                    <p:cond delay="0"/>
                                  </p:stCondLst>
                                  <p:childTnLst>
                                    <p:set>
                                      <p:cBhvr>
                                        <p:cTn id="1372" dur="1" fill="hold">
                                          <p:stCondLst>
                                            <p:cond delay="0"/>
                                          </p:stCondLst>
                                        </p:cTn>
                                        <p:tgtEl>
                                          <p:spTgt spid="224"/>
                                        </p:tgtEl>
                                        <p:attrNameLst>
                                          <p:attrName>style.visibility</p:attrName>
                                        </p:attrNameLst>
                                      </p:cBhvr>
                                      <p:to>
                                        <p:strVal val="visible"/>
                                      </p:to>
                                    </p:set>
                                    <p:animEffect transition="out" filter="fade">
                                      <p:cBhvr additive="base" accumulate="none">
                                        <p:cTn id="1373" dur="250" fill="hold">
                                          <p:stCondLst>
                                            <p:cond delay="1750"/>
                                          </p:stCondLst>
                                        </p:cTn>
                                        <p:tgtEl>
                                          <p:spTgt spid="224"/>
                                        </p:tgtEl>
                                      </p:cBhvr>
                                    </p:animEffect>
                                    <p:animEffect transition="in" filter="fade">
                                      <p:cBhvr additive="base" accumulate="none">
                                        <p:cTn id="1374" dur="250" fill="hold">
                                          <p:stCondLst>
                                            <p:cond delay="0"/>
                                          </p:stCondLst>
                                        </p:cTn>
                                        <p:tgtEl>
                                          <p:spTgt spid="224"/>
                                        </p:tgtEl>
                                      </p:cBhvr>
                                    </p:animEffect>
                                    <p:set>
                                      <p:cBhvr additive="base" accumulate="none">
                                        <p:cTn id="1375" dur="1" fill="hold">
                                          <p:stCondLst>
                                            <p:cond delay="1999"/>
                                          </p:stCondLst>
                                        </p:cTn>
                                        <p:tgtEl>
                                          <p:spTgt spid="224"/>
                                        </p:tgtEl>
                                        <p:attrNameLst>
                                          <p:attrName>style.visibility</p:attrName>
                                        </p:attrNameLst>
                                      </p:cBhvr>
                                      <p:to>
                                        <p:strVal val="hidden"/>
                                      </p:to>
                                    </p:set>
                                    <p:set>
                                      <p:cBhvr additive="base" accumulate="none">
                                        <p:cTn id="1376" dur="2300" fill="hold">
                                          <p:stCondLst>
                                            <p:cond delay="0"/>
                                          </p:stCondLst>
                                        </p:cTn>
                                        <p:tgtEl>
                                          <p:spTgt spid="224"/>
                                        </p:tgtEl>
                                        <p:attrNameLst>
                                          <p:attrName/>
                                        </p:attrNameLst>
                                      </p:cBhvr>
                                      <p:to>
                                        <p:strVal val=""/>
                                      </p:to>
                                    </p:set>
                                  </p:childTnLst>
                                </p:cTn>
                              </p:par>
                              <p:par>
                                <p:cTn id="1377" presetID="0" presetClass="path" presetSubtype="0" repeatCount="indefinite" fill="hold" grpId="1" nodeType="withEffect">
                                  <p:stCondLst>
                                    <p:cond delay="0"/>
                                  </p:stCondLst>
                                  <p:childTnLst>
                                    <p:animMotion origin="layout" path="M 2.08333E-6 -3.7037E-7 C 0.07122 -0.04398 0.06237 -0.16273 0.0901 -0.27847 " pathEditMode="relative" rAng="0" ptsTypes="AA">
                                      <p:cBhvr>
                                        <p:cTn id="1378" dur="2300" spd="-100000" fill="hold"/>
                                        <p:tgtEl>
                                          <p:spTgt spid="224"/>
                                        </p:tgtEl>
                                        <p:attrNameLst>
                                          <p:attrName>ppt_x</p:attrName>
                                          <p:attrName>ppt_y</p:attrName>
                                        </p:attrNameLst>
                                      </p:cBhvr>
                                      <p:rCtr x="4505" y="-13935"/>
                                    </p:animMotion>
                                  </p:childTnLst>
                                </p:cTn>
                              </p:par>
                              <p:par>
                                <p:cTn id="1379" presetID="10" presetClass="entr" presetSubtype="0" repeatCount="indefinite" fill="hold" grpId="0" nodeType="withEffect">
                                  <p:stCondLst>
                                    <p:cond delay="0"/>
                                  </p:stCondLst>
                                  <p:childTnLst>
                                    <p:set>
                                      <p:cBhvr>
                                        <p:cTn id="1380" dur="1" fill="hold">
                                          <p:stCondLst>
                                            <p:cond delay="0"/>
                                          </p:stCondLst>
                                        </p:cTn>
                                        <p:tgtEl>
                                          <p:spTgt spid="225"/>
                                        </p:tgtEl>
                                        <p:attrNameLst>
                                          <p:attrName>style.visibility</p:attrName>
                                        </p:attrNameLst>
                                      </p:cBhvr>
                                      <p:to>
                                        <p:strVal val="visible"/>
                                      </p:to>
                                    </p:set>
                                    <p:animEffect transition="out" filter="fade">
                                      <p:cBhvr additive="base" accumulate="none">
                                        <p:cTn id="1381" dur="250" fill="hold">
                                          <p:stCondLst>
                                            <p:cond delay="1750"/>
                                          </p:stCondLst>
                                        </p:cTn>
                                        <p:tgtEl>
                                          <p:spTgt spid="225"/>
                                        </p:tgtEl>
                                      </p:cBhvr>
                                    </p:animEffect>
                                    <p:animEffect transition="in" filter="fade">
                                      <p:cBhvr additive="base" accumulate="none">
                                        <p:cTn id="1382" dur="250" fill="hold">
                                          <p:stCondLst>
                                            <p:cond delay="0"/>
                                          </p:stCondLst>
                                        </p:cTn>
                                        <p:tgtEl>
                                          <p:spTgt spid="225"/>
                                        </p:tgtEl>
                                      </p:cBhvr>
                                    </p:animEffect>
                                    <p:set>
                                      <p:cBhvr additive="base" accumulate="none">
                                        <p:cTn id="1383" dur="1" fill="hold">
                                          <p:stCondLst>
                                            <p:cond delay="1999"/>
                                          </p:stCondLst>
                                        </p:cTn>
                                        <p:tgtEl>
                                          <p:spTgt spid="225"/>
                                        </p:tgtEl>
                                        <p:attrNameLst>
                                          <p:attrName>style.visibility</p:attrName>
                                        </p:attrNameLst>
                                      </p:cBhvr>
                                      <p:to>
                                        <p:strVal val="hidden"/>
                                      </p:to>
                                    </p:set>
                                    <p:set>
                                      <p:cBhvr additive="base" accumulate="none">
                                        <p:cTn id="1384" dur="2300" fill="hold">
                                          <p:stCondLst>
                                            <p:cond delay="0"/>
                                          </p:stCondLst>
                                        </p:cTn>
                                        <p:tgtEl>
                                          <p:spTgt spid="225"/>
                                        </p:tgtEl>
                                        <p:attrNameLst>
                                          <p:attrName/>
                                        </p:attrNameLst>
                                      </p:cBhvr>
                                      <p:to>
                                        <p:strVal val=""/>
                                      </p:to>
                                    </p:set>
                                  </p:childTnLst>
                                </p:cTn>
                              </p:par>
                              <p:par>
                                <p:cTn id="1385" presetID="0" presetClass="path" presetSubtype="0" repeatCount="indefinite" fill="hold" grpId="1" nodeType="withEffect">
                                  <p:stCondLst>
                                    <p:cond delay="0"/>
                                  </p:stCondLst>
                                  <p:childTnLst>
                                    <p:animMotion origin="layout" path="M -0.00013 -1.85185E-6 C 0.06472 -0.13541 0.07709 -0.05139 0.13152 -0.18125 " pathEditMode="relative" rAng="0" ptsTypes="AA">
                                      <p:cBhvr>
                                        <p:cTn id="1386" dur="2300" spd="-100000" fill="hold"/>
                                        <p:tgtEl>
                                          <p:spTgt spid="225"/>
                                        </p:tgtEl>
                                        <p:attrNameLst>
                                          <p:attrName>ppt_x</p:attrName>
                                          <p:attrName>ppt_y</p:attrName>
                                        </p:attrNameLst>
                                      </p:cBhvr>
                                      <p:rCtr x="6576" y="-9074"/>
                                    </p:animMotion>
                                  </p:childTnLst>
                                </p:cTn>
                              </p:par>
                              <p:par>
                                <p:cTn id="1387" presetID="10" presetClass="entr" presetSubtype="0" repeatCount="indefinite" fill="hold" grpId="0" nodeType="withEffect">
                                  <p:stCondLst>
                                    <p:cond delay="0"/>
                                  </p:stCondLst>
                                  <p:childTnLst>
                                    <p:set>
                                      <p:cBhvr>
                                        <p:cTn id="1388" dur="1" fill="hold">
                                          <p:stCondLst>
                                            <p:cond delay="0"/>
                                          </p:stCondLst>
                                        </p:cTn>
                                        <p:tgtEl>
                                          <p:spTgt spid="226"/>
                                        </p:tgtEl>
                                        <p:attrNameLst>
                                          <p:attrName>style.visibility</p:attrName>
                                        </p:attrNameLst>
                                      </p:cBhvr>
                                      <p:to>
                                        <p:strVal val="visible"/>
                                      </p:to>
                                    </p:set>
                                    <p:animEffect transition="out" filter="fade">
                                      <p:cBhvr additive="base" accumulate="none">
                                        <p:cTn id="1389" dur="250" fill="hold">
                                          <p:stCondLst>
                                            <p:cond delay="1750"/>
                                          </p:stCondLst>
                                        </p:cTn>
                                        <p:tgtEl>
                                          <p:spTgt spid="226"/>
                                        </p:tgtEl>
                                      </p:cBhvr>
                                    </p:animEffect>
                                    <p:animEffect transition="in" filter="fade">
                                      <p:cBhvr additive="base" accumulate="none">
                                        <p:cTn id="1390" dur="250" fill="hold">
                                          <p:stCondLst>
                                            <p:cond delay="0"/>
                                          </p:stCondLst>
                                        </p:cTn>
                                        <p:tgtEl>
                                          <p:spTgt spid="226"/>
                                        </p:tgtEl>
                                      </p:cBhvr>
                                    </p:animEffect>
                                    <p:set>
                                      <p:cBhvr additive="base" accumulate="none">
                                        <p:cTn id="1391" dur="1" fill="hold">
                                          <p:stCondLst>
                                            <p:cond delay="1999"/>
                                          </p:stCondLst>
                                        </p:cTn>
                                        <p:tgtEl>
                                          <p:spTgt spid="226"/>
                                        </p:tgtEl>
                                        <p:attrNameLst>
                                          <p:attrName>style.visibility</p:attrName>
                                        </p:attrNameLst>
                                      </p:cBhvr>
                                      <p:to>
                                        <p:strVal val="hidden"/>
                                      </p:to>
                                    </p:set>
                                    <p:set>
                                      <p:cBhvr additive="base" accumulate="none">
                                        <p:cTn id="1392" dur="2300" fill="hold">
                                          <p:stCondLst>
                                            <p:cond delay="0"/>
                                          </p:stCondLst>
                                        </p:cTn>
                                        <p:tgtEl>
                                          <p:spTgt spid="226"/>
                                        </p:tgtEl>
                                        <p:attrNameLst>
                                          <p:attrName/>
                                        </p:attrNameLst>
                                      </p:cBhvr>
                                      <p:to>
                                        <p:strVal val=""/>
                                      </p:to>
                                    </p:set>
                                  </p:childTnLst>
                                </p:cTn>
                              </p:par>
                              <p:par>
                                <p:cTn id="139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94" dur="2300" spd="-100000" fill="hold"/>
                                        <p:tgtEl>
                                          <p:spTgt spid="226"/>
                                        </p:tgtEl>
                                        <p:attrNameLst>
                                          <p:attrName>ppt_x</p:attrName>
                                          <p:attrName>ppt_y</p:attrName>
                                        </p:attrNameLst>
                                      </p:cBhvr>
                                      <p:rCtr x="8138" y="-1852"/>
                                    </p:animMotion>
                                  </p:childTnLst>
                                </p:cTn>
                              </p:par>
                              <p:par>
                                <p:cTn id="1395" presetID="10" presetClass="entr" presetSubtype="0" repeatCount="indefinite" fill="hold" grpId="0" nodeType="withEffect">
                                  <p:stCondLst>
                                    <p:cond delay="0"/>
                                  </p:stCondLst>
                                  <p:childTnLst>
                                    <p:set>
                                      <p:cBhvr>
                                        <p:cTn id="1396" dur="1" fill="hold">
                                          <p:stCondLst>
                                            <p:cond delay="0"/>
                                          </p:stCondLst>
                                        </p:cTn>
                                        <p:tgtEl>
                                          <p:spTgt spid="227"/>
                                        </p:tgtEl>
                                        <p:attrNameLst>
                                          <p:attrName>style.visibility</p:attrName>
                                        </p:attrNameLst>
                                      </p:cBhvr>
                                      <p:to>
                                        <p:strVal val="visible"/>
                                      </p:to>
                                    </p:set>
                                    <p:animEffect transition="out" filter="fade">
                                      <p:cBhvr additive="base" accumulate="none">
                                        <p:cTn id="1397" dur="250" fill="hold">
                                          <p:stCondLst>
                                            <p:cond delay="1750"/>
                                          </p:stCondLst>
                                        </p:cTn>
                                        <p:tgtEl>
                                          <p:spTgt spid="227"/>
                                        </p:tgtEl>
                                      </p:cBhvr>
                                    </p:animEffect>
                                    <p:animEffect transition="in" filter="fade">
                                      <p:cBhvr additive="base" accumulate="none">
                                        <p:cTn id="1398" dur="250" fill="hold">
                                          <p:stCondLst>
                                            <p:cond delay="0"/>
                                          </p:stCondLst>
                                        </p:cTn>
                                        <p:tgtEl>
                                          <p:spTgt spid="227"/>
                                        </p:tgtEl>
                                      </p:cBhvr>
                                    </p:animEffect>
                                    <p:set>
                                      <p:cBhvr additive="base" accumulate="none">
                                        <p:cTn id="1399" dur="1" fill="hold">
                                          <p:stCondLst>
                                            <p:cond delay="1999"/>
                                          </p:stCondLst>
                                        </p:cTn>
                                        <p:tgtEl>
                                          <p:spTgt spid="227"/>
                                        </p:tgtEl>
                                        <p:attrNameLst>
                                          <p:attrName>style.visibility</p:attrName>
                                        </p:attrNameLst>
                                      </p:cBhvr>
                                      <p:to>
                                        <p:strVal val="hidden"/>
                                      </p:to>
                                    </p:set>
                                    <p:set>
                                      <p:cBhvr additive="base" accumulate="none">
                                        <p:cTn id="1400" dur="2300" fill="hold">
                                          <p:stCondLst>
                                            <p:cond delay="0"/>
                                          </p:stCondLst>
                                        </p:cTn>
                                        <p:tgtEl>
                                          <p:spTgt spid="227"/>
                                        </p:tgtEl>
                                        <p:attrNameLst>
                                          <p:attrName/>
                                        </p:attrNameLst>
                                      </p:cBhvr>
                                      <p:to>
                                        <p:strVal val=""/>
                                      </p:to>
                                    </p:set>
                                  </p:childTnLst>
                                </p:cTn>
                              </p:par>
                              <p:par>
                                <p:cTn id="140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02" dur="2300" spd="-100000" fill="hold"/>
                                        <p:tgtEl>
                                          <p:spTgt spid="227"/>
                                        </p:tgtEl>
                                        <p:attrNameLst>
                                          <p:attrName>ppt_x</p:attrName>
                                          <p:attrName>ppt_y</p:attrName>
                                        </p:attrNameLst>
                                      </p:cBhvr>
                                      <p:rCtr x="6771" y="-14560"/>
                                    </p:animMotion>
                                  </p:childTnLst>
                                </p:cTn>
                              </p:par>
                              <p:par>
                                <p:cTn id="1403" presetID="10" presetClass="entr" presetSubtype="0" repeatCount="indefinite" fill="hold" grpId="0" nodeType="withEffect">
                                  <p:stCondLst>
                                    <p:cond delay="0"/>
                                  </p:stCondLst>
                                  <p:childTnLst>
                                    <p:set>
                                      <p:cBhvr>
                                        <p:cTn id="1404" dur="1" fill="hold">
                                          <p:stCondLst>
                                            <p:cond delay="0"/>
                                          </p:stCondLst>
                                        </p:cTn>
                                        <p:tgtEl>
                                          <p:spTgt spid="228"/>
                                        </p:tgtEl>
                                        <p:attrNameLst>
                                          <p:attrName>style.visibility</p:attrName>
                                        </p:attrNameLst>
                                      </p:cBhvr>
                                      <p:to>
                                        <p:strVal val="visible"/>
                                      </p:to>
                                    </p:set>
                                    <p:animEffect transition="out" filter="fade">
                                      <p:cBhvr additive="base" accumulate="none">
                                        <p:cTn id="1405" dur="250" fill="hold">
                                          <p:stCondLst>
                                            <p:cond delay="1750"/>
                                          </p:stCondLst>
                                        </p:cTn>
                                        <p:tgtEl>
                                          <p:spTgt spid="228"/>
                                        </p:tgtEl>
                                      </p:cBhvr>
                                    </p:animEffect>
                                    <p:animEffect transition="in" filter="fade">
                                      <p:cBhvr additive="base" accumulate="none">
                                        <p:cTn id="1406" dur="250" fill="hold">
                                          <p:stCondLst>
                                            <p:cond delay="0"/>
                                          </p:stCondLst>
                                        </p:cTn>
                                        <p:tgtEl>
                                          <p:spTgt spid="228"/>
                                        </p:tgtEl>
                                      </p:cBhvr>
                                    </p:animEffect>
                                    <p:set>
                                      <p:cBhvr additive="base" accumulate="none">
                                        <p:cTn id="1407" dur="1" fill="hold">
                                          <p:stCondLst>
                                            <p:cond delay="1999"/>
                                          </p:stCondLst>
                                        </p:cTn>
                                        <p:tgtEl>
                                          <p:spTgt spid="228"/>
                                        </p:tgtEl>
                                        <p:attrNameLst>
                                          <p:attrName>style.visibility</p:attrName>
                                        </p:attrNameLst>
                                      </p:cBhvr>
                                      <p:to>
                                        <p:strVal val="hidden"/>
                                      </p:to>
                                    </p:set>
                                    <p:set>
                                      <p:cBhvr additive="base" accumulate="none">
                                        <p:cTn id="1408" dur="2300" fill="hold">
                                          <p:stCondLst>
                                            <p:cond delay="0"/>
                                          </p:stCondLst>
                                        </p:cTn>
                                        <p:tgtEl>
                                          <p:spTgt spid="228"/>
                                        </p:tgtEl>
                                        <p:attrNameLst>
                                          <p:attrName/>
                                        </p:attrNameLst>
                                      </p:cBhvr>
                                      <p:to>
                                        <p:strVal val=""/>
                                      </p:to>
                                    </p:set>
                                  </p:childTnLst>
                                </p:cTn>
                              </p:par>
                              <p:par>
                                <p:cTn id="1409" presetID="0" presetClass="path" presetSubtype="0" repeatCount="indefinite" fill="hold" grpId="1" nodeType="withEffect">
                                  <p:stCondLst>
                                    <p:cond delay="0"/>
                                  </p:stCondLst>
                                  <p:childTnLst>
                                    <p:animMotion origin="layout" path="M -0.00079 4.81481E-6 C 0.00286 0.20578 -0.00625 0.2118 -0.07735 0.35046 " pathEditMode="relative" rAng="9720000" ptsTypes="AA">
                                      <p:cBhvr>
                                        <p:cTn id="1410" dur="2300" fill="hold"/>
                                        <p:tgtEl>
                                          <p:spTgt spid="228"/>
                                        </p:tgtEl>
                                        <p:attrNameLst>
                                          <p:attrName>ppt_x</p:attrName>
                                          <p:attrName>ppt_y</p:attrName>
                                        </p:attrNameLst>
                                      </p:cBhvr>
                                      <p:rCtr x="-3828" y="17523"/>
                                    </p:animMotion>
                                  </p:childTnLst>
                                </p:cTn>
                              </p:par>
                              <p:par>
                                <p:cTn id="1411" presetID="10" presetClass="entr" presetSubtype="0" repeatCount="indefinite" fill="hold" grpId="0" nodeType="withEffect">
                                  <p:stCondLst>
                                    <p:cond delay="0"/>
                                  </p:stCondLst>
                                  <p:childTnLst>
                                    <p:set>
                                      <p:cBhvr>
                                        <p:cTn id="1412" dur="1" fill="hold">
                                          <p:stCondLst>
                                            <p:cond delay="0"/>
                                          </p:stCondLst>
                                        </p:cTn>
                                        <p:tgtEl>
                                          <p:spTgt spid="229"/>
                                        </p:tgtEl>
                                        <p:attrNameLst>
                                          <p:attrName>style.visibility</p:attrName>
                                        </p:attrNameLst>
                                      </p:cBhvr>
                                      <p:to>
                                        <p:strVal val="visible"/>
                                      </p:to>
                                    </p:set>
                                    <p:animEffect transition="out" filter="fade">
                                      <p:cBhvr additive="base" accumulate="none">
                                        <p:cTn id="1413" dur="250" fill="hold">
                                          <p:stCondLst>
                                            <p:cond delay="1750"/>
                                          </p:stCondLst>
                                        </p:cTn>
                                        <p:tgtEl>
                                          <p:spTgt spid="229"/>
                                        </p:tgtEl>
                                      </p:cBhvr>
                                    </p:animEffect>
                                    <p:animEffect transition="in" filter="fade">
                                      <p:cBhvr additive="base" accumulate="none">
                                        <p:cTn id="1414" dur="250" fill="hold">
                                          <p:stCondLst>
                                            <p:cond delay="0"/>
                                          </p:stCondLst>
                                        </p:cTn>
                                        <p:tgtEl>
                                          <p:spTgt spid="229"/>
                                        </p:tgtEl>
                                      </p:cBhvr>
                                    </p:animEffect>
                                    <p:set>
                                      <p:cBhvr additive="base" accumulate="none">
                                        <p:cTn id="1415" dur="1" fill="hold">
                                          <p:stCondLst>
                                            <p:cond delay="1999"/>
                                          </p:stCondLst>
                                        </p:cTn>
                                        <p:tgtEl>
                                          <p:spTgt spid="229"/>
                                        </p:tgtEl>
                                        <p:attrNameLst>
                                          <p:attrName>style.visibility</p:attrName>
                                        </p:attrNameLst>
                                      </p:cBhvr>
                                      <p:to>
                                        <p:strVal val="hidden"/>
                                      </p:to>
                                    </p:set>
                                    <p:set>
                                      <p:cBhvr additive="base" accumulate="none">
                                        <p:cTn id="1416" dur="2300" fill="hold">
                                          <p:stCondLst>
                                            <p:cond delay="0"/>
                                          </p:stCondLst>
                                        </p:cTn>
                                        <p:tgtEl>
                                          <p:spTgt spid="229"/>
                                        </p:tgtEl>
                                        <p:attrNameLst>
                                          <p:attrName/>
                                        </p:attrNameLst>
                                      </p:cBhvr>
                                      <p:to>
                                        <p:strVal val=""/>
                                      </p:to>
                                    </p:set>
                                  </p:childTnLst>
                                </p:cTn>
                              </p:par>
                              <p:par>
                                <p:cTn id="1417" presetID="0" presetClass="path" presetSubtype="0" repeatCount="indefinite" fill="hold" grpId="1" nodeType="withEffect">
                                  <p:stCondLst>
                                    <p:cond delay="0"/>
                                  </p:stCondLst>
                                  <p:childTnLst>
                                    <p:animMotion origin="layout" path="M -0.00091 -0.00023 C -0.0655 0.01505 -0.05847 0.22593 -0.13412 0.19514 " pathEditMode="relative" rAng="15720000" ptsTypes="AA">
                                      <p:cBhvr>
                                        <p:cTn id="1418" dur="2300" fill="hold"/>
                                        <p:tgtEl>
                                          <p:spTgt spid="229"/>
                                        </p:tgtEl>
                                        <p:attrNameLst>
                                          <p:attrName>ppt_x</p:attrName>
                                          <p:attrName>ppt_y</p:attrName>
                                        </p:attrNameLst>
                                      </p:cBhvr>
                                      <p:rCtr x="-6628" y="10162"/>
                                    </p:animMotion>
                                  </p:childTnLst>
                                </p:cTn>
                              </p:par>
                              <p:par>
                                <p:cTn id="1419" presetID="10" presetClass="entr" presetSubtype="0" repeatCount="indefinite" fill="hold" grpId="0" nodeType="withEffect">
                                  <p:stCondLst>
                                    <p:cond delay="0"/>
                                  </p:stCondLst>
                                  <p:childTnLst>
                                    <p:set>
                                      <p:cBhvr>
                                        <p:cTn id="1420" dur="1" fill="hold">
                                          <p:stCondLst>
                                            <p:cond delay="0"/>
                                          </p:stCondLst>
                                        </p:cTn>
                                        <p:tgtEl>
                                          <p:spTgt spid="230"/>
                                        </p:tgtEl>
                                        <p:attrNameLst>
                                          <p:attrName>style.visibility</p:attrName>
                                        </p:attrNameLst>
                                      </p:cBhvr>
                                      <p:to>
                                        <p:strVal val="visible"/>
                                      </p:to>
                                    </p:set>
                                    <p:animEffect transition="out" filter="fade">
                                      <p:cBhvr additive="base" accumulate="none">
                                        <p:cTn id="1421" dur="250" fill="hold">
                                          <p:stCondLst>
                                            <p:cond delay="1750"/>
                                          </p:stCondLst>
                                        </p:cTn>
                                        <p:tgtEl>
                                          <p:spTgt spid="230"/>
                                        </p:tgtEl>
                                      </p:cBhvr>
                                    </p:animEffect>
                                    <p:animEffect transition="in" filter="fade">
                                      <p:cBhvr additive="base" accumulate="none">
                                        <p:cTn id="1422" dur="250" fill="hold">
                                          <p:stCondLst>
                                            <p:cond delay="0"/>
                                          </p:stCondLst>
                                        </p:cTn>
                                        <p:tgtEl>
                                          <p:spTgt spid="230"/>
                                        </p:tgtEl>
                                      </p:cBhvr>
                                    </p:animEffect>
                                    <p:set>
                                      <p:cBhvr additive="base" accumulate="none">
                                        <p:cTn id="1423" dur="1" fill="hold">
                                          <p:stCondLst>
                                            <p:cond delay="1999"/>
                                          </p:stCondLst>
                                        </p:cTn>
                                        <p:tgtEl>
                                          <p:spTgt spid="230"/>
                                        </p:tgtEl>
                                        <p:attrNameLst>
                                          <p:attrName>style.visibility</p:attrName>
                                        </p:attrNameLst>
                                      </p:cBhvr>
                                      <p:to>
                                        <p:strVal val="hidden"/>
                                      </p:to>
                                    </p:set>
                                    <p:set>
                                      <p:cBhvr additive="base" accumulate="none">
                                        <p:cTn id="1424" dur="2300" fill="hold">
                                          <p:stCondLst>
                                            <p:cond delay="0"/>
                                          </p:stCondLst>
                                        </p:cTn>
                                        <p:tgtEl>
                                          <p:spTgt spid="230"/>
                                        </p:tgtEl>
                                        <p:attrNameLst>
                                          <p:attrName/>
                                        </p:attrNameLst>
                                      </p:cBhvr>
                                      <p:to>
                                        <p:strVal val=""/>
                                      </p:to>
                                    </p:set>
                                  </p:childTnLst>
                                </p:cTn>
                              </p:par>
                              <p:par>
                                <p:cTn id="1425"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26" dur="2300" spd="-100000" fill="hold"/>
                                        <p:tgtEl>
                                          <p:spTgt spid="230"/>
                                        </p:tgtEl>
                                        <p:attrNameLst>
                                          <p:attrName>ppt_x</p:attrName>
                                          <p:attrName>ppt_y</p:attrName>
                                        </p:attrNameLst>
                                      </p:cBhvr>
                                      <p:rCtr x="6680" y="-14560"/>
                                    </p:animMotion>
                                  </p:childTnLst>
                                </p:cTn>
                              </p:par>
                              <p:par>
                                <p:cTn id="1427" presetID="10" presetClass="entr" presetSubtype="0" repeatCount="indefinite" fill="hold" grpId="0" nodeType="withEffect">
                                  <p:stCondLst>
                                    <p:cond delay="0"/>
                                  </p:stCondLst>
                                  <p:childTnLst>
                                    <p:set>
                                      <p:cBhvr>
                                        <p:cTn id="1428" dur="1" fill="hold">
                                          <p:stCondLst>
                                            <p:cond delay="0"/>
                                          </p:stCondLst>
                                        </p:cTn>
                                        <p:tgtEl>
                                          <p:spTgt spid="231"/>
                                        </p:tgtEl>
                                        <p:attrNameLst>
                                          <p:attrName>style.visibility</p:attrName>
                                        </p:attrNameLst>
                                      </p:cBhvr>
                                      <p:to>
                                        <p:strVal val="visible"/>
                                      </p:to>
                                    </p:set>
                                    <p:animEffect transition="out" filter="fade">
                                      <p:cBhvr additive="base" accumulate="none">
                                        <p:cTn id="1429" dur="419" fill="hold">
                                          <p:stCondLst>
                                            <p:cond delay="2934"/>
                                          </p:stCondLst>
                                        </p:cTn>
                                        <p:tgtEl>
                                          <p:spTgt spid="231"/>
                                        </p:tgtEl>
                                      </p:cBhvr>
                                    </p:animEffect>
                                    <p:animEffect transition="in" filter="fade">
                                      <p:cBhvr additive="base" accumulate="none">
                                        <p:cTn id="1430" dur="419" fill="hold">
                                          <p:stCondLst>
                                            <p:cond delay="0"/>
                                          </p:stCondLst>
                                        </p:cTn>
                                        <p:tgtEl>
                                          <p:spTgt spid="231"/>
                                        </p:tgtEl>
                                      </p:cBhvr>
                                    </p:animEffect>
                                    <p:set>
                                      <p:cBhvr additive="base" accumulate="none">
                                        <p:cTn id="1431" dur="1" fill="hold">
                                          <p:stCondLst>
                                            <p:cond delay="3351"/>
                                          </p:stCondLst>
                                        </p:cTn>
                                        <p:tgtEl>
                                          <p:spTgt spid="231"/>
                                        </p:tgtEl>
                                        <p:attrNameLst>
                                          <p:attrName>style.visibility</p:attrName>
                                        </p:attrNameLst>
                                      </p:cBhvr>
                                      <p:to>
                                        <p:strVal val="hidden"/>
                                      </p:to>
                                    </p:set>
                                    <p:set>
                                      <p:cBhvr additive="base" accumulate="none">
                                        <p:cTn id="1432" dur="3856" fill="hold">
                                          <p:stCondLst>
                                            <p:cond delay="0"/>
                                          </p:stCondLst>
                                        </p:cTn>
                                        <p:tgtEl>
                                          <p:spTgt spid="231"/>
                                        </p:tgtEl>
                                        <p:attrNameLst>
                                          <p:attrName/>
                                        </p:attrNameLst>
                                      </p:cBhvr>
                                      <p:to>
                                        <p:strVal val=""/>
                                      </p:to>
                                    </p:set>
                                  </p:childTnLst>
                                </p:cTn>
                              </p:par>
                              <p:par>
                                <p:cTn id="1433" presetID="0" presetClass="path" presetSubtype="0" repeatCount="indefinite" fill="hold" grpId="1" nodeType="withEffect">
                                  <p:stCondLst>
                                    <p:cond delay="0"/>
                                  </p:stCondLst>
                                  <p:childTnLst>
                                    <p:animMotion origin="layout" path="M 0.00013 0.00023 C 0.08658 -0.01875 0.0763 -0.31366 0.17695 -0.26991 " pathEditMode="relative" rAng="4920000" ptsTypes="AA">
                                      <p:cBhvr>
                                        <p:cTn id="1434" dur="2662" spd="-100000" fill="hold"/>
                                        <p:tgtEl>
                                          <p:spTgt spid="231"/>
                                        </p:tgtEl>
                                        <p:attrNameLst>
                                          <p:attrName>ppt_x</p:attrName>
                                          <p:attrName>ppt_y</p:attrName>
                                        </p:attrNameLst>
                                      </p:cBhvr>
                                      <p:rCtr x="8802" y="-14028"/>
                                    </p:animMotion>
                                  </p:childTnLst>
                                </p:cTn>
                              </p:par>
                              <p:par>
                                <p:cTn id="1435" presetID="10" presetClass="entr" presetSubtype="0" repeatCount="indefinite" fill="hold" grpId="0" nodeType="withEffect">
                                  <p:stCondLst>
                                    <p:cond delay="0"/>
                                  </p:stCondLst>
                                  <p:childTnLst>
                                    <p:set>
                                      <p:cBhvr>
                                        <p:cTn id="1436" dur="1" fill="hold">
                                          <p:stCondLst>
                                            <p:cond delay="0"/>
                                          </p:stCondLst>
                                        </p:cTn>
                                        <p:tgtEl>
                                          <p:spTgt spid="232"/>
                                        </p:tgtEl>
                                        <p:attrNameLst>
                                          <p:attrName>style.visibility</p:attrName>
                                        </p:attrNameLst>
                                      </p:cBhvr>
                                      <p:to>
                                        <p:strVal val="visible"/>
                                      </p:to>
                                    </p:set>
                                    <p:animEffect transition="out" filter="fade">
                                      <p:cBhvr additive="base" accumulate="none">
                                        <p:cTn id="1437" dur="250" fill="hold">
                                          <p:stCondLst>
                                            <p:cond delay="1750"/>
                                          </p:stCondLst>
                                        </p:cTn>
                                        <p:tgtEl>
                                          <p:spTgt spid="232"/>
                                        </p:tgtEl>
                                      </p:cBhvr>
                                    </p:animEffect>
                                    <p:animEffect transition="in" filter="fade">
                                      <p:cBhvr additive="base" accumulate="none">
                                        <p:cTn id="1438" dur="250" fill="hold">
                                          <p:stCondLst>
                                            <p:cond delay="0"/>
                                          </p:stCondLst>
                                        </p:cTn>
                                        <p:tgtEl>
                                          <p:spTgt spid="232"/>
                                        </p:tgtEl>
                                      </p:cBhvr>
                                    </p:animEffect>
                                    <p:set>
                                      <p:cBhvr additive="base" accumulate="none">
                                        <p:cTn id="1439" dur="1" fill="hold">
                                          <p:stCondLst>
                                            <p:cond delay="1999"/>
                                          </p:stCondLst>
                                        </p:cTn>
                                        <p:tgtEl>
                                          <p:spTgt spid="232"/>
                                        </p:tgtEl>
                                        <p:attrNameLst>
                                          <p:attrName>style.visibility</p:attrName>
                                        </p:attrNameLst>
                                      </p:cBhvr>
                                      <p:to>
                                        <p:strVal val="hidden"/>
                                      </p:to>
                                    </p:set>
                                    <p:set>
                                      <p:cBhvr additive="base" accumulate="none">
                                        <p:cTn id="1440" dur="2300" fill="hold">
                                          <p:stCondLst>
                                            <p:cond delay="0"/>
                                          </p:stCondLst>
                                        </p:cTn>
                                        <p:tgtEl>
                                          <p:spTgt spid="232"/>
                                        </p:tgtEl>
                                        <p:attrNameLst>
                                          <p:attrName/>
                                        </p:attrNameLst>
                                      </p:cBhvr>
                                      <p:to>
                                        <p:strVal val=""/>
                                      </p:to>
                                    </p:set>
                                  </p:childTnLst>
                                </p:cTn>
                              </p:par>
                              <p:par>
                                <p:cTn id="144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42" dur="2300" spd="-100000" fill="hold"/>
                                        <p:tgtEl>
                                          <p:spTgt spid="232"/>
                                        </p:tgtEl>
                                        <p:attrNameLst>
                                          <p:attrName>ppt_x</p:attrName>
                                          <p:attrName>ppt_y</p:attrName>
                                        </p:attrNameLst>
                                      </p:cBhvr>
                                      <p:rCtr x="6771" y="-14560"/>
                                    </p:animMotion>
                                  </p:childTnLst>
                                </p:cTn>
                              </p:par>
                              <p:par>
                                <p:cTn id="1443" presetID="10" presetClass="entr" presetSubtype="0" repeatCount="indefinite" fill="hold" grpId="0" nodeType="withEffect">
                                  <p:stCondLst>
                                    <p:cond delay="0"/>
                                  </p:stCondLst>
                                  <p:childTnLst>
                                    <p:set>
                                      <p:cBhvr>
                                        <p:cTn id="1444" dur="1" fill="hold">
                                          <p:stCondLst>
                                            <p:cond delay="0"/>
                                          </p:stCondLst>
                                        </p:cTn>
                                        <p:tgtEl>
                                          <p:spTgt spid="233"/>
                                        </p:tgtEl>
                                        <p:attrNameLst>
                                          <p:attrName>style.visibility</p:attrName>
                                        </p:attrNameLst>
                                      </p:cBhvr>
                                      <p:to>
                                        <p:strVal val="visible"/>
                                      </p:to>
                                    </p:set>
                                    <p:animEffect transition="out" filter="fade">
                                      <p:cBhvr additive="base" accumulate="none">
                                        <p:cTn id="1445" dur="250" fill="hold">
                                          <p:stCondLst>
                                            <p:cond delay="1750"/>
                                          </p:stCondLst>
                                        </p:cTn>
                                        <p:tgtEl>
                                          <p:spTgt spid="233"/>
                                        </p:tgtEl>
                                      </p:cBhvr>
                                    </p:animEffect>
                                    <p:animEffect transition="in" filter="fade">
                                      <p:cBhvr additive="base" accumulate="none">
                                        <p:cTn id="1446" dur="250" fill="hold">
                                          <p:stCondLst>
                                            <p:cond delay="0"/>
                                          </p:stCondLst>
                                        </p:cTn>
                                        <p:tgtEl>
                                          <p:spTgt spid="233"/>
                                        </p:tgtEl>
                                      </p:cBhvr>
                                    </p:animEffect>
                                    <p:set>
                                      <p:cBhvr additive="base" accumulate="none">
                                        <p:cTn id="1447" dur="1" fill="hold">
                                          <p:stCondLst>
                                            <p:cond delay="1999"/>
                                          </p:stCondLst>
                                        </p:cTn>
                                        <p:tgtEl>
                                          <p:spTgt spid="233"/>
                                        </p:tgtEl>
                                        <p:attrNameLst>
                                          <p:attrName>style.visibility</p:attrName>
                                        </p:attrNameLst>
                                      </p:cBhvr>
                                      <p:to>
                                        <p:strVal val="hidden"/>
                                      </p:to>
                                    </p:set>
                                    <p:set>
                                      <p:cBhvr additive="base" accumulate="none">
                                        <p:cTn id="1448" dur="2300" fill="hold">
                                          <p:stCondLst>
                                            <p:cond delay="0"/>
                                          </p:stCondLst>
                                        </p:cTn>
                                        <p:tgtEl>
                                          <p:spTgt spid="233"/>
                                        </p:tgtEl>
                                        <p:attrNameLst>
                                          <p:attrName/>
                                        </p:attrNameLst>
                                      </p:cBhvr>
                                      <p:to>
                                        <p:strVal val=""/>
                                      </p:to>
                                    </p:set>
                                  </p:childTnLst>
                                </p:cTn>
                              </p:par>
                              <p:par>
                                <p:cTn id="144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450" dur="2300" spd="-100000" fill="hold"/>
                                        <p:tgtEl>
                                          <p:spTgt spid="233"/>
                                        </p:tgtEl>
                                        <p:attrNameLst>
                                          <p:attrName>ppt_x</p:attrName>
                                          <p:attrName>ppt_y</p:attrName>
                                        </p:attrNameLst>
                                      </p:cBhvr>
                                      <p:rCtr x="-664" y="-17222"/>
                                    </p:animMotion>
                                  </p:childTnLst>
                                </p:cTn>
                              </p:par>
                              <p:par>
                                <p:cTn id="1451" presetID="10" presetClass="entr" presetSubtype="0" repeatCount="indefinite" fill="hold" grpId="0" nodeType="withEffect">
                                  <p:stCondLst>
                                    <p:cond delay="0"/>
                                  </p:stCondLst>
                                  <p:childTnLst>
                                    <p:set>
                                      <p:cBhvr>
                                        <p:cTn id="1452" dur="1" fill="hold">
                                          <p:stCondLst>
                                            <p:cond delay="0"/>
                                          </p:stCondLst>
                                        </p:cTn>
                                        <p:tgtEl>
                                          <p:spTgt spid="234"/>
                                        </p:tgtEl>
                                        <p:attrNameLst>
                                          <p:attrName>style.visibility</p:attrName>
                                        </p:attrNameLst>
                                      </p:cBhvr>
                                      <p:to>
                                        <p:strVal val="visible"/>
                                      </p:to>
                                    </p:set>
                                    <p:animEffect transition="out" filter="fade">
                                      <p:cBhvr additive="base" accumulate="none">
                                        <p:cTn id="1453" dur="250" fill="hold">
                                          <p:stCondLst>
                                            <p:cond delay="1750"/>
                                          </p:stCondLst>
                                        </p:cTn>
                                        <p:tgtEl>
                                          <p:spTgt spid="234"/>
                                        </p:tgtEl>
                                      </p:cBhvr>
                                    </p:animEffect>
                                    <p:animEffect transition="in" filter="fade">
                                      <p:cBhvr additive="base" accumulate="none">
                                        <p:cTn id="1454" dur="250" fill="hold">
                                          <p:stCondLst>
                                            <p:cond delay="0"/>
                                          </p:stCondLst>
                                        </p:cTn>
                                        <p:tgtEl>
                                          <p:spTgt spid="234"/>
                                        </p:tgtEl>
                                      </p:cBhvr>
                                    </p:animEffect>
                                    <p:set>
                                      <p:cBhvr additive="base" accumulate="none">
                                        <p:cTn id="1455" dur="1" fill="hold">
                                          <p:stCondLst>
                                            <p:cond delay="1999"/>
                                          </p:stCondLst>
                                        </p:cTn>
                                        <p:tgtEl>
                                          <p:spTgt spid="234"/>
                                        </p:tgtEl>
                                        <p:attrNameLst>
                                          <p:attrName>style.visibility</p:attrName>
                                        </p:attrNameLst>
                                      </p:cBhvr>
                                      <p:to>
                                        <p:strVal val="hidden"/>
                                      </p:to>
                                    </p:set>
                                    <p:set>
                                      <p:cBhvr additive="base" accumulate="none">
                                        <p:cTn id="1456" dur="2300" fill="hold">
                                          <p:stCondLst>
                                            <p:cond delay="0"/>
                                          </p:stCondLst>
                                        </p:cTn>
                                        <p:tgtEl>
                                          <p:spTgt spid="234"/>
                                        </p:tgtEl>
                                        <p:attrNameLst>
                                          <p:attrName/>
                                        </p:attrNameLst>
                                      </p:cBhvr>
                                      <p:to>
                                        <p:strVal val=""/>
                                      </p:to>
                                    </p:set>
                                  </p:childTnLst>
                                </p:cTn>
                              </p:par>
                              <p:par>
                                <p:cTn id="1457"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58" dur="2300" spd="-100000" fill="hold"/>
                                        <p:tgtEl>
                                          <p:spTgt spid="234"/>
                                        </p:tgtEl>
                                        <p:attrNameLst>
                                          <p:attrName>ppt_x</p:attrName>
                                          <p:attrName>ppt_y</p:attrName>
                                        </p:attrNameLst>
                                      </p:cBhvr>
                                      <p:rCtr x="6771" y="-14560"/>
                                    </p:animMotion>
                                  </p:childTnLst>
                                </p:cTn>
                              </p:par>
                              <p:par>
                                <p:cTn id="1459" presetID="10" presetClass="entr" presetSubtype="0" repeatCount="indefinite" fill="hold" grpId="0" nodeType="withEffect">
                                  <p:stCondLst>
                                    <p:cond delay="0"/>
                                  </p:stCondLst>
                                  <p:childTnLst>
                                    <p:set>
                                      <p:cBhvr>
                                        <p:cTn id="1460" dur="1" fill="hold">
                                          <p:stCondLst>
                                            <p:cond delay="0"/>
                                          </p:stCondLst>
                                        </p:cTn>
                                        <p:tgtEl>
                                          <p:spTgt spid="235"/>
                                        </p:tgtEl>
                                        <p:attrNameLst>
                                          <p:attrName>style.visibility</p:attrName>
                                        </p:attrNameLst>
                                      </p:cBhvr>
                                      <p:to>
                                        <p:strVal val="visible"/>
                                      </p:to>
                                    </p:set>
                                    <p:animEffect transition="out" filter="fade">
                                      <p:cBhvr additive="base" accumulate="none">
                                        <p:cTn id="1461" dur="250" fill="hold">
                                          <p:stCondLst>
                                            <p:cond delay="1750"/>
                                          </p:stCondLst>
                                        </p:cTn>
                                        <p:tgtEl>
                                          <p:spTgt spid="235"/>
                                        </p:tgtEl>
                                      </p:cBhvr>
                                    </p:animEffect>
                                    <p:animEffect transition="in" filter="fade">
                                      <p:cBhvr additive="base" accumulate="none">
                                        <p:cTn id="1462" dur="250" fill="hold">
                                          <p:stCondLst>
                                            <p:cond delay="0"/>
                                          </p:stCondLst>
                                        </p:cTn>
                                        <p:tgtEl>
                                          <p:spTgt spid="235"/>
                                        </p:tgtEl>
                                      </p:cBhvr>
                                    </p:animEffect>
                                    <p:set>
                                      <p:cBhvr additive="base" accumulate="none">
                                        <p:cTn id="1463" dur="1" fill="hold">
                                          <p:stCondLst>
                                            <p:cond delay="1999"/>
                                          </p:stCondLst>
                                        </p:cTn>
                                        <p:tgtEl>
                                          <p:spTgt spid="235"/>
                                        </p:tgtEl>
                                        <p:attrNameLst>
                                          <p:attrName>style.visibility</p:attrName>
                                        </p:attrNameLst>
                                      </p:cBhvr>
                                      <p:to>
                                        <p:strVal val="hidden"/>
                                      </p:to>
                                    </p:set>
                                    <p:set>
                                      <p:cBhvr additive="base" accumulate="none">
                                        <p:cTn id="1464" dur="2300" fill="hold">
                                          <p:stCondLst>
                                            <p:cond delay="0"/>
                                          </p:stCondLst>
                                        </p:cTn>
                                        <p:tgtEl>
                                          <p:spTgt spid="235"/>
                                        </p:tgtEl>
                                        <p:attrNameLst>
                                          <p:attrName/>
                                        </p:attrNameLst>
                                      </p:cBhvr>
                                      <p:to>
                                        <p:strVal val=""/>
                                      </p:to>
                                    </p:set>
                                  </p:childTnLst>
                                </p:cTn>
                              </p:par>
                              <p:par>
                                <p:cTn id="146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466" dur="2300" spd="-100000" fill="hold"/>
                                        <p:tgtEl>
                                          <p:spTgt spid="235"/>
                                        </p:tgtEl>
                                        <p:attrNameLst>
                                          <p:attrName>ppt_x</p:attrName>
                                          <p:attrName>ppt_y</p:attrName>
                                        </p:attrNameLst>
                                      </p:cBhvr>
                                      <p:rCtr x="-5456" y="-10856"/>
                                    </p:animMotion>
                                  </p:childTnLst>
                                </p:cTn>
                              </p:par>
                              <p:par>
                                <p:cTn id="1467" presetID="10" presetClass="entr" presetSubtype="0" repeatCount="indefinite" fill="hold" grpId="0" nodeType="withEffect">
                                  <p:stCondLst>
                                    <p:cond delay="0"/>
                                  </p:stCondLst>
                                  <p:childTnLst>
                                    <p:set>
                                      <p:cBhvr>
                                        <p:cTn id="1468" dur="1" fill="hold">
                                          <p:stCondLst>
                                            <p:cond delay="0"/>
                                          </p:stCondLst>
                                        </p:cTn>
                                        <p:tgtEl>
                                          <p:spTgt spid="236"/>
                                        </p:tgtEl>
                                        <p:attrNameLst>
                                          <p:attrName>style.visibility</p:attrName>
                                        </p:attrNameLst>
                                      </p:cBhvr>
                                      <p:to>
                                        <p:strVal val="visible"/>
                                      </p:to>
                                    </p:set>
                                    <p:animEffect transition="out" filter="fade">
                                      <p:cBhvr additive="base" accumulate="none">
                                        <p:cTn id="1469" dur="250" fill="hold">
                                          <p:stCondLst>
                                            <p:cond delay="1750"/>
                                          </p:stCondLst>
                                        </p:cTn>
                                        <p:tgtEl>
                                          <p:spTgt spid="236"/>
                                        </p:tgtEl>
                                      </p:cBhvr>
                                    </p:animEffect>
                                    <p:animEffect transition="in" filter="fade">
                                      <p:cBhvr additive="base" accumulate="none">
                                        <p:cTn id="1470" dur="250" fill="hold">
                                          <p:stCondLst>
                                            <p:cond delay="0"/>
                                          </p:stCondLst>
                                        </p:cTn>
                                        <p:tgtEl>
                                          <p:spTgt spid="236"/>
                                        </p:tgtEl>
                                      </p:cBhvr>
                                    </p:animEffect>
                                    <p:set>
                                      <p:cBhvr additive="base" accumulate="none">
                                        <p:cTn id="1471" dur="1" fill="hold">
                                          <p:stCondLst>
                                            <p:cond delay="1999"/>
                                          </p:stCondLst>
                                        </p:cTn>
                                        <p:tgtEl>
                                          <p:spTgt spid="236"/>
                                        </p:tgtEl>
                                        <p:attrNameLst>
                                          <p:attrName>style.visibility</p:attrName>
                                        </p:attrNameLst>
                                      </p:cBhvr>
                                      <p:to>
                                        <p:strVal val="hidden"/>
                                      </p:to>
                                    </p:set>
                                    <p:set>
                                      <p:cBhvr additive="base" accumulate="none">
                                        <p:cTn id="1472" dur="2300" fill="hold">
                                          <p:stCondLst>
                                            <p:cond delay="0"/>
                                          </p:stCondLst>
                                        </p:cTn>
                                        <p:tgtEl>
                                          <p:spTgt spid="236"/>
                                        </p:tgtEl>
                                        <p:attrNameLst>
                                          <p:attrName/>
                                        </p:attrNameLst>
                                      </p:cBhvr>
                                      <p:to>
                                        <p:strVal val=""/>
                                      </p:to>
                                    </p:set>
                                  </p:childTnLst>
                                </p:cTn>
                              </p:par>
                              <p:par>
                                <p:cTn id="1473"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474" dur="2300" spd="-100000" fill="hold"/>
                                        <p:tgtEl>
                                          <p:spTgt spid="236"/>
                                        </p:tgtEl>
                                        <p:attrNameLst>
                                          <p:attrName>ppt_x</p:attrName>
                                          <p:attrName>ppt_y</p:attrName>
                                        </p:attrNameLst>
                                      </p:cBhvr>
                                      <p:rCtr x="4505" y="-13912"/>
                                    </p:animMotion>
                                  </p:childTnLst>
                                </p:cTn>
                              </p:par>
                              <p:par>
                                <p:cTn id="1475" presetID="10" presetClass="entr" presetSubtype="0" repeatCount="indefinite" fill="hold" grpId="0" nodeType="withEffect">
                                  <p:stCondLst>
                                    <p:cond delay="0"/>
                                  </p:stCondLst>
                                  <p:childTnLst>
                                    <p:set>
                                      <p:cBhvr>
                                        <p:cTn id="1476" dur="1" fill="hold">
                                          <p:stCondLst>
                                            <p:cond delay="0"/>
                                          </p:stCondLst>
                                        </p:cTn>
                                        <p:tgtEl>
                                          <p:spTgt spid="237"/>
                                        </p:tgtEl>
                                        <p:attrNameLst>
                                          <p:attrName>style.visibility</p:attrName>
                                        </p:attrNameLst>
                                      </p:cBhvr>
                                      <p:to>
                                        <p:strVal val="visible"/>
                                      </p:to>
                                    </p:set>
                                    <p:animEffect transition="out" filter="fade">
                                      <p:cBhvr additive="base" accumulate="none">
                                        <p:cTn id="1477" dur="250" fill="hold">
                                          <p:stCondLst>
                                            <p:cond delay="1750"/>
                                          </p:stCondLst>
                                        </p:cTn>
                                        <p:tgtEl>
                                          <p:spTgt spid="237"/>
                                        </p:tgtEl>
                                      </p:cBhvr>
                                    </p:animEffect>
                                    <p:animEffect transition="in" filter="fade">
                                      <p:cBhvr additive="base" accumulate="none">
                                        <p:cTn id="1478" dur="250" fill="hold">
                                          <p:stCondLst>
                                            <p:cond delay="0"/>
                                          </p:stCondLst>
                                        </p:cTn>
                                        <p:tgtEl>
                                          <p:spTgt spid="237"/>
                                        </p:tgtEl>
                                      </p:cBhvr>
                                    </p:animEffect>
                                    <p:set>
                                      <p:cBhvr additive="base" accumulate="none">
                                        <p:cTn id="1479" dur="1" fill="hold">
                                          <p:stCondLst>
                                            <p:cond delay="1999"/>
                                          </p:stCondLst>
                                        </p:cTn>
                                        <p:tgtEl>
                                          <p:spTgt spid="237"/>
                                        </p:tgtEl>
                                        <p:attrNameLst>
                                          <p:attrName>style.visibility</p:attrName>
                                        </p:attrNameLst>
                                      </p:cBhvr>
                                      <p:to>
                                        <p:strVal val="hidden"/>
                                      </p:to>
                                    </p:set>
                                    <p:set>
                                      <p:cBhvr additive="base" accumulate="none">
                                        <p:cTn id="1480" dur="2300" fill="hold">
                                          <p:stCondLst>
                                            <p:cond delay="0"/>
                                          </p:stCondLst>
                                        </p:cTn>
                                        <p:tgtEl>
                                          <p:spTgt spid="237"/>
                                        </p:tgtEl>
                                        <p:attrNameLst>
                                          <p:attrName/>
                                        </p:attrNameLst>
                                      </p:cBhvr>
                                      <p:to>
                                        <p:strVal val=""/>
                                      </p:to>
                                    </p:set>
                                  </p:childTnLst>
                                </p:cTn>
                              </p:par>
                              <p:par>
                                <p:cTn id="1481"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82" dur="2300" spd="-100000" fill="hold"/>
                                        <p:tgtEl>
                                          <p:spTgt spid="237"/>
                                        </p:tgtEl>
                                        <p:attrNameLst>
                                          <p:attrName>ppt_x</p:attrName>
                                          <p:attrName>ppt_y</p:attrName>
                                        </p:attrNameLst>
                                      </p:cBhvr>
                                      <p:rCtr x="6680" y="-14560"/>
                                    </p:animMotion>
                                  </p:childTnLst>
                                </p:cTn>
                              </p:par>
                              <p:par>
                                <p:cTn id="1483" presetID="10" presetClass="entr" presetSubtype="0" repeatCount="indefinite" fill="hold" grpId="0" nodeType="withEffect">
                                  <p:stCondLst>
                                    <p:cond delay="0"/>
                                  </p:stCondLst>
                                  <p:childTnLst>
                                    <p:set>
                                      <p:cBhvr>
                                        <p:cTn id="1484" dur="1" fill="hold">
                                          <p:stCondLst>
                                            <p:cond delay="0"/>
                                          </p:stCondLst>
                                        </p:cTn>
                                        <p:tgtEl>
                                          <p:spTgt spid="238"/>
                                        </p:tgtEl>
                                        <p:attrNameLst>
                                          <p:attrName>style.visibility</p:attrName>
                                        </p:attrNameLst>
                                      </p:cBhvr>
                                      <p:to>
                                        <p:strVal val="visible"/>
                                      </p:to>
                                    </p:set>
                                    <p:animEffect transition="out" filter="fade">
                                      <p:cBhvr additive="base" accumulate="none">
                                        <p:cTn id="1485" dur="250" fill="hold">
                                          <p:stCondLst>
                                            <p:cond delay="1750"/>
                                          </p:stCondLst>
                                        </p:cTn>
                                        <p:tgtEl>
                                          <p:spTgt spid="238"/>
                                        </p:tgtEl>
                                      </p:cBhvr>
                                    </p:animEffect>
                                    <p:animEffect transition="in" filter="fade">
                                      <p:cBhvr additive="base" accumulate="none">
                                        <p:cTn id="1486" dur="250" fill="hold">
                                          <p:stCondLst>
                                            <p:cond delay="0"/>
                                          </p:stCondLst>
                                        </p:cTn>
                                        <p:tgtEl>
                                          <p:spTgt spid="238"/>
                                        </p:tgtEl>
                                      </p:cBhvr>
                                    </p:animEffect>
                                    <p:set>
                                      <p:cBhvr additive="base" accumulate="none">
                                        <p:cTn id="1487" dur="1" fill="hold">
                                          <p:stCondLst>
                                            <p:cond delay="1999"/>
                                          </p:stCondLst>
                                        </p:cTn>
                                        <p:tgtEl>
                                          <p:spTgt spid="238"/>
                                        </p:tgtEl>
                                        <p:attrNameLst>
                                          <p:attrName>style.visibility</p:attrName>
                                        </p:attrNameLst>
                                      </p:cBhvr>
                                      <p:to>
                                        <p:strVal val="hidden"/>
                                      </p:to>
                                    </p:set>
                                    <p:set>
                                      <p:cBhvr additive="base" accumulate="none">
                                        <p:cTn id="1488" dur="2300" fill="hold">
                                          <p:stCondLst>
                                            <p:cond delay="0"/>
                                          </p:stCondLst>
                                        </p:cTn>
                                        <p:tgtEl>
                                          <p:spTgt spid="238"/>
                                        </p:tgtEl>
                                        <p:attrNameLst>
                                          <p:attrName/>
                                        </p:attrNameLst>
                                      </p:cBhvr>
                                      <p:to>
                                        <p:strVal val=""/>
                                      </p:to>
                                    </p:set>
                                  </p:childTnLst>
                                </p:cTn>
                              </p:par>
                              <p:par>
                                <p:cTn id="1489"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490" dur="2300" spd="-100000" fill="hold"/>
                                        <p:tgtEl>
                                          <p:spTgt spid="238"/>
                                        </p:tgtEl>
                                        <p:attrNameLst>
                                          <p:attrName>ppt_x</p:attrName>
                                          <p:attrName>ppt_y</p:attrName>
                                        </p:attrNameLst>
                                      </p:cBhvr>
                                      <p:rCtr x="8138" y="-1852"/>
                                    </p:animMotion>
                                  </p:childTnLst>
                                </p:cTn>
                              </p:par>
                              <p:par>
                                <p:cTn id="1491" presetID="10" presetClass="entr" presetSubtype="0" repeatCount="indefinite" fill="hold" grpId="0" nodeType="withEffect">
                                  <p:stCondLst>
                                    <p:cond delay="0"/>
                                  </p:stCondLst>
                                  <p:childTnLst>
                                    <p:set>
                                      <p:cBhvr>
                                        <p:cTn id="1492" dur="1" fill="hold">
                                          <p:stCondLst>
                                            <p:cond delay="0"/>
                                          </p:stCondLst>
                                        </p:cTn>
                                        <p:tgtEl>
                                          <p:spTgt spid="239"/>
                                        </p:tgtEl>
                                        <p:attrNameLst>
                                          <p:attrName>style.visibility</p:attrName>
                                        </p:attrNameLst>
                                      </p:cBhvr>
                                      <p:to>
                                        <p:strVal val="visible"/>
                                      </p:to>
                                    </p:set>
                                    <p:animEffect transition="out" filter="fade">
                                      <p:cBhvr additive="base" accumulate="none">
                                        <p:cTn id="1493" dur="345" fill="hold">
                                          <p:stCondLst>
                                            <p:cond delay="2417"/>
                                          </p:stCondLst>
                                        </p:cTn>
                                        <p:tgtEl>
                                          <p:spTgt spid="239"/>
                                        </p:tgtEl>
                                      </p:cBhvr>
                                    </p:animEffect>
                                    <p:animEffect transition="in" filter="fade">
                                      <p:cBhvr additive="base" accumulate="none">
                                        <p:cTn id="1494" dur="345" fill="hold">
                                          <p:stCondLst>
                                            <p:cond delay="0"/>
                                          </p:stCondLst>
                                        </p:cTn>
                                        <p:tgtEl>
                                          <p:spTgt spid="239"/>
                                        </p:tgtEl>
                                      </p:cBhvr>
                                    </p:animEffect>
                                    <p:set>
                                      <p:cBhvr additive="base" accumulate="none">
                                        <p:cTn id="1495" dur="1" fill="hold">
                                          <p:stCondLst>
                                            <p:cond delay="2761"/>
                                          </p:stCondLst>
                                        </p:cTn>
                                        <p:tgtEl>
                                          <p:spTgt spid="239"/>
                                        </p:tgtEl>
                                        <p:attrNameLst>
                                          <p:attrName>style.visibility</p:attrName>
                                        </p:attrNameLst>
                                      </p:cBhvr>
                                      <p:to>
                                        <p:strVal val="hidden"/>
                                      </p:to>
                                    </p:set>
                                    <p:set>
                                      <p:cBhvr additive="base" accumulate="none">
                                        <p:cTn id="1496" dur="3177" fill="hold">
                                          <p:stCondLst>
                                            <p:cond delay="0"/>
                                          </p:stCondLst>
                                        </p:cTn>
                                        <p:tgtEl>
                                          <p:spTgt spid="239"/>
                                        </p:tgtEl>
                                        <p:attrNameLst>
                                          <p:attrName/>
                                        </p:attrNameLst>
                                      </p:cBhvr>
                                      <p:to>
                                        <p:strVal val=""/>
                                      </p:to>
                                    </p:set>
                                  </p:childTnLst>
                                </p:cTn>
                              </p:par>
                              <p:par>
                                <p:cTn id="1497"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498" dur="3510" spd="-100000" fill="hold"/>
                                        <p:tgtEl>
                                          <p:spTgt spid="239"/>
                                        </p:tgtEl>
                                        <p:attrNameLst>
                                          <p:attrName>ppt_x</p:attrName>
                                          <p:attrName>ppt_y</p:attrName>
                                        </p:attrNameLst>
                                      </p:cBhvr>
                                      <p:rCtr x="6875" y="-1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6" grpId="0" animBg="1"/>
      <p:bldP spid="106"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8" grpId="0" animBg="1"/>
      <p:bldP spid="118" grpId="1" animBg="1"/>
      <p:bldP spid="105"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5" grpId="0" animBg="1"/>
      <p:bldP spid="146" grpId="0"/>
      <p:bldP spid="107" grpId="0" animBg="1"/>
      <p:bldP spid="107" grpId="1" animBg="1"/>
      <p:bldP spid="119" grpId="0" animBg="1"/>
      <p:bldP spid="119"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Placeholder 7">
            <a:extLst>
              <a:ext uri="{FF2B5EF4-FFF2-40B4-BE49-F238E27FC236}">
                <a16:creationId xmlns:a16="http://schemas.microsoft.com/office/drawing/2014/main" xmlns="" id="{BB96B4FA-5892-479D-A117-0E51EFA64505}"/>
              </a:ext>
            </a:extLst>
          </p:cNvPr>
          <p:cNvSpPr txBox="1">
            <a:spLocks/>
          </p:cNvSpPr>
          <p:nvPr/>
        </p:nvSpPr>
        <p:spPr>
          <a:xfrm>
            <a:off x="4463641" y="1340204"/>
            <a:ext cx="6497256" cy="842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500" b="1" dirty="0">
                <a:solidFill>
                  <a:schemeClr val="accent3">
                    <a:lumMod val="75000"/>
                  </a:schemeClr>
                </a:solidFill>
                <a:latin typeface="Times New Roman" panose="02020603050405020304" pitchFamily="18" charset="0"/>
                <a:cs typeface="Times New Roman" panose="02020603050405020304" pitchFamily="18" charset="0"/>
                <a:sym typeface="+mn-lt"/>
              </a:rPr>
              <a:t>THẢO LUẬN CẶP ĐÔI</a:t>
            </a:r>
            <a:endParaRPr lang="zh-CN" altLang="en-US" sz="3500" b="1" dirty="0">
              <a:solidFill>
                <a:schemeClr val="accent3">
                  <a:lumMod val="75000"/>
                </a:schemeClr>
              </a:solidFill>
              <a:latin typeface="Times New Roman" panose="02020603050405020304" pitchFamily="18" charset="0"/>
              <a:cs typeface="Times New Roman" panose="02020603050405020304" pitchFamily="18" charset="0"/>
              <a:sym typeface="+mn-lt"/>
            </a:endParaRPr>
          </a:p>
        </p:txBody>
      </p:sp>
      <p:sp>
        <p:nvSpPr>
          <p:cNvPr id="53" name="Freeform: Shape 346" hidden="1">
            <a:extLst>
              <a:ext uri="{FF2B5EF4-FFF2-40B4-BE49-F238E27FC236}">
                <a16:creationId xmlns:a16="http://schemas.microsoft.com/office/drawing/2014/main" xmlns="" id="{B772C8E4-48C0-4EE8-872F-CD1D759FD02C}"/>
              </a:ext>
            </a:extLst>
          </p:cNvPr>
          <p:cNvSpPr>
            <a:spLocks/>
          </p:cNvSpPr>
          <p:nvPr/>
        </p:nvSpPr>
        <p:spPr bwMode="auto">
          <a:xfrm>
            <a:off x="5377974" y="3596893"/>
            <a:ext cx="327428" cy="410911"/>
          </a:xfrm>
          <a:custGeom>
            <a:avLst/>
            <a:gdLst>
              <a:gd name="T0" fmla="*/ 12 w 268"/>
              <a:gd name="T1" fmla="*/ 384 h 384"/>
              <a:gd name="T2" fmla="*/ 12 w 268"/>
              <a:gd name="T3" fmla="*/ 376 h 384"/>
              <a:gd name="T4" fmla="*/ 0 w 268"/>
              <a:gd name="T5" fmla="*/ 372 h 384"/>
              <a:gd name="T6" fmla="*/ 56 w 268"/>
              <a:gd name="T7" fmla="*/ 312 h 384"/>
              <a:gd name="T8" fmla="*/ 56 w 268"/>
              <a:gd name="T9" fmla="*/ 304 h 384"/>
              <a:gd name="T10" fmla="*/ 38 w 268"/>
              <a:gd name="T11" fmla="*/ 250 h 384"/>
              <a:gd name="T12" fmla="*/ 38 w 268"/>
              <a:gd name="T13" fmla="*/ 266 h 384"/>
              <a:gd name="T14" fmla="*/ 52 w 268"/>
              <a:gd name="T15" fmla="*/ 264 h 384"/>
              <a:gd name="T16" fmla="*/ 54 w 268"/>
              <a:gd name="T17" fmla="*/ 266 h 384"/>
              <a:gd name="T18" fmla="*/ 52 w 268"/>
              <a:gd name="T19" fmla="*/ 294 h 384"/>
              <a:gd name="T20" fmla="*/ 68 w 268"/>
              <a:gd name="T21" fmla="*/ 266 h 384"/>
              <a:gd name="T22" fmla="*/ 64 w 268"/>
              <a:gd name="T23" fmla="*/ 256 h 384"/>
              <a:gd name="T24" fmla="*/ 54 w 268"/>
              <a:gd name="T25" fmla="*/ 240 h 384"/>
              <a:gd name="T26" fmla="*/ 100 w 268"/>
              <a:gd name="T27" fmla="*/ 232 h 384"/>
              <a:gd name="T28" fmla="*/ 82 w 268"/>
              <a:gd name="T29" fmla="*/ 240 h 384"/>
              <a:gd name="T30" fmla="*/ 90 w 268"/>
              <a:gd name="T31" fmla="*/ 264 h 384"/>
              <a:gd name="T32" fmla="*/ 104 w 268"/>
              <a:gd name="T33" fmla="*/ 256 h 384"/>
              <a:gd name="T34" fmla="*/ 90 w 268"/>
              <a:gd name="T35" fmla="*/ 220 h 384"/>
              <a:gd name="T36" fmla="*/ 88 w 268"/>
              <a:gd name="T37" fmla="*/ 220 h 384"/>
              <a:gd name="T38" fmla="*/ 194 w 268"/>
              <a:gd name="T39" fmla="*/ 94 h 384"/>
              <a:gd name="T40" fmla="*/ 186 w 268"/>
              <a:gd name="T41" fmla="*/ 122 h 384"/>
              <a:gd name="T42" fmla="*/ 186 w 268"/>
              <a:gd name="T43" fmla="*/ 134 h 384"/>
              <a:gd name="T44" fmla="*/ 162 w 268"/>
              <a:gd name="T45" fmla="*/ 176 h 384"/>
              <a:gd name="T46" fmla="*/ 140 w 268"/>
              <a:gd name="T47" fmla="*/ 186 h 384"/>
              <a:gd name="T48" fmla="*/ 136 w 268"/>
              <a:gd name="T49" fmla="*/ 178 h 384"/>
              <a:gd name="T50" fmla="*/ 126 w 268"/>
              <a:gd name="T51" fmla="*/ 202 h 384"/>
              <a:gd name="T52" fmla="*/ 124 w 268"/>
              <a:gd name="T53" fmla="*/ 214 h 384"/>
              <a:gd name="T54" fmla="*/ 96 w 268"/>
              <a:gd name="T55" fmla="*/ 212 h 384"/>
              <a:gd name="T56" fmla="*/ 68 w 268"/>
              <a:gd name="T57" fmla="*/ 232 h 384"/>
              <a:gd name="T58" fmla="*/ 78 w 268"/>
              <a:gd name="T59" fmla="*/ 234 h 384"/>
              <a:gd name="T60" fmla="*/ 114 w 268"/>
              <a:gd name="T61" fmla="*/ 234 h 384"/>
              <a:gd name="T62" fmla="*/ 126 w 268"/>
              <a:gd name="T63" fmla="*/ 250 h 384"/>
              <a:gd name="T64" fmla="*/ 140 w 268"/>
              <a:gd name="T65" fmla="*/ 232 h 384"/>
              <a:gd name="T66" fmla="*/ 146 w 268"/>
              <a:gd name="T67" fmla="*/ 232 h 384"/>
              <a:gd name="T68" fmla="*/ 162 w 268"/>
              <a:gd name="T69" fmla="*/ 232 h 384"/>
              <a:gd name="T70" fmla="*/ 176 w 268"/>
              <a:gd name="T71" fmla="*/ 232 h 384"/>
              <a:gd name="T72" fmla="*/ 186 w 268"/>
              <a:gd name="T73" fmla="*/ 214 h 384"/>
              <a:gd name="T74" fmla="*/ 190 w 268"/>
              <a:gd name="T75" fmla="*/ 212 h 384"/>
              <a:gd name="T76" fmla="*/ 196 w 268"/>
              <a:gd name="T77" fmla="*/ 220 h 384"/>
              <a:gd name="T78" fmla="*/ 196 w 268"/>
              <a:gd name="T79" fmla="*/ 202 h 384"/>
              <a:gd name="T80" fmla="*/ 200 w 268"/>
              <a:gd name="T81" fmla="*/ 168 h 384"/>
              <a:gd name="T82" fmla="*/ 212 w 268"/>
              <a:gd name="T83" fmla="*/ 148 h 384"/>
              <a:gd name="T84" fmla="*/ 214 w 268"/>
              <a:gd name="T85" fmla="*/ 132 h 384"/>
              <a:gd name="T86" fmla="*/ 194 w 268"/>
              <a:gd name="T87" fmla="*/ 94 h 384"/>
              <a:gd name="T88" fmla="*/ 208 w 268"/>
              <a:gd name="T89" fmla="*/ 2 h 384"/>
              <a:gd name="T90" fmla="*/ 212 w 268"/>
              <a:gd name="T91" fmla="*/ 28 h 384"/>
              <a:gd name="T92" fmla="*/ 204 w 268"/>
              <a:gd name="T93" fmla="*/ 50 h 384"/>
              <a:gd name="T94" fmla="*/ 190 w 268"/>
              <a:gd name="T95" fmla="*/ 54 h 384"/>
              <a:gd name="T96" fmla="*/ 188 w 268"/>
              <a:gd name="T97" fmla="*/ 82 h 384"/>
              <a:gd name="T98" fmla="*/ 194 w 268"/>
              <a:gd name="T99" fmla="*/ 72 h 384"/>
              <a:gd name="T100" fmla="*/ 214 w 268"/>
              <a:gd name="T101" fmla="*/ 62 h 384"/>
              <a:gd name="T102" fmla="*/ 248 w 268"/>
              <a:gd name="T103" fmla="*/ 54 h 384"/>
              <a:gd name="T104" fmla="*/ 262 w 268"/>
              <a:gd name="T105" fmla="*/ 40 h 384"/>
              <a:gd name="T106" fmla="*/ 250 w 268"/>
              <a:gd name="T107" fmla="*/ 34 h 384"/>
              <a:gd name="T108" fmla="*/ 230 w 268"/>
              <a:gd name="T109" fmla="*/ 22 h 384"/>
              <a:gd name="T110" fmla="*/ 212 w 268"/>
              <a:gd name="T11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384">
                <a:moveTo>
                  <a:pt x="12" y="376"/>
                </a:moveTo>
                <a:lnTo>
                  <a:pt x="12" y="376"/>
                </a:lnTo>
                <a:lnTo>
                  <a:pt x="10" y="382"/>
                </a:lnTo>
                <a:lnTo>
                  <a:pt x="10" y="384"/>
                </a:lnTo>
                <a:lnTo>
                  <a:pt x="12" y="384"/>
                </a:lnTo>
                <a:lnTo>
                  <a:pt x="16" y="380"/>
                </a:lnTo>
                <a:lnTo>
                  <a:pt x="16" y="376"/>
                </a:lnTo>
                <a:lnTo>
                  <a:pt x="12" y="376"/>
                </a:lnTo>
                <a:lnTo>
                  <a:pt x="12" y="376"/>
                </a:lnTo>
                <a:lnTo>
                  <a:pt x="12" y="376"/>
                </a:lnTo>
                <a:close/>
                <a:moveTo>
                  <a:pt x="0" y="372"/>
                </a:moveTo>
                <a:lnTo>
                  <a:pt x="2" y="376"/>
                </a:lnTo>
                <a:lnTo>
                  <a:pt x="2" y="374"/>
                </a:lnTo>
                <a:lnTo>
                  <a:pt x="0" y="372"/>
                </a:lnTo>
                <a:lnTo>
                  <a:pt x="0" y="372"/>
                </a:lnTo>
                <a:lnTo>
                  <a:pt x="0" y="372"/>
                </a:lnTo>
                <a:close/>
                <a:moveTo>
                  <a:pt x="56" y="304"/>
                </a:moveTo>
                <a:lnTo>
                  <a:pt x="56" y="304"/>
                </a:lnTo>
                <a:lnTo>
                  <a:pt x="56" y="310"/>
                </a:lnTo>
                <a:lnTo>
                  <a:pt x="56" y="312"/>
                </a:lnTo>
                <a:lnTo>
                  <a:pt x="60" y="308"/>
                </a:lnTo>
                <a:lnTo>
                  <a:pt x="60" y="304"/>
                </a:lnTo>
                <a:lnTo>
                  <a:pt x="56" y="304"/>
                </a:lnTo>
                <a:lnTo>
                  <a:pt x="56" y="304"/>
                </a:lnTo>
                <a:lnTo>
                  <a:pt x="56" y="304"/>
                </a:lnTo>
                <a:close/>
                <a:moveTo>
                  <a:pt x="52" y="240"/>
                </a:moveTo>
                <a:lnTo>
                  <a:pt x="46" y="248"/>
                </a:lnTo>
                <a:lnTo>
                  <a:pt x="42" y="248"/>
                </a:lnTo>
                <a:lnTo>
                  <a:pt x="38" y="248"/>
                </a:lnTo>
                <a:lnTo>
                  <a:pt x="38" y="250"/>
                </a:lnTo>
                <a:lnTo>
                  <a:pt x="36" y="252"/>
                </a:lnTo>
                <a:lnTo>
                  <a:pt x="42" y="258"/>
                </a:lnTo>
                <a:lnTo>
                  <a:pt x="44" y="266"/>
                </a:lnTo>
                <a:lnTo>
                  <a:pt x="42" y="264"/>
                </a:lnTo>
                <a:lnTo>
                  <a:pt x="38" y="266"/>
                </a:lnTo>
                <a:lnTo>
                  <a:pt x="42" y="268"/>
                </a:lnTo>
                <a:lnTo>
                  <a:pt x="44" y="270"/>
                </a:lnTo>
                <a:lnTo>
                  <a:pt x="46" y="270"/>
                </a:lnTo>
                <a:lnTo>
                  <a:pt x="52" y="270"/>
                </a:lnTo>
                <a:lnTo>
                  <a:pt x="52" y="264"/>
                </a:lnTo>
                <a:lnTo>
                  <a:pt x="48" y="264"/>
                </a:lnTo>
                <a:lnTo>
                  <a:pt x="48" y="260"/>
                </a:lnTo>
                <a:lnTo>
                  <a:pt x="52" y="260"/>
                </a:lnTo>
                <a:lnTo>
                  <a:pt x="52" y="264"/>
                </a:lnTo>
                <a:lnTo>
                  <a:pt x="54" y="266"/>
                </a:lnTo>
                <a:lnTo>
                  <a:pt x="46" y="278"/>
                </a:lnTo>
                <a:lnTo>
                  <a:pt x="46" y="294"/>
                </a:lnTo>
                <a:lnTo>
                  <a:pt x="48" y="292"/>
                </a:lnTo>
                <a:lnTo>
                  <a:pt x="52" y="292"/>
                </a:lnTo>
                <a:lnTo>
                  <a:pt x="52" y="294"/>
                </a:lnTo>
                <a:lnTo>
                  <a:pt x="52" y="296"/>
                </a:lnTo>
                <a:lnTo>
                  <a:pt x="54" y="300"/>
                </a:lnTo>
                <a:lnTo>
                  <a:pt x="64" y="284"/>
                </a:lnTo>
                <a:lnTo>
                  <a:pt x="64" y="276"/>
                </a:lnTo>
                <a:lnTo>
                  <a:pt x="68" y="266"/>
                </a:lnTo>
                <a:lnTo>
                  <a:pt x="70" y="266"/>
                </a:lnTo>
                <a:lnTo>
                  <a:pt x="70" y="260"/>
                </a:lnTo>
                <a:lnTo>
                  <a:pt x="70" y="258"/>
                </a:lnTo>
                <a:lnTo>
                  <a:pt x="70" y="256"/>
                </a:lnTo>
                <a:lnTo>
                  <a:pt x="64" y="256"/>
                </a:lnTo>
                <a:lnTo>
                  <a:pt x="68" y="252"/>
                </a:lnTo>
                <a:lnTo>
                  <a:pt x="68" y="248"/>
                </a:lnTo>
                <a:lnTo>
                  <a:pt x="60" y="248"/>
                </a:lnTo>
                <a:lnTo>
                  <a:pt x="56" y="242"/>
                </a:lnTo>
                <a:lnTo>
                  <a:pt x="54" y="240"/>
                </a:lnTo>
                <a:lnTo>
                  <a:pt x="52" y="240"/>
                </a:lnTo>
                <a:lnTo>
                  <a:pt x="52" y="240"/>
                </a:lnTo>
                <a:lnTo>
                  <a:pt x="52" y="240"/>
                </a:lnTo>
                <a:close/>
                <a:moveTo>
                  <a:pt x="100" y="232"/>
                </a:moveTo>
                <a:lnTo>
                  <a:pt x="100" y="232"/>
                </a:lnTo>
                <a:lnTo>
                  <a:pt x="92" y="240"/>
                </a:lnTo>
                <a:lnTo>
                  <a:pt x="90" y="240"/>
                </a:lnTo>
                <a:lnTo>
                  <a:pt x="88" y="238"/>
                </a:lnTo>
                <a:lnTo>
                  <a:pt x="86" y="238"/>
                </a:lnTo>
                <a:lnTo>
                  <a:pt x="82" y="240"/>
                </a:lnTo>
                <a:lnTo>
                  <a:pt x="80" y="248"/>
                </a:lnTo>
                <a:lnTo>
                  <a:pt x="74" y="250"/>
                </a:lnTo>
                <a:lnTo>
                  <a:pt x="82" y="260"/>
                </a:lnTo>
                <a:lnTo>
                  <a:pt x="88" y="268"/>
                </a:lnTo>
                <a:lnTo>
                  <a:pt x="90" y="264"/>
                </a:lnTo>
                <a:lnTo>
                  <a:pt x="90" y="256"/>
                </a:lnTo>
                <a:lnTo>
                  <a:pt x="96" y="252"/>
                </a:lnTo>
                <a:lnTo>
                  <a:pt x="98" y="250"/>
                </a:lnTo>
                <a:lnTo>
                  <a:pt x="100" y="252"/>
                </a:lnTo>
                <a:lnTo>
                  <a:pt x="104" y="256"/>
                </a:lnTo>
                <a:lnTo>
                  <a:pt x="110" y="242"/>
                </a:lnTo>
                <a:lnTo>
                  <a:pt x="100" y="232"/>
                </a:lnTo>
                <a:lnTo>
                  <a:pt x="100" y="232"/>
                </a:lnTo>
                <a:lnTo>
                  <a:pt x="100" y="232"/>
                </a:lnTo>
                <a:close/>
                <a:moveTo>
                  <a:pt x="90" y="220"/>
                </a:moveTo>
                <a:lnTo>
                  <a:pt x="90" y="220"/>
                </a:lnTo>
                <a:lnTo>
                  <a:pt x="92" y="224"/>
                </a:lnTo>
                <a:lnTo>
                  <a:pt x="90" y="228"/>
                </a:lnTo>
                <a:lnTo>
                  <a:pt x="88" y="222"/>
                </a:lnTo>
                <a:lnTo>
                  <a:pt x="88" y="220"/>
                </a:lnTo>
                <a:lnTo>
                  <a:pt x="90" y="220"/>
                </a:lnTo>
                <a:lnTo>
                  <a:pt x="90" y="220"/>
                </a:lnTo>
                <a:lnTo>
                  <a:pt x="90" y="220"/>
                </a:lnTo>
                <a:close/>
                <a:moveTo>
                  <a:pt x="194" y="94"/>
                </a:moveTo>
                <a:lnTo>
                  <a:pt x="194" y="94"/>
                </a:lnTo>
                <a:lnTo>
                  <a:pt x="194" y="98"/>
                </a:lnTo>
                <a:lnTo>
                  <a:pt x="194" y="100"/>
                </a:lnTo>
                <a:lnTo>
                  <a:pt x="188" y="106"/>
                </a:lnTo>
                <a:lnTo>
                  <a:pt x="190" y="118"/>
                </a:lnTo>
                <a:lnTo>
                  <a:pt x="186" y="122"/>
                </a:lnTo>
                <a:lnTo>
                  <a:pt x="182" y="124"/>
                </a:lnTo>
                <a:lnTo>
                  <a:pt x="188" y="126"/>
                </a:lnTo>
                <a:lnTo>
                  <a:pt x="190" y="130"/>
                </a:lnTo>
                <a:lnTo>
                  <a:pt x="188" y="134"/>
                </a:lnTo>
                <a:lnTo>
                  <a:pt x="186" y="134"/>
                </a:lnTo>
                <a:lnTo>
                  <a:pt x="186" y="142"/>
                </a:lnTo>
                <a:lnTo>
                  <a:pt x="170" y="166"/>
                </a:lnTo>
                <a:lnTo>
                  <a:pt x="164" y="166"/>
                </a:lnTo>
                <a:lnTo>
                  <a:pt x="162" y="174"/>
                </a:lnTo>
                <a:lnTo>
                  <a:pt x="162" y="176"/>
                </a:lnTo>
                <a:lnTo>
                  <a:pt x="160" y="178"/>
                </a:lnTo>
                <a:lnTo>
                  <a:pt x="154" y="180"/>
                </a:lnTo>
                <a:lnTo>
                  <a:pt x="150" y="180"/>
                </a:lnTo>
                <a:lnTo>
                  <a:pt x="150" y="186"/>
                </a:lnTo>
                <a:lnTo>
                  <a:pt x="140" y="186"/>
                </a:lnTo>
                <a:lnTo>
                  <a:pt x="140" y="180"/>
                </a:lnTo>
                <a:lnTo>
                  <a:pt x="140" y="178"/>
                </a:lnTo>
                <a:lnTo>
                  <a:pt x="146" y="170"/>
                </a:lnTo>
                <a:lnTo>
                  <a:pt x="142" y="174"/>
                </a:lnTo>
                <a:lnTo>
                  <a:pt x="136" y="178"/>
                </a:lnTo>
                <a:lnTo>
                  <a:pt x="136" y="184"/>
                </a:lnTo>
                <a:lnTo>
                  <a:pt x="136" y="188"/>
                </a:lnTo>
                <a:lnTo>
                  <a:pt x="132" y="194"/>
                </a:lnTo>
                <a:lnTo>
                  <a:pt x="126" y="198"/>
                </a:lnTo>
                <a:lnTo>
                  <a:pt x="126" y="202"/>
                </a:lnTo>
                <a:lnTo>
                  <a:pt x="126" y="204"/>
                </a:lnTo>
                <a:lnTo>
                  <a:pt x="128" y="206"/>
                </a:lnTo>
                <a:lnTo>
                  <a:pt x="128" y="210"/>
                </a:lnTo>
                <a:lnTo>
                  <a:pt x="126" y="212"/>
                </a:lnTo>
                <a:lnTo>
                  <a:pt x="124" y="214"/>
                </a:lnTo>
                <a:lnTo>
                  <a:pt x="116" y="212"/>
                </a:lnTo>
                <a:lnTo>
                  <a:pt x="110" y="210"/>
                </a:lnTo>
                <a:lnTo>
                  <a:pt x="104" y="212"/>
                </a:lnTo>
                <a:lnTo>
                  <a:pt x="96" y="214"/>
                </a:lnTo>
                <a:lnTo>
                  <a:pt x="96" y="212"/>
                </a:lnTo>
                <a:lnTo>
                  <a:pt x="92" y="212"/>
                </a:lnTo>
                <a:lnTo>
                  <a:pt x="86" y="214"/>
                </a:lnTo>
                <a:lnTo>
                  <a:pt x="80" y="222"/>
                </a:lnTo>
                <a:lnTo>
                  <a:pt x="72" y="228"/>
                </a:lnTo>
                <a:lnTo>
                  <a:pt x="68" y="232"/>
                </a:lnTo>
                <a:lnTo>
                  <a:pt x="62" y="232"/>
                </a:lnTo>
                <a:lnTo>
                  <a:pt x="56" y="230"/>
                </a:lnTo>
                <a:lnTo>
                  <a:pt x="56" y="240"/>
                </a:lnTo>
                <a:lnTo>
                  <a:pt x="78" y="240"/>
                </a:lnTo>
                <a:lnTo>
                  <a:pt x="78" y="234"/>
                </a:lnTo>
                <a:lnTo>
                  <a:pt x="80" y="232"/>
                </a:lnTo>
                <a:lnTo>
                  <a:pt x="104" y="230"/>
                </a:lnTo>
                <a:lnTo>
                  <a:pt x="118" y="230"/>
                </a:lnTo>
                <a:lnTo>
                  <a:pt x="116" y="234"/>
                </a:lnTo>
                <a:lnTo>
                  <a:pt x="114" y="234"/>
                </a:lnTo>
                <a:lnTo>
                  <a:pt x="114" y="246"/>
                </a:lnTo>
                <a:lnTo>
                  <a:pt x="116" y="248"/>
                </a:lnTo>
                <a:lnTo>
                  <a:pt x="118" y="250"/>
                </a:lnTo>
                <a:lnTo>
                  <a:pt x="122" y="250"/>
                </a:lnTo>
                <a:lnTo>
                  <a:pt x="126" y="250"/>
                </a:lnTo>
                <a:lnTo>
                  <a:pt x="128" y="248"/>
                </a:lnTo>
                <a:lnTo>
                  <a:pt x="132" y="242"/>
                </a:lnTo>
                <a:lnTo>
                  <a:pt x="136" y="240"/>
                </a:lnTo>
                <a:lnTo>
                  <a:pt x="140" y="238"/>
                </a:lnTo>
                <a:lnTo>
                  <a:pt x="140" y="232"/>
                </a:lnTo>
                <a:lnTo>
                  <a:pt x="140" y="230"/>
                </a:lnTo>
                <a:lnTo>
                  <a:pt x="144" y="230"/>
                </a:lnTo>
                <a:lnTo>
                  <a:pt x="150" y="230"/>
                </a:lnTo>
                <a:lnTo>
                  <a:pt x="146" y="230"/>
                </a:lnTo>
                <a:lnTo>
                  <a:pt x="146" y="232"/>
                </a:lnTo>
                <a:lnTo>
                  <a:pt x="146" y="234"/>
                </a:lnTo>
                <a:lnTo>
                  <a:pt x="150" y="232"/>
                </a:lnTo>
                <a:lnTo>
                  <a:pt x="152" y="230"/>
                </a:lnTo>
                <a:lnTo>
                  <a:pt x="158" y="232"/>
                </a:lnTo>
                <a:lnTo>
                  <a:pt x="162" y="232"/>
                </a:lnTo>
                <a:lnTo>
                  <a:pt x="164" y="228"/>
                </a:lnTo>
                <a:lnTo>
                  <a:pt x="170" y="224"/>
                </a:lnTo>
                <a:lnTo>
                  <a:pt x="172" y="230"/>
                </a:lnTo>
                <a:lnTo>
                  <a:pt x="172" y="232"/>
                </a:lnTo>
                <a:lnTo>
                  <a:pt x="176" y="232"/>
                </a:lnTo>
                <a:lnTo>
                  <a:pt x="178" y="228"/>
                </a:lnTo>
                <a:lnTo>
                  <a:pt x="178" y="222"/>
                </a:lnTo>
                <a:lnTo>
                  <a:pt x="186" y="222"/>
                </a:lnTo>
                <a:lnTo>
                  <a:pt x="186" y="216"/>
                </a:lnTo>
                <a:lnTo>
                  <a:pt x="186" y="214"/>
                </a:lnTo>
                <a:lnTo>
                  <a:pt x="186" y="212"/>
                </a:lnTo>
                <a:lnTo>
                  <a:pt x="188" y="210"/>
                </a:lnTo>
                <a:lnTo>
                  <a:pt x="188" y="206"/>
                </a:lnTo>
                <a:lnTo>
                  <a:pt x="190" y="210"/>
                </a:lnTo>
                <a:lnTo>
                  <a:pt x="190" y="212"/>
                </a:lnTo>
                <a:lnTo>
                  <a:pt x="188" y="220"/>
                </a:lnTo>
                <a:lnTo>
                  <a:pt x="186" y="224"/>
                </a:lnTo>
                <a:lnTo>
                  <a:pt x="188" y="224"/>
                </a:lnTo>
                <a:lnTo>
                  <a:pt x="190" y="228"/>
                </a:lnTo>
                <a:lnTo>
                  <a:pt x="196" y="220"/>
                </a:lnTo>
                <a:lnTo>
                  <a:pt x="198" y="214"/>
                </a:lnTo>
                <a:lnTo>
                  <a:pt x="200" y="210"/>
                </a:lnTo>
                <a:lnTo>
                  <a:pt x="198" y="206"/>
                </a:lnTo>
                <a:lnTo>
                  <a:pt x="194" y="204"/>
                </a:lnTo>
                <a:lnTo>
                  <a:pt x="196" y="202"/>
                </a:lnTo>
                <a:lnTo>
                  <a:pt x="198" y="198"/>
                </a:lnTo>
                <a:lnTo>
                  <a:pt x="196" y="194"/>
                </a:lnTo>
                <a:lnTo>
                  <a:pt x="196" y="188"/>
                </a:lnTo>
                <a:lnTo>
                  <a:pt x="200" y="180"/>
                </a:lnTo>
                <a:lnTo>
                  <a:pt x="200" y="168"/>
                </a:lnTo>
                <a:lnTo>
                  <a:pt x="200" y="160"/>
                </a:lnTo>
                <a:lnTo>
                  <a:pt x="200" y="156"/>
                </a:lnTo>
                <a:lnTo>
                  <a:pt x="204" y="152"/>
                </a:lnTo>
                <a:lnTo>
                  <a:pt x="208" y="150"/>
                </a:lnTo>
                <a:lnTo>
                  <a:pt x="212" y="148"/>
                </a:lnTo>
                <a:lnTo>
                  <a:pt x="208" y="148"/>
                </a:lnTo>
                <a:lnTo>
                  <a:pt x="208" y="144"/>
                </a:lnTo>
                <a:lnTo>
                  <a:pt x="208" y="142"/>
                </a:lnTo>
                <a:lnTo>
                  <a:pt x="212" y="142"/>
                </a:lnTo>
                <a:lnTo>
                  <a:pt x="214" y="132"/>
                </a:lnTo>
                <a:lnTo>
                  <a:pt x="216" y="124"/>
                </a:lnTo>
                <a:lnTo>
                  <a:pt x="214" y="116"/>
                </a:lnTo>
                <a:lnTo>
                  <a:pt x="208" y="106"/>
                </a:lnTo>
                <a:lnTo>
                  <a:pt x="208" y="98"/>
                </a:lnTo>
                <a:lnTo>
                  <a:pt x="194" y="94"/>
                </a:lnTo>
                <a:lnTo>
                  <a:pt x="194" y="94"/>
                </a:lnTo>
                <a:lnTo>
                  <a:pt x="194" y="94"/>
                </a:lnTo>
                <a:close/>
                <a:moveTo>
                  <a:pt x="212" y="0"/>
                </a:moveTo>
                <a:lnTo>
                  <a:pt x="212" y="0"/>
                </a:lnTo>
                <a:lnTo>
                  <a:pt x="208" y="2"/>
                </a:lnTo>
                <a:lnTo>
                  <a:pt x="208" y="8"/>
                </a:lnTo>
                <a:lnTo>
                  <a:pt x="208" y="10"/>
                </a:lnTo>
                <a:lnTo>
                  <a:pt x="212" y="14"/>
                </a:lnTo>
                <a:lnTo>
                  <a:pt x="214" y="18"/>
                </a:lnTo>
                <a:lnTo>
                  <a:pt x="212" y="28"/>
                </a:lnTo>
                <a:lnTo>
                  <a:pt x="206" y="40"/>
                </a:lnTo>
                <a:lnTo>
                  <a:pt x="206" y="44"/>
                </a:lnTo>
                <a:lnTo>
                  <a:pt x="208" y="46"/>
                </a:lnTo>
                <a:lnTo>
                  <a:pt x="208" y="50"/>
                </a:lnTo>
                <a:lnTo>
                  <a:pt x="204" y="50"/>
                </a:lnTo>
                <a:lnTo>
                  <a:pt x="204" y="54"/>
                </a:lnTo>
                <a:lnTo>
                  <a:pt x="200" y="52"/>
                </a:lnTo>
                <a:lnTo>
                  <a:pt x="198" y="50"/>
                </a:lnTo>
                <a:lnTo>
                  <a:pt x="190" y="50"/>
                </a:lnTo>
                <a:lnTo>
                  <a:pt x="190" y="54"/>
                </a:lnTo>
                <a:lnTo>
                  <a:pt x="182" y="60"/>
                </a:lnTo>
                <a:lnTo>
                  <a:pt x="190" y="72"/>
                </a:lnTo>
                <a:lnTo>
                  <a:pt x="188" y="78"/>
                </a:lnTo>
                <a:lnTo>
                  <a:pt x="188" y="80"/>
                </a:lnTo>
                <a:lnTo>
                  <a:pt x="188" y="82"/>
                </a:lnTo>
                <a:lnTo>
                  <a:pt x="196" y="80"/>
                </a:lnTo>
                <a:lnTo>
                  <a:pt x="204" y="78"/>
                </a:lnTo>
                <a:lnTo>
                  <a:pt x="206" y="76"/>
                </a:lnTo>
                <a:lnTo>
                  <a:pt x="204" y="76"/>
                </a:lnTo>
                <a:lnTo>
                  <a:pt x="194" y="72"/>
                </a:lnTo>
                <a:lnTo>
                  <a:pt x="194" y="68"/>
                </a:lnTo>
                <a:lnTo>
                  <a:pt x="194" y="64"/>
                </a:lnTo>
                <a:lnTo>
                  <a:pt x="204" y="62"/>
                </a:lnTo>
                <a:lnTo>
                  <a:pt x="208" y="62"/>
                </a:lnTo>
                <a:lnTo>
                  <a:pt x="214" y="62"/>
                </a:lnTo>
                <a:lnTo>
                  <a:pt x="218" y="72"/>
                </a:lnTo>
                <a:lnTo>
                  <a:pt x="234" y="72"/>
                </a:lnTo>
                <a:lnTo>
                  <a:pt x="236" y="64"/>
                </a:lnTo>
                <a:lnTo>
                  <a:pt x="242" y="58"/>
                </a:lnTo>
                <a:lnTo>
                  <a:pt x="248" y="54"/>
                </a:lnTo>
                <a:lnTo>
                  <a:pt x="252" y="54"/>
                </a:lnTo>
                <a:lnTo>
                  <a:pt x="268" y="52"/>
                </a:lnTo>
                <a:lnTo>
                  <a:pt x="266" y="46"/>
                </a:lnTo>
                <a:lnTo>
                  <a:pt x="262" y="44"/>
                </a:lnTo>
                <a:lnTo>
                  <a:pt x="262" y="40"/>
                </a:lnTo>
                <a:lnTo>
                  <a:pt x="262" y="36"/>
                </a:lnTo>
                <a:lnTo>
                  <a:pt x="260" y="36"/>
                </a:lnTo>
                <a:lnTo>
                  <a:pt x="256" y="40"/>
                </a:lnTo>
                <a:lnTo>
                  <a:pt x="252" y="36"/>
                </a:lnTo>
                <a:lnTo>
                  <a:pt x="250" y="34"/>
                </a:lnTo>
                <a:lnTo>
                  <a:pt x="250" y="32"/>
                </a:lnTo>
                <a:lnTo>
                  <a:pt x="240" y="32"/>
                </a:lnTo>
                <a:lnTo>
                  <a:pt x="232" y="28"/>
                </a:lnTo>
                <a:lnTo>
                  <a:pt x="230" y="26"/>
                </a:lnTo>
                <a:lnTo>
                  <a:pt x="230" y="22"/>
                </a:lnTo>
                <a:lnTo>
                  <a:pt x="226" y="14"/>
                </a:lnTo>
                <a:lnTo>
                  <a:pt x="218" y="6"/>
                </a:lnTo>
                <a:lnTo>
                  <a:pt x="212" y="0"/>
                </a:lnTo>
                <a:lnTo>
                  <a:pt x="212" y="0"/>
                </a:lnTo>
                <a:lnTo>
                  <a:pt x="212" y="0"/>
                </a:lnTo>
                <a:close/>
              </a:path>
            </a:pathLst>
          </a:custGeom>
          <a:solidFill>
            <a:schemeClr val="bg1">
              <a:lumMod val="85000"/>
            </a:schemeClr>
          </a:solidFill>
          <a:ln w="6350">
            <a:solidFill>
              <a:schemeClr val="tx1">
                <a:lumMod val="50000"/>
                <a:lumOff val="50000"/>
              </a:schemeClr>
            </a:solidFill>
            <a:round/>
            <a:headEnd/>
            <a:tailEnd/>
          </a:ln>
        </p:spPr>
        <p:txBody>
          <a:bodyPr anchor="ctr"/>
          <a:lstStyle/>
          <a:p>
            <a:pPr algn="ctr"/>
            <a:endParaRPr/>
          </a:p>
        </p:txBody>
      </p:sp>
      <p:sp>
        <p:nvSpPr>
          <p:cNvPr id="37" name="任意多边形: 形状 36">
            <a:extLst>
              <a:ext uri="{FF2B5EF4-FFF2-40B4-BE49-F238E27FC236}">
                <a16:creationId xmlns:a16="http://schemas.microsoft.com/office/drawing/2014/main" xmlns="" id="{848506F7-7AD6-44DD-97A2-D400407113C2}"/>
              </a:ext>
            </a:extLst>
          </p:cNvPr>
          <p:cNvSpPr>
            <a:spLocks/>
          </p:cNvSpPr>
          <p:nvPr/>
        </p:nvSpPr>
        <p:spPr bwMode="auto">
          <a:xfrm>
            <a:off x="3092416"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2"/>
          </a:solidFill>
          <a:ln>
            <a:noFill/>
          </a:ln>
        </p:spPr>
        <p:txBody>
          <a:bodyPr anchor="ctr"/>
          <a:lstStyle/>
          <a:p>
            <a:pPr algn="ctr"/>
            <a:endParaRPr/>
          </a:p>
        </p:txBody>
      </p:sp>
      <p:sp>
        <p:nvSpPr>
          <p:cNvPr id="38" name="任意多边形: 形状 37">
            <a:extLst>
              <a:ext uri="{FF2B5EF4-FFF2-40B4-BE49-F238E27FC236}">
                <a16:creationId xmlns:a16="http://schemas.microsoft.com/office/drawing/2014/main" xmlns="" id="{BFF48D77-C538-4B89-A88D-88418E3A7006}"/>
              </a:ext>
            </a:extLst>
          </p:cNvPr>
          <p:cNvSpPr>
            <a:spLocks/>
          </p:cNvSpPr>
          <p:nvPr/>
        </p:nvSpPr>
        <p:spPr bwMode="auto">
          <a:xfrm>
            <a:off x="5305324"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solidFill>
          <a:ln>
            <a:noFill/>
          </a:ln>
        </p:spPr>
        <p:txBody>
          <a:bodyPr anchor="ctr"/>
          <a:lstStyle/>
          <a:p>
            <a:pPr algn="ctr"/>
            <a:endParaRPr/>
          </a:p>
        </p:txBody>
      </p:sp>
      <p:sp>
        <p:nvSpPr>
          <p:cNvPr id="39" name="任意多边形: 形状 38">
            <a:extLst>
              <a:ext uri="{FF2B5EF4-FFF2-40B4-BE49-F238E27FC236}">
                <a16:creationId xmlns:a16="http://schemas.microsoft.com/office/drawing/2014/main" xmlns="" id="{EFF0150D-C5DD-47CE-AF44-141108DCB22C}"/>
              </a:ext>
            </a:extLst>
          </p:cNvPr>
          <p:cNvSpPr>
            <a:spLocks/>
          </p:cNvSpPr>
          <p:nvPr/>
        </p:nvSpPr>
        <p:spPr bwMode="auto">
          <a:xfrm>
            <a:off x="879508"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5"/>
          </a:solidFill>
          <a:ln>
            <a:noFill/>
          </a:ln>
        </p:spPr>
        <p:txBody>
          <a:bodyPr anchor="ctr"/>
          <a:lstStyle/>
          <a:p>
            <a:pPr algn="ctr"/>
            <a:endParaRPr/>
          </a:p>
        </p:txBody>
      </p:sp>
      <p:sp>
        <p:nvSpPr>
          <p:cNvPr id="40" name="任意多边形: 形状 39">
            <a:extLst>
              <a:ext uri="{FF2B5EF4-FFF2-40B4-BE49-F238E27FC236}">
                <a16:creationId xmlns:a16="http://schemas.microsoft.com/office/drawing/2014/main" xmlns="" id="{CAD48397-FE67-4634-909B-2CFC4E8CE5FF}"/>
              </a:ext>
            </a:extLst>
          </p:cNvPr>
          <p:cNvSpPr>
            <a:spLocks/>
          </p:cNvSpPr>
          <p:nvPr/>
        </p:nvSpPr>
        <p:spPr bwMode="auto">
          <a:xfrm>
            <a:off x="7518232" y="2064281"/>
            <a:ext cx="3801725" cy="2785531"/>
          </a:xfrm>
          <a:custGeom>
            <a:avLst/>
            <a:gdLst>
              <a:gd name="connsiteX0" fmla="*/ 1818396 w 3294359"/>
              <a:gd name="connsiteY0" fmla="*/ 0 h 2413783"/>
              <a:gd name="connsiteX1" fmla="*/ 3294359 w 3294359"/>
              <a:gd name="connsiteY1" fmla="*/ 1206892 h 2413783"/>
              <a:gd name="connsiteX2" fmla="*/ 1818396 w 3294359"/>
              <a:gd name="connsiteY2" fmla="*/ 2413783 h 2413783"/>
              <a:gd name="connsiteX3" fmla="*/ 1818396 w 3294359"/>
              <a:gd name="connsiteY3" fmla="*/ 1800225 h 2413783"/>
              <a:gd name="connsiteX4" fmla="*/ 0 w 3294359"/>
              <a:gd name="connsiteY4" fmla="*/ 1800225 h 2413783"/>
              <a:gd name="connsiteX5" fmla="*/ 853917 w 3294359"/>
              <a:gd name="connsiteY5" fmla="*/ 613557 h 2413783"/>
              <a:gd name="connsiteX6" fmla="*/ 1818396 w 3294359"/>
              <a:gd name="connsiteY6" fmla="*/ 619645 h 241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359" h="2413783">
                <a:moveTo>
                  <a:pt x="1818396" y="0"/>
                </a:moveTo>
                <a:lnTo>
                  <a:pt x="3294359" y="1206892"/>
                </a:lnTo>
                <a:lnTo>
                  <a:pt x="1818396" y="2413783"/>
                </a:lnTo>
                <a:lnTo>
                  <a:pt x="1818396" y="1800225"/>
                </a:lnTo>
                <a:lnTo>
                  <a:pt x="0" y="1800225"/>
                </a:lnTo>
                <a:lnTo>
                  <a:pt x="853917" y="613557"/>
                </a:lnTo>
                <a:lnTo>
                  <a:pt x="1818396" y="619645"/>
                </a:lnTo>
                <a:close/>
              </a:path>
            </a:pathLst>
          </a:custGeom>
          <a:solidFill>
            <a:schemeClr val="accent3"/>
          </a:solidFill>
          <a:ln>
            <a:noFill/>
          </a:ln>
        </p:spPr>
        <p:txBody>
          <a:bodyPr anchor="ctr"/>
          <a:lstStyle/>
          <a:p>
            <a:pPr algn="ctr"/>
            <a:endParaRPr/>
          </a:p>
        </p:txBody>
      </p:sp>
      <p:sp>
        <p:nvSpPr>
          <p:cNvPr id="41" name="任意多边形: 形状 40">
            <a:extLst>
              <a:ext uri="{FF2B5EF4-FFF2-40B4-BE49-F238E27FC236}">
                <a16:creationId xmlns:a16="http://schemas.microsoft.com/office/drawing/2014/main" xmlns="" id="{4A07B8EC-C8DE-481F-A905-D43BF6B569F8}"/>
              </a:ext>
            </a:extLst>
          </p:cNvPr>
          <p:cNvSpPr>
            <a:spLocks/>
          </p:cNvSpPr>
          <p:nvPr/>
        </p:nvSpPr>
        <p:spPr bwMode="auto">
          <a:xfrm>
            <a:off x="1922553" y="3175659"/>
            <a:ext cx="915643" cy="501220"/>
          </a:xfrm>
          <a:custGeom>
            <a:avLst/>
            <a:gdLst>
              <a:gd name="T0" fmla="*/ 456 w 911"/>
              <a:gd name="T1" fmla="*/ 498 h 498"/>
              <a:gd name="T2" fmla="*/ 14 w 911"/>
              <a:gd name="T3" fmla="*/ 266 h 498"/>
              <a:gd name="T4" fmla="*/ 0 w 911"/>
              <a:gd name="T5" fmla="*/ 249 h 498"/>
              <a:gd name="T6" fmla="*/ 14 w 911"/>
              <a:gd name="T7" fmla="*/ 233 h 498"/>
              <a:gd name="T8" fmla="*/ 456 w 911"/>
              <a:gd name="T9" fmla="*/ 0 h 498"/>
              <a:gd name="T10" fmla="*/ 897 w 911"/>
              <a:gd name="T11" fmla="*/ 233 h 498"/>
              <a:gd name="T12" fmla="*/ 911 w 911"/>
              <a:gd name="T13" fmla="*/ 249 h 498"/>
              <a:gd name="T14" fmla="*/ 897 w 911"/>
              <a:gd name="T15" fmla="*/ 266 h 498"/>
              <a:gd name="T16" fmla="*/ 456 w 911"/>
              <a:gd name="T17" fmla="*/ 498 h 498"/>
              <a:gd name="T18" fmla="*/ 578 w 911"/>
              <a:gd name="T19" fmla="*/ 85 h 498"/>
              <a:gd name="T20" fmla="*/ 661 w 911"/>
              <a:gd name="T21" fmla="*/ 249 h 498"/>
              <a:gd name="T22" fmla="*/ 578 w 911"/>
              <a:gd name="T23" fmla="*/ 414 h 498"/>
              <a:gd name="T24" fmla="*/ 584 w 911"/>
              <a:gd name="T25" fmla="*/ 424 h 498"/>
              <a:gd name="T26" fmla="*/ 839 w 911"/>
              <a:gd name="T27" fmla="*/ 253 h 498"/>
              <a:gd name="T28" fmla="*/ 844 w 911"/>
              <a:gd name="T29" fmla="*/ 249 h 498"/>
              <a:gd name="T30" fmla="*/ 839 w 911"/>
              <a:gd name="T31" fmla="*/ 245 h 498"/>
              <a:gd name="T32" fmla="*/ 584 w 911"/>
              <a:gd name="T33" fmla="*/ 74 h 498"/>
              <a:gd name="T34" fmla="*/ 578 w 911"/>
              <a:gd name="T35" fmla="*/ 85 h 498"/>
              <a:gd name="T36" fmla="*/ 327 w 911"/>
              <a:gd name="T37" fmla="*/ 74 h 498"/>
              <a:gd name="T38" fmla="*/ 72 w 911"/>
              <a:gd name="T39" fmla="*/ 245 h 498"/>
              <a:gd name="T40" fmla="*/ 68 w 911"/>
              <a:gd name="T41" fmla="*/ 249 h 498"/>
              <a:gd name="T42" fmla="*/ 72 w 911"/>
              <a:gd name="T43" fmla="*/ 253 h 498"/>
              <a:gd name="T44" fmla="*/ 327 w 911"/>
              <a:gd name="T45" fmla="*/ 424 h 498"/>
              <a:gd name="T46" fmla="*/ 333 w 911"/>
              <a:gd name="T47" fmla="*/ 414 h 498"/>
              <a:gd name="T48" fmla="*/ 250 w 911"/>
              <a:gd name="T49" fmla="*/ 249 h 498"/>
              <a:gd name="T50" fmla="*/ 333 w 911"/>
              <a:gd name="T51" fmla="*/ 85 h 498"/>
              <a:gd name="T52" fmla="*/ 327 w 911"/>
              <a:gd name="T53" fmla="*/ 74 h 498"/>
              <a:gd name="T54" fmla="*/ 456 w 911"/>
              <a:gd name="T55" fmla="*/ 119 h 498"/>
              <a:gd name="T56" fmla="*/ 325 w 911"/>
              <a:gd name="T57" fmla="*/ 249 h 498"/>
              <a:gd name="T58" fmla="*/ 456 w 911"/>
              <a:gd name="T59" fmla="*/ 380 h 498"/>
              <a:gd name="T60" fmla="*/ 586 w 911"/>
              <a:gd name="T61" fmla="*/ 249 h 498"/>
              <a:gd name="T62" fmla="*/ 456 w 911"/>
              <a:gd name="T63" fmla="*/ 1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498">
                <a:moveTo>
                  <a:pt x="456" y="498"/>
                </a:moveTo>
                <a:cubicBezTo>
                  <a:pt x="213" y="498"/>
                  <a:pt x="22" y="275"/>
                  <a:pt x="14" y="266"/>
                </a:cubicBezTo>
                <a:cubicBezTo>
                  <a:pt x="0" y="249"/>
                  <a:pt x="0" y="249"/>
                  <a:pt x="0" y="249"/>
                </a:cubicBezTo>
                <a:cubicBezTo>
                  <a:pt x="14" y="233"/>
                  <a:pt x="14" y="233"/>
                  <a:pt x="14" y="233"/>
                </a:cubicBezTo>
                <a:cubicBezTo>
                  <a:pt x="22" y="223"/>
                  <a:pt x="214" y="0"/>
                  <a:pt x="456" y="0"/>
                </a:cubicBezTo>
                <a:cubicBezTo>
                  <a:pt x="698" y="0"/>
                  <a:pt x="889" y="223"/>
                  <a:pt x="897" y="233"/>
                </a:cubicBezTo>
                <a:cubicBezTo>
                  <a:pt x="911" y="249"/>
                  <a:pt x="911" y="249"/>
                  <a:pt x="911" y="249"/>
                </a:cubicBezTo>
                <a:cubicBezTo>
                  <a:pt x="897" y="266"/>
                  <a:pt x="897" y="266"/>
                  <a:pt x="897" y="266"/>
                </a:cubicBezTo>
                <a:cubicBezTo>
                  <a:pt x="889" y="275"/>
                  <a:pt x="698" y="498"/>
                  <a:pt x="456" y="498"/>
                </a:cubicBezTo>
                <a:close/>
                <a:moveTo>
                  <a:pt x="578" y="85"/>
                </a:moveTo>
                <a:cubicBezTo>
                  <a:pt x="631" y="124"/>
                  <a:pt x="661" y="184"/>
                  <a:pt x="661" y="249"/>
                </a:cubicBezTo>
                <a:cubicBezTo>
                  <a:pt x="661" y="314"/>
                  <a:pt x="631" y="374"/>
                  <a:pt x="578" y="414"/>
                </a:cubicBezTo>
                <a:cubicBezTo>
                  <a:pt x="584" y="424"/>
                  <a:pt x="584" y="424"/>
                  <a:pt x="584" y="424"/>
                </a:cubicBezTo>
                <a:cubicBezTo>
                  <a:pt x="706" y="382"/>
                  <a:pt x="803" y="291"/>
                  <a:pt x="839" y="253"/>
                </a:cubicBezTo>
                <a:cubicBezTo>
                  <a:pt x="844" y="249"/>
                  <a:pt x="844" y="249"/>
                  <a:pt x="844" y="249"/>
                </a:cubicBezTo>
                <a:cubicBezTo>
                  <a:pt x="839" y="245"/>
                  <a:pt x="839" y="245"/>
                  <a:pt x="839" y="245"/>
                </a:cubicBezTo>
                <a:cubicBezTo>
                  <a:pt x="803" y="208"/>
                  <a:pt x="706" y="117"/>
                  <a:pt x="584" y="74"/>
                </a:cubicBezTo>
                <a:lnTo>
                  <a:pt x="578" y="85"/>
                </a:lnTo>
                <a:close/>
                <a:moveTo>
                  <a:pt x="327" y="74"/>
                </a:moveTo>
                <a:cubicBezTo>
                  <a:pt x="206" y="117"/>
                  <a:pt x="108" y="208"/>
                  <a:pt x="72" y="245"/>
                </a:cubicBezTo>
                <a:cubicBezTo>
                  <a:pt x="68" y="249"/>
                  <a:pt x="68" y="249"/>
                  <a:pt x="68" y="249"/>
                </a:cubicBezTo>
                <a:cubicBezTo>
                  <a:pt x="72" y="253"/>
                  <a:pt x="72" y="253"/>
                  <a:pt x="72" y="253"/>
                </a:cubicBezTo>
                <a:cubicBezTo>
                  <a:pt x="108" y="291"/>
                  <a:pt x="206" y="382"/>
                  <a:pt x="327" y="424"/>
                </a:cubicBezTo>
                <a:cubicBezTo>
                  <a:pt x="333" y="414"/>
                  <a:pt x="333" y="414"/>
                  <a:pt x="333" y="414"/>
                </a:cubicBezTo>
                <a:cubicBezTo>
                  <a:pt x="280" y="374"/>
                  <a:pt x="250" y="314"/>
                  <a:pt x="250" y="249"/>
                </a:cubicBezTo>
                <a:cubicBezTo>
                  <a:pt x="250" y="184"/>
                  <a:pt x="280" y="124"/>
                  <a:pt x="333" y="85"/>
                </a:cubicBezTo>
                <a:lnTo>
                  <a:pt x="327" y="74"/>
                </a:lnTo>
                <a:close/>
                <a:moveTo>
                  <a:pt x="456" y="119"/>
                </a:moveTo>
                <a:cubicBezTo>
                  <a:pt x="384" y="119"/>
                  <a:pt x="325" y="177"/>
                  <a:pt x="325" y="249"/>
                </a:cubicBezTo>
                <a:cubicBezTo>
                  <a:pt x="325" y="321"/>
                  <a:pt x="384" y="380"/>
                  <a:pt x="456" y="380"/>
                </a:cubicBezTo>
                <a:cubicBezTo>
                  <a:pt x="528" y="380"/>
                  <a:pt x="586" y="321"/>
                  <a:pt x="586" y="249"/>
                </a:cubicBezTo>
                <a:cubicBezTo>
                  <a:pt x="586" y="177"/>
                  <a:pt x="528" y="119"/>
                  <a:pt x="456" y="1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任意多边形: 形状 42">
            <a:extLst>
              <a:ext uri="{FF2B5EF4-FFF2-40B4-BE49-F238E27FC236}">
                <a16:creationId xmlns:a16="http://schemas.microsoft.com/office/drawing/2014/main" xmlns="" id="{16B6D92A-F49B-42B9-8C8E-ADD790E5A8CB}"/>
              </a:ext>
            </a:extLst>
          </p:cNvPr>
          <p:cNvSpPr>
            <a:spLocks/>
          </p:cNvSpPr>
          <p:nvPr/>
        </p:nvSpPr>
        <p:spPr bwMode="auto">
          <a:xfrm>
            <a:off x="4286300" y="3153103"/>
            <a:ext cx="781003" cy="546335"/>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任意多边形: 形状 43">
            <a:extLst>
              <a:ext uri="{FF2B5EF4-FFF2-40B4-BE49-F238E27FC236}">
                <a16:creationId xmlns:a16="http://schemas.microsoft.com/office/drawing/2014/main" xmlns="" id="{C6A54ADA-6CF8-409C-B0A3-C51BA50E974D}"/>
              </a:ext>
            </a:extLst>
          </p:cNvPr>
          <p:cNvSpPr>
            <a:spLocks/>
          </p:cNvSpPr>
          <p:nvPr/>
        </p:nvSpPr>
        <p:spPr bwMode="auto">
          <a:xfrm>
            <a:off x="6583109" y="3106757"/>
            <a:ext cx="513019" cy="639024"/>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任意多边形: 形状 44">
            <a:extLst>
              <a:ext uri="{FF2B5EF4-FFF2-40B4-BE49-F238E27FC236}">
                <a16:creationId xmlns:a16="http://schemas.microsoft.com/office/drawing/2014/main" xmlns="" id="{B117F9F0-7176-48E3-86A7-39A802551EFE}"/>
              </a:ext>
            </a:extLst>
          </p:cNvPr>
          <p:cNvSpPr>
            <a:spLocks/>
          </p:cNvSpPr>
          <p:nvPr/>
        </p:nvSpPr>
        <p:spPr bwMode="auto">
          <a:xfrm>
            <a:off x="8733013" y="3114259"/>
            <a:ext cx="639024" cy="624023"/>
          </a:xfrm>
          <a:custGeom>
            <a:avLst/>
            <a:gdLst>
              <a:gd name="connsiteX0" fmla="*/ 279401 w 338138"/>
              <a:gd name="connsiteY0" fmla="*/ 293687 h 330200"/>
              <a:gd name="connsiteX1" fmla="*/ 274109 w 338138"/>
              <a:gd name="connsiteY1" fmla="*/ 296374 h 330200"/>
              <a:gd name="connsiteX2" fmla="*/ 271463 w 338138"/>
              <a:gd name="connsiteY2" fmla="*/ 303090 h 330200"/>
              <a:gd name="connsiteX3" fmla="*/ 274109 w 338138"/>
              <a:gd name="connsiteY3" fmla="*/ 308464 h 330200"/>
              <a:gd name="connsiteX4" fmla="*/ 279401 w 338138"/>
              <a:gd name="connsiteY4" fmla="*/ 311150 h 330200"/>
              <a:gd name="connsiteX5" fmla="*/ 286015 w 338138"/>
              <a:gd name="connsiteY5" fmla="*/ 308464 h 330200"/>
              <a:gd name="connsiteX6" fmla="*/ 287338 w 338138"/>
              <a:gd name="connsiteY6" fmla="*/ 303090 h 330200"/>
              <a:gd name="connsiteX7" fmla="*/ 286015 w 338138"/>
              <a:gd name="connsiteY7" fmla="*/ 296374 h 330200"/>
              <a:gd name="connsiteX8" fmla="*/ 279401 w 338138"/>
              <a:gd name="connsiteY8" fmla="*/ 293687 h 330200"/>
              <a:gd name="connsiteX9" fmla="*/ 222250 w 338138"/>
              <a:gd name="connsiteY9" fmla="*/ 282575 h 330200"/>
              <a:gd name="connsiteX10" fmla="*/ 223567 w 338138"/>
              <a:gd name="connsiteY10" fmla="*/ 282575 h 330200"/>
              <a:gd name="connsiteX11" fmla="*/ 338138 w 338138"/>
              <a:gd name="connsiteY11" fmla="*/ 282575 h 330200"/>
              <a:gd name="connsiteX12" fmla="*/ 338138 w 338138"/>
              <a:gd name="connsiteY12" fmla="*/ 298450 h 330200"/>
              <a:gd name="connsiteX13" fmla="*/ 305215 w 338138"/>
              <a:gd name="connsiteY13" fmla="*/ 330200 h 330200"/>
              <a:gd name="connsiteX14" fmla="*/ 255173 w 338138"/>
              <a:gd name="connsiteY14" fmla="*/ 330200 h 330200"/>
              <a:gd name="connsiteX15" fmla="*/ 222250 w 338138"/>
              <a:gd name="connsiteY15" fmla="*/ 298450 h 330200"/>
              <a:gd name="connsiteX16" fmla="*/ 222250 w 338138"/>
              <a:gd name="connsiteY16" fmla="*/ 282575 h 330200"/>
              <a:gd name="connsiteX17" fmla="*/ 55563 w 338138"/>
              <a:gd name="connsiteY17" fmla="*/ 274637 h 330200"/>
              <a:gd name="connsiteX18" fmla="*/ 149226 w 338138"/>
              <a:gd name="connsiteY18" fmla="*/ 274637 h 330200"/>
              <a:gd name="connsiteX19" fmla="*/ 103054 w 338138"/>
              <a:gd name="connsiteY19" fmla="*/ 312737 h 330200"/>
              <a:gd name="connsiteX20" fmla="*/ 55563 w 338138"/>
              <a:gd name="connsiteY20" fmla="*/ 274637 h 330200"/>
              <a:gd name="connsiteX21" fmla="*/ 168911 w 338138"/>
              <a:gd name="connsiteY21" fmla="*/ 244475 h 330200"/>
              <a:gd name="connsiteX22" fmla="*/ 205459 w 338138"/>
              <a:gd name="connsiteY22" fmla="*/ 244475 h 330200"/>
              <a:gd name="connsiteX23" fmla="*/ 215901 w 338138"/>
              <a:gd name="connsiteY23" fmla="*/ 256381 h 330200"/>
              <a:gd name="connsiteX24" fmla="*/ 205459 w 338138"/>
              <a:gd name="connsiteY24" fmla="*/ 268288 h 330200"/>
              <a:gd name="connsiteX25" fmla="*/ 168911 w 338138"/>
              <a:gd name="connsiteY25" fmla="*/ 268288 h 330200"/>
              <a:gd name="connsiteX26" fmla="*/ 157163 w 338138"/>
              <a:gd name="connsiteY26" fmla="*/ 256381 h 330200"/>
              <a:gd name="connsiteX27" fmla="*/ 168911 w 338138"/>
              <a:gd name="connsiteY27" fmla="*/ 244475 h 330200"/>
              <a:gd name="connsiteX28" fmla="*/ 53975 w 338138"/>
              <a:gd name="connsiteY28" fmla="*/ 236537 h 330200"/>
              <a:gd name="connsiteX29" fmla="*/ 150813 w 338138"/>
              <a:gd name="connsiteY29" fmla="*/ 236537 h 330200"/>
              <a:gd name="connsiteX30" fmla="*/ 150813 w 338138"/>
              <a:gd name="connsiteY30" fmla="*/ 258762 h 330200"/>
              <a:gd name="connsiteX31" fmla="*/ 53975 w 338138"/>
              <a:gd name="connsiteY31" fmla="*/ 258762 h 330200"/>
              <a:gd name="connsiteX32" fmla="*/ 255173 w 338138"/>
              <a:gd name="connsiteY32" fmla="*/ 150812 h 330200"/>
              <a:gd name="connsiteX33" fmla="*/ 305215 w 338138"/>
              <a:gd name="connsiteY33" fmla="*/ 150812 h 330200"/>
              <a:gd name="connsiteX34" fmla="*/ 338138 w 338138"/>
              <a:gd name="connsiteY34" fmla="*/ 182063 h 330200"/>
              <a:gd name="connsiteX35" fmla="*/ 338138 w 338138"/>
              <a:gd name="connsiteY35" fmla="*/ 266700 h 330200"/>
              <a:gd name="connsiteX36" fmla="*/ 223567 w 338138"/>
              <a:gd name="connsiteY36" fmla="*/ 266700 h 330200"/>
              <a:gd name="connsiteX37" fmla="*/ 222250 w 338138"/>
              <a:gd name="connsiteY37" fmla="*/ 266700 h 330200"/>
              <a:gd name="connsiteX38" fmla="*/ 222250 w 338138"/>
              <a:gd name="connsiteY38" fmla="*/ 182063 h 330200"/>
              <a:gd name="connsiteX39" fmla="*/ 255173 w 338138"/>
              <a:gd name="connsiteY39" fmla="*/ 150812 h 330200"/>
              <a:gd name="connsiteX40" fmla="*/ 85111 w 338138"/>
              <a:gd name="connsiteY40" fmla="*/ 128587 h 330200"/>
              <a:gd name="connsiteX41" fmla="*/ 97913 w 338138"/>
              <a:gd name="connsiteY41" fmla="*/ 135164 h 330200"/>
              <a:gd name="connsiteX42" fmla="*/ 106875 w 338138"/>
              <a:gd name="connsiteY42" fmla="*/ 135164 h 330200"/>
              <a:gd name="connsiteX43" fmla="*/ 119678 w 338138"/>
              <a:gd name="connsiteY43" fmla="*/ 128587 h 330200"/>
              <a:gd name="connsiteX44" fmla="*/ 122238 w 338138"/>
              <a:gd name="connsiteY44" fmla="*/ 129902 h 330200"/>
              <a:gd name="connsiteX45" fmla="*/ 109435 w 338138"/>
              <a:gd name="connsiteY45" fmla="*/ 220662 h 330200"/>
              <a:gd name="connsiteX46" fmla="*/ 95353 w 338138"/>
              <a:gd name="connsiteY46" fmla="*/ 220662 h 330200"/>
              <a:gd name="connsiteX47" fmla="*/ 82550 w 338138"/>
              <a:gd name="connsiteY47" fmla="*/ 129902 h 330200"/>
              <a:gd name="connsiteX48" fmla="*/ 85111 w 338138"/>
              <a:gd name="connsiteY48" fmla="*/ 128587 h 330200"/>
              <a:gd name="connsiteX49" fmla="*/ 224631 w 338138"/>
              <a:gd name="connsiteY49" fmla="*/ 60325 h 330200"/>
              <a:gd name="connsiteX50" fmla="*/ 280194 w 338138"/>
              <a:gd name="connsiteY50" fmla="*/ 60325 h 330200"/>
              <a:gd name="connsiteX51" fmla="*/ 292100 w 338138"/>
              <a:gd name="connsiteY51" fmla="*/ 70872 h 330200"/>
              <a:gd name="connsiteX52" fmla="*/ 292100 w 338138"/>
              <a:gd name="connsiteY52" fmla="*/ 127565 h 330200"/>
              <a:gd name="connsiteX53" fmla="*/ 280194 w 338138"/>
              <a:gd name="connsiteY53" fmla="*/ 138113 h 330200"/>
              <a:gd name="connsiteX54" fmla="*/ 269610 w 338138"/>
              <a:gd name="connsiteY54" fmla="*/ 127565 h 330200"/>
              <a:gd name="connsiteX55" fmla="*/ 269610 w 338138"/>
              <a:gd name="connsiteY55" fmla="*/ 82738 h 330200"/>
              <a:gd name="connsiteX56" fmla="*/ 224631 w 338138"/>
              <a:gd name="connsiteY56" fmla="*/ 82738 h 330200"/>
              <a:gd name="connsiteX57" fmla="*/ 212725 w 338138"/>
              <a:gd name="connsiteY57" fmla="*/ 70872 h 330200"/>
              <a:gd name="connsiteX58" fmla="*/ 224631 w 338138"/>
              <a:gd name="connsiteY58" fmla="*/ 60325 h 330200"/>
              <a:gd name="connsiteX59" fmla="*/ 103055 w 338138"/>
              <a:gd name="connsiteY59" fmla="*/ 0 h 330200"/>
              <a:gd name="connsiteX60" fmla="*/ 204788 w 338138"/>
              <a:gd name="connsiteY60" fmla="*/ 101137 h 330200"/>
              <a:gd name="connsiteX61" fmla="*/ 161188 w 338138"/>
              <a:gd name="connsiteY61" fmla="*/ 185199 h 330200"/>
              <a:gd name="connsiteX62" fmla="*/ 151940 w 338138"/>
              <a:gd name="connsiteY62" fmla="*/ 220663 h 330200"/>
              <a:gd name="connsiteX63" fmla="*/ 125515 w 338138"/>
              <a:gd name="connsiteY63" fmla="*/ 220663 h 330200"/>
              <a:gd name="connsiteX64" fmla="*/ 137406 w 338138"/>
              <a:gd name="connsiteY64" fmla="*/ 136601 h 330200"/>
              <a:gd name="connsiteX65" fmla="*/ 138727 w 338138"/>
              <a:gd name="connsiteY65" fmla="*/ 136601 h 330200"/>
              <a:gd name="connsiteX66" fmla="*/ 149297 w 338138"/>
              <a:gd name="connsiteY66" fmla="*/ 130033 h 330200"/>
              <a:gd name="connsiteX67" fmla="*/ 144012 w 338138"/>
              <a:gd name="connsiteY67" fmla="*/ 115585 h 330200"/>
              <a:gd name="connsiteX68" fmla="*/ 125515 w 338138"/>
              <a:gd name="connsiteY68" fmla="*/ 106391 h 330200"/>
              <a:gd name="connsiteX69" fmla="*/ 116267 w 338138"/>
              <a:gd name="connsiteY69" fmla="*/ 106391 h 330200"/>
              <a:gd name="connsiteX70" fmla="*/ 103055 w 338138"/>
              <a:gd name="connsiteY70" fmla="*/ 112958 h 330200"/>
              <a:gd name="connsiteX71" fmla="*/ 88521 w 338138"/>
              <a:gd name="connsiteY71" fmla="*/ 106391 h 330200"/>
              <a:gd name="connsiteX72" fmla="*/ 79273 w 338138"/>
              <a:gd name="connsiteY72" fmla="*/ 106391 h 330200"/>
              <a:gd name="connsiteX73" fmla="*/ 60776 w 338138"/>
              <a:gd name="connsiteY73" fmla="*/ 115585 h 330200"/>
              <a:gd name="connsiteX74" fmla="*/ 55491 w 338138"/>
              <a:gd name="connsiteY74" fmla="*/ 130033 h 330200"/>
              <a:gd name="connsiteX75" fmla="*/ 67382 w 338138"/>
              <a:gd name="connsiteY75" fmla="*/ 136601 h 330200"/>
              <a:gd name="connsiteX76" fmla="*/ 79273 w 338138"/>
              <a:gd name="connsiteY76" fmla="*/ 220663 h 330200"/>
              <a:gd name="connsiteX77" fmla="*/ 52848 w 338138"/>
              <a:gd name="connsiteY77" fmla="*/ 220663 h 330200"/>
              <a:gd name="connsiteX78" fmla="*/ 43600 w 338138"/>
              <a:gd name="connsiteY78" fmla="*/ 185199 h 330200"/>
              <a:gd name="connsiteX79" fmla="*/ 0 w 338138"/>
              <a:gd name="connsiteY79" fmla="*/ 101137 h 330200"/>
              <a:gd name="connsiteX80" fmla="*/ 103055 w 338138"/>
              <a:gd name="connsiteY8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8138" h="330200">
                <a:moveTo>
                  <a:pt x="279401" y="293687"/>
                </a:moveTo>
                <a:cubicBezTo>
                  <a:pt x="276755" y="293687"/>
                  <a:pt x="275432" y="295030"/>
                  <a:pt x="274109" y="296374"/>
                </a:cubicBezTo>
                <a:cubicBezTo>
                  <a:pt x="271463" y="297717"/>
                  <a:pt x="271463" y="300404"/>
                  <a:pt x="271463" y="303090"/>
                </a:cubicBezTo>
                <a:cubicBezTo>
                  <a:pt x="271463" y="304434"/>
                  <a:pt x="271463" y="307120"/>
                  <a:pt x="274109" y="308464"/>
                </a:cubicBezTo>
                <a:cubicBezTo>
                  <a:pt x="275432" y="309807"/>
                  <a:pt x="276755" y="311150"/>
                  <a:pt x="279401" y="311150"/>
                </a:cubicBezTo>
                <a:cubicBezTo>
                  <a:pt x="282046" y="311150"/>
                  <a:pt x="283369" y="309807"/>
                  <a:pt x="286015" y="308464"/>
                </a:cubicBezTo>
                <a:cubicBezTo>
                  <a:pt x="287338" y="307120"/>
                  <a:pt x="287338" y="304434"/>
                  <a:pt x="287338" y="303090"/>
                </a:cubicBezTo>
                <a:cubicBezTo>
                  <a:pt x="287338" y="300404"/>
                  <a:pt x="287338" y="297717"/>
                  <a:pt x="286015" y="296374"/>
                </a:cubicBezTo>
                <a:cubicBezTo>
                  <a:pt x="283369" y="295030"/>
                  <a:pt x="282046" y="293687"/>
                  <a:pt x="279401" y="293687"/>
                </a:cubicBezTo>
                <a:close/>
                <a:moveTo>
                  <a:pt x="222250" y="282575"/>
                </a:moveTo>
                <a:cubicBezTo>
                  <a:pt x="223567" y="282575"/>
                  <a:pt x="223567" y="282575"/>
                  <a:pt x="223567" y="282575"/>
                </a:cubicBezTo>
                <a:lnTo>
                  <a:pt x="338138" y="282575"/>
                </a:lnTo>
                <a:cubicBezTo>
                  <a:pt x="338138" y="282575"/>
                  <a:pt x="338138" y="282575"/>
                  <a:pt x="338138" y="298450"/>
                </a:cubicBezTo>
                <a:cubicBezTo>
                  <a:pt x="338138" y="315648"/>
                  <a:pt x="323652" y="330200"/>
                  <a:pt x="305215" y="330200"/>
                </a:cubicBezTo>
                <a:cubicBezTo>
                  <a:pt x="305215" y="330200"/>
                  <a:pt x="305215" y="330200"/>
                  <a:pt x="255173" y="330200"/>
                </a:cubicBezTo>
                <a:cubicBezTo>
                  <a:pt x="236736" y="330200"/>
                  <a:pt x="222250" y="315648"/>
                  <a:pt x="222250" y="298450"/>
                </a:cubicBezTo>
                <a:cubicBezTo>
                  <a:pt x="222250" y="298450"/>
                  <a:pt x="222250" y="298450"/>
                  <a:pt x="222250" y="282575"/>
                </a:cubicBezTo>
                <a:close/>
                <a:moveTo>
                  <a:pt x="55563" y="274637"/>
                </a:moveTo>
                <a:cubicBezTo>
                  <a:pt x="55563" y="274637"/>
                  <a:pt x="55563" y="274637"/>
                  <a:pt x="149226" y="274637"/>
                </a:cubicBezTo>
                <a:cubicBezTo>
                  <a:pt x="145268" y="296227"/>
                  <a:pt x="125481" y="312737"/>
                  <a:pt x="103054" y="312737"/>
                </a:cubicBezTo>
                <a:cubicBezTo>
                  <a:pt x="79309" y="312737"/>
                  <a:pt x="59521" y="296227"/>
                  <a:pt x="55563" y="274637"/>
                </a:cubicBezTo>
                <a:close/>
                <a:moveTo>
                  <a:pt x="168911" y="244475"/>
                </a:moveTo>
                <a:cubicBezTo>
                  <a:pt x="168911" y="244475"/>
                  <a:pt x="168911" y="244475"/>
                  <a:pt x="205459" y="244475"/>
                </a:cubicBezTo>
                <a:cubicBezTo>
                  <a:pt x="211985" y="244475"/>
                  <a:pt x="215901" y="249767"/>
                  <a:pt x="215901" y="256381"/>
                </a:cubicBezTo>
                <a:cubicBezTo>
                  <a:pt x="215901" y="262996"/>
                  <a:pt x="211985" y="268288"/>
                  <a:pt x="205459" y="268288"/>
                </a:cubicBezTo>
                <a:cubicBezTo>
                  <a:pt x="205459" y="268288"/>
                  <a:pt x="205459" y="268288"/>
                  <a:pt x="168911" y="268288"/>
                </a:cubicBezTo>
                <a:cubicBezTo>
                  <a:pt x="162384" y="268288"/>
                  <a:pt x="157163" y="262996"/>
                  <a:pt x="157163" y="256381"/>
                </a:cubicBezTo>
                <a:cubicBezTo>
                  <a:pt x="157163" y="249767"/>
                  <a:pt x="162384" y="244475"/>
                  <a:pt x="168911" y="244475"/>
                </a:cubicBezTo>
                <a:close/>
                <a:moveTo>
                  <a:pt x="53975" y="236537"/>
                </a:moveTo>
                <a:lnTo>
                  <a:pt x="150813" y="236537"/>
                </a:lnTo>
                <a:lnTo>
                  <a:pt x="150813" y="258762"/>
                </a:lnTo>
                <a:lnTo>
                  <a:pt x="53975" y="258762"/>
                </a:lnTo>
                <a:close/>
                <a:moveTo>
                  <a:pt x="255173" y="150812"/>
                </a:moveTo>
                <a:cubicBezTo>
                  <a:pt x="255173" y="150812"/>
                  <a:pt x="255173" y="150812"/>
                  <a:pt x="305215" y="150812"/>
                </a:cubicBezTo>
                <a:cubicBezTo>
                  <a:pt x="323652" y="150812"/>
                  <a:pt x="338138" y="165135"/>
                  <a:pt x="338138" y="182063"/>
                </a:cubicBezTo>
                <a:cubicBezTo>
                  <a:pt x="338138" y="182063"/>
                  <a:pt x="338138" y="182063"/>
                  <a:pt x="338138" y="266700"/>
                </a:cubicBezTo>
                <a:cubicBezTo>
                  <a:pt x="338138" y="266700"/>
                  <a:pt x="338138" y="266700"/>
                  <a:pt x="223567" y="266700"/>
                </a:cubicBezTo>
                <a:cubicBezTo>
                  <a:pt x="223567" y="266700"/>
                  <a:pt x="223567" y="266700"/>
                  <a:pt x="222250" y="266700"/>
                </a:cubicBezTo>
                <a:cubicBezTo>
                  <a:pt x="222250" y="266700"/>
                  <a:pt x="222250" y="266700"/>
                  <a:pt x="222250" y="182063"/>
                </a:cubicBezTo>
                <a:cubicBezTo>
                  <a:pt x="222250" y="165135"/>
                  <a:pt x="236736" y="150812"/>
                  <a:pt x="255173" y="150812"/>
                </a:cubicBezTo>
                <a:close/>
                <a:moveTo>
                  <a:pt x="85111" y="128587"/>
                </a:moveTo>
                <a:cubicBezTo>
                  <a:pt x="85111" y="128587"/>
                  <a:pt x="85111" y="128587"/>
                  <a:pt x="97913" y="135164"/>
                </a:cubicBezTo>
                <a:cubicBezTo>
                  <a:pt x="100474" y="136479"/>
                  <a:pt x="104314" y="136479"/>
                  <a:pt x="106875" y="135164"/>
                </a:cubicBezTo>
                <a:cubicBezTo>
                  <a:pt x="106875" y="135164"/>
                  <a:pt x="106875" y="135164"/>
                  <a:pt x="119678" y="128587"/>
                </a:cubicBezTo>
                <a:cubicBezTo>
                  <a:pt x="119678" y="128587"/>
                  <a:pt x="119678" y="128587"/>
                  <a:pt x="122238" y="129902"/>
                </a:cubicBezTo>
                <a:lnTo>
                  <a:pt x="109435" y="220662"/>
                </a:lnTo>
                <a:cubicBezTo>
                  <a:pt x="109435" y="220662"/>
                  <a:pt x="109435" y="220662"/>
                  <a:pt x="95353" y="220662"/>
                </a:cubicBezTo>
                <a:cubicBezTo>
                  <a:pt x="95353" y="220662"/>
                  <a:pt x="95353" y="220662"/>
                  <a:pt x="82550" y="129902"/>
                </a:cubicBezTo>
                <a:cubicBezTo>
                  <a:pt x="82550" y="129902"/>
                  <a:pt x="82550" y="129902"/>
                  <a:pt x="85111" y="128587"/>
                </a:cubicBezTo>
                <a:close/>
                <a:moveTo>
                  <a:pt x="224631" y="60325"/>
                </a:moveTo>
                <a:cubicBezTo>
                  <a:pt x="224631" y="60325"/>
                  <a:pt x="224631" y="60325"/>
                  <a:pt x="280194" y="60325"/>
                </a:cubicBezTo>
                <a:cubicBezTo>
                  <a:pt x="286808" y="60325"/>
                  <a:pt x="292100" y="65599"/>
                  <a:pt x="292100" y="70872"/>
                </a:cubicBezTo>
                <a:cubicBezTo>
                  <a:pt x="292100" y="70872"/>
                  <a:pt x="292100" y="70872"/>
                  <a:pt x="292100" y="127565"/>
                </a:cubicBezTo>
                <a:cubicBezTo>
                  <a:pt x="292100" y="132839"/>
                  <a:pt x="286808" y="138113"/>
                  <a:pt x="280194" y="138113"/>
                </a:cubicBezTo>
                <a:cubicBezTo>
                  <a:pt x="273579" y="138113"/>
                  <a:pt x="269610" y="132839"/>
                  <a:pt x="269610" y="127565"/>
                </a:cubicBezTo>
                <a:cubicBezTo>
                  <a:pt x="269610" y="127565"/>
                  <a:pt x="269610" y="127565"/>
                  <a:pt x="269610" y="82738"/>
                </a:cubicBezTo>
                <a:cubicBezTo>
                  <a:pt x="269610" y="82738"/>
                  <a:pt x="269610" y="82738"/>
                  <a:pt x="224631" y="82738"/>
                </a:cubicBezTo>
                <a:cubicBezTo>
                  <a:pt x="218017" y="82738"/>
                  <a:pt x="212725" y="77465"/>
                  <a:pt x="212725" y="70872"/>
                </a:cubicBezTo>
                <a:cubicBezTo>
                  <a:pt x="212725" y="65599"/>
                  <a:pt x="218017" y="60325"/>
                  <a:pt x="224631" y="60325"/>
                </a:cubicBezTo>
                <a:close/>
                <a:moveTo>
                  <a:pt x="103055" y="0"/>
                </a:moveTo>
                <a:cubicBezTo>
                  <a:pt x="158546" y="0"/>
                  <a:pt x="204788" y="44658"/>
                  <a:pt x="204788" y="101137"/>
                </a:cubicBezTo>
                <a:cubicBezTo>
                  <a:pt x="204788" y="135287"/>
                  <a:pt x="188934" y="165497"/>
                  <a:pt x="161188" y="185199"/>
                </a:cubicBezTo>
                <a:cubicBezTo>
                  <a:pt x="161188" y="185199"/>
                  <a:pt x="161188" y="185199"/>
                  <a:pt x="151940" y="220663"/>
                </a:cubicBezTo>
                <a:cubicBezTo>
                  <a:pt x="151940" y="220663"/>
                  <a:pt x="151940" y="220663"/>
                  <a:pt x="125515" y="220663"/>
                </a:cubicBezTo>
                <a:cubicBezTo>
                  <a:pt x="125515" y="220663"/>
                  <a:pt x="125515" y="220663"/>
                  <a:pt x="137406" y="136601"/>
                </a:cubicBezTo>
                <a:cubicBezTo>
                  <a:pt x="137406" y="136601"/>
                  <a:pt x="138727" y="136601"/>
                  <a:pt x="138727" y="136601"/>
                </a:cubicBezTo>
                <a:cubicBezTo>
                  <a:pt x="142691" y="136601"/>
                  <a:pt x="146655" y="133974"/>
                  <a:pt x="149297" y="130033"/>
                </a:cubicBezTo>
                <a:cubicBezTo>
                  <a:pt x="151940" y="124780"/>
                  <a:pt x="149297" y="118212"/>
                  <a:pt x="144012" y="115585"/>
                </a:cubicBezTo>
                <a:cubicBezTo>
                  <a:pt x="144012" y="115585"/>
                  <a:pt x="144012" y="115585"/>
                  <a:pt x="125515" y="106391"/>
                </a:cubicBezTo>
                <a:cubicBezTo>
                  <a:pt x="122873" y="105077"/>
                  <a:pt x="118909" y="105077"/>
                  <a:pt x="116267" y="106391"/>
                </a:cubicBezTo>
                <a:cubicBezTo>
                  <a:pt x="116267" y="106391"/>
                  <a:pt x="116267" y="106391"/>
                  <a:pt x="103055" y="112958"/>
                </a:cubicBezTo>
                <a:cubicBezTo>
                  <a:pt x="103055" y="112958"/>
                  <a:pt x="103055" y="112958"/>
                  <a:pt x="88521" y="106391"/>
                </a:cubicBezTo>
                <a:cubicBezTo>
                  <a:pt x="85879" y="105077"/>
                  <a:pt x="81915" y="105077"/>
                  <a:pt x="79273" y="106391"/>
                </a:cubicBezTo>
                <a:cubicBezTo>
                  <a:pt x="79273" y="106391"/>
                  <a:pt x="79273" y="106391"/>
                  <a:pt x="60776" y="115585"/>
                </a:cubicBezTo>
                <a:cubicBezTo>
                  <a:pt x="55491" y="118212"/>
                  <a:pt x="52848" y="124780"/>
                  <a:pt x="55491" y="130033"/>
                </a:cubicBezTo>
                <a:cubicBezTo>
                  <a:pt x="58133" y="135287"/>
                  <a:pt x="63418" y="136601"/>
                  <a:pt x="67382" y="136601"/>
                </a:cubicBezTo>
                <a:cubicBezTo>
                  <a:pt x="67382" y="136601"/>
                  <a:pt x="67382" y="136601"/>
                  <a:pt x="79273" y="220663"/>
                </a:cubicBezTo>
                <a:cubicBezTo>
                  <a:pt x="79273" y="220663"/>
                  <a:pt x="79273" y="220663"/>
                  <a:pt x="52848" y="220663"/>
                </a:cubicBezTo>
                <a:cubicBezTo>
                  <a:pt x="52848" y="220663"/>
                  <a:pt x="52848" y="220663"/>
                  <a:pt x="43600" y="185199"/>
                </a:cubicBezTo>
                <a:cubicBezTo>
                  <a:pt x="15854" y="165497"/>
                  <a:pt x="0" y="135287"/>
                  <a:pt x="0" y="101137"/>
                </a:cubicBezTo>
                <a:cubicBezTo>
                  <a:pt x="0" y="44658"/>
                  <a:pt x="46242" y="0"/>
                  <a:pt x="10305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 name="Rectangle 1">
            <a:extLst>
              <a:ext uri="{FF2B5EF4-FFF2-40B4-BE49-F238E27FC236}">
                <a16:creationId xmlns:a16="http://schemas.microsoft.com/office/drawing/2014/main" xmlns="" id="{E54274C9-7DEE-FF44-A875-8E180689DEEE}"/>
              </a:ext>
            </a:extLst>
          </p:cNvPr>
          <p:cNvSpPr/>
          <p:nvPr/>
        </p:nvSpPr>
        <p:spPr>
          <a:xfrm>
            <a:off x="1312741" y="4217349"/>
            <a:ext cx="7985166" cy="1900905"/>
          </a:xfrm>
          <a:prstGeom prst="rect">
            <a:avLst/>
          </a:prstGeom>
        </p:spPr>
        <p:txBody>
          <a:bodyPr wrap="square">
            <a:spAutoFit/>
          </a:bodyPr>
          <a:lstStyle/>
          <a:p>
            <a:pPr algn="just">
              <a:lnSpc>
                <a:spcPct val="115000"/>
              </a:lnSpc>
            </a:pPr>
            <a:r>
              <a:rPr lang="vi-VN"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 giả nêu những bằng chứng nào để khẳng định Nguyên Hồng rất dễ xúc động, rất dễ khóc.</a:t>
            </a:r>
            <a:endParaRPr lang="x-none" sz="35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14C6209B-6B2E-8840-9A6A-A00935AC3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14" y="627340"/>
            <a:ext cx="4318000" cy="2324100"/>
          </a:xfrm>
          <a:prstGeom prst="rect">
            <a:avLst/>
          </a:prstGeom>
        </p:spPr>
      </p:pic>
    </p:spTree>
    <p:extLst>
      <p:ext uri="{BB962C8B-B14F-4D97-AF65-F5344CB8AC3E}">
        <p14:creationId xmlns:p14="http://schemas.microsoft.com/office/powerpoint/2010/main" val="1320761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p:tgtEl>
                                          <p:spTgt spid="59"/>
                                        </p:tgtEl>
                                        <p:attrNameLst>
                                          <p:attrName>ppt_y</p:attrName>
                                        </p:attrNameLst>
                                      </p:cBhvr>
                                      <p:tavLst>
                                        <p:tav tm="0">
                                          <p:val>
                                            <p:strVal val="#ppt_y+#ppt_h*1.125000"/>
                                          </p:val>
                                        </p:tav>
                                        <p:tav tm="100000">
                                          <p:val>
                                            <p:strVal val="#ppt_y"/>
                                          </p:val>
                                        </p:tav>
                                      </p:tavLst>
                                    </p:anim>
                                    <p:animEffect transition="in" filter="wipe(up)">
                                      <p:cBhvr>
                                        <p:cTn id="8" dur="500"/>
                                        <p:tgtEl>
                                          <p:spTgt spid="59"/>
                                        </p:tgtEl>
                                      </p:cBhvr>
                                    </p:animEffect>
                                  </p:childTnLst>
                                </p:cTn>
                              </p:par>
                              <p:par>
                                <p:cTn id="9" presetID="53" presetClass="entr" presetSubtype="16"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par>
                                <p:cTn id="54" presetID="2" presetClass="entr" presetSubtype="4" fill="hold" grpId="1" nodeType="withEffect">
                                  <p:stCondLst>
                                    <p:cond delay="0"/>
                                  </p:stCondLst>
                                  <p:iterate type="lt">
                                    <p:tmPct val="0"/>
                                  </p:iterate>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fill="hold"/>
                                        <p:tgtEl>
                                          <p:spTgt spid="59"/>
                                        </p:tgtEl>
                                        <p:attrNameLst>
                                          <p:attrName>ppt_x</p:attrName>
                                        </p:attrNameLst>
                                      </p:cBhvr>
                                      <p:tavLst>
                                        <p:tav tm="0">
                                          <p:val>
                                            <p:strVal val="#ppt_x"/>
                                          </p:val>
                                        </p:tav>
                                        <p:tav tm="100000">
                                          <p:val>
                                            <p:strVal val="#ppt_x"/>
                                          </p:val>
                                        </p:tav>
                                      </p:tavLst>
                                    </p:anim>
                                    <p:anim calcmode="lin" valueType="num">
                                      <p:cBhvr additive="base">
                                        <p:cTn id="57" dur="500" fill="hold"/>
                                        <p:tgtEl>
                                          <p:spTgt spid="59"/>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5" presetClass="entr" presetSubtype="10"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checkerboard(across)">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53" grpId="0" animBg="1"/>
      <p:bldP spid="37" grpId="0" animBg="1"/>
      <p:bldP spid="38" grpId="0" animBg="1"/>
      <p:bldP spid="39" grpId="0" animBg="1"/>
      <p:bldP spid="40" grpId="0" animBg="1"/>
      <p:bldP spid="41" grpId="0" animBg="1"/>
      <p:bldP spid="43" grpId="0" animBg="1"/>
      <p:bldP spid="44" grpId="0" animBg="1"/>
      <p:bldP spid="4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a16="http://schemas.microsoft.com/office/drawing/2014/main" xmlns="" id="{2C41AB8A-0AEA-4FFA-B5BC-D3E7E1F23875}"/>
              </a:ext>
            </a:extLst>
          </p:cNvPr>
          <p:cNvSpPr txBox="1">
            <a:spLocks/>
          </p:cNvSpPr>
          <p:nvPr/>
        </p:nvSpPr>
        <p:spPr>
          <a:xfrm>
            <a:off x="1641138" y="664056"/>
            <a:ext cx="9080201" cy="4937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C00000"/>
                </a:solidFill>
                <a:latin typeface="Times New Roman" panose="02020603050405020304" pitchFamily="18" charset="0"/>
                <a:cs typeface="Times New Roman" panose="02020603050405020304" pitchFamily="18" charset="0"/>
              </a:rPr>
              <a:t>1. </a:t>
            </a:r>
            <a:r>
              <a:rPr lang="en-US" sz="3200" b="1" dirty="0" err="1">
                <a:solidFill>
                  <a:srgbClr val="C00000"/>
                </a:solidFill>
                <a:latin typeface="Times New Roman" panose="02020603050405020304" pitchFamily="18" charset="0"/>
                <a:cs typeface="Times New Roman" panose="02020603050405020304" pitchFamily="18" charset="0"/>
              </a:rPr>
              <a:t>Nguyên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rất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dễ</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xúc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rất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dễ</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khóc</a:t>
            </a:r>
            <a:r>
              <a:rPr lang="en-US" sz="3200" b="1" dirty="0">
                <a:solidFill>
                  <a:srgbClr val="C00000"/>
                </a:solidFill>
                <a:latin typeface="Times New Roman" panose="02020603050405020304" pitchFamily="18" charset="0"/>
                <a:cs typeface="Times New Roman" panose="02020603050405020304" pitchFamily="18" charset="0"/>
              </a:rPr>
              <a:t>”.</a:t>
            </a:r>
            <a:endParaRPr lang="x-none" sz="3200" dirty="0">
              <a:solidFill>
                <a:srgbClr val="C00000"/>
              </a:solidFill>
              <a:latin typeface="Times New Roman" panose="02020603050405020304" pitchFamily="18" charset="0"/>
              <a:cs typeface="Times New Roman" panose="02020603050405020304" pitchFamily="18" charset="0"/>
            </a:endParaRPr>
          </a:p>
        </p:txBody>
      </p:sp>
      <p:sp>
        <p:nvSpPr>
          <p:cNvPr id="91" name="Rectangle: Rounded Corners 2">
            <a:extLst>
              <a:ext uri="{FF2B5EF4-FFF2-40B4-BE49-F238E27FC236}">
                <a16:creationId xmlns:a16="http://schemas.microsoft.com/office/drawing/2014/main" xmlns="" id="{704D82E8-CB9D-42B9-92FE-D22DDFC57AEA}"/>
              </a:ext>
            </a:extLst>
          </p:cNvPr>
          <p:cNvSpPr/>
          <p:nvPr/>
        </p:nvSpPr>
        <p:spPr>
          <a:xfrm rot="2702816">
            <a:off x="2163904" y="1600432"/>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2" name="Rectangle: Rounded Corners 3">
            <a:extLst>
              <a:ext uri="{FF2B5EF4-FFF2-40B4-BE49-F238E27FC236}">
                <a16:creationId xmlns:a16="http://schemas.microsoft.com/office/drawing/2014/main" xmlns="" id="{F825D247-BF25-4E12-AC9C-D0527AB01623}"/>
              </a:ext>
            </a:extLst>
          </p:cNvPr>
          <p:cNvSpPr/>
          <p:nvPr/>
        </p:nvSpPr>
        <p:spPr>
          <a:xfrm rot="2702816">
            <a:off x="4103640" y="1600431"/>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3" name="Rectangle: Rounded Corners 4">
            <a:extLst>
              <a:ext uri="{FF2B5EF4-FFF2-40B4-BE49-F238E27FC236}">
                <a16:creationId xmlns:a16="http://schemas.microsoft.com/office/drawing/2014/main" xmlns="" id="{86B587B5-3BC8-437C-A5E0-5F4E469697C0}"/>
              </a:ext>
            </a:extLst>
          </p:cNvPr>
          <p:cNvSpPr/>
          <p:nvPr/>
        </p:nvSpPr>
        <p:spPr>
          <a:xfrm rot="2702816">
            <a:off x="6043377" y="1600429"/>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4" name="Rectangle: Rounded Corners 5">
            <a:extLst>
              <a:ext uri="{FF2B5EF4-FFF2-40B4-BE49-F238E27FC236}">
                <a16:creationId xmlns:a16="http://schemas.microsoft.com/office/drawing/2014/main" xmlns="" id="{3F3B6CD0-35EB-419A-B9EC-42893ACE1668}"/>
              </a:ext>
            </a:extLst>
          </p:cNvPr>
          <p:cNvSpPr/>
          <p:nvPr/>
        </p:nvSpPr>
        <p:spPr>
          <a:xfrm rot="2702816">
            <a:off x="7983112" y="1600426"/>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nvGrpSpPr>
          <p:cNvPr id="95" name="Group 6">
            <a:extLst>
              <a:ext uri="{FF2B5EF4-FFF2-40B4-BE49-F238E27FC236}">
                <a16:creationId xmlns:a16="http://schemas.microsoft.com/office/drawing/2014/main" xmlns="" id="{CDD25E56-52C3-482A-9352-4DDB41E15731}"/>
              </a:ext>
            </a:extLst>
          </p:cNvPr>
          <p:cNvGrpSpPr/>
          <p:nvPr/>
        </p:nvGrpSpPr>
        <p:grpSpPr>
          <a:xfrm>
            <a:off x="2250632" y="1687161"/>
            <a:ext cx="7304328" cy="1371605"/>
            <a:chOff x="1518512" y="2827203"/>
            <a:chExt cx="7304328" cy="1371605"/>
          </a:xfrm>
        </p:grpSpPr>
        <p:sp>
          <p:nvSpPr>
            <p:cNvPr id="97" name="Freeform: Shape 8">
              <a:extLst>
                <a:ext uri="{FF2B5EF4-FFF2-40B4-BE49-F238E27FC236}">
                  <a16:creationId xmlns:a16="http://schemas.microsoft.com/office/drawing/2014/main" xmlns="" id="{3D3418FB-574C-4771-8B1D-FC8E04AB7CC2}"/>
                </a:ext>
              </a:extLst>
            </p:cNvPr>
            <p:cNvSpPr/>
            <p:nvPr/>
          </p:nvSpPr>
          <p:spPr>
            <a:xfrm rot="2702816">
              <a:off x="1518512" y="2827206"/>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8" name="TextBox 9">
              <a:extLst>
                <a:ext uri="{FF2B5EF4-FFF2-40B4-BE49-F238E27FC236}">
                  <a16:creationId xmlns:a16="http://schemas.microsoft.com/office/drawing/2014/main" xmlns="" id="{58503948-8A6A-4BA8-8F85-7712EB1F2EAC}"/>
                </a:ext>
              </a:extLst>
            </p:cNvPr>
            <p:cNvSpPr txBox="1"/>
            <p:nvPr/>
          </p:nvSpPr>
          <p:spPr>
            <a:xfrm>
              <a:off x="2475920" y="3282173"/>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01</a:t>
              </a:r>
            </a:p>
          </p:txBody>
        </p:sp>
        <p:sp>
          <p:nvSpPr>
            <p:cNvPr id="99" name="Freeform: Shape 10">
              <a:extLst>
                <a:ext uri="{FF2B5EF4-FFF2-40B4-BE49-F238E27FC236}">
                  <a16:creationId xmlns:a16="http://schemas.microsoft.com/office/drawing/2014/main" xmlns="" id="{9C08A067-992A-4782-8EFA-3AE376193BBA}"/>
                </a:ext>
              </a:extLst>
            </p:cNvPr>
            <p:cNvSpPr/>
            <p:nvPr/>
          </p:nvSpPr>
          <p:spPr>
            <a:xfrm rot="2702816">
              <a:off x="3458249" y="2827207"/>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100" name="TextBox 11">
              <a:extLst>
                <a:ext uri="{FF2B5EF4-FFF2-40B4-BE49-F238E27FC236}">
                  <a16:creationId xmlns:a16="http://schemas.microsoft.com/office/drawing/2014/main" xmlns="" id="{63141852-2330-4B16-AE84-C5018FE4D648}"/>
                </a:ext>
              </a:extLst>
            </p:cNvPr>
            <p:cNvSpPr txBox="1"/>
            <p:nvPr/>
          </p:nvSpPr>
          <p:spPr>
            <a:xfrm>
              <a:off x="4415657" y="3282174"/>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02</a:t>
              </a:r>
            </a:p>
          </p:txBody>
        </p:sp>
        <p:sp>
          <p:nvSpPr>
            <p:cNvPr id="101" name="Freeform: Shape 12">
              <a:extLst>
                <a:ext uri="{FF2B5EF4-FFF2-40B4-BE49-F238E27FC236}">
                  <a16:creationId xmlns:a16="http://schemas.microsoft.com/office/drawing/2014/main" xmlns="" id="{6B1F3A2E-8A6A-47CE-88C6-F96B4C57C818}"/>
                </a:ext>
              </a:extLst>
            </p:cNvPr>
            <p:cNvSpPr/>
            <p:nvPr/>
          </p:nvSpPr>
          <p:spPr>
            <a:xfrm rot="2702816">
              <a:off x="5397986" y="2827206"/>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102" name="TextBox 13">
              <a:extLst>
                <a:ext uri="{FF2B5EF4-FFF2-40B4-BE49-F238E27FC236}">
                  <a16:creationId xmlns:a16="http://schemas.microsoft.com/office/drawing/2014/main" xmlns="" id="{D28004FC-E15A-47B0-8AFF-7D1E0DA219AB}"/>
                </a:ext>
              </a:extLst>
            </p:cNvPr>
            <p:cNvSpPr txBox="1"/>
            <p:nvPr/>
          </p:nvSpPr>
          <p:spPr>
            <a:xfrm>
              <a:off x="6355394" y="3282173"/>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03</a:t>
              </a:r>
            </a:p>
          </p:txBody>
        </p:sp>
        <p:sp>
          <p:nvSpPr>
            <p:cNvPr id="114" name="Freeform: Shape 14">
              <a:extLst>
                <a:ext uri="{FF2B5EF4-FFF2-40B4-BE49-F238E27FC236}">
                  <a16:creationId xmlns:a16="http://schemas.microsoft.com/office/drawing/2014/main" xmlns="" id="{0B757040-11EE-4390-8E56-375C12A224E4}"/>
                </a:ext>
              </a:extLst>
            </p:cNvPr>
            <p:cNvSpPr/>
            <p:nvPr/>
          </p:nvSpPr>
          <p:spPr>
            <a:xfrm rot="2702816">
              <a:off x="7337723" y="2827203"/>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115" name="TextBox 15">
              <a:extLst>
                <a:ext uri="{FF2B5EF4-FFF2-40B4-BE49-F238E27FC236}">
                  <a16:creationId xmlns:a16="http://schemas.microsoft.com/office/drawing/2014/main" xmlns="" id="{622FB48B-986A-4E28-9B05-AF7A9C943F7C}"/>
                </a:ext>
              </a:extLst>
            </p:cNvPr>
            <p:cNvSpPr txBox="1"/>
            <p:nvPr/>
          </p:nvSpPr>
          <p:spPr>
            <a:xfrm>
              <a:off x="8295131" y="3282170"/>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04</a:t>
              </a:r>
            </a:p>
          </p:txBody>
        </p:sp>
      </p:grpSp>
      <p:sp>
        <p:nvSpPr>
          <p:cNvPr id="3" name="Rectangle 2">
            <a:extLst>
              <a:ext uri="{FF2B5EF4-FFF2-40B4-BE49-F238E27FC236}">
                <a16:creationId xmlns:a16="http://schemas.microsoft.com/office/drawing/2014/main" xmlns="" id="{6DB7DA1D-9601-474E-97DA-8204D798FB01}"/>
              </a:ext>
            </a:extLst>
          </p:cNvPr>
          <p:cNvSpPr/>
          <p:nvPr/>
        </p:nvSpPr>
        <p:spPr>
          <a:xfrm>
            <a:off x="1641139" y="3465470"/>
            <a:ext cx="2044858" cy="1292662"/>
          </a:xfrm>
          <a:prstGeom prst="rect">
            <a:avLst/>
          </a:prstGeom>
        </p:spPr>
        <p:txBody>
          <a:bodyPr wrap="square">
            <a:spAutoFit/>
          </a:bodyPr>
          <a:lstStyle/>
          <a:p>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bè</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x-none" sz="26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xmlns="" id="{D03B8CE1-7ED0-664A-859E-904478A7BDCA}"/>
              </a:ext>
            </a:extLst>
          </p:cNvPr>
          <p:cNvSpPr/>
          <p:nvPr/>
        </p:nvSpPr>
        <p:spPr>
          <a:xfrm>
            <a:off x="3783648" y="3465470"/>
            <a:ext cx="1939737" cy="1895904"/>
          </a:xfrm>
          <a:prstGeom prst="rect">
            <a:avLst/>
          </a:prstGeom>
        </p:spPr>
        <p:txBody>
          <a:bodyPr wrap="square">
            <a:spAutoFit/>
          </a:bodyPr>
          <a:lstStyle/>
          <a:p>
            <a:pPr>
              <a:lnSpc>
                <a:spcPct val="115000"/>
              </a:lnSpc>
            </a:pP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endParaRPr lang="x-none"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9A53697D-A0B9-6743-8192-3BA1BA6A0E5B}"/>
              </a:ext>
            </a:extLst>
          </p:cNvPr>
          <p:cNvSpPr/>
          <p:nvPr/>
        </p:nvSpPr>
        <p:spPr>
          <a:xfrm>
            <a:off x="6188563" y="3465470"/>
            <a:ext cx="1767760" cy="1895904"/>
          </a:xfrm>
          <a:prstGeom prst="rect">
            <a:avLst/>
          </a:prstGeom>
        </p:spPr>
        <p:txBody>
          <a:bodyPr wrap="square">
            <a:spAutoFit/>
          </a:bodyPr>
          <a:lstStyle/>
          <a:p>
            <a:pPr>
              <a:lnSpc>
                <a:spcPct val="115000"/>
              </a:lnSpc>
            </a:pP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6E491C91-A250-284E-BEC7-3458CE2EDB19}"/>
              </a:ext>
            </a:extLst>
          </p:cNvPr>
          <p:cNvSpPr/>
          <p:nvPr/>
        </p:nvSpPr>
        <p:spPr>
          <a:xfrm>
            <a:off x="8421371" y="3567039"/>
            <a:ext cx="2853580" cy="1692771"/>
          </a:xfrm>
          <a:prstGeom prst="rect">
            <a:avLst/>
          </a:prstGeom>
        </p:spPr>
        <p:txBody>
          <a:bodyPr wrap="square">
            <a:spAutoFit/>
          </a:bodyPr>
          <a:lstStyle/>
          <a:p>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a:t>
            </a:r>
            <a:r>
              <a:rPr lang="x-none" sz="2600" dirty="0">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xmlns="" id="{492F18EA-121A-0E44-A1AB-ABD6E1294F98}"/>
              </a:ext>
            </a:extLst>
          </p:cNvPr>
          <p:cNvSpPr/>
          <p:nvPr/>
        </p:nvSpPr>
        <p:spPr>
          <a:xfrm>
            <a:off x="1843912" y="5818261"/>
            <a:ext cx="9039260" cy="613245"/>
          </a:xfrm>
          <a:prstGeom prst="rect">
            <a:avLst/>
          </a:prstGeom>
          <a:solidFill>
            <a:srgbClr val="FFC000"/>
          </a:solidFill>
        </p:spPr>
        <p:txBody>
          <a:bodyPr wrap="square">
            <a:spAutoFit/>
          </a:bodyPr>
          <a:lstStyle/>
          <a:p>
            <a:pPr algn="just">
              <a:lnSpc>
                <a:spcPct val="115000"/>
              </a:lnSpc>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mỉ</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endParaRPr lang="x-none"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774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par>
                          <p:cTn id="9" fill="hold">
                            <p:stCondLst>
                              <p:cond delay="2300"/>
                            </p:stCondLst>
                            <p:childTnLst>
                              <p:par>
                                <p:cTn id="10" presetID="53" presetClass="entr" presetSubtype="16" fill="hold" grpId="0"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fltVal val="0"/>
                                          </p:val>
                                        </p:tav>
                                        <p:tav tm="100000">
                                          <p:val>
                                            <p:strVal val="#ppt_w"/>
                                          </p:val>
                                        </p:tav>
                                      </p:tavLst>
                                    </p:anim>
                                    <p:anim calcmode="lin" valueType="num">
                                      <p:cBhvr>
                                        <p:cTn id="13" dur="500" fill="hold"/>
                                        <p:tgtEl>
                                          <p:spTgt spid="91"/>
                                        </p:tgtEl>
                                        <p:attrNameLst>
                                          <p:attrName>ppt_h</p:attrName>
                                        </p:attrNameLst>
                                      </p:cBhvr>
                                      <p:tavLst>
                                        <p:tav tm="0">
                                          <p:val>
                                            <p:fltVal val="0"/>
                                          </p:val>
                                        </p:tav>
                                        <p:tav tm="100000">
                                          <p:val>
                                            <p:strVal val="#ppt_h"/>
                                          </p:val>
                                        </p:tav>
                                      </p:tavLst>
                                    </p:anim>
                                    <p:animEffect transition="in" filter="fade">
                                      <p:cBhvr>
                                        <p:cTn id="14" dur="500"/>
                                        <p:tgtEl>
                                          <p:spTgt spid="91"/>
                                        </p:tgtEl>
                                      </p:cBhvr>
                                    </p:animEffect>
                                  </p:childTnLst>
                                </p:cTn>
                              </p:par>
                            </p:childTnLst>
                          </p:cTn>
                        </p:par>
                        <p:par>
                          <p:cTn id="15" fill="hold">
                            <p:stCondLst>
                              <p:cond delay="2800"/>
                            </p:stCondLst>
                            <p:childTnLst>
                              <p:par>
                                <p:cTn id="16" presetID="53" presetClass="entr" presetSubtype="16" fill="hold" grpId="0"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500" fill="hold"/>
                                        <p:tgtEl>
                                          <p:spTgt spid="92"/>
                                        </p:tgtEl>
                                        <p:attrNameLst>
                                          <p:attrName>ppt_w</p:attrName>
                                        </p:attrNameLst>
                                      </p:cBhvr>
                                      <p:tavLst>
                                        <p:tav tm="0">
                                          <p:val>
                                            <p:fltVal val="0"/>
                                          </p:val>
                                        </p:tav>
                                        <p:tav tm="100000">
                                          <p:val>
                                            <p:strVal val="#ppt_w"/>
                                          </p:val>
                                        </p:tav>
                                      </p:tavLst>
                                    </p:anim>
                                    <p:anim calcmode="lin" valueType="num">
                                      <p:cBhvr>
                                        <p:cTn id="19" dur="500" fill="hold"/>
                                        <p:tgtEl>
                                          <p:spTgt spid="92"/>
                                        </p:tgtEl>
                                        <p:attrNameLst>
                                          <p:attrName>ppt_h</p:attrName>
                                        </p:attrNameLst>
                                      </p:cBhvr>
                                      <p:tavLst>
                                        <p:tav tm="0">
                                          <p:val>
                                            <p:fltVal val="0"/>
                                          </p:val>
                                        </p:tav>
                                        <p:tav tm="100000">
                                          <p:val>
                                            <p:strVal val="#ppt_h"/>
                                          </p:val>
                                        </p:tav>
                                      </p:tavLst>
                                    </p:anim>
                                    <p:animEffect transition="in" filter="fade">
                                      <p:cBhvr>
                                        <p:cTn id="20" dur="500"/>
                                        <p:tgtEl>
                                          <p:spTgt spid="92"/>
                                        </p:tgtEl>
                                      </p:cBhvr>
                                    </p:animEffect>
                                  </p:childTnLst>
                                </p:cTn>
                              </p:par>
                            </p:childTnLst>
                          </p:cTn>
                        </p:par>
                        <p:par>
                          <p:cTn id="21" fill="hold">
                            <p:stCondLst>
                              <p:cond delay="3300"/>
                            </p:stCondLst>
                            <p:childTnLst>
                              <p:par>
                                <p:cTn id="22" presetID="53" presetClass="entr" presetSubtype="16" fill="hold" grpId="0" nodeType="afterEffect">
                                  <p:stCondLst>
                                    <p:cond delay="0"/>
                                  </p:stCondLst>
                                  <p:childTnLst>
                                    <p:set>
                                      <p:cBhvr>
                                        <p:cTn id="23" dur="1" fill="hold">
                                          <p:stCondLst>
                                            <p:cond delay="0"/>
                                          </p:stCondLst>
                                        </p:cTn>
                                        <p:tgtEl>
                                          <p:spTgt spid="93"/>
                                        </p:tgtEl>
                                        <p:attrNameLst>
                                          <p:attrName>style.visibility</p:attrName>
                                        </p:attrNameLst>
                                      </p:cBhvr>
                                      <p:to>
                                        <p:strVal val="visible"/>
                                      </p:to>
                                    </p:set>
                                    <p:anim calcmode="lin" valueType="num">
                                      <p:cBhvr>
                                        <p:cTn id="24" dur="500" fill="hold"/>
                                        <p:tgtEl>
                                          <p:spTgt spid="93"/>
                                        </p:tgtEl>
                                        <p:attrNameLst>
                                          <p:attrName>ppt_w</p:attrName>
                                        </p:attrNameLst>
                                      </p:cBhvr>
                                      <p:tavLst>
                                        <p:tav tm="0">
                                          <p:val>
                                            <p:fltVal val="0"/>
                                          </p:val>
                                        </p:tav>
                                        <p:tav tm="100000">
                                          <p:val>
                                            <p:strVal val="#ppt_w"/>
                                          </p:val>
                                        </p:tav>
                                      </p:tavLst>
                                    </p:anim>
                                    <p:anim calcmode="lin" valueType="num">
                                      <p:cBhvr>
                                        <p:cTn id="25" dur="500" fill="hold"/>
                                        <p:tgtEl>
                                          <p:spTgt spid="93"/>
                                        </p:tgtEl>
                                        <p:attrNameLst>
                                          <p:attrName>ppt_h</p:attrName>
                                        </p:attrNameLst>
                                      </p:cBhvr>
                                      <p:tavLst>
                                        <p:tav tm="0">
                                          <p:val>
                                            <p:fltVal val="0"/>
                                          </p:val>
                                        </p:tav>
                                        <p:tav tm="100000">
                                          <p:val>
                                            <p:strVal val="#ppt_h"/>
                                          </p:val>
                                        </p:tav>
                                      </p:tavLst>
                                    </p:anim>
                                    <p:animEffect transition="in" filter="fade">
                                      <p:cBhvr>
                                        <p:cTn id="26" dur="500"/>
                                        <p:tgtEl>
                                          <p:spTgt spid="93"/>
                                        </p:tgtEl>
                                      </p:cBhvr>
                                    </p:animEffect>
                                  </p:childTnLst>
                                </p:cTn>
                              </p:par>
                            </p:childTnLst>
                          </p:cTn>
                        </p:par>
                        <p:par>
                          <p:cTn id="27" fill="hold">
                            <p:stCondLst>
                              <p:cond delay="3800"/>
                            </p:stCondLst>
                            <p:childTnLst>
                              <p:par>
                                <p:cTn id="28" presetID="53" presetClass="entr" presetSubtype="16" fill="hold" grpId="0" nodeType="afterEffect">
                                  <p:stCondLst>
                                    <p:cond delay="0"/>
                                  </p:stCondLst>
                                  <p:childTnLst>
                                    <p:set>
                                      <p:cBhvr>
                                        <p:cTn id="29" dur="1" fill="hold">
                                          <p:stCondLst>
                                            <p:cond delay="0"/>
                                          </p:stCondLst>
                                        </p:cTn>
                                        <p:tgtEl>
                                          <p:spTgt spid="94"/>
                                        </p:tgtEl>
                                        <p:attrNameLst>
                                          <p:attrName>style.visibility</p:attrName>
                                        </p:attrNameLst>
                                      </p:cBhvr>
                                      <p:to>
                                        <p:strVal val="visible"/>
                                      </p:to>
                                    </p:set>
                                    <p:anim calcmode="lin" valueType="num">
                                      <p:cBhvr>
                                        <p:cTn id="30" dur="500" fill="hold"/>
                                        <p:tgtEl>
                                          <p:spTgt spid="94"/>
                                        </p:tgtEl>
                                        <p:attrNameLst>
                                          <p:attrName>ppt_w</p:attrName>
                                        </p:attrNameLst>
                                      </p:cBhvr>
                                      <p:tavLst>
                                        <p:tav tm="0">
                                          <p:val>
                                            <p:fltVal val="0"/>
                                          </p:val>
                                        </p:tav>
                                        <p:tav tm="100000">
                                          <p:val>
                                            <p:strVal val="#ppt_w"/>
                                          </p:val>
                                        </p:tav>
                                      </p:tavLst>
                                    </p:anim>
                                    <p:anim calcmode="lin" valueType="num">
                                      <p:cBhvr>
                                        <p:cTn id="31" dur="500" fill="hold"/>
                                        <p:tgtEl>
                                          <p:spTgt spid="94"/>
                                        </p:tgtEl>
                                        <p:attrNameLst>
                                          <p:attrName>ppt_h</p:attrName>
                                        </p:attrNameLst>
                                      </p:cBhvr>
                                      <p:tavLst>
                                        <p:tav tm="0">
                                          <p:val>
                                            <p:fltVal val="0"/>
                                          </p:val>
                                        </p:tav>
                                        <p:tav tm="100000">
                                          <p:val>
                                            <p:strVal val="#ppt_h"/>
                                          </p:val>
                                        </p:tav>
                                      </p:tavLst>
                                    </p:anim>
                                    <p:animEffect transition="in" filter="fade">
                                      <p:cBhvr>
                                        <p:cTn id="32" dur="500"/>
                                        <p:tgtEl>
                                          <p:spTgt spid="94"/>
                                        </p:tgtEl>
                                      </p:cBhvr>
                                    </p:animEffect>
                                  </p:childTnLst>
                                </p:cTn>
                              </p:par>
                            </p:childTnLst>
                          </p:cTn>
                        </p:par>
                        <p:par>
                          <p:cTn id="33" fill="hold">
                            <p:stCondLst>
                              <p:cond delay="4300"/>
                            </p:stCondLst>
                            <p:childTnLst>
                              <p:par>
                                <p:cTn id="34" presetID="53" presetClass="entr" presetSubtype="16"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 calcmode="lin" valueType="num">
                                      <p:cBhvr>
                                        <p:cTn id="36" dur="500" fill="hold"/>
                                        <p:tgtEl>
                                          <p:spTgt spid="95"/>
                                        </p:tgtEl>
                                        <p:attrNameLst>
                                          <p:attrName>ppt_w</p:attrName>
                                        </p:attrNameLst>
                                      </p:cBhvr>
                                      <p:tavLst>
                                        <p:tav tm="0">
                                          <p:val>
                                            <p:fltVal val="0"/>
                                          </p:val>
                                        </p:tav>
                                        <p:tav tm="100000">
                                          <p:val>
                                            <p:strVal val="#ppt_w"/>
                                          </p:val>
                                        </p:tav>
                                      </p:tavLst>
                                    </p:anim>
                                    <p:anim calcmode="lin" valueType="num">
                                      <p:cBhvr>
                                        <p:cTn id="37" dur="500" fill="hold"/>
                                        <p:tgtEl>
                                          <p:spTgt spid="95"/>
                                        </p:tgtEl>
                                        <p:attrNameLst>
                                          <p:attrName>ppt_h</p:attrName>
                                        </p:attrNameLst>
                                      </p:cBhvr>
                                      <p:tavLst>
                                        <p:tav tm="0">
                                          <p:val>
                                            <p:fltVal val="0"/>
                                          </p:val>
                                        </p:tav>
                                        <p:tav tm="100000">
                                          <p:val>
                                            <p:strVal val="#ppt_h"/>
                                          </p:val>
                                        </p:tav>
                                      </p:tavLst>
                                    </p:anim>
                                    <p:animEffect transition="in" filter="fade">
                                      <p:cBhvr>
                                        <p:cTn id="38" dur="500"/>
                                        <p:tgtEl>
                                          <p:spTgt spid="9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strips(downLeft)">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ircle(in)">
                                      <p:cBhvr>
                                        <p:cTn id="59" dur="20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strips(down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1" grpId="0" animBg="1"/>
      <p:bldP spid="92" grpId="0" animBg="1"/>
      <p:bldP spid="93" grpId="0" animBg="1"/>
      <p:bldP spid="94" grpId="0" animBg="1"/>
      <p:bldP spid="3" grpId="0"/>
      <p:bldP spid="4" grpId="0"/>
      <p:bldP spid="5"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444871D9-4876-5B40-B120-0A925A690255}"/>
              </a:ext>
            </a:extLst>
          </p:cNvPr>
          <p:cNvGraphicFramePr/>
          <p:nvPr>
            <p:extLst>
              <p:ext uri="{D42A27DB-BD31-4B8C-83A1-F6EECF244321}">
                <p14:modId xmlns:p14="http://schemas.microsoft.com/office/powerpoint/2010/main" val="3575405983"/>
              </p:ext>
            </p:extLst>
          </p:nvPr>
        </p:nvGraphicFramePr>
        <p:xfrm>
          <a:off x="1800506" y="81023"/>
          <a:ext cx="8128000" cy="5223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xmlns="" id="{C342BBD9-46EC-E44F-9D75-52371254D916}"/>
              </a:ext>
            </a:extLst>
          </p:cNvPr>
          <p:cNvSpPr/>
          <p:nvPr/>
        </p:nvSpPr>
        <p:spPr>
          <a:xfrm>
            <a:off x="2469265" y="5191652"/>
            <a:ext cx="7600709" cy="613245"/>
          </a:xfrm>
          <a:prstGeom prst="rect">
            <a:avLst/>
          </a:prstGeom>
          <a:solidFill>
            <a:srgbClr val="EDD0D0"/>
          </a:solidFill>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BDDD35BD-F0AC-144D-A1FE-2C36FD474D73}"/>
              </a:ext>
            </a:extLst>
          </p:cNvPr>
          <p:cNvSpPr/>
          <p:nvPr/>
        </p:nvSpPr>
        <p:spPr>
          <a:xfrm>
            <a:off x="2469264" y="5999108"/>
            <a:ext cx="7600709" cy="584775"/>
          </a:xfrm>
          <a:prstGeom prst="rect">
            <a:avLst/>
          </a:prstGeom>
          <a:solidFill>
            <a:schemeClr val="accent2">
              <a:lumMod val="75000"/>
            </a:schemeClr>
          </a:solidFill>
        </p:spPr>
        <p:txBody>
          <a:bodyPr wrap="square">
            <a:spAutoFit/>
          </a:bodyPr>
          <a:lstStyle/>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x-none" sz="32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xmlns="" id="{F4FC3DC4-1B94-9D49-BDA1-CEA5C4F38BB7}"/>
              </a:ext>
            </a:extLst>
          </p:cNvPr>
          <p:cNvSpPr/>
          <p:nvPr/>
        </p:nvSpPr>
        <p:spPr>
          <a:xfrm>
            <a:off x="3075850" y="-1453252"/>
            <a:ext cx="6096000" cy="369332"/>
          </a:xfrm>
          <a:prstGeom prst="rect">
            <a:avLst/>
          </a:prstGeom>
        </p:spPr>
        <p:txBody>
          <a:bodyPr>
            <a:spAutoFit/>
          </a:bodyPr>
          <a:lstStyle/>
          <a:p>
            <a:pPr lvl="0" algn="ctr">
              <a:defRPr/>
            </a:pPr>
            <a:endParaRPr lang="en-US" altLang="zh-CN" dirty="0"/>
          </a:p>
        </p:txBody>
      </p:sp>
    </p:spTree>
    <p:extLst>
      <p:ext uri="{BB962C8B-B14F-4D97-AF65-F5344CB8AC3E}">
        <p14:creationId xmlns:p14="http://schemas.microsoft.com/office/powerpoint/2010/main" val="392865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7">
            <a:extLst>
              <a:ext uri="{FF2B5EF4-FFF2-40B4-BE49-F238E27FC236}">
                <a16:creationId xmlns:a16="http://schemas.microsoft.com/office/drawing/2014/main" xmlns="" id="{FEAC4683-7477-4CF8-9C57-0EDBB1DDD9CE}"/>
              </a:ext>
            </a:extLst>
          </p:cNvPr>
          <p:cNvSpPr txBox="1">
            <a:spLocks/>
          </p:cNvSpPr>
          <p:nvPr/>
        </p:nvSpPr>
        <p:spPr>
          <a:xfrm>
            <a:off x="1258701" y="527464"/>
            <a:ext cx="9674598" cy="714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200" b="1" dirty="0">
                <a:solidFill>
                  <a:schemeClr val="accent1">
                    <a:lumMod val="50000"/>
                  </a:schemeClr>
                </a:solidFill>
                <a:latin typeface="Times New Roman" panose="02020603050405020304" pitchFamily="18" charset="0"/>
                <a:cs typeface="Times New Roman" panose="02020603050405020304" pitchFamily="18" charset="0"/>
                <a:sym typeface="+mn-lt"/>
              </a:rPr>
              <a:t>THẢO LUẬN NHÓM NHỮNG NỘI DUNG SAU</a:t>
            </a:r>
            <a:endParaRPr lang="zh-CN" altLang="en-US" sz="3200" b="1" dirty="0">
              <a:solidFill>
                <a:schemeClr val="accent1">
                  <a:lumMod val="50000"/>
                </a:schemeClr>
              </a:solidFill>
              <a:latin typeface="Times New Roman" panose="02020603050405020304" pitchFamily="18" charset="0"/>
              <a:cs typeface="Times New Roman" panose="02020603050405020304" pitchFamily="18" charset="0"/>
              <a:sym typeface="+mn-lt"/>
            </a:endParaRPr>
          </a:p>
        </p:txBody>
      </p:sp>
      <p:sp>
        <p:nvSpPr>
          <p:cNvPr id="27" name="Freeform: Shape 4">
            <a:extLst>
              <a:ext uri="{FF2B5EF4-FFF2-40B4-BE49-F238E27FC236}">
                <a16:creationId xmlns:a16="http://schemas.microsoft.com/office/drawing/2014/main" xmlns="" id="{DC1122F6-AC59-4CBE-99A0-483F13706E05}"/>
              </a:ext>
            </a:extLst>
          </p:cNvPr>
          <p:cNvSpPr>
            <a:spLocks/>
          </p:cNvSpPr>
          <p:nvPr/>
        </p:nvSpPr>
        <p:spPr bwMode="auto">
          <a:xfrm flipH="1">
            <a:off x="6388632" y="1180619"/>
            <a:ext cx="3358180" cy="3976934"/>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92D050"/>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x-none" sz="2400" dirty="0">
              <a:latin typeface="Times New Roman" panose="02020603050405020304" pitchFamily="18" charset="0"/>
              <a:cs typeface="Times New Roman" panose="02020603050405020304" pitchFamily="18" charset="0"/>
            </a:endParaRPr>
          </a:p>
        </p:txBody>
      </p:sp>
      <p:sp>
        <p:nvSpPr>
          <p:cNvPr id="28" name="Freeform: Shape 5">
            <a:extLst>
              <a:ext uri="{FF2B5EF4-FFF2-40B4-BE49-F238E27FC236}">
                <a16:creationId xmlns:a16="http://schemas.microsoft.com/office/drawing/2014/main" xmlns="" id="{700419FF-D0BE-4389-9166-0A320AF86527}"/>
              </a:ext>
            </a:extLst>
          </p:cNvPr>
          <p:cNvSpPr>
            <a:spLocks/>
          </p:cNvSpPr>
          <p:nvPr/>
        </p:nvSpPr>
        <p:spPr bwMode="auto">
          <a:xfrm>
            <a:off x="9413790" y="2593218"/>
            <a:ext cx="2449240" cy="2948816"/>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4"/>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x-none" sz="2400" dirty="0">
              <a:latin typeface="Times New Roman" panose="02020603050405020304" pitchFamily="18" charset="0"/>
              <a:cs typeface="Times New Roman" panose="02020603050405020304" pitchFamily="18" charset="0"/>
            </a:endParaRPr>
          </a:p>
        </p:txBody>
      </p:sp>
      <p:sp>
        <p:nvSpPr>
          <p:cNvPr id="29" name="Freeform: Shape 6">
            <a:extLst>
              <a:ext uri="{FF2B5EF4-FFF2-40B4-BE49-F238E27FC236}">
                <a16:creationId xmlns:a16="http://schemas.microsoft.com/office/drawing/2014/main" xmlns="" id="{D1C42FBA-23AD-4F58-BA57-C934E2A14C27}"/>
              </a:ext>
            </a:extLst>
          </p:cNvPr>
          <p:cNvSpPr>
            <a:spLocks/>
          </p:cNvSpPr>
          <p:nvPr/>
        </p:nvSpPr>
        <p:spPr bwMode="auto">
          <a:xfrm>
            <a:off x="804152" y="972945"/>
            <a:ext cx="3258702" cy="3931550"/>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1"/>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x-none" sz="2400" dirty="0">
              <a:latin typeface="Times New Roman" panose="02020603050405020304" pitchFamily="18" charset="0"/>
              <a:cs typeface="Times New Roman" panose="02020603050405020304" pitchFamily="18" charset="0"/>
            </a:endParaRPr>
          </a:p>
        </p:txBody>
      </p:sp>
      <p:sp>
        <p:nvSpPr>
          <p:cNvPr id="32" name="TextBox 7">
            <a:extLst>
              <a:ext uri="{FF2B5EF4-FFF2-40B4-BE49-F238E27FC236}">
                <a16:creationId xmlns:a16="http://schemas.microsoft.com/office/drawing/2014/main" xmlns="" id="{0BA473E8-D3EE-484F-B3B6-0030134E2BE7}"/>
              </a:ext>
            </a:extLst>
          </p:cNvPr>
          <p:cNvSpPr txBox="1">
            <a:spLocks/>
          </p:cNvSpPr>
          <p:nvPr/>
        </p:nvSpPr>
        <p:spPr>
          <a:xfrm>
            <a:off x="759244" y="3469037"/>
            <a:ext cx="3163544"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3" name="TextBox 8">
            <a:extLst>
              <a:ext uri="{FF2B5EF4-FFF2-40B4-BE49-F238E27FC236}">
                <a16:creationId xmlns:a16="http://schemas.microsoft.com/office/drawing/2014/main" xmlns="" id="{5149BE73-08A0-4441-8AE0-1B9D35698C50}"/>
              </a:ext>
            </a:extLst>
          </p:cNvPr>
          <p:cNvSpPr txBox="1">
            <a:spLocks/>
          </p:cNvSpPr>
          <p:nvPr/>
        </p:nvSpPr>
        <p:spPr>
          <a:xfrm>
            <a:off x="9855217" y="4250867"/>
            <a:ext cx="45719"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4" name="TextBox 9">
            <a:extLst>
              <a:ext uri="{FF2B5EF4-FFF2-40B4-BE49-F238E27FC236}">
                <a16:creationId xmlns:a16="http://schemas.microsoft.com/office/drawing/2014/main" xmlns="" id="{A725928B-3F50-4BD4-8B9B-8BB0F6E80BC8}"/>
              </a:ext>
            </a:extLst>
          </p:cNvPr>
          <p:cNvSpPr txBox="1">
            <a:spLocks/>
          </p:cNvSpPr>
          <p:nvPr/>
        </p:nvSpPr>
        <p:spPr>
          <a:xfrm>
            <a:off x="6682593" y="3553889"/>
            <a:ext cx="1660595"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5" name="Freeform: Shape 10">
            <a:extLst>
              <a:ext uri="{FF2B5EF4-FFF2-40B4-BE49-F238E27FC236}">
                <a16:creationId xmlns:a16="http://schemas.microsoft.com/office/drawing/2014/main" xmlns="" id="{7C9C8551-8C02-44CE-AAAD-015F94816349}"/>
              </a:ext>
            </a:extLst>
          </p:cNvPr>
          <p:cNvSpPr>
            <a:spLocks/>
          </p:cNvSpPr>
          <p:nvPr/>
        </p:nvSpPr>
        <p:spPr bwMode="auto">
          <a:xfrm flipH="1">
            <a:off x="3727524" y="2693666"/>
            <a:ext cx="2784869" cy="3191390"/>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2"/>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x-none" sz="2400" dirty="0">
              <a:latin typeface="Times New Roman" panose="02020603050405020304" pitchFamily="18" charset="0"/>
              <a:cs typeface="Times New Roman" panose="02020603050405020304" pitchFamily="18" charset="0"/>
            </a:endParaRPr>
          </a:p>
        </p:txBody>
      </p:sp>
      <p:sp>
        <p:nvSpPr>
          <p:cNvPr id="36" name="TextBox 11">
            <a:extLst>
              <a:ext uri="{FF2B5EF4-FFF2-40B4-BE49-F238E27FC236}">
                <a16:creationId xmlns:a16="http://schemas.microsoft.com/office/drawing/2014/main" xmlns="" id="{21DA8ADD-49C0-4CF3-8847-C6427C0F6274}"/>
              </a:ext>
            </a:extLst>
          </p:cNvPr>
          <p:cNvSpPr txBox="1">
            <a:spLocks/>
          </p:cNvSpPr>
          <p:nvPr/>
        </p:nvSpPr>
        <p:spPr>
          <a:xfrm>
            <a:off x="3587458" y="4190428"/>
            <a:ext cx="2917653"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7" name="Isosceles Triangle 12">
            <a:extLst>
              <a:ext uri="{FF2B5EF4-FFF2-40B4-BE49-F238E27FC236}">
                <a16:creationId xmlns:a16="http://schemas.microsoft.com/office/drawing/2014/main" xmlns="" id="{D136794C-4FC6-442F-BABF-2361585E407E}"/>
              </a:ext>
            </a:extLst>
          </p:cNvPr>
          <p:cNvSpPr>
            <a:spLocks/>
          </p:cNvSpPr>
          <p:nvPr/>
        </p:nvSpPr>
        <p:spPr bwMode="auto">
          <a:xfrm flipH="1">
            <a:off x="7849156" y="4005803"/>
            <a:ext cx="259039" cy="3191390"/>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8" name="Isosceles Triangle 13">
            <a:extLst>
              <a:ext uri="{FF2B5EF4-FFF2-40B4-BE49-F238E27FC236}">
                <a16:creationId xmlns:a16="http://schemas.microsoft.com/office/drawing/2014/main" xmlns="" id="{55E69C98-513E-4FE1-A4FF-C8CCC4AEDA4D}"/>
              </a:ext>
            </a:extLst>
          </p:cNvPr>
          <p:cNvSpPr>
            <a:spLocks/>
          </p:cNvSpPr>
          <p:nvPr/>
        </p:nvSpPr>
        <p:spPr bwMode="auto">
          <a:xfrm rot="18674193" flipH="1">
            <a:off x="7696715" y="4323448"/>
            <a:ext cx="115261" cy="604423"/>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9" name="Isosceles Triangle 14">
            <a:extLst>
              <a:ext uri="{FF2B5EF4-FFF2-40B4-BE49-F238E27FC236}">
                <a16:creationId xmlns:a16="http://schemas.microsoft.com/office/drawing/2014/main" xmlns="" id="{AC6FCC0E-5190-4CDD-B872-31CBD23678A7}"/>
              </a:ext>
            </a:extLst>
          </p:cNvPr>
          <p:cNvSpPr>
            <a:spLocks/>
          </p:cNvSpPr>
          <p:nvPr/>
        </p:nvSpPr>
        <p:spPr bwMode="auto">
          <a:xfrm rot="2896893" flipH="1">
            <a:off x="8248178" y="4345475"/>
            <a:ext cx="67493" cy="821638"/>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0" name="Isosceles Triangle 15">
            <a:extLst>
              <a:ext uri="{FF2B5EF4-FFF2-40B4-BE49-F238E27FC236}">
                <a16:creationId xmlns:a16="http://schemas.microsoft.com/office/drawing/2014/main" xmlns="" id="{E3FFFE15-4838-4DE5-A30C-C1878395B784}"/>
              </a:ext>
            </a:extLst>
          </p:cNvPr>
          <p:cNvSpPr>
            <a:spLocks/>
          </p:cNvSpPr>
          <p:nvPr/>
        </p:nvSpPr>
        <p:spPr bwMode="auto">
          <a:xfrm>
            <a:off x="10491270" y="4664525"/>
            <a:ext cx="289657" cy="2500464"/>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1" name="Isosceles Triangle 16">
            <a:extLst>
              <a:ext uri="{FF2B5EF4-FFF2-40B4-BE49-F238E27FC236}">
                <a16:creationId xmlns:a16="http://schemas.microsoft.com/office/drawing/2014/main" xmlns="" id="{4FB0C0DA-16A6-4160-AE7E-456BF56F456F}"/>
              </a:ext>
            </a:extLst>
          </p:cNvPr>
          <p:cNvSpPr>
            <a:spLocks/>
          </p:cNvSpPr>
          <p:nvPr/>
        </p:nvSpPr>
        <p:spPr bwMode="auto">
          <a:xfrm rot="2925807">
            <a:off x="10782373" y="5160731"/>
            <a:ext cx="136962" cy="675871"/>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2" name="Isosceles Triangle 17">
            <a:extLst>
              <a:ext uri="{FF2B5EF4-FFF2-40B4-BE49-F238E27FC236}">
                <a16:creationId xmlns:a16="http://schemas.microsoft.com/office/drawing/2014/main" xmlns="" id="{86088032-7D21-4CD4-8707-197998A8EA9A}"/>
              </a:ext>
            </a:extLst>
          </p:cNvPr>
          <p:cNvSpPr>
            <a:spLocks/>
          </p:cNvSpPr>
          <p:nvPr/>
        </p:nvSpPr>
        <p:spPr bwMode="auto">
          <a:xfrm rot="18703107">
            <a:off x="10269577" y="4867503"/>
            <a:ext cx="153648" cy="918759"/>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3" name="Isosceles Triangle 18">
            <a:extLst>
              <a:ext uri="{FF2B5EF4-FFF2-40B4-BE49-F238E27FC236}">
                <a16:creationId xmlns:a16="http://schemas.microsoft.com/office/drawing/2014/main" xmlns="" id="{68021920-6624-4639-879C-BFB289453094}"/>
              </a:ext>
            </a:extLst>
          </p:cNvPr>
          <p:cNvSpPr>
            <a:spLocks/>
          </p:cNvSpPr>
          <p:nvPr/>
        </p:nvSpPr>
        <p:spPr bwMode="auto">
          <a:xfrm>
            <a:off x="2326445" y="4107472"/>
            <a:ext cx="278578" cy="3091698"/>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4" name="Isosceles Triangle 19">
            <a:extLst>
              <a:ext uri="{FF2B5EF4-FFF2-40B4-BE49-F238E27FC236}">
                <a16:creationId xmlns:a16="http://schemas.microsoft.com/office/drawing/2014/main" xmlns="" id="{08674CA1-801F-4A1D-9552-78F03051A745}"/>
              </a:ext>
            </a:extLst>
          </p:cNvPr>
          <p:cNvSpPr>
            <a:spLocks/>
          </p:cNvSpPr>
          <p:nvPr/>
        </p:nvSpPr>
        <p:spPr bwMode="auto">
          <a:xfrm rot="2925807">
            <a:off x="2605396" y="4533499"/>
            <a:ext cx="123953" cy="650013"/>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5" name="Isosceles Triangle 20">
            <a:extLst>
              <a:ext uri="{FF2B5EF4-FFF2-40B4-BE49-F238E27FC236}">
                <a16:creationId xmlns:a16="http://schemas.microsoft.com/office/drawing/2014/main" xmlns="" id="{34A7B6CB-4992-4259-8463-9FE3DA2F9586}"/>
              </a:ext>
            </a:extLst>
          </p:cNvPr>
          <p:cNvSpPr>
            <a:spLocks/>
          </p:cNvSpPr>
          <p:nvPr/>
        </p:nvSpPr>
        <p:spPr bwMode="auto">
          <a:xfrm rot="18703107">
            <a:off x="2075270" y="4151005"/>
            <a:ext cx="107989" cy="883613"/>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6" name="Isosceles Triangle 21">
            <a:extLst>
              <a:ext uri="{FF2B5EF4-FFF2-40B4-BE49-F238E27FC236}">
                <a16:creationId xmlns:a16="http://schemas.microsoft.com/office/drawing/2014/main" xmlns="" id="{558394D1-119B-4CC1-BEFE-5ACDE9527300}"/>
              </a:ext>
            </a:extLst>
          </p:cNvPr>
          <p:cNvSpPr>
            <a:spLocks/>
          </p:cNvSpPr>
          <p:nvPr/>
        </p:nvSpPr>
        <p:spPr bwMode="auto">
          <a:xfrm flipH="1">
            <a:off x="4896827" y="4988357"/>
            <a:ext cx="278579" cy="2149372"/>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7" name="Isosceles Triangle 22">
            <a:extLst>
              <a:ext uri="{FF2B5EF4-FFF2-40B4-BE49-F238E27FC236}">
                <a16:creationId xmlns:a16="http://schemas.microsoft.com/office/drawing/2014/main" xmlns="" id="{D69BF749-D583-4335-B834-76B07063D78E}"/>
              </a:ext>
            </a:extLst>
          </p:cNvPr>
          <p:cNvSpPr>
            <a:spLocks/>
          </p:cNvSpPr>
          <p:nvPr/>
        </p:nvSpPr>
        <p:spPr bwMode="auto">
          <a:xfrm rot="18674193" flipH="1">
            <a:off x="4652779" y="5049960"/>
            <a:ext cx="60383" cy="984148"/>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8" name="Isosceles Triangle 23">
            <a:extLst>
              <a:ext uri="{FF2B5EF4-FFF2-40B4-BE49-F238E27FC236}">
                <a16:creationId xmlns:a16="http://schemas.microsoft.com/office/drawing/2014/main" xmlns="" id="{59B89206-BBF9-4C58-9C2B-289EB0BEDF84}"/>
              </a:ext>
            </a:extLst>
          </p:cNvPr>
          <p:cNvSpPr>
            <a:spLocks/>
          </p:cNvSpPr>
          <p:nvPr/>
        </p:nvSpPr>
        <p:spPr bwMode="auto">
          <a:xfrm rot="2896893" flipH="1">
            <a:off x="5289595" y="4902427"/>
            <a:ext cx="84540" cy="883614"/>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2" name="Rectangle 1">
            <a:extLst>
              <a:ext uri="{FF2B5EF4-FFF2-40B4-BE49-F238E27FC236}">
                <a16:creationId xmlns:a16="http://schemas.microsoft.com/office/drawing/2014/main" xmlns="" id="{94CC8146-2174-504D-A482-D18B7FA6CECC}"/>
              </a:ext>
            </a:extLst>
          </p:cNvPr>
          <p:cNvSpPr/>
          <p:nvPr/>
        </p:nvSpPr>
        <p:spPr>
          <a:xfrm>
            <a:off x="1235771" y="1573211"/>
            <a:ext cx="2482152" cy="2677656"/>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Nêu những bằng chứng mà tác giả đưa ra để chứng minh Nguyên Hồng là một người thiếu tình thương từ nhỏ.</a:t>
            </a:r>
            <a:endParaRPr lang="x-none"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8D4FA3B7-611F-0B4F-9FB4-602002AC733C}"/>
              </a:ext>
            </a:extLst>
          </p:cNvPr>
          <p:cNvSpPr/>
          <p:nvPr/>
        </p:nvSpPr>
        <p:spPr>
          <a:xfrm>
            <a:off x="3979031" y="3086452"/>
            <a:ext cx="2306576" cy="2308324"/>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Những bằng chứng đó do tác giả tự tưởng tượng ra hay có nguồn gốc từ đâu?</a:t>
            </a:r>
            <a:endParaRPr lang="x-none"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AD27CD02-578F-EA4A-84D2-F377C669375C}"/>
              </a:ext>
            </a:extLst>
          </p:cNvPr>
          <p:cNvSpPr/>
          <p:nvPr/>
        </p:nvSpPr>
        <p:spPr>
          <a:xfrm>
            <a:off x="6652459" y="1697438"/>
            <a:ext cx="2770731" cy="2492990"/>
          </a:xfrm>
          <a:prstGeom prst="rect">
            <a:avLst/>
          </a:prstGeom>
        </p:spPr>
        <p:txBody>
          <a:bodyPr wrap="square">
            <a:spAutoFit/>
          </a:bodyPr>
          <a:lstStyle/>
          <a:p>
            <a:pPr algn="ctr"/>
            <a:r>
              <a:rPr lang="vi-VN" sz="2600" dirty="0">
                <a:latin typeface="Times New Roman" panose="02020603050405020304" pitchFamily="18" charset="0"/>
                <a:cs typeface="Times New Roman" panose="02020603050405020304" pitchFamily="18" charset="0"/>
              </a:rPr>
              <a:t>Theo em tác giả đưa ra những câu trong hồi kí của Nguyên Hồng là bằng chứng cho ý kiến nào?</a:t>
            </a:r>
            <a:endParaRPr lang="x-none" sz="2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5D18F275-2678-8A4D-B1DD-556D8DAA3DB9}"/>
              </a:ext>
            </a:extLst>
          </p:cNvPr>
          <p:cNvSpPr/>
          <p:nvPr/>
        </p:nvSpPr>
        <p:spPr>
          <a:xfrm>
            <a:off x="9592576" y="3094865"/>
            <a:ext cx="2107432" cy="1569660"/>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Nhận xét về tính thuyết phục của các bằng chứng đó.</a:t>
            </a:r>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736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par>
                                <p:cTn id="9" presetID="53" presetClass="entr" presetSubtype="16"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grpId="0" nodeType="withEffect" nodePh="1">
                                  <p:stCondLst>
                                    <p:cond delay="0"/>
                                  </p:stCondLst>
                                  <p:endCondLst>
                                    <p:cond evt="begin" delay="0">
                                      <p:tn val="24"/>
                                    </p:cond>
                                  </p:end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53" presetClass="entr" presetSubtype="16" fill="hold" grpId="0" nodeType="withEffect" nodePh="1">
                                  <p:stCondLst>
                                    <p:cond delay="0"/>
                                  </p:stCondLst>
                                  <p:endCondLst>
                                    <p:cond evt="begin" delay="0">
                                      <p:tn val="29"/>
                                    </p:cond>
                                  </p:end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nodePh="1">
                                  <p:stCondLst>
                                    <p:cond delay="0"/>
                                  </p:stCondLst>
                                  <p:endCondLst>
                                    <p:cond evt="begin" delay="0">
                                      <p:tn val="34"/>
                                    </p:cond>
                                  </p:end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16" fill="hold" grpId="0" nodeType="withEffect" nodePh="1">
                                  <p:stCondLst>
                                    <p:cond delay="0"/>
                                  </p:stCondLst>
                                  <p:endCondLst>
                                    <p:cond evt="begin" delay="0">
                                      <p:tn val="44"/>
                                    </p:cond>
                                  </p:end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Effect transition="in" filter="fade">
                                      <p:cBhvr>
                                        <p:cTn id="73" dur="500"/>
                                        <p:tgtEl>
                                          <p:spTgt spid="4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p:cTn id="86" dur="500" fill="hold"/>
                                        <p:tgtEl>
                                          <p:spTgt spid="44"/>
                                        </p:tgtEl>
                                        <p:attrNameLst>
                                          <p:attrName>ppt_w</p:attrName>
                                        </p:attrNameLst>
                                      </p:cBhvr>
                                      <p:tavLst>
                                        <p:tav tm="0">
                                          <p:val>
                                            <p:fltVal val="0"/>
                                          </p:val>
                                        </p:tav>
                                        <p:tav tm="100000">
                                          <p:val>
                                            <p:strVal val="#ppt_w"/>
                                          </p:val>
                                        </p:tav>
                                      </p:tavLst>
                                    </p:anim>
                                    <p:anim calcmode="lin" valueType="num">
                                      <p:cBhvr>
                                        <p:cTn id="87" dur="500" fill="hold"/>
                                        <p:tgtEl>
                                          <p:spTgt spid="44"/>
                                        </p:tgtEl>
                                        <p:attrNameLst>
                                          <p:attrName>ppt_h</p:attrName>
                                        </p:attrNameLst>
                                      </p:cBhvr>
                                      <p:tavLst>
                                        <p:tav tm="0">
                                          <p:val>
                                            <p:fltVal val="0"/>
                                          </p:val>
                                        </p:tav>
                                        <p:tav tm="100000">
                                          <p:val>
                                            <p:strVal val="#ppt_h"/>
                                          </p:val>
                                        </p:tav>
                                      </p:tavLst>
                                    </p:anim>
                                    <p:animEffect transition="in" filter="fade">
                                      <p:cBhvr>
                                        <p:cTn id="88" dur="500"/>
                                        <p:tgtEl>
                                          <p:spTgt spid="44"/>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p:cTn id="106" dur="500" fill="hold"/>
                                        <p:tgtEl>
                                          <p:spTgt spid="48"/>
                                        </p:tgtEl>
                                        <p:attrNameLst>
                                          <p:attrName>ppt_w</p:attrName>
                                        </p:attrNameLst>
                                      </p:cBhvr>
                                      <p:tavLst>
                                        <p:tav tm="0">
                                          <p:val>
                                            <p:fltVal val="0"/>
                                          </p:val>
                                        </p:tav>
                                        <p:tav tm="100000">
                                          <p:val>
                                            <p:strVal val="#ppt_w"/>
                                          </p:val>
                                        </p:tav>
                                      </p:tavLst>
                                    </p:anim>
                                    <p:anim calcmode="lin" valueType="num">
                                      <p:cBhvr>
                                        <p:cTn id="107" dur="500" fill="hold"/>
                                        <p:tgtEl>
                                          <p:spTgt spid="48"/>
                                        </p:tgtEl>
                                        <p:attrNameLst>
                                          <p:attrName>ppt_h</p:attrName>
                                        </p:attrNameLst>
                                      </p:cBhvr>
                                      <p:tavLst>
                                        <p:tav tm="0">
                                          <p:val>
                                            <p:fltVal val="0"/>
                                          </p:val>
                                        </p:tav>
                                        <p:tav tm="100000">
                                          <p:val>
                                            <p:strVal val="#ppt_h"/>
                                          </p:val>
                                        </p:tav>
                                      </p:tavLst>
                                    </p:anim>
                                    <p:animEffect transition="in" filter="fade">
                                      <p:cBhvr>
                                        <p:cTn id="108" dur="500"/>
                                        <p:tgtEl>
                                          <p:spTgt spid="48"/>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
                                        </p:tgtEl>
                                        <p:attrNameLst>
                                          <p:attrName>style.visibility</p:attrName>
                                        </p:attrNameLst>
                                      </p:cBhvr>
                                      <p:to>
                                        <p:strVal val="visible"/>
                                      </p:to>
                                    </p:set>
                                    <p:anim calcmode="lin" valueType="num">
                                      <p:cBhvr additive="base">
                                        <p:cTn id="113" dur="500" fill="hold"/>
                                        <p:tgtEl>
                                          <p:spTgt spid="2"/>
                                        </p:tgtEl>
                                        <p:attrNameLst>
                                          <p:attrName>ppt_x</p:attrName>
                                        </p:attrNameLst>
                                      </p:cBhvr>
                                      <p:tavLst>
                                        <p:tav tm="0">
                                          <p:val>
                                            <p:strVal val="#ppt_x"/>
                                          </p:val>
                                        </p:tav>
                                        <p:tav tm="100000">
                                          <p:val>
                                            <p:strVal val="#ppt_x"/>
                                          </p:val>
                                        </p:tav>
                                      </p:tavLst>
                                    </p:anim>
                                    <p:anim calcmode="lin" valueType="num">
                                      <p:cBhvr additive="base">
                                        <p:cTn id="1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3">
                                            <p:txEl>
                                              <p:pRg st="0" end="0"/>
                                            </p:txEl>
                                          </p:spTgt>
                                        </p:tgtEl>
                                        <p:attrNameLst>
                                          <p:attrName>style.visibility</p:attrName>
                                        </p:attrNameLst>
                                      </p:cBhvr>
                                      <p:to>
                                        <p:strVal val="visible"/>
                                      </p:to>
                                    </p:set>
                                    <p:animEffect transition="in" filter="dissolve">
                                      <p:cBhvr>
                                        <p:cTn id="119" dur="500"/>
                                        <p:tgtEl>
                                          <p:spTgt spid="3">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nodeType="clickEffect">
                                  <p:stCondLst>
                                    <p:cond delay="0"/>
                                  </p:stCondLst>
                                  <p:childTnLst>
                                    <p:set>
                                      <p:cBhvr>
                                        <p:cTn id="123" dur="1" fill="hold">
                                          <p:stCondLst>
                                            <p:cond delay="0"/>
                                          </p:stCondLst>
                                        </p:cTn>
                                        <p:tgtEl>
                                          <p:spTgt spid="4">
                                            <p:txEl>
                                              <p:pRg st="0" end="0"/>
                                            </p:txEl>
                                          </p:spTgt>
                                        </p:tgtEl>
                                        <p:attrNameLst>
                                          <p:attrName>style.visibility</p:attrName>
                                        </p:attrNameLst>
                                      </p:cBhvr>
                                      <p:to>
                                        <p:strVal val="visible"/>
                                      </p:to>
                                    </p:set>
                                    <p:animEffect transition="in" filter="blinds(horizontal)">
                                      <p:cBhvr>
                                        <p:cTn id="124" dur="500"/>
                                        <p:tgtEl>
                                          <p:spTgt spid="4">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8" presetClass="entr" presetSubtype="12" fill="hold" nodeType="clickEffect">
                                  <p:stCondLst>
                                    <p:cond delay="0"/>
                                  </p:stCondLst>
                                  <p:childTnLst>
                                    <p:set>
                                      <p:cBhvr>
                                        <p:cTn id="128" dur="1" fill="hold">
                                          <p:stCondLst>
                                            <p:cond delay="0"/>
                                          </p:stCondLst>
                                        </p:cTn>
                                        <p:tgtEl>
                                          <p:spTgt spid="5">
                                            <p:txEl>
                                              <p:pRg st="0" end="0"/>
                                            </p:txEl>
                                          </p:spTgt>
                                        </p:tgtEl>
                                        <p:attrNameLst>
                                          <p:attrName>style.visibility</p:attrName>
                                        </p:attrNameLst>
                                      </p:cBhvr>
                                      <p:to>
                                        <p:strVal val="visible"/>
                                      </p:to>
                                    </p:set>
                                    <p:animEffect transition="in" filter="strips(downLeft)">
                                      <p:cBhvr>
                                        <p:cTn id="1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7" grpId="0" animBg="1"/>
      <p:bldP spid="28" grpId="0" animBg="1"/>
      <p:bldP spid="29" grpId="0" animBg="1"/>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Rounded Corners 5">
            <a:extLst>
              <a:ext uri="{FF2B5EF4-FFF2-40B4-BE49-F238E27FC236}">
                <a16:creationId xmlns:a16="http://schemas.microsoft.com/office/drawing/2014/main" xmlns="" id="{A34A28C7-C233-4BD7-B55B-50A783FCCDC0}"/>
              </a:ext>
            </a:extLst>
          </p:cNvPr>
          <p:cNvSpPr/>
          <p:nvPr/>
        </p:nvSpPr>
        <p:spPr>
          <a:xfrm>
            <a:off x="1898248" y="2229073"/>
            <a:ext cx="1260494" cy="12986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1" name="Rectangle: Rounded Corners 6">
            <a:extLst>
              <a:ext uri="{FF2B5EF4-FFF2-40B4-BE49-F238E27FC236}">
                <a16:creationId xmlns:a16="http://schemas.microsoft.com/office/drawing/2014/main" xmlns="" id="{29FFAF51-4FCE-496C-8C32-2B5BF6CAB110}"/>
              </a:ext>
            </a:extLst>
          </p:cNvPr>
          <p:cNvSpPr/>
          <p:nvPr/>
        </p:nvSpPr>
        <p:spPr>
          <a:xfrm>
            <a:off x="3347471" y="2229073"/>
            <a:ext cx="1260494" cy="12986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2" name="Rectangle: Rounded Corners 7">
            <a:extLst>
              <a:ext uri="{FF2B5EF4-FFF2-40B4-BE49-F238E27FC236}">
                <a16:creationId xmlns:a16="http://schemas.microsoft.com/office/drawing/2014/main" xmlns="" id="{C0E0FE67-0401-4C86-BE22-05AC85803B59}"/>
              </a:ext>
            </a:extLst>
          </p:cNvPr>
          <p:cNvSpPr/>
          <p:nvPr/>
        </p:nvSpPr>
        <p:spPr>
          <a:xfrm>
            <a:off x="4796694" y="2229073"/>
            <a:ext cx="1260494" cy="129865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3" name="Rectangle: Rounded Corners 8">
            <a:extLst>
              <a:ext uri="{FF2B5EF4-FFF2-40B4-BE49-F238E27FC236}">
                <a16:creationId xmlns:a16="http://schemas.microsoft.com/office/drawing/2014/main" xmlns="" id="{7E09F519-D08B-4D4F-89D0-094C0E47ACF6}"/>
              </a:ext>
            </a:extLst>
          </p:cNvPr>
          <p:cNvSpPr/>
          <p:nvPr/>
        </p:nvSpPr>
        <p:spPr>
          <a:xfrm>
            <a:off x="6245917" y="2229073"/>
            <a:ext cx="1260494" cy="12986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4" name="Rectangle: Rounded Corners 9">
            <a:extLst>
              <a:ext uri="{FF2B5EF4-FFF2-40B4-BE49-F238E27FC236}">
                <a16:creationId xmlns:a16="http://schemas.microsoft.com/office/drawing/2014/main" xmlns="" id="{0A2AF53F-ACFD-4ADD-A370-E93BED80A875}"/>
              </a:ext>
            </a:extLst>
          </p:cNvPr>
          <p:cNvSpPr/>
          <p:nvPr/>
        </p:nvSpPr>
        <p:spPr>
          <a:xfrm>
            <a:off x="7695140" y="2229073"/>
            <a:ext cx="1260494" cy="129865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5" name="Rectangle: Rounded Corners 10">
            <a:extLst>
              <a:ext uri="{FF2B5EF4-FFF2-40B4-BE49-F238E27FC236}">
                <a16:creationId xmlns:a16="http://schemas.microsoft.com/office/drawing/2014/main" xmlns="" id="{B40EEB5F-B556-42FB-8D23-45640E38C7F9}"/>
              </a:ext>
            </a:extLst>
          </p:cNvPr>
          <p:cNvSpPr/>
          <p:nvPr/>
        </p:nvSpPr>
        <p:spPr>
          <a:xfrm>
            <a:off x="9144364" y="2229073"/>
            <a:ext cx="1260494" cy="129865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6" name="Rectangle 11">
            <a:extLst>
              <a:ext uri="{FF2B5EF4-FFF2-40B4-BE49-F238E27FC236}">
                <a16:creationId xmlns:a16="http://schemas.microsoft.com/office/drawing/2014/main" xmlns="" id="{4EFB0485-1A3A-4003-A8BF-611E428F46B3}"/>
              </a:ext>
            </a:extLst>
          </p:cNvPr>
          <p:cNvSpPr/>
          <p:nvPr/>
        </p:nvSpPr>
        <p:spPr>
          <a:xfrm>
            <a:off x="138478" y="2637643"/>
            <a:ext cx="1759770" cy="4328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7" name="Rectangle 12">
            <a:extLst>
              <a:ext uri="{FF2B5EF4-FFF2-40B4-BE49-F238E27FC236}">
                <a16:creationId xmlns:a16="http://schemas.microsoft.com/office/drawing/2014/main" xmlns="" id="{05BF7DB0-9374-442E-82A9-78DAE8C2BD91}"/>
              </a:ext>
            </a:extLst>
          </p:cNvPr>
          <p:cNvSpPr/>
          <p:nvPr/>
        </p:nvSpPr>
        <p:spPr>
          <a:xfrm>
            <a:off x="10404858" y="2637643"/>
            <a:ext cx="1787141" cy="4328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8" name="Freeform: Shape 14">
            <a:extLst>
              <a:ext uri="{FF2B5EF4-FFF2-40B4-BE49-F238E27FC236}">
                <a16:creationId xmlns:a16="http://schemas.microsoft.com/office/drawing/2014/main" xmlns="" id="{13CDBDD1-5000-464F-910A-9B9698F98B96}"/>
              </a:ext>
            </a:extLst>
          </p:cNvPr>
          <p:cNvSpPr>
            <a:spLocks noChangeAspect="1"/>
          </p:cNvSpPr>
          <p:nvPr/>
        </p:nvSpPr>
        <p:spPr bwMode="auto">
          <a:xfrm>
            <a:off x="8081136" y="2631143"/>
            <a:ext cx="299107" cy="360787"/>
          </a:xfrm>
          <a:custGeom>
            <a:avLst/>
            <a:gdLst>
              <a:gd name="connsiteX0" fmla="*/ 97409 w 421152"/>
              <a:gd name="connsiteY0" fmla="*/ 433798 h 508000"/>
              <a:gd name="connsiteX1" fmla="*/ 80219 w 421152"/>
              <a:gd name="connsiteY1" fmla="*/ 450922 h 508000"/>
              <a:gd name="connsiteX2" fmla="*/ 97409 w 421152"/>
              <a:gd name="connsiteY2" fmla="*/ 465191 h 508000"/>
              <a:gd name="connsiteX3" fmla="*/ 312283 w 421152"/>
              <a:gd name="connsiteY3" fmla="*/ 465191 h 508000"/>
              <a:gd name="connsiteX4" fmla="*/ 326608 w 421152"/>
              <a:gd name="connsiteY4" fmla="*/ 450922 h 508000"/>
              <a:gd name="connsiteX5" fmla="*/ 312283 w 421152"/>
              <a:gd name="connsiteY5" fmla="*/ 433798 h 508000"/>
              <a:gd name="connsiteX6" fmla="*/ 97409 w 421152"/>
              <a:gd name="connsiteY6" fmla="*/ 433798 h 508000"/>
              <a:gd name="connsiteX7" fmla="*/ 51570 w 421152"/>
              <a:gd name="connsiteY7" fmla="*/ 333910 h 508000"/>
              <a:gd name="connsiteX8" fmla="*/ 25785 w 421152"/>
              <a:gd name="connsiteY8" fmla="*/ 362450 h 508000"/>
              <a:gd name="connsiteX9" fmla="*/ 25785 w 421152"/>
              <a:gd name="connsiteY9" fmla="*/ 419528 h 508000"/>
              <a:gd name="connsiteX10" fmla="*/ 42975 w 421152"/>
              <a:gd name="connsiteY10" fmla="*/ 419528 h 508000"/>
              <a:gd name="connsiteX11" fmla="*/ 42975 w 421152"/>
              <a:gd name="connsiteY11" fmla="*/ 396697 h 508000"/>
              <a:gd name="connsiteX12" fmla="*/ 68760 w 421152"/>
              <a:gd name="connsiteY12" fmla="*/ 371011 h 508000"/>
              <a:gd name="connsiteX13" fmla="*/ 352393 w 421152"/>
              <a:gd name="connsiteY13" fmla="*/ 371011 h 508000"/>
              <a:gd name="connsiteX14" fmla="*/ 375312 w 421152"/>
              <a:gd name="connsiteY14" fmla="*/ 396697 h 508000"/>
              <a:gd name="connsiteX15" fmla="*/ 375312 w 421152"/>
              <a:gd name="connsiteY15" fmla="*/ 419528 h 508000"/>
              <a:gd name="connsiteX16" fmla="*/ 383907 w 421152"/>
              <a:gd name="connsiteY16" fmla="*/ 419528 h 508000"/>
              <a:gd name="connsiteX17" fmla="*/ 395367 w 421152"/>
              <a:gd name="connsiteY17" fmla="*/ 388135 h 508000"/>
              <a:gd name="connsiteX18" fmla="*/ 395367 w 421152"/>
              <a:gd name="connsiteY18" fmla="*/ 362450 h 508000"/>
              <a:gd name="connsiteX19" fmla="*/ 369582 w 421152"/>
              <a:gd name="connsiteY19" fmla="*/ 333910 h 508000"/>
              <a:gd name="connsiteX20" fmla="*/ 51570 w 421152"/>
              <a:gd name="connsiteY20" fmla="*/ 333910 h 508000"/>
              <a:gd name="connsiteX21" fmla="*/ 108332 w 421152"/>
              <a:gd name="connsiteY21" fmla="*/ 133246 h 508000"/>
              <a:gd name="connsiteX22" fmla="*/ 323527 w 421152"/>
              <a:gd name="connsiteY22" fmla="*/ 133246 h 508000"/>
              <a:gd name="connsiteX23" fmla="*/ 337873 w 421152"/>
              <a:gd name="connsiteY23" fmla="*/ 147523 h 508000"/>
              <a:gd name="connsiteX24" fmla="*/ 323527 w 421152"/>
              <a:gd name="connsiteY24" fmla="*/ 161799 h 508000"/>
              <a:gd name="connsiteX25" fmla="*/ 108332 w 421152"/>
              <a:gd name="connsiteY25" fmla="*/ 161799 h 508000"/>
              <a:gd name="connsiteX26" fmla="*/ 93986 w 421152"/>
              <a:gd name="connsiteY26" fmla="*/ 147523 h 508000"/>
              <a:gd name="connsiteX27" fmla="*/ 108332 w 421152"/>
              <a:gd name="connsiteY27" fmla="*/ 133246 h 508000"/>
              <a:gd name="connsiteX28" fmla="*/ 68760 w 421152"/>
              <a:gd name="connsiteY28" fmla="*/ 79910 h 508000"/>
              <a:gd name="connsiteX29" fmla="*/ 40110 w 421152"/>
              <a:gd name="connsiteY29" fmla="*/ 108450 h 508000"/>
              <a:gd name="connsiteX30" fmla="*/ 40110 w 421152"/>
              <a:gd name="connsiteY30" fmla="*/ 205483 h 508000"/>
              <a:gd name="connsiteX31" fmla="*/ 68760 w 421152"/>
              <a:gd name="connsiteY31" fmla="*/ 236877 h 508000"/>
              <a:gd name="connsiteX32" fmla="*/ 346663 w 421152"/>
              <a:gd name="connsiteY32" fmla="*/ 236877 h 508000"/>
              <a:gd name="connsiteX33" fmla="*/ 378177 w 421152"/>
              <a:gd name="connsiteY33" fmla="*/ 205483 h 508000"/>
              <a:gd name="connsiteX34" fmla="*/ 378177 w 421152"/>
              <a:gd name="connsiteY34" fmla="*/ 108450 h 508000"/>
              <a:gd name="connsiteX35" fmla="*/ 346663 w 421152"/>
              <a:gd name="connsiteY35" fmla="*/ 79910 h 508000"/>
              <a:gd name="connsiteX36" fmla="*/ 68760 w 421152"/>
              <a:gd name="connsiteY36" fmla="*/ 79910 h 508000"/>
              <a:gd name="connsiteX37" fmla="*/ 83084 w 421152"/>
              <a:gd name="connsiteY37" fmla="*/ 0 h 508000"/>
              <a:gd name="connsiteX38" fmla="*/ 332338 w 421152"/>
              <a:gd name="connsiteY38" fmla="*/ 0 h 508000"/>
              <a:gd name="connsiteX39" fmla="*/ 386772 w 421152"/>
              <a:gd name="connsiteY39" fmla="*/ 19978 h 508000"/>
              <a:gd name="connsiteX40" fmla="*/ 398232 w 421152"/>
              <a:gd name="connsiteY40" fmla="*/ 28540 h 508000"/>
              <a:gd name="connsiteX41" fmla="*/ 421152 w 421152"/>
              <a:gd name="connsiteY41" fmla="*/ 77056 h 508000"/>
              <a:gd name="connsiteX42" fmla="*/ 421152 w 421152"/>
              <a:gd name="connsiteY42" fmla="*/ 413820 h 508000"/>
              <a:gd name="connsiteX43" fmla="*/ 398232 w 421152"/>
              <a:gd name="connsiteY43" fmla="*/ 442360 h 508000"/>
              <a:gd name="connsiteX44" fmla="*/ 375312 w 421152"/>
              <a:gd name="connsiteY44" fmla="*/ 442360 h 508000"/>
              <a:gd name="connsiteX45" fmla="*/ 375312 w 421152"/>
              <a:gd name="connsiteY45" fmla="*/ 476607 h 508000"/>
              <a:gd name="connsiteX46" fmla="*/ 343798 w 421152"/>
              <a:gd name="connsiteY46" fmla="*/ 508000 h 508000"/>
              <a:gd name="connsiteX47" fmla="*/ 71625 w 421152"/>
              <a:gd name="connsiteY47" fmla="*/ 508000 h 508000"/>
              <a:gd name="connsiteX48" fmla="*/ 42975 w 421152"/>
              <a:gd name="connsiteY48" fmla="*/ 476607 h 508000"/>
              <a:gd name="connsiteX49" fmla="*/ 42975 w 421152"/>
              <a:gd name="connsiteY49" fmla="*/ 442360 h 508000"/>
              <a:gd name="connsiteX50" fmla="*/ 20055 w 421152"/>
              <a:gd name="connsiteY50" fmla="*/ 442360 h 508000"/>
              <a:gd name="connsiteX51" fmla="*/ 0 w 421152"/>
              <a:gd name="connsiteY51" fmla="*/ 413820 h 508000"/>
              <a:gd name="connsiteX52" fmla="*/ 0 w 421152"/>
              <a:gd name="connsiteY52" fmla="*/ 77056 h 508000"/>
              <a:gd name="connsiteX53" fmla="*/ 22920 w 421152"/>
              <a:gd name="connsiteY53" fmla="*/ 25686 h 508000"/>
              <a:gd name="connsiteX54" fmla="*/ 28650 w 421152"/>
              <a:gd name="connsiteY54" fmla="*/ 19978 h 508000"/>
              <a:gd name="connsiteX55" fmla="*/ 83084 w 421152"/>
              <a:gd name="connsiteY5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1152" h="508000">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solidFill>
            <a:schemeClr val="bg1"/>
          </a:solidFill>
          <a:ln>
            <a:noFill/>
          </a:ln>
        </p:spPr>
        <p:txBody>
          <a:bodyPr anchor="ctr"/>
          <a:lstStyle/>
          <a:p>
            <a:pPr algn="ctr"/>
            <a:endParaRPr/>
          </a:p>
        </p:txBody>
      </p:sp>
      <p:sp>
        <p:nvSpPr>
          <p:cNvPr id="99" name="Freeform: Shape 15">
            <a:extLst>
              <a:ext uri="{FF2B5EF4-FFF2-40B4-BE49-F238E27FC236}">
                <a16:creationId xmlns:a16="http://schemas.microsoft.com/office/drawing/2014/main" xmlns="" id="{F37205B9-D4C6-4D65-8916-9B641C976C25}"/>
              </a:ext>
            </a:extLst>
          </p:cNvPr>
          <p:cNvSpPr>
            <a:spLocks noChangeAspect="1"/>
          </p:cNvSpPr>
          <p:nvPr/>
        </p:nvSpPr>
        <p:spPr bwMode="auto">
          <a:xfrm>
            <a:off x="5220867" y="2631143"/>
            <a:ext cx="318957" cy="360787"/>
          </a:xfrm>
          <a:custGeom>
            <a:avLst/>
            <a:gdLst>
              <a:gd name="connsiteX0" fmla="*/ 32079 w 449102"/>
              <a:gd name="connsiteY0" fmla="*/ 355245 h 508000"/>
              <a:gd name="connsiteX1" fmla="*/ 32079 w 449102"/>
              <a:gd name="connsiteY1" fmla="*/ 387217 h 508000"/>
              <a:gd name="connsiteX2" fmla="*/ 60593 w 449102"/>
              <a:gd name="connsiteY2" fmla="*/ 387217 h 508000"/>
              <a:gd name="connsiteX3" fmla="*/ 32079 w 449102"/>
              <a:gd name="connsiteY3" fmla="*/ 355245 h 508000"/>
              <a:gd name="connsiteX4" fmla="*/ 231680 w 449102"/>
              <a:gd name="connsiteY4" fmla="*/ 248672 h 508000"/>
              <a:gd name="connsiteX5" fmla="*/ 213858 w 449102"/>
              <a:gd name="connsiteY5" fmla="*/ 266434 h 508000"/>
              <a:gd name="connsiteX6" fmla="*/ 213858 w 449102"/>
              <a:gd name="connsiteY6" fmla="*/ 284196 h 508000"/>
              <a:gd name="connsiteX7" fmla="*/ 352866 w 449102"/>
              <a:gd name="connsiteY7" fmla="*/ 284196 h 508000"/>
              <a:gd name="connsiteX8" fmla="*/ 370688 w 449102"/>
              <a:gd name="connsiteY8" fmla="*/ 266434 h 508000"/>
              <a:gd name="connsiteX9" fmla="*/ 370688 w 449102"/>
              <a:gd name="connsiteY9" fmla="*/ 248672 h 508000"/>
              <a:gd name="connsiteX10" fmla="*/ 231680 w 449102"/>
              <a:gd name="connsiteY10" fmla="*/ 248672 h 508000"/>
              <a:gd name="connsiteX11" fmla="*/ 217107 w 449102"/>
              <a:gd name="connsiteY11" fmla="*/ 98655 h 508000"/>
              <a:gd name="connsiteX12" fmla="*/ 316580 w 449102"/>
              <a:gd name="connsiteY12" fmla="*/ 98655 h 508000"/>
              <a:gd name="connsiteX13" fmla="*/ 316580 w 449102"/>
              <a:gd name="connsiteY13" fmla="*/ 112934 h 508000"/>
              <a:gd name="connsiteX14" fmla="*/ 309475 w 449102"/>
              <a:gd name="connsiteY14" fmla="*/ 130782 h 508000"/>
              <a:gd name="connsiteX15" fmla="*/ 302370 w 449102"/>
              <a:gd name="connsiteY15" fmla="*/ 130782 h 508000"/>
              <a:gd name="connsiteX16" fmla="*/ 302370 w 449102"/>
              <a:gd name="connsiteY16" fmla="*/ 112934 h 508000"/>
              <a:gd name="connsiteX17" fmla="*/ 224212 w 449102"/>
              <a:gd name="connsiteY17" fmla="*/ 112934 h 508000"/>
              <a:gd name="connsiteX18" fmla="*/ 213554 w 449102"/>
              <a:gd name="connsiteY18" fmla="*/ 130782 h 508000"/>
              <a:gd name="connsiteX19" fmla="*/ 117633 w 449102"/>
              <a:gd name="connsiteY19" fmla="*/ 130782 h 508000"/>
              <a:gd name="connsiteX20" fmla="*/ 106976 w 449102"/>
              <a:gd name="connsiteY20" fmla="*/ 141491 h 508000"/>
              <a:gd name="connsiteX21" fmla="*/ 106976 w 449102"/>
              <a:gd name="connsiteY21" fmla="*/ 216452 h 508000"/>
              <a:gd name="connsiteX22" fmla="*/ 99870 w 449102"/>
              <a:gd name="connsiteY22" fmla="*/ 216452 h 508000"/>
              <a:gd name="connsiteX23" fmla="*/ 92765 w 449102"/>
              <a:gd name="connsiteY23" fmla="*/ 198604 h 508000"/>
              <a:gd name="connsiteX24" fmla="*/ 92765 w 449102"/>
              <a:gd name="connsiteY24" fmla="*/ 141491 h 508000"/>
              <a:gd name="connsiteX25" fmla="*/ 117633 w 449102"/>
              <a:gd name="connsiteY25" fmla="*/ 116503 h 508000"/>
              <a:gd name="connsiteX26" fmla="*/ 206449 w 449102"/>
              <a:gd name="connsiteY26" fmla="*/ 116503 h 508000"/>
              <a:gd name="connsiteX27" fmla="*/ 185531 w 449102"/>
              <a:gd name="connsiteY27" fmla="*/ 55954 h 508000"/>
              <a:gd name="connsiteX28" fmla="*/ 285658 w 449102"/>
              <a:gd name="connsiteY28" fmla="*/ 55954 h 508000"/>
              <a:gd name="connsiteX29" fmla="*/ 285658 w 449102"/>
              <a:gd name="connsiteY29" fmla="*/ 70159 h 508000"/>
              <a:gd name="connsiteX30" fmla="*/ 278506 w 449102"/>
              <a:gd name="connsiteY30" fmla="*/ 87915 h 508000"/>
              <a:gd name="connsiteX31" fmla="*/ 271354 w 449102"/>
              <a:gd name="connsiteY31" fmla="*/ 87915 h 508000"/>
              <a:gd name="connsiteX32" fmla="*/ 271354 w 449102"/>
              <a:gd name="connsiteY32" fmla="*/ 70159 h 508000"/>
              <a:gd name="connsiteX33" fmla="*/ 196258 w 449102"/>
              <a:gd name="connsiteY33" fmla="*/ 70159 h 508000"/>
              <a:gd name="connsiteX34" fmla="*/ 181955 w 449102"/>
              <a:gd name="connsiteY34" fmla="*/ 87915 h 508000"/>
              <a:gd name="connsiteX35" fmla="*/ 85403 w 449102"/>
              <a:gd name="connsiteY35" fmla="*/ 87915 h 508000"/>
              <a:gd name="connsiteX36" fmla="*/ 74675 w 449102"/>
              <a:gd name="connsiteY36" fmla="*/ 102120 h 508000"/>
              <a:gd name="connsiteX37" fmla="*/ 74675 w 449102"/>
              <a:gd name="connsiteY37" fmla="*/ 176696 h 508000"/>
              <a:gd name="connsiteX38" fmla="*/ 67523 w 449102"/>
              <a:gd name="connsiteY38" fmla="*/ 176696 h 508000"/>
              <a:gd name="connsiteX39" fmla="*/ 60371 w 449102"/>
              <a:gd name="connsiteY39" fmla="*/ 155389 h 508000"/>
              <a:gd name="connsiteX40" fmla="*/ 60371 w 449102"/>
              <a:gd name="connsiteY40" fmla="*/ 102120 h 508000"/>
              <a:gd name="connsiteX41" fmla="*/ 85403 w 449102"/>
              <a:gd name="connsiteY41" fmla="*/ 73710 h 508000"/>
              <a:gd name="connsiteX42" fmla="*/ 174803 w 449102"/>
              <a:gd name="connsiteY42" fmla="*/ 73710 h 508000"/>
              <a:gd name="connsiteX43" fmla="*/ 185531 w 449102"/>
              <a:gd name="connsiteY43" fmla="*/ 55954 h 508000"/>
              <a:gd name="connsiteX44" fmla="*/ 49900 w 449102"/>
              <a:gd name="connsiteY44" fmla="*/ 35525 h 508000"/>
              <a:gd name="connsiteX45" fmla="*/ 32079 w 449102"/>
              <a:gd name="connsiteY45" fmla="*/ 53287 h 508000"/>
              <a:gd name="connsiteX46" fmla="*/ 32079 w 449102"/>
              <a:gd name="connsiteY46" fmla="*/ 198937 h 508000"/>
              <a:gd name="connsiteX47" fmla="*/ 128315 w 449102"/>
              <a:gd name="connsiteY47" fmla="*/ 287748 h 508000"/>
              <a:gd name="connsiteX48" fmla="*/ 128315 w 449102"/>
              <a:gd name="connsiteY48" fmla="*/ 195385 h 508000"/>
              <a:gd name="connsiteX49" fmla="*/ 163958 w 449102"/>
              <a:gd name="connsiteY49" fmla="*/ 156308 h 508000"/>
              <a:gd name="connsiteX50" fmla="*/ 352866 w 449102"/>
              <a:gd name="connsiteY50" fmla="*/ 156308 h 508000"/>
              <a:gd name="connsiteX51" fmla="*/ 352866 w 449102"/>
              <a:gd name="connsiteY51" fmla="*/ 35525 h 508000"/>
              <a:gd name="connsiteX52" fmla="*/ 49900 w 449102"/>
              <a:gd name="connsiteY52" fmla="*/ 35525 h 508000"/>
              <a:gd name="connsiteX53" fmla="*/ 39207 w 449102"/>
              <a:gd name="connsiteY53" fmla="*/ 0 h 508000"/>
              <a:gd name="connsiteX54" fmla="*/ 377816 w 449102"/>
              <a:gd name="connsiteY54" fmla="*/ 0 h 508000"/>
              <a:gd name="connsiteX55" fmla="*/ 377816 w 449102"/>
              <a:gd name="connsiteY55" fmla="*/ 156308 h 508000"/>
              <a:gd name="connsiteX56" fmla="*/ 449102 w 449102"/>
              <a:gd name="connsiteY56" fmla="*/ 156308 h 508000"/>
              <a:gd name="connsiteX57" fmla="*/ 449102 w 449102"/>
              <a:gd name="connsiteY57" fmla="*/ 468923 h 508000"/>
              <a:gd name="connsiteX58" fmla="*/ 409895 w 449102"/>
              <a:gd name="connsiteY58" fmla="*/ 508000 h 508000"/>
              <a:gd name="connsiteX59" fmla="*/ 128315 w 449102"/>
              <a:gd name="connsiteY59" fmla="*/ 508000 h 508000"/>
              <a:gd name="connsiteX60" fmla="*/ 128315 w 449102"/>
              <a:gd name="connsiteY60" fmla="*/ 458266 h 508000"/>
              <a:gd name="connsiteX61" fmla="*/ 74850 w 449102"/>
              <a:gd name="connsiteY61" fmla="*/ 401427 h 508000"/>
              <a:gd name="connsiteX62" fmla="*/ 0 w 449102"/>
              <a:gd name="connsiteY62" fmla="*/ 401427 h 508000"/>
              <a:gd name="connsiteX63" fmla="*/ 0 w 449102"/>
              <a:gd name="connsiteY63" fmla="*/ 39077 h 508000"/>
              <a:gd name="connsiteX64" fmla="*/ 39207 w 449102"/>
              <a:gd name="connsiteY64"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9102" h="508000">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bg1"/>
          </a:solidFill>
          <a:ln>
            <a:noFill/>
          </a:ln>
        </p:spPr>
        <p:txBody>
          <a:bodyPr anchor="ctr"/>
          <a:lstStyle/>
          <a:p>
            <a:pPr algn="ctr"/>
            <a:endParaRPr/>
          </a:p>
        </p:txBody>
      </p:sp>
      <p:sp>
        <p:nvSpPr>
          <p:cNvPr id="100" name="Freeform: Shape 16">
            <a:extLst>
              <a:ext uri="{FF2B5EF4-FFF2-40B4-BE49-F238E27FC236}">
                <a16:creationId xmlns:a16="http://schemas.microsoft.com/office/drawing/2014/main" xmlns="" id="{59B599EE-4E22-4809-B11C-DE826E5BF4D0}"/>
              </a:ext>
            </a:extLst>
          </p:cNvPr>
          <p:cNvSpPr>
            <a:spLocks noChangeAspect="1"/>
          </p:cNvSpPr>
          <p:nvPr/>
        </p:nvSpPr>
        <p:spPr bwMode="auto">
          <a:xfrm>
            <a:off x="6693704" y="2631143"/>
            <a:ext cx="268920" cy="360787"/>
          </a:xfrm>
          <a:custGeom>
            <a:avLst/>
            <a:gdLst>
              <a:gd name="T0" fmla="*/ 0 w 1224"/>
              <a:gd name="T1" fmla="*/ 0 h 1643"/>
              <a:gd name="T2" fmla="*/ 0 w 1224"/>
              <a:gd name="T3" fmla="*/ 1643 h 1643"/>
              <a:gd name="T4" fmla="*/ 1224 w 1224"/>
              <a:gd name="T5" fmla="*/ 1643 h 1643"/>
              <a:gd name="T6" fmla="*/ 1224 w 1224"/>
              <a:gd name="T7" fmla="*/ 0 h 1643"/>
              <a:gd name="T8" fmla="*/ 0 w 1224"/>
              <a:gd name="T9" fmla="*/ 0 h 1643"/>
              <a:gd name="T10" fmla="*/ 1126 w 1224"/>
              <a:gd name="T11" fmla="*/ 1515 h 1643"/>
              <a:gd name="T12" fmla="*/ 98 w 1224"/>
              <a:gd name="T13" fmla="*/ 1515 h 1643"/>
              <a:gd name="T14" fmla="*/ 98 w 1224"/>
              <a:gd name="T15" fmla="*/ 935 h 1643"/>
              <a:gd name="T16" fmla="*/ 1126 w 1224"/>
              <a:gd name="T17" fmla="*/ 935 h 1643"/>
              <a:gd name="T18" fmla="*/ 1126 w 1224"/>
              <a:gd name="T19" fmla="*/ 1515 h 1643"/>
              <a:gd name="T20" fmla="*/ 1126 w 1224"/>
              <a:gd name="T21" fmla="*/ 838 h 1643"/>
              <a:gd name="T22" fmla="*/ 98 w 1224"/>
              <a:gd name="T23" fmla="*/ 838 h 1643"/>
              <a:gd name="T24" fmla="*/ 98 w 1224"/>
              <a:gd name="T25" fmla="*/ 258 h 1643"/>
              <a:gd name="T26" fmla="*/ 1126 w 1224"/>
              <a:gd name="T27" fmla="*/ 258 h 1643"/>
              <a:gd name="T28" fmla="*/ 1126 w 1224"/>
              <a:gd name="T29" fmla="*/ 838 h 1643"/>
              <a:gd name="T30" fmla="*/ 1113 w 1224"/>
              <a:gd name="T31" fmla="*/ 164 h 1643"/>
              <a:gd name="T32" fmla="*/ 1080 w 1224"/>
              <a:gd name="T33" fmla="*/ 178 h 1643"/>
              <a:gd name="T34" fmla="*/ 1045 w 1224"/>
              <a:gd name="T35" fmla="*/ 164 h 1643"/>
              <a:gd name="T36" fmla="*/ 1031 w 1224"/>
              <a:gd name="T37" fmla="*/ 129 h 1643"/>
              <a:gd name="T38" fmla="*/ 1045 w 1224"/>
              <a:gd name="T39" fmla="*/ 96 h 1643"/>
              <a:gd name="T40" fmla="*/ 1080 w 1224"/>
              <a:gd name="T41" fmla="*/ 82 h 1643"/>
              <a:gd name="T42" fmla="*/ 1113 w 1224"/>
              <a:gd name="T43" fmla="*/ 96 h 1643"/>
              <a:gd name="T44" fmla="*/ 1126 w 1224"/>
              <a:gd name="T45" fmla="*/ 129 h 1643"/>
              <a:gd name="T46" fmla="*/ 1113 w 1224"/>
              <a:gd name="T47" fmla="*/ 164 h 1643"/>
              <a:gd name="T48" fmla="*/ 1063 w 1224"/>
              <a:gd name="T49" fmla="*/ 323 h 1643"/>
              <a:gd name="T50" fmla="*/ 161 w 1224"/>
              <a:gd name="T51" fmla="*/ 323 h 1643"/>
              <a:gd name="T52" fmla="*/ 161 w 1224"/>
              <a:gd name="T53" fmla="*/ 775 h 1643"/>
              <a:gd name="T54" fmla="*/ 1063 w 1224"/>
              <a:gd name="T55" fmla="*/ 775 h 1643"/>
              <a:gd name="T56" fmla="*/ 1063 w 1224"/>
              <a:gd name="T57" fmla="*/ 323 h 1643"/>
              <a:gd name="T58" fmla="*/ 773 w 1224"/>
              <a:gd name="T59" fmla="*/ 581 h 1643"/>
              <a:gd name="T60" fmla="*/ 763 w 1224"/>
              <a:gd name="T61" fmla="*/ 604 h 1643"/>
              <a:gd name="T62" fmla="*/ 740 w 1224"/>
              <a:gd name="T63" fmla="*/ 614 h 1643"/>
              <a:gd name="T64" fmla="*/ 484 w 1224"/>
              <a:gd name="T65" fmla="*/ 614 h 1643"/>
              <a:gd name="T66" fmla="*/ 461 w 1224"/>
              <a:gd name="T67" fmla="*/ 604 h 1643"/>
              <a:gd name="T68" fmla="*/ 451 w 1224"/>
              <a:gd name="T69" fmla="*/ 581 h 1643"/>
              <a:gd name="T70" fmla="*/ 451 w 1224"/>
              <a:gd name="T71" fmla="*/ 451 h 1643"/>
              <a:gd name="T72" fmla="*/ 461 w 1224"/>
              <a:gd name="T73" fmla="*/ 428 h 1643"/>
              <a:gd name="T74" fmla="*/ 484 w 1224"/>
              <a:gd name="T75" fmla="*/ 419 h 1643"/>
              <a:gd name="T76" fmla="*/ 740 w 1224"/>
              <a:gd name="T77" fmla="*/ 419 h 1643"/>
              <a:gd name="T78" fmla="*/ 763 w 1224"/>
              <a:gd name="T79" fmla="*/ 428 h 1643"/>
              <a:gd name="T80" fmla="*/ 773 w 1224"/>
              <a:gd name="T81" fmla="*/ 451 h 1643"/>
              <a:gd name="T82" fmla="*/ 773 w 1224"/>
              <a:gd name="T83" fmla="*/ 581 h 1643"/>
              <a:gd name="T84" fmla="*/ 1063 w 1224"/>
              <a:gd name="T85" fmla="*/ 1000 h 1643"/>
              <a:gd name="T86" fmla="*/ 161 w 1224"/>
              <a:gd name="T87" fmla="*/ 1000 h 1643"/>
              <a:gd name="T88" fmla="*/ 161 w 1224"/>
              <a:gd name="T89" fmla="*/ 1450 h 1643"/>
              <a:gd name="T90" fmla="*/ 1063 w 1224"/>
              <a:gd name="T91" fmla="*/ 1450 h 1643"/>
              <a:gd name="T92" fmla="*/ 1063 w 1224"/>
              <a:gd name="T93" fmla="*/ 1000 h 1643"/>
              <a:gd name="T94" fmla="*/ 773 w 1224"/>
              <a:gd name="T95" fmla="*/ 1257 h 1643"/>
              <a:gd name="T96" fmla="*/ 763 w 1224"/>
              <a:gd name="T97" fmla="*/ 1279 h 1643"/>
              <a:gd name="T98" fmla="*/ 740 w 1224"/>
              <a:gd name="T99" fmla="*/ 1289 h 1643"/>
              <a:gd name="T100" fmla="*/ 484 w 1224"/>
              <a:gd name="T101" fmla="*/ 1289 h 1643"/>
              <a:gd name="T102" fmla="*/ 461 w 1224"/>
              <a:gd name="T103" fmla="*/ 1279 h 1643"/>
              <a:gd name="T104" fmla="*/ 451 w 1224"/>
              <a:gd name="T105" fmla="*/ 1257 h 1643"/>
              <a:gd name="T106" fmla="*/ 451 w 1224"/>
              <a:gd name="T107" fmla="*/ 1128 h 1643"/>
              <a:gd name="T108" fmla="*/ 461 w 1224"/>
              <a:gd name="T109" fmla="*/ 1105 h 1643"/>
              <a:gd name="T110" fmla="*/ 484 w 1224"/>
              <a:gd name="T111" fmla="*/ 1096 h 1643"/>
              <a:gd name="T112" fmla="*/ 740 w 1224"/>
              <a:gd name="T113" fmla="*/ 1096 h 1643"/>
              <a:gd name="T114" fmla="*/ 763 w 1224"/>
              <a:gd name="T115" fmla="*/ 1105 h 1643"/>
              <a:gd name="T116" fmla="*/ 773 w 1224"/>
              <a:gd name="T117" fmla="*/ 1128 h 1643"/>
              <a:gd name="T118" fmla="*/ 773 w 1224"/>
              <a:gd name="T119" fmla="*/ 1257 h 1643"/>
              <a:gd name="T120" fmla="*/ 773 w 1224"/>
              <a:gd name="T121" fmla="*/ 1257 h 1643"/>
              <a:gd name="T122" fmla="*/ 773 w 1224"/>
              <a:gd name="T123" fmla="*/ 1257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4" h="1643">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solidFill>
            <a:schemeClr val="bg1"/>
          </a:solidFill>
          <a:ln>
            <a:noFill/>
          </a:ln>
        </p:spPr>
        <p:txBody>
          <a:bodyPr anchor="ctr"/>
          <a:lstStyle/>
          <a:p>
            <a:pPr algn="ctr"/>
            <a:endParaRPr/>
          </a:p>
        </p:txBody>
      </p:sp>
      <p:sp>
        <p:nvSpPr>
          <p:cNvPr id="101" name="Freeform: Shape 17">
            <a:extLst>
              <a:ext uri="{FF2B5EF4-FFF2-40B4-BE49-F238E27FC236}">
                <a16:creationId xmlns:a16="http://schemas.microsoft.com/office/drawing/2014/main" xmlns="" id="{74E82759-7443-4689-89F8-D3CA625D1F69}"/>
              </a:ext>
            </a:extLst>
          </p:cNvPr>
          <p:cNvSpPr>
            <a:spLocks noChangeAspect="1"/>
          </p:cNvSpPr>
          <p:nvPr/>
        </p:nvSpPr>
        <p:spPr bwMode="auto">
          <a:xfrm>
            <a:off x="3749411" y="2631087"/>
            <a:ext cx="360787" cy="359787"/>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bg1"/>
          </a:solidFill>
          <a:ln>
            <a:noFill/>
          </a:ln>
        </p:spPr>
        <p:txBody>
          <a:bodyPr anchor="ctr"/>
          <a:lstStyle/>
          <a:p>
            <a:pPr algn="ctr"/>
            <a:endParaRPr/>
          </a:p>
        </p:txBody>
      </p:sp>
      <p:sp>
        <p:nvSpPr>
          <p:cNvPr id="102" name="Freeform: Shape 18">
            <a:extLst>
              <a:ext uri="{FF2B5EF4-FFF2-40B4-BE49-F238E27FC236}">
                <a16:creationId xmlns:a16="http://schemas.microsoft.com/office/drawing/2014/main" xmlns="" id="{3748F525-3724-4665-BCFB-4C8937409BC1}"/>
              </a:ext>
            </a:extLst>
          </p:cNvPr>
          <p:cNvSpPr>
            <a:spLocks noChangeAspect="1"/>
          </p:cNvSpPr>
          <p:nvPr/>
        </p:nvSpPr>
        <p:spPr bwMode="auto">
          <a:xfrm>
            <a:off x="9581476" y="2631143"/>
            <a:ext cx="291540" cy="360787"/>
          </a:xfrm>
          <a:custGeom>
            <a:avLst/>
            <a:gdLst>
              <a:gd name="connsiteX0" fmla="*/ 206056 w 410498"/>
              <a:gd name="connsiteY0" fmla="*/ 251527 h 508000"/>
              <a:gd name="connsiteX1" fmla="*/ 216200 w 410498"/>
              <a:gd name="connsiteY1" fmla="*/ 253219 h 508000"/>
              <a:gd name="connsiteX2" fmla="*/ 211128 w 410498"/>
              <a:gd name="connsiteY2" fmla="*/ 283675 h 508000"/>
              <a:gd name="connsiteX3" fmla="*/ 184078 w 410498"/>
              <a:gd name="connsiteY3" fmla="*/ 315822 h 508000"/>
              <a:gd name="connsiteX4" fmla="*/ 168862 w 410498"/>
              <a:gd name="connsiteY4" fmla="*/ 297210 h 508000"/>
              <a:gd name="connsiteX5" fmla="*/ 206056 w 410498"/>
              <a:gd name="connsiteY5" fmla="*/ 251527 h 508000"/>
              <a:gd name="connsiteX6" fmla="*/ 206094 w 410498"/>
              <a:gd name="connsiteY6" fmla="*/ 175521 h 508000"/>
              <a:gd name="connsiteX7" fmla="*/ 87843 w 410498"/>
              <a:gd name="connsiteY7" fmla="*/ 295349 h 508000"/>
              <a:gd name="connsiteX8" fmla="*/ 185822 w 410498"/>
              <a:gd name="connsiteY8" fmla="*/ 394924 h 508000"/>
              <a:gd name="connsiteX9" fmla="*/ 244947 w 410498"/>
              <a:gd name="connsiteY9" fmla="*/ 383110 h 508000"/>
              <a:gd name="connsiteX10" fmla="*/ 238190 w 410498"/>
              <a:gd name="connsiteY10" fmla="*/ 364545 h 508000"/>
              <a:gd name="connsiteX11" fmla="*/ 192579 w 410498"/>
              <a:gd name="connsiteY11" fmla="*/ 374671 h 508000"/>
              <a:gd name="connsiteX12" fmla="*/ 111493 w 410498"/>
              <a:gd name="connsiteY12" fmla="*/ 291974 h 508000"/>
              <a:gd name="connsiteX13" fmla="*/ 202715 w 410498"/>
              <a:gd name="connsiteY13" fmla="*/ 194086 h 508000"/>
              <a:gd name="connsiteX14" fmla="*/ 278733 w 410498"/>
              <a:gd name="connsiteY14" fmla="*/ 266658 h 508000"/>
              <a:gd name="connsiteX15" fmla="*/ 246637 w 410498"/>
              <a:gd name="connsiteY15" fmla="*/ 320665 h 508000"/>
              <a:gd name="connsiteX16" fmla="*/ 239879 w 410498"/>
              <a:gd name="connsiteY16" fmla="*/ 293661 h 508000"/>
              <a:gd name="connsiteX17" fmla="*/ 248326 w 410498"/>
              <a:gd name="connsiteY17" fmla="*/ 234591 h 508000"/>
              <a:gd name="connsiteX18" fmla="*/ 211162 w 410498"/>
              <a:gd name="connsiteY18" fmla="*/ 226153 h 508000"/>
              <a:gd name="connsiteX19" fmla="*/ 136833 w 410498"/>
              <a:gd name="connsiteY19" fmla="*/ 300412 h 508000"/>
              <a:gd name="connsiteX20" fmla="*/ 172308 w 410498"/>
              <a:gd name="connsiteY20" fmla="*/ 340917 h 508000"/>
              <a:gd name="connsiteX21" fmla="*/ 212851 w 410498"/>
              <a:gd name="connsiteY21" fmla="*/ 317289 h 508000"/>
              <a:gd name="connsiteX22" fmla="*/ 214540 w 410498"/>
              <a:gd name="connsiteY22" fmla="*/ 317289 h 508000"/>
              <a:gd name="connsiteX23" fmla="*/ 241569 w 410498"/>
              <a:gd name="connsiteY23" fmla="*/ 340917 h 508000"/>
              <a:gd name="connsiteX24" fmla="*/ 300694 w 410498"/>
              <a:gd name="connsiteY24" fmla="*/ 266658 h 508000"/>
              <a:gd name="connsiteX25" fmla="*/ 206094 w 410498"/>
              <a:gd name="connsiteY25" fmla="*/ 175521 h 508000"/>
              <a:gd name="connsiteX26" fmla="*/ 59125 w 410498"/>
              <a:gd name="connsiteY26" fmla="*/ 21940 h 508000"/>
              <a:gd name="connsiteX27" fmla="*/ 25339 w 410498"/>
              <a:gd name="connsiteY27" fmla="*/ 47256 h 508000"/>
              <a:gd name="connsiteX28" fmla="*/ 363198 w 410498"/>
              <a:gd name="connsiteY28" fmla="*/ 47256 h 508000"/>
              <a:gd name="connsiteX29" fmla="*/ 363198 w 410498"/>
              <a:gd name="connsiteY29" fmla="*/ 475934 h 508000"/>
              <a:gd name="connsiteX30" fmla="*/ 388537 w 410498"/>
              <a:gd name="connsiteY30" fmla="*/ 455681 h 508000"/>
              <a:gd name="connsiteX31" fmla="*/ 388537 w 410498"/>
              <a:gd name="connsiteY31" fmla="*/ 21940 h 508000"/>
              <a:gd name="connsiteX32" fmla="*/ 59125 w 410498"/>
              <a:gd name="connsiteY32" fmla="*/ 21940 h 508000"/>
              <a:gd name="connsiteX33" fmla="*/ 48989 w 410498"/>
              <a:gd name="connsiteY33" fmla="*/ 0 h 508000"/>
              <a:gd name="connsiteX34" fmla="*/ 402052 w 410498"/>
              <a:gd name="connsiteY34" fmla="*/ 0 h 508000"/>
              <a:gd name="connsiteX35" fmla="*/ 410498 w 410498"/>
              <a:gd name="connsiteY35" fmla="*/ 8438 h 508000"/>
              <a:gd name="connsiteX36" fmla="*/ 410498 w 410498"/>
              <a:gd name="connsiteY36" fmla="*/ 462432 h 508000"/>
              <a:gd name="connsiteX37" fmla="*/ 405430 w 410498"/>
              <a:gd name="connsiteY37" fmla="*/ 477621 h 508000"/>
              <a:gd name="connsiteX38" fmla="*/ 363198 w 410498"/>
              <a:gd name="connsiteY38" fmla="*/ 508000 h 508000"/>
              <a:gd name="connsiteX39" fmla="*/ 0 w 410498"/>
              <a:gd name="connsiteY39" fmla="*/ 508000 h 508000"/>
              <a:gd name="connsiteX40" fmla="*/ 0 w 410498"/>
              <a:gd name="connsiteY40" fmla="*/ 55694 h 508000"/>
              <a:gd name="connsiteX41" fmla="*/ 48989 w 410498"/>
              <a:gd name="connsiteY4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0498" h="508000">
                <a:moveTo>
                  <a:pt x="206056" y="251527"/>
                </a:moveTo>
                <a:cubicBezTo>
                  <a:pt x="211128" y="251527"/>
                  <a:pt x="212819" y="251527"/>
                  <a:pt x="216200" y="253219"/>
                </a:cubicBezTo>
                <a:cubicBezTo>
                  <a:pt x="216200" y="253219"/>
                  <a:pt x="216200" y="253219"/>
                  <a:pt x="211128" y="283675"/>
                </a:cubicBezTo>
                <a:cubicBezTo>
                  <a:pt x="209437" y="300594"/>
                  <a:pt x="195912" y="315822"/>
                  <a:pt x="184078" y="315822"/>
                </a:cubicBezTo>
                <a:cubicBezTo>
                  <a:pt x="173934" y="315822"/>
                  <a:pt x="168862" y="309054"/>
                  <a:pt x="168862" y="297210"/>
                </a:cubicBezTo>
                <a:cubicBezTo>
                  <a:pt x="168862" y="271831"/>
                  <a:pt x="185768" y="251527"/>
                  <a:pt x="206056" y="251527"/>
                </a:cubicBezTo>
                <a:close/>
                <a:moveTo>
                  <a:pt x="206094" y="175521"/>
                </a:moveTo>
                <a:cubicBezTo>
                  <a:pt x="135143" y="175521"/>
                  <a:pt x="87843" y="231216"/>
                  <a:pt x="87843" y="295349"/>
                </a:cubicBezTo>
                <a:cubicBezTo>
                  <a:pt x="87843" y="357794"/>
                  <a:pt x="133454" y="394924"/>
                  <a:pt x="185822" y="394924"/>
                </a:cubicBezTo>
                <a:cubicBezTo>
                  <a:pt x="209472" y="394924"/>
                  <a:pt x="224676" y="391548"/>
                  <a:pt x="244947" y="383110"/>
                </a:cubicBezTo>
                <a:cubicBezTo>
                  <a:pt x="244947" y="383110"/>
                  <a:pt x="244947" y="383110"/>
                  <a:pt x="238190" y="364545"/>
                </a:cubicBezTo>
                <a:cubicBezTo>
                  <a:pt x="226365" y="371296"/>
                  <a:pt x="209472" y="374671"/>
                  <a:pt x="192579" y="374671"/>
                </a:cubicBezTo>
                <a:cubicBezTo>
                  <a:pt x="145279" y="374671"/>
                  <a:pt x="111493" y="344292"/>
                  <a:pt x="111493" y="291974"/>
                </a:cubicBezTo>
                <a:cubicBezTo>
                  <a:pt x="111493" y="231216"/>
                  <a:pt x="153726" y="194086"/>
                  <a:pt x="202715" y="194086"/>
                </a:cubicBezTo>
                <a:cubicBezTo>
                  <a:pt x="251705" y="194086"/>
                  <a:pt x="278733" y="226153"/>
                  <a:pt x="278733" y="266658"/>
                </a:cubicBezTo>
                <a:cubicBezTo>
                  <a:pt x="278733" y="303788"/>
                  <a:pt x="260151" y="320665"/>
                  <a:pt x="246637" y="320665"/>
                </a:cubicBezTo>
                <a:cubicBezTo>
                  <a:pt x="238190" y="320665"/>
                  <a:pt x="236501" y="312226"/>
                  <a:pt x="239879" y="293661"/>
                </a:cubicBezTo>
                <a:cubicBezTo>
                  <a:pt x="239879" y="293661"/>
                  <a:pt x="239879" y="293661"/>
                  <a:pt x="248326" y="234591"/>
                </a:cubicBezTo>
                <a:cubicBezTo>
                  <a:pt x="241569" y="229528"/>
                  <a:pt x="224676" y="226153"/>
                  <a:pt x="211162" y="226153"/>
                </a:cubicBezTo>
                <a:cubicBezTo>
                  <a:pt x="165551" y="226153"/>
                  <a:pt x="136833" y="261595"/>
                  <a:pt x="136833" y="300412"/>
                </a:cubicBezTo>
                <a:cubicBezTo>
                  <a:pt x="136833" y="325728"/>
                  <a:pt x="152036" y="340917"/>
                  <a:pt x="172308" y="340917"/>
                </a:cubicBezTo>
                <a:cubicBezTo>
                  <a:pt x="189201" y="340917"/>
                  <a:pt x="204404" y="332479"/>
                  <a:pt x="212851" y="317289"/>
                </a:cubicBezTo>
                <a:cubicBezTo>
                  <a:pt x="212851" y="317289"/>
                  <a:pt x="212851" y="317289"/>
                  <a:pt x="214540" y="317289"/>
                </a:cubicBezTo>
                <a:cubicBezTo>
                  <a:pt x="216229" y="334166"/>
                  <a:pt x="226365" y="340917"/>
                  <a:pt x="241569" y="340917"/>
                </a:cubicBezTo>
                <a:cubicBezTo>
                  <a:pt x="275355" y="340917"/>
                  <a:pt x="300694" y="312226"/>
                  <a:pt x="300694" y="266658"/>
                </a:cubicBezTo>
                <a:cubicBezTo>
                  <a:pt x="300694" y="212651"/>
                  <a:pt x="261840" y="175521"/>
                  <a:pt x="206094" y="175521"/>
                </a:cubicBezTo>
                <a:close/>
                <a:moveTo>
                  <a:pt x="59125" y="21940"/>
                </a:moveTo>
                <a:cubicBezTo>
                  <a:pt x="40543" y="21940"/>
                  <a:pt x="27029" y="30379"/>
                  <a:pt x="25339" y="47256"/>
                </a:cubicBezTo>
                <a:cubicBezTo>
                  <a:pt x="25339" y="47256"/>
                  <a:pt x="25339" y="47256"/>
                  <a:pt x="363198" y="47256"/>
                </a:cubicBezTo>
                <a:cubicBezTo>
                  <a:pt x="363198" y="47256"/>
                  <a:pt x="363198" y="47256"/>
                  <a:pt x="363198" y="475934"/>
                </a:cubicBezTo>
                <a:lnTo>
                  <a:pt x="388537" y="455681"/>
                </a:lnTo>
                <a:cubicBezTo>
                  <a:pt x="388537" y="455681"/>
                  <a:pt x="388537" y="455681"/>
                  <a:pt x="388537" y="21940"/>
                </a:cubicBezTo>
                <a:cubicBezTo>
                  <a:pt x="388537" y="21940"/>
                  <a:pt x="388537" y="21940"/>
                  <a:pt x="59125" y="21940"/>
                </a:cubicBezTo>
                <a:close/>
                <a:moveTo>
                  <a:pt x="48989" y="0"/>
                </a:moveTo>
                <a:cubicBezTo>
                  <a:pt x="48989" y="0"/>
                  <a:pt x="48989" y="0"/>
                  <a:pt x="402052" y="0"/>
                </a:cubicBezTo>
                <a:cubicBezTo>
                  <a:pt x="407119" y="0"/>
                  <a:pt x="410498" y="3375"/>
                  <a:pt x="410498" y="8438"/>
                </a:cubicBezTo>
                <a:lnTo>
                  <a:pt x="410498" y="462432"/>
                </a:lnTo>
                <a:cubicBezTo>
                  <a:pt x="410498" y="462432"/>
                  <a:pt x="410498" y="472558"/>
                  <a:pt x="405430" y="477621"/>
                </a:cubicBezTo>
                <a:cubicBezTo>
                  <a:pt x="400362" y="482685"/>
                  <a:pt x="363198" y="508000"/>
                  <a:pt x="363198" y="508000"/>
                </a:cubicBezTo>
                <a:cubicBezTo>
                  <a:pt x="363198" y="508000"/>
                  <a:pt x="363198" y="508000"/>
                  <a:pt x="0" y="508000"/>
                </a:cubicBezTo>
                <a:cubicBezTo>
                  <a:pt x="0" y="508000"/>
                  <a:pt x="0" y="508000"/>
                  <a:pt x="0" y="55694"/>
                </a:cubicBezTo>
                <a:cubicBezTo>
                  <a:pt x="0" y="20252"/>
                  <a:pt x="21961" y="0"/>
                  <a:pt x="48989" y="0"/>
                </a:cubicBezTo>
                <a:close/>
              </a:path>
            </a:pathLst>
          </a:custGeom>
          <a:solidFill>
            <a:schemeClr val="bg1"/>
          </a:solidFill>
          <a:ln>
            <a:noFill/>
          </a:ln>
        </p:spPr>
        <p:txBody>
          <a:bodyPr anchor="ctr"/>
          <a:lstStyle/>
          <a:p>
            <a:pPr algn="ctr"/>
            <a:endParaRPr/>
          </a:p>
        </p:txBody>
      </p:sp>
      <p:sp>
        <p:nvSpPr>
          <p:cNvPr id="103" name="Freeform: Shape 19">
            <a:extLst>
              <a:ext uri="{FF2B5EF4-FFF2-40B4-BE49-F238E27FC236}">
                <a16:creationId xmlns:a16="http://schemas.microsoft.com/office/drawing/2014/main" xmlns="" id="{7562CE90-A277-4E66-AFBD-EBC37EC9FA02}"/>
              </a:ext>
            </a:extLst>
          </p:cNvPr>
          <p:cNvSpPr>
            <a:spLocks noChangeAspect="1"/>
          </p:cNvSpPr>
          <p:nvPr/>
        </p:nvSpPr>
        <p:spPr bwMode="auto">
          <a:xfrm>
            <a:off x="2302751" y="2631143"/>
            <a:ext cx="360639" cy="360787"/>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bg1"/>
          </a:solidFill>
          <a:ln>
            <a:noFill/>
          </a:ln>
        </p:spPr>
        <p:txBody>
          <a:bodyPr anchor="ctr"/>
          <a:lstStyle/>
          <a:p>
            <a:pPr algn="ctr"/>
            <a:endParaRPr/>
          </a:p>
        </p:txBody>
      </p:sp>
      <p:sp>
        <p:nvSpPr>
          <p:cNvPr id="2" name="Rectangle 1">
            <a:extLst>
              <a:ext uri="{FF2B5EF4-FFF2-40B4-BE49-F238E27FC236}">
                <a16:creationId xmlns:a16="http://schemas.microsoft.com/office/drawing/2014/main" xmlns="" id="{8A6D202E-213F-0743-B23B-3E00519C26F6}"/>
              </a:ext>
            </a:extLst>
          </p:cNvPr>
          <p:cNvSpPr/>
          <p:nvPr/>
        </p:nvSpPr>
        <p:spPr>
          <a:xfrm>
            <a:off x="1762959" y="427733"/>
            <a:ext cx="8965916" cy="613245"/>
          </a:xfrm>
          <a:prstGeom prst="rect">
            <a:avLst/>
          </a:prstGeom>
        </p:spPr>
        <p:txBody>
          <a:bodyPr wrap="none">
            <a:spAutoFit/>
          </a:bodyPr>
          <a:lstStyle/>
          <a:p>
            <a:pPr>
              <a:lnSpc>
                <a:spcPct val="115000"/>
              </a:lnSpc>
            </a:pP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Nguyên Hồng là người thiếu tình thương từ nhỏ</a:t>
            </a:r>
            <a:endParaRPr lang="x-none"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90E90B55-3F29-EC4F-A913-FB9A7914D1C6}"/>
              </a:ext>
            </a:extLst>
          </p:cNvPr>
          <p:cNvSpPr/>
          <p:nvPr/>
        </p:nvSpPr>
        <p:spPr>
          <a:xfrm>
            <a:off x="1220927" y="1143383"/>
            <a:ext cx="9497229" cy="954107"/>
          </a:xfrm>
          <a:prstGeom prst="rect">
            <a:avLst/>
          </a:prstGeom>
        </p:spPr>
        <p:txBody>
          <a:bodyPr wrap="square">
            <a:spAutoFit/>
          </a:bodyPr>
          <a:lstStyle/>
          <a:p>
            <a:pPr algn="ct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 Hồng thiếu tình thương từ nhỏ</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x-none" sz="2800" i="1" dirty="0">
                <a:latin typeface="Times New Roman" panose="02020603050405020304" pitchFamily="18" charset="0"/>
                <a:cs typeface="Times New Roman" panose="02020603050405020304" pitchFamily="18" charset="0"/>
              </a:rPr>
              <a:t> </a:t>
            </a:r>
          </a:p>
        </p:txBody>
      </p:sp>
      <p:graphicFrame>
        <p:nvGraphicFramePr>
          <p:cNvPr id="4" name="Diagram 3">
            <a:extLst>
              <a:ext uri="{FF2B5EF4-FFF2-40B4-BE49-F238E27FC236}">
                <a16:creationId xmlns:a16="http://schemas.microsoft.com/office/drawing/2014/main" xmlns="" id="{5B6822A1-F917-8540-9859-46A2B3977CC7}"/>
              </a:ext>
            </a:extLst>
          </p:cNvPr>
          <p:cNvGraphicFramePr/>
          <p:nvPr>
            <p:extLst>
              <p:ext uri="{D42A27DB-BD31-4B8C-83A1-F6EECF244321}">
                <p14:modId xmlns:p14="http://schemas.microsoft.com/office/powerpoint/2010/main" val="2198839512"/>
              </p:ext>
            </p:extLst>
          </p:nvPr>
        </p:nvGraphicFramePr>
        <p:xfrm>
          <a:off x="812972" y="3723334"/>
          <a:ext cx="7567271" cy="3273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xmlns="" id="{CC0E278C-4043-0540-90D7-A91F0EC97FC5}"/>
              </a:ext>
            </a:extLst>
          </p:cNvPr>
          <p:cNvSpPr/>
          <p:nvPr/>
        </p:nvSpPr>
        <p:spPr>
          <a:xfrm>
            <a:off x="7295184" y="3675063"/>
            <a:ext cx="4460618" cy="1692771"/>
          </a:xfrm>
          <a:prstGeom prst="rect">
            <a:avLst/>
          </a:prstGeom>
          <a:solidFill>
            <a:srgbClr val="EDD0D0"/>
          </a:solidFill>
        </p:spPr>
        <p:txBody>
          <a:bodyPr wrap="square">
            <a:spAutoFit/>
          </a:bodyPr>
          <a:lstStyle/>
          <a:p>
            <a:pPr algn="just"/>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ấu</a:t>
            </a:r>
            <a:endParaRPr lang="x-none" sz="26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xmlns="" id="{32C93773-45BE-9445-A66C-ECFC548C5B7D}"/>
              </a:ext>
            </a:extLst>
          </p:cNvPr>
          <p:cNvSpPr/>
          <p:nvPr/>
        </p:nvSpPr>
        <p:spPr>
          <a:xfrm>
            <a:off x="7295184" y="5569353"/>
            <a:ext cx="4460618" cy="1384995"/>
          </a:xfrm>
          <a:prstGeom prst="rect">
            <a:avLst/>
          </a:prstGeom>
          <a:solidFill>
            <a:srgbClr val="92D050"/>
          </a:solidFill>
        </p:spPr>
        <p:txBody>
          <a:bodyPr wrap="square">
            <a:spAutoFit/>
          </a:bodyPr>
          <a:lstStyle/>
          <a:p>
            <a:pPr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ràng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endParaRPr lang="x-non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80173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 fill="hold"/>
                                        <p:tgtEl>
                                          <p:spTgt spid="91"/>
                                        </p:tgtEl>
                                        <p:attrNameLst>
                                          <p:attrName>ppt_w</p:attrName>
                                        </p:attrNameLst>
                                      </p:cBhvr>
                                      <p:tavLst>
                                        <p:tav tm="0">
                                          <p:val>
                                            <p:fltVal val="0"/>
                                          </p:val>
                                        </p:tav>
                                        <p:tav tm="100000">
                                          <p:val>
                                            <p:strVal val="#ppt_w"/>
                                          </p:val>
                                        </p:tav>
                                      </p:tavLst>
                                    </p:anim>
                                    <p:anim calcmode="lin" valueType="num">
                                      <p:cBhvr>
                                        <p:cTn id="14" dur="500" fill="hold"/>
                                        <p:tgtEl>
                                          <p:spTgt spid="91"/>
                                        </p:tgtEl>
                                        <p:attrNameLst>
                                          <p:attrName>ppt_h</p:attrName>
                                        </p:attrNameLst>
                                      </p:cBhvr>
                                      <p:tavLst>
                                        <p:tav tm="0">
                                          <p:val>
                                            <p:fltVal val="0"/>
                                          </p:val>
                                        </p:tav>
                                        <p:tav tm="100000">
                                          <p:val>
                                            <p:strVal val="#ppt_h"/>
                                          </p:val>
                                        </p:tav>
                                      </p:tavLst>
                                    </p:anim>
                                    <p:animEffect transition="in" filter="fade">
                                      <p:cBhvr>
                                        <p:cTn id="15" dur="500"/>
                                        <p:tgtEl>
                                          <p:spTgt spid="9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p:cTn id="19" dur="500" fill="hold"/>
                                        <p:tgtEl>
                                          <p:spTgt spid="92"/>
                                        </p:tgtEl>
                                        <p:attrNameLst>
                                          <p:attrName>ppt_w</p:attrName>
                                        </p:attrNameLst>
                                      </p:cBhvr>
                                      <p:tavLst>
                                        <p:tav tm="0">
                                          <p:val>
                                            <p:fltVal val="0"/>
                                          </p:val>
                                        </p:tav>
                                        <p:tav tm="100000">
                                          <p:val>
                                            <p:strVal val="#ppt_w"/>
                                          </p:val>
                                        </p:tav>
                                      </p:tavLst>
                                    </p:anim>
                                    <p:anim calcmode="lin" valueType="num">
                                      <p:cBhvr>
                                        <p:cTn id="20" dur="500" fill="hold"/>
                                        <p:tgtEl>
                                          <p:spTgt spid="92"/>
                                        </p:tgtEl>
                                        <p:attrNameLst>
                                          <p:attrName>ppt_h</p:attrName>
                                        </p:attrNameLst>
                                      </p:cBhvr>
                                      <p:tavLst>
                                        <p:tav tm="0">
                                          <p:val>
                                            <p:fltVal val="0"/>
                                          </p:val>
                                        </p:tav>
                                        <p:tav tm="100000">
                                          <p:val>
                                            <p:strVal val="#ppt_h"/>
                                          </p:val>
                                        </p:tav>
                                      </p:tavLst>
                                    </p:anim>
                                    <p:animEffect transition="in" filter="fade">
                                      <p:cBhvr>
                                        <p:cTn id="21" dur="500"/>
                                        <p:tgtEl>
                                          <p:spTgt spid="9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fltVal val="0"/>
                                          </p:val>
                                        </p:tav>
                                        <p:tav tm="100000">
                                          <p:val>
                                            <p:strVal val="#ppt_h"/>
                                          </p:val>
                                        </p:tav>
                                      </p:tavLst>
                                    </p:anim>
                                    <p:animEffect transition="in" filter="fade">
                                      <p:cBhvr>
                                        <p:cTn id="27" dur="500"/>
                                        <p:tgtEl>
                                          <p:spTgt spid="9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5"/>
                                        </p:tgtEl>
                                        <p:attrNameLst>
                                          <p:attrName>style.visibility</p:attrName>
                                        </p:attrNameLst>
                                      </p:cBhvr>
                                      <p:to>
                                        <p:strVal val="visible"/>
                                      </p:to>
                                    </p:set>
                                    <p:anim calcmode="lin" valueType="num">
                                      <p:cBhvr>
                                        <p:cTn id="37" dur="500" fill="hold"/>
                                        <p:tgtEl>
                                          <p:spTgt spid="95"/>
                                        </p:tgtEl>
                                        <p:attrNameLst>
                                          <p:attrName>ppt_w</p:attrName>
                                        </p:attrNameLst>
                                      </p:cBhvr>
                                      <p:tavLst>
                                        <p:tav tm="0">
                                          <p:val>
                                            <p:fltVal val="0"/>
                                          </p:val>
                                        </p:tav>
                                        <p:tav tm="100000">
                                          <p:val>
                                            <p:strVal val="#ppt_w"/>
                                          </p:val>
                                        </p:tav>
                                      </p:tavLst>
                                    </p:anim>
                                    <p:anim calcmode="lin" valueType="num">
                                      <p:cBhvr>
                                        <p:cTn id="38" dur="500" fill="hold"/>
                                        <p:tgtEl>
                                          <p:spTgt spid="95"/>
                                        </p:tgtEl>
                                        <p:attrNameLst>
                                          <p:attrName>ppt_h</p:attrName>
                                        </p:attrNameLst>
                                      </p:cBhvr>
                                      <p:tavLst>
                                        <p:tav tm="0">
                                          <p:val>
                                            <p:fltVal val="0"/>
                                          </p:val>
                                        </p:tav>
                                        <p:tav tm="100000">
                                          <p:val>
                                            <p:strVal val="#ppt_h"/>
                                          </p:val>
                                        </p:tav>
                                      </p:tavLst>
                                    </p:anim>
                                    <p:animEffect transition="in" filter="fade">
                                      <p:cBhvr>
                                        <p:cTn id="39" dur="500"/>
                                        <p:tgtEl>
                                          <p:spTgt spid="9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0"/>
                                        </p:tgtEl>
                                        <p:attrNameLst>
                                          <p:attrName>style.visibility</p:attrName>
                                        </p:attrNameLst>
                                      </p:cBhvr>
                                      <p:to>
                                        <p:strVal val="visible"/>
                                      </p:to>
                                    </p:set>
                                    <p:anim calcmode="lin" valueType="num">
                                      <p:cBhvr>
                                        <p:cTn id="67" dur="500" fill="hold"/>
                                        <p:tgtEl>
                                          <p:spTgt spid="100"/>
                                        </p:tgtEl>
                                        <p:attrNameLst>
                                          <p:attrName>ppt_w</p:attrName>
                                        </p:attrNameLst>
                                      </p:cBhvr>
                                      <p:tavLst>
                                        <p:tav tm="0">
                                          <p:val>
                                            <p:fltVal val="0"/>
                                          </p:val>
                                        </p:tav>
                                        <p:tav tm="100000">
                                          <p:val>
                                            <p:strVal val="#ppt_w"/>
                                          </p:val>
                                        </p:tav>
                                      </p:tavLst>
                                    </p:anim>
                                    <p:anim calcmode="lin" valueType="num">
                                      <p:cBhvr>
                                        <p:cTn id="68" dur="500" fill="hold"/>
                                        <p:tgtEl>
                                          <p:spTgt spid="100"/>
                                        </p:tgtEl>
                                        <p:attrNameLst>
                                          <p:attrName>ppt_h</p:attrName>
                                        </p:attrNameLst>
                                      </p:cBhvr>
                                      <p:tavLst>
                                        <p:tav tm="0">
                                          <p:val>
                                            <p:fltVal val="0"/>
                                          </p:val>
                                        </p:tav>
                                        <p:tav tm="100000">
                                          <p:val>
                                            <p:strVal val="#ppt_h"/>
                                          </p:val>
                                        </p:tav>
                                      </p:tavLst>
                                    </p:anim>
                                    <p:animEffect transition="in" filter="fade">
                                      <p:cBhvr>
                                        <p:cTn id="69" dur="500"/>
                                        <p:tgtEl>
                                          <p:spTgt spid="10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p:cTn id="73" dur="500" fill="hold"/>
                                        <p:tgtEl>
                                          <p:spTgt spid="101"/>
                                        </p:tgtEl>
                                        <p:attrNameLst>
                                          <p:attrName>ppt_w</p:attrName>
                                        </p:attrNameLst>
                                      </p:cBhvr>
                                      <p:tavLst>
                                        <p:tav tm="0">
                                          <p:val>
                                            <p:fltVal val="0"/>
                                          </p:val>
                                        </p:tav>
                                        <p:tav tm="100000">
                                          <p:val>
                                            <p:strVal val="#ppt_w"/>
                                          </p:val>
                                        </p:tav>
                                      </p:tavLst>
                                    </p:anim>
                                    <p:anim calcmode="lin" valueType="num">
                                      <p:cBhvr>
                                        <p:cTn id="74" dur="500" fill="hold"/>
                                        <p:tgtEl>
                                          <p:spTgt spid="101"/>
                                        </p:tgtEl>
                                        <p:attrNameLst>
                                          <p:attrName>ppt_h</p:attrName>
                                        </p:attrNameLst>
                                      </p:cBhvr>
                                      <p:tavLst>
                                        <p:tav tm="0">
                                          <p:val>
                                            <p:fltVal val="0"/>
                                          </p:val>
                                        </p:tav>
                                        <p:tav tm="100000">
                                          <p:val>
                                            <p:strVal val="#ppt_h"/>
                                          </p:val>
                                        </p:tav>
                                      </p:tavLst>
                                    </p:anim>
                                    <p:animEffect transition="in" filter="fade">
                                      <p:cBhvr>
                                        <p:cTn id="75" dur="500"/>
                                        <p:tgtEl>
                                          <p:spTgt spid="101"/>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02"/>
                                        </p:tgtEl>
                                        <p:attrNameLst>
                                          <p:attrName>style.visibility</p:attrName>
                                        </p:attrNameLst>
                                      </p:cBhvr>
                                      <p:to>
                                        <p:strVal val="visible"/>
                                      </p:to>
                                    </p:set>
                                    <p:anim calcmode="lin" valueType="num">
                                      <p:cBhvr>
                                        <p:cTn id="79" dur="500" fill="hold"/>
                                        <p:tgtEl>
                                          <p:spTgt spid="102"/>
                                        </p:tgtEl>
                                        <p:attrNameLst>
                                          <p:attrName>ppt_w</p:attrName>
                                        </p:attrNameLst>
                                      </p:cBhvr>
                                      <p:tavLst>
                                        <p:tav tm="0">
                                          <p:val>
                                            <p:fltVal val="0"/>
                                          </p:val>
                                        </p:tav>
                                        <p:tav tm="100000">
                                          <p:val>
                                            <p:strVal val="#ppt_w"/>
                                          </p:val>
                                        </p:tav>
                                      </p:tavLst>
                                    </p:anim>
                                    <p:anim calcmode="lin" valueType="num">
                                      <p:cBhvr>
                                        <p:cTn id="80" dur="500" fill="hold"/>
                                        <p:tgtEl>
                                          <p:spTgt spid="102"/>
                                        </p:tgtEl>
                                        <p:attrNameLst>
                                          <p:attrName>ppt_h</p:attrName>
                                        </p:attrNameLst>
                                      </p:cBhvr>
                                      <p:tavLst>
                                        <p:tav tm="0">
                                          <p:val>
                                            <p:fltVal val="0"/>
                                          </p:val>
                                        </p:tav>
                                        <p:tav tm="100000">
                                          <p:val>
                                            <p:strVal val="#ppt_h"/>
                                          </p:val>
                                        </p:tav>
                                      </p:tavLst>
                                    </p:anim>
                                    <p:animEffect transition="in" filter="fade">
                                      <p:cBhvr>
                                        <p:cTn id="81" dur="500"/>
                                        <p:tgtEl>
                                          <p:spTgt spid="10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03"/>
                                        </p:tgtEl>
                                        <p:attrNameLst>
                                          <p:attrName>style.visibility</p:attrName>
                                        </p:attrNameLst>
                                      </p:cBhvr>
                                      <p:to>
                                        <p:strVal val="visible"/>
                                      </p:to>
                                    </p:set>
                                    <p:anim calcmode="lin" valueType="num">
                                      <p:cBhvr>
                                        <p:cTn id="85" dur="500" fill="hold"/>
                                        <p:tgtEl>
                                          <p:spTgt spid="103"/>
                                        </p:tgtEl>
                                        <p:attrNameLst>
                                          <p:attrName>ppt_w</p:attrName>
                                        </p:attrNameLst>
                                      </p:cBhvr>
                                      <p:tavLst>
                                        <p:tav tm="0">
                                          <p:val>
                                            <p:fltVal val="0"/>
                                          </p:val>
                                        </p:tav>
                                        <p:tav tm="100000">
                                          <p:val>
                                            <p:strVal val="#ppt_w"/>
                                          </p:val>
                                        </p:tav>
                                      </p:tavLst>
                                    </p:anim>
                                    <p:anim calcmode="lin" valueType="num">
                                      <p:cBhvr>
                                        <p:cTn id="86" dur="500" fill="hold"/>
                                        <p:tgtEl>
                                          <p:spTgt spid="103"/>
                                        </p:tgtEl>
                                        <p:attrNameLst>
                                          <p:attrName>ppt_h</p:attrName>
                                        </p:attrNameLst>
                                      </p:cBhvr>
                                      <p:tavLst>
                                        <p:tav tm="0">
                                          <p:val>
                                            <p:fltVal val="0"/>
                                          </p:val>
                                        </p:tav>
                                        <p:tav tm="100000">
                                          <p:val>
                                            <p:strVal val="#ppt_h"/>
                                          </p:val>
                                        </p:tav>
                                      </p:tavLst>
                                    </p:anim>
                                    <p:animEffect transition="in" filter="fade">
                                      <p:cBhvr>
                                        <p:cTn id="87" dur="500"/>
                                        <p:tgtEl>
                                          <p:spTgt spid="103"/>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strips(down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circle(in)">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randombar(horizontal)">
                                      <p:cBhvr>
                                        <p:cTn id="102" dur="500"/>
                                        <p:tgtEl>
                                          <p:spTgt spid="4"/>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ppt_x"/>
                                          </p:val>
                                        </p:tav>
                                        <p:tav tm="100000">
                                          <p:val>
                                            <p:strVal val="#ppt_x"/>
                                          </p:val>
                                        </p:tav>
                                      </p:tavLst>
                                    </p:anim>
                                    <p:anim calcmode="lin" valueType="num">
                                      <p:cBhvr additive="base">
                                        <p:cTn id="10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checkerboard(across)">
                                      <p:cBhvr>
                                        <p:cTn id="1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 grpId="0"/>
      <p:bldP spid="3" grpId="0"/>
      <p:bldGraphic spid="4" grpId="0">
        <p:bldAsOne/>
      </p:bldGraphic>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2">
            <a:extLst>
              <a:ext uri="{FF2B5EF4-FFF2-40B4-BE49-F238E27FC236}">
                <a16:creationId xmlns:a16="http://schemas.microsoft.com/office/drawing/2014/main" xmlns="" id="{6918E052-176F-4386-88AA-84730A31B0A3}"/>
              </a:ext>
            </a:extLst>
          </p:cNvPr>
          <p:cNvGrpSpPr/>
          <p:nvPr/>
        </p:nvGrpSpPr>
        <p:grpSpPr>
          <a:xfrm>
            <a:off x="5841896" y="66316"/>
            <a:ext cx="653384" cy="7997865"/>
            <a:chOff x="5888038" y="1230313"/>
            <a:chExt cx="354013" cy="7323137"/>
          </a:xfrm>
        </p:grpSpPr>
        <p:sp>
          <p:nvSpPr>
            <p:cNvPr id="112" name="Rectangle 44">
              <a:extLst>
                <a:ext uri="{FF2B5EF4-FFF2-40B4-BE49-F238E27FC236}">
                  <a16:creationId xmlns:a16="http://schemas.microsoft.com/office/drawing/2014/main" xmlns="" id="{F4515E0A-E800-4B21-837D-70023D60F130}"/>
                </a:ext>
              </a:extLst>
            </p:cNvPr>
            <p:cNvSpPr>
              <a:spLocks/>
            </p:cNvSpPr>
            <p:nvPr/>
          </p:nvSpPr>
          <p:spPr bwMode="auto">
            <a:xfrm>
              <a:off x="5916613" y="1384300"/>
              <a:ext cx="300038" cy="7169150"/>
            </a:xfrm>
            <a:prstGeom prst="rect">
              <a:avLst/>
            </a:prstGeom>
            <a:gradFill>
              <a:gsLst>
                <a:gs pos="15000">
                  <a:schemeClr val="bg2"/>
                </a:gs>
                <a:gs pos="100000">
                  <a:schemeClr val="bg2">
                    <a:lumMod val="60000"/>
                    <a:lumOff val="40000"/>
                  </a:schemeClr>
                </a:gs>
              </a:gsLst>
              <a:lin ang="10800000" scaled="0"/>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13" name="Rectangle 45">
              <a:extLst>
                <a:ext uri="{FF2B5EF4-FFF2-40B4-BE49-F238E27FC236}">
                  <a16:creationId xmlns:a16="http://schemas.microsoft.com/office/drawing/2014/main" xmlns="" id="{950E19E8-DCE1-45CF-8CBF-0DC083FE81AA}"/>
                </a:ext>
              </a:extLst>
            </p:cNvPr>
            <p:cNvSpPr>
              <a:spLocks/>
            </p:cNvSpPr>
            <p:nvPr/>
          </p:nvSpPr>
          <p:spPr bwMode="auto">
            <a:xfrm>
              <a:off x="5888038" y="1230313"/>
              <a:ext cx="354013" cy="255588"/>
            </a:xfrm>
            <a:prstGeom prst="rect">
              <a:avLst/>
            </a:prstGeom>
            <a:gradFill>
              <a:gsLst>
                <a:gs pos="15000">
                  <a:schemeClr val="tx2"/>
                </a:gs>
                <a:gs pos="100000">
                  <a:schemeClr val="tx2">
                    <a:lumMod val="60000"/>
                    <a:lumOff val="40000"/>
                  </a:schemeClr>
                </a:gs>
              </a:gsLst>
              <a:lin ang="10800000" scaled="0"/>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47" name="Rectangle 3">
            <a:extLst>
              <a:ext uri="{FF2B5EF4-FFF2-40B4-BE49-F238E27FC236}">
                <a16:creationId xmlns:a16="http://schemas.microsoft.com/office/drawing/2014/main" xmlns="" id="{0C28D798-2D63-45BD-98F8-0D1EB6A9D51F}"/>
              </a:ext>
            </a:extLst>
          </p:cNvPr>
          <p:cNvSpPr>
            <a:spLocks/>
          </p:cNvSpPr>
          <p:nvPr/>
        </p:nvSpPr>
        <p:spPr bwMode="auto">
          <a:xfrm>
            <a:off x="5986909" y="1694558"/>
            <a:ext cx="448039" cy="287338"/>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48" name="Rectangle 4">
            <a:extLst>
              <a:ext uri="{FF2B5EF4-FFF2-40B4-BE49-F238E27FC236}">
                <a16:creationId xmlns:a16="http://schemas.microsoft.com/office/drawing/2014/main" xmlns="" id="{479CA240-471E-4887-B11B-DA8AEF2A0DED}"/>
              </a:ext>
            </a:extLst>
          </p:cNvPr>
          <p:cNvSpPr>
            <a:spLocks/>
          </p:cNvSpPr>
          <p:nvPr/>
        </p:nvSpPr>
        <p:spPr bwMode="auto">
          <a:xfrm>
            <a:off x="5871415" y="5114501"/>
            <a:ext cx="471563" cy="132153"/>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49" name="Group 5">
            <a:extLst>
              <a:ext uri="{FF2B5EF4-FFF2-40B4-BE49-F238E27FC236}">
                <a16:creationId xmlns:a16="http://schemas.microsoft.com/office/drawing/2014/main" xmlns="" id="{8F558B71-CFE5-4EE0-BD87-780817CD0CE6}"/>
              </a:ext>
            </a:extLst>
          </p:cNvPr>
          <p:cNvGrpSpPr/>
          <p:nvPr/>
        </p:nvGrpSpPr>
        <p:grpSpPr>
          <a:xfrm>
            <a:off x="309356" y="3288512"/>
            <a:ext cx="6381298" cy="1816114"/>
            <a:chOff x="3542239" y="3925888"/>
            <a:chExt cx="3324225" cy="884238"/>
          </a:xfrm>
        </p:grpSpPr>
        <p:sp>
          <p:nvSpPr>
            <p:cNvPr id="110" name="Freeform: Shape 42">
              <a:extLst>
                <a:ext uri="{FF2B5EF4-FFF2-40B4-BE49-F238E27FC236}">
                  <a16:creationId xmlns:a16="http://schemas.microsoft.com/office/drawing/2014/main" xmlns="" id="{B897F3E4-FBEB-49A4-911E-D46E0752FB0E}"/>
                </a:ext>
              </a:extLst>
            </p:cNvPr>
            <p:cNvSpPr>
              <a:spLocks/>
            </p:cNvSpPr>
            <p:nvPr/>
          </p:nvSpPr>
          <p:spPr bwMode="auto">
            <a:xfrm>
              <a:off x="3542239" y="3925888"/>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anchor="ctr"/>
            <a:lstStyle/>
            <a:p>
              <a:pPr algn="ctr"/>
              <a:endParaRPr sz="2400" dirty="0">
                <a:latin typeface="Times New Roman" panose="02020603050405020304" pitchFamily="18" charset="0"/>
                <a:cs typeface="Times New Roman" panose="02020603050405020304" pitchFamily="18" charset="0"/>
              </a:endParaRPr>
            </a:p>
          </p:txBody>
        </p:sp>
        <p:sp>
          <p:nvSpPr>
            <p:cNvPr id="111" name="Freeform: Shape 43">
              <a:extLst>
                <a:ext uri="{FF2B5EF4-FFF2-40B4-BE49-F238E27FC236}">
                  <a16:creationId xmlns:a16="http://schemas.microsoft.com/office/drawing/2014/main" xmlns="" id="{04526342-D2D4-4445-B693-F4EC35560DBD}"/>
                </a:ext>
              </a:extLst>
            </p:cNvPr>
            <p:cNvSpPr>
              <a:spLocks/>
            </p:cNvSpPr>
            <p:nvPr/>
          </p:nvSpPr>
          <p:spPr bwMode="auto">
            <a:xfrm>
              <a:off x="3590926" y="40100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50" name="Rectangle 6">
            <a:extLst>
              <a:ext uri="{FF2B5EF4-FFF2-40B4-BE49-F238E27FC236}">
                <a16:creationId xmlns:a16="http://schemas.microsoft.com/office/drawing/2014/main" xmlns="" id="{E70116C1-6A09-4B89-B912-7B12F4E0EA39}"/>
              </a:ext>
            </a:extLst>
          </p:cNvPr>
          <p:cNvSpPr>
            <a:spLocks/>
          </p:cNvSpPr>
          <p:nvPr/>
        </p:nvSpPr>
        <p:spPr bwMode="auto">
          <a:xfrm>
            <a:off x="5935437" y="3044605"/>
            <a:ext cx="550981" cy="169149"/>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51" name="Rectangle 7">
            <a:extLst>
              <a:ext uri="{FF2B5EF4-FFF2-40B4-BE49-F238E27FC236}">
                <a16:creationId xmlns:a16="http://schemas.microsoft.com/office/drawing/2014/main" xmlns="" id="{52711EDA-B286-4D3A-8F99-2D1E25810701}"/>
              </a:ext>
            </a:extLst>
          </p:cNvPr>
          <p:cNvSpPr>
            <a:spLocks/>
          </p:cNvSpPr>
          <p:nvPr/>
        </p:nvSpPr>
        <p:spPr bwMode="auto">
          <a:xfrm>
            <a:off x="6083045" y="6340240"/>
            <a:ext cx="300038" cy="147638"/>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52" name="Group 8">
            <a:extLst>
              <a:ext uri="{FF2B5EF4-FFF2-40B4-BE49-F238E27FC236}">
                <a16:creationId xmlns:a16="http://schemas.microsoft.com/office/drawing/2014/main" xmlns="" id="{843D9668-3BD4-46B4-985E-8FC80AE8E127}"/>
              </a:ext>
            </a:extLst>
          </p:cNvPr>
          <p:cNvGrpSpPr/>
          <p:nvPr/>
        </p:nvGrpSpPr>
        <p:grpSpPr>
          <a:xfrm>
            <a:off x="5894635" y="5274085"/>
            <a:ext cx="5693138" cy="1005879"/>
            <a:chOff x="5486401" y="4994275"/>
            <a:chExt cx="3322638" cy="882650"/>
          </a:xfrm>
        </p:grpSpPr>
        <p:sp>
          <p:nvSpPr>
            <p:cNvPr id="108" name="Freeform: Shape 40">
              <a:extLst>
                <a:ext uri="{FF2B5EF4-FFF2-40B4-BE49-F238E27FC236}">
                  <a16:creationId xmlns:a16="http://schemas.microsoft.com/office/drawing/2014/main" xmlns="" id="{C6452830-50A3-45A7-B449-F05B15976D2B}"/>
                </a:ext>
              </a:extLst>
            </p:cNvPr>
            <p:cNvSpPr>
              <a:spLocks/>
            </p:cNvSpPr>
            <p:nvPr/>
          </p:nvSpPr>
          <p:spPr bwMode="auto">
            <a:xfrm>
              <a:off x="5486401" y="49942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4"/>
            </a:soli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09" name="Freeform: Shape 41">
              <a:extLst>
                <a:ext uri="{FF2B5EF4-FFF2-40B4-BE49-F238E27FC236}">
                  <a16:creationId xmlns:a16="http://schemas.microsoft.com/office/drawing/2014/main" xmlns="" id="{52BFD3E1-FEB8-4DC6-9642-1544224C0CEA}"/>
                </a:ext>
              </a:extLst>
            </p:cNvPr>
            <p:cNvSpPr>
              <a:spLocks/>
            </p:cNvSpPr>
            <p:nvPr/>
          </p:nvSpPr>
          <p:spPr bwMode="auto">
            <a:xfrm>
              <a:off x="5581651" y="50768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53" name="Group 9">
            <a:extLst>
              <a:ext uri="{FF2B5EF4-FFF2-40B4-BE49-F238E27FC236}">
                <a16:creationId xmlns:a16="http://schemas.microsoft.com/office/drawing/2014/main" xmlns="" id="{BA041A8E-A69D-4CC8-860D-E358B7CC62B0}"/>
              </a:ext>
            </a:extLst>
          </p:cNvPr>
          <p:cNvGrpSpPr/>
          <p:nvPr/>
        </p:nvGrpSpPr>
        <p:grpSpPr>
          <a:xfrm>
            <a:off x="640601" y="626617"/>
            <a:ext cx="6181705" cy="1248721"/>
            <a:chOff x="3456531" y="1717311"/>
            <a:chExt cx="3324225" cy="884238"/>
          </a:xfrm>
        </p:grpSpPr>
        <p:sp>
          <p:nvSpPr>
            <p:cNvPr id="106" name="Freeform: Shape 38">
              <a:extLst>
                <a:ext uri="{FF2B5EF4-FFF2-40B4-BE49-F238E27FC236}">
                  <a16:creationId xmlns:a16="http://schemas.microsoft.com/office/drawing/2014/main" xmlns="" id="{FB996B64-238D-455A-8770-6F4152D68D18}"/>
                </a:ext>
              </a:extLst>
            </p:cNvPr>
            <p:cNvSpPr>
              <a:spLocks/>
            </p:cNvSpPr>
            <p:nvPr/>
          </p:nvSpPr>
          <p:spPr bwMode="auto">
            <a:xfrm>
              <a:off x="3456531" y="1717311"/>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anchor="ctr"/>
            <a:lstStyle/>
            <a:p>
              <a:pPr algn="ctr"/>
              <a:endParaRPr sz="2400" dirty="0">
                <a:latin typeface="Times New Roman" panose="02020603050405020304" pitchFamily="18" charset="0"/>
                <a:cs typeface="Times New Roman" panose="02020603050405020304" pitchFamily="18" charset="0"/>
              </a:endParaRPr>
            </a:p>
          </p:txBody>
        </p:sp>
        <p:sp>
          <p:nvSpPr>
            <p:cNvPr id="107" name="Freeform: Shape 39">
              <a:extLst>
                <a:ext uri="{FF2B5EF4-FFF2-40B4-BE49-F238E27FC236}">
                  <a16:creationId xmlns:a16="http://schemas.microsoft.com/office/drawing/2014/main" xmlns="" id="{B9ABA322-4DD4-4340-B5DF-CB9F2FB0AFB2}"/>
                </a:ext>
              </a:extLst>
            </p:cNvPr>
            <p:cNvSpPr>
              <a:spLocks/>
            </p:cNvSpPr>
            <p:nvPr/>
          </p:nvSpPr>
          <p:spPr bwMode="auto">
            <a:xfrm>
              <a:off x="3590926" y="18129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54" name="Group 10">
            <a:extLst>
              <a:ext uri="{FF2B5EF4-FFF2-40B4-BE49-F238E27FC236}">
                <a16:creationId xmlns:a16="http://schemas.microsoft.com/office/drawing/2014/main" xmlns="" id="{DDD60E85-AFC9-4EBB-9AC2-48EE18524B0A}"/>
              </a:ext>
            </a:extLst>
          </p:cNvPr>
          <p:cNvGrpSpPr/>
          <p:nvPr/>
        </p:nvGrpSpPr>
        <p:grpSpPr>
          <a:xfrm>
            <a:off x="5841896" y="2075971"/>
            <a:ext cx="5107684" cy="886564"/>
            <a:chOff x="5486401" y="2797175"/>
            <a:chExt cx="3322638" cy="882650"/>
          </a:xfrm>
        </p:grpSpPr>
        <p:sp>
          <p:nvSpPr>
            <p:cNvPr id="104" name="Freeform: Shape 36">
              <a:extLst>
                <a:ext uri="{FF2B5EF4-FFF2-40B4-BE49-F238E27FC236}">
                  <a16:creationId xmlns:a16="http://schemas.microsoft.com/office/drawing/2014/main" xmlns="" id="{81C99747-DAFF-4AC4-AA7D-2B9BF1AD53DC}"/>
                </a:ext>
              </a:extLst>
            </p:cNvPr>
            <p:cNvSpPr>
              <a:spLocks/>
            </p:cNvSpPr>
            <p:nvPr/>
          </p:nvSpPr>
          <p:spPr bwMode="auto">
            <a:xfrm>
              <a:off x="5486401" y="27971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05" name="Freeform: Shape 37">
              <a:extLst>
                <a:ext uri="{FF2B5EF4-FFF2-40B4-BE49-F238E27FC236}">
                  <a16:creationId xmlns:a16="http://schemas.microsoft.com/office/drawing/2014/main" xmlns="" id="{56642C94-64F8-461D-8155-0BF6C8EC33FD}"/>
                </a:ext>
              </a:extLst>
            </p:cNvPr>
            <p:cNvSpPr>
              <a:spLocks/>
            </p:cNvSpPr>
            <p:nvPr/>
          </p:nvSpPr>
          <p:spPr bwMode="auto">
            <a:xfrm>
              <a:off x="5581651" y="28797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58" name="Group 14">
            <a:extLst>
              <a:ext uri="{FF2B5EF4-FFF2-40B4-BE49-F238E27FC236}">
                <a16:creationId xmlns:a16="http://schemas.microsoft.com/office/drawing/2014/main" xmlns="" id="{A756A673-2132-4A91-BF85-F29C39F7A3A1}"/>
              </a:ext>
            </a:extLst>
          </p:cNvPr>
          <p:cNvGrpSpPr/>
          <p:nvPr/>
        </p:nvGrpSpPr>
        <p:grpSpPr>
          <a:xfrm>
            <a:off x="1055455" y="984312"/>
            <a:ext cx="463238" cy="403317"/>
            <a:chOff x="1482726" y="3625850"/>
            <a:chExt cx="319088" cy="277813"/>
          </a:xfrm>
          <a:solidFill>
            <a:schemeClr val="bg1"/>
          </a:solidFill>
        </p:grpSpPr>
        <p:sp>
          <p:nvSpPr>
            <p:cNvPr id="102" name="Freeform: Shape 34">
              <a:extLst>
                <a:ext uri="{FF2B5EF4-FFF2-40B4-BE49-F238E27FC236}">
                  <a16:creationId xmlns:a16="http://schemas.microsoft.com/office/drawing/2014/main" xmlns="" id="{AE5B10C0-3C16-4617-B771-C4B5080DD0F5}"/>
                </a:ext>
              </a:extLst>
            </p:cNvPr>
            <p:cNvSpPr>
              <a:spLocks/>
            </p:cNvSpPr>
            <p:nvPr/>
          </p:nvSpPr>
          <p:spPr bwMode="auto">
            <a:xfrm>
              <a:off x="1482726" y="3625850"/>
              <a:ext cx="319088" cy="277813"/>
            </a:xfrm>
            <a:custGeom>
              <a:avLst/>
              <a:gdLst>
                <a:gd name="T0" fmla="*/ 108 w 120"/>
                <a:gd name="T1" fmla="*/ 0 h 104"/>
                <a:gd name="T2" fmla="*/ 12 w 120"/>
                <a:gd name="T3" fmla="*/ 0 h 104"/>
                <a:gd name="T4" fmla="*/ 0 w 120"/>
                <a:gd name="T5" fmla="*/ 12 h 104"/>
                <a:gd name="T6" fmla="*/ 0 w 120"/>
                <a:gd name="T7" fmla="*/ 16 h 104"/>
                <a:gd name="T8" fmla="*/ 8 w 120"/>
                <a:gd name="T9" fmla="*/ 27 h 104"/>
                <a:gd name="T10" fmla="*/ 8 w 120"/>
                <a:gd name="T11" fmla="*/ 96 h 104"/>
                <a:gd name="T12" fmla="*/ 16 w 120"/>
                <a:gd name="T13" fmla="*/ 104 h 104"/>
                <a:gd name="T14" fmla="*/ 104 w 120"/>
                <a:gd name="T15" fmla="*/ 104 h 104"/>
                <a:gd name="T16" fmla="*/ 112 w 120"/>
                <a:gd name="T17" fmla="*/ 96 h 104"/>
                <a:gd name="T18" fmla="*/ 112 w 120"/>
                <a:gd name="T19" fmla="*/ 27 h 104"/>
                <a:gd name="T20" fmla="*/ 120 w 120"/>
                <a:gd name="T21" fmla="*/ 16 h 104"/>
                <a:gd name="T22" fmla="*/ 120 w 120"/>
                <a:gd name="T23" fmla="*/ 12 h 104"/>
                <a:gd name="T24" fmla="*/ 108 w 120"/>
                <a:gd name="T25" fmla="*/ 0 h 104"/>
                <a:gd name="T26" fmla="*/ 8 w 120"/>
                <a:gd name="T27" fmla="*/ 12 h 104"/>
                <a:gd name="T28" fmla="*/ 12 w 120"/>
                <a:gd name="T29" fmla="*/ 8 h 104"/>
                <a:gd name="T30" fmla="*/ 108 w 120"/>
                <a:gd name="T31" fmla="*/ 8 h 104"/>
                <a:gd name="T32" fmla="*/ 112 w 120"/>
                <a:gd name="T33" fmla="*/ 12 h 104"/>
                <a:gd name="T34" fmla="*/ 112 w 120"/>
                <a:gd name="T35" fmla="*/ 16 h 104"/>
                <a:gd name="T36" fmla="*/ 108 w 120"/>
                <a:gd name="T37" fmla="*/ 20 h 104"/>
                <a:gd name="T38" fmla="*/ 108 w 120"/>
                <a:gd name="T39" fmla="*/ 20 h 104"/>
                <a:gd name="T40" fmla="*/ 12 w 120"/>
                <a:gd name="T41" fmla="*/ 20 h 104"/>
                <a:gd name="T42" fmla="*/ 12 w 120"/>
                <a:gd name="T43" fmla="*/ 20 h 104"/>
                <a:gd name="T44" fmla="*/ 8 w 120"/>
                <a:gd name="T45" fmla="*/ 16 h 104"/>
                <a:gd name="T46" fmla="*/ 8 w 120"/>
                <a:gd name="T47" fmla="*/ 12 h 104"/>
                <a:gd name="T48" fmla="*/ 16 w 120"/>
                <a:gd name="T49" fmla="*/ 96 h 104"/>
                <a:gd name="T50" fmla="*/ 16 w 120"/>
                <a:gd name="T51" fmla="*/ 28 h 104"/>
                <a:gd name="T52" fmla="*/ 104 w 120"/>
                <a:gd name="T53" fmla="*/ 28 h 104"/>
                <a:gd name="T54" fmla="*/ 104 w 120"/>
                <a:gd name="T55" fmla="*/ 96 h 104"/>
                <a:gd name="T56" fmla="*/ 16 w 120"/>
                <a:gd name="T5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04">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dirty="0">
                <a:latin typeface="Times New Roman" panose="02020603050405020304" pitchFamily="18" charset="0"/>
                <a:cs typeface="Times New Roman" panose="02020603050405020304" pitchFamily="18" charset="0"/>
              </a:endParaRPr>
            </a:p>
          </p:txBody>
        </p:sp>
        <p:sp>
          <p:nvSpPr>
            <p:cNvPr id="103" name="Freeform: Shape 35">
              <a:extLst>
                <a:ext uri="{FF2B5EF4-FFF2-40B4-BE49-F238E27FC236}">
                  <a16:creationId xmlns:a16="http://schemas.microsoft.com/office/drawing/2014/main" xmlns="" id="{4643E16E-659C-4E3B-A870-D11ACAEEA96C}"/>
                </a:ext>
              </a:extLst>
            </p:cNvPr>
            <p:cNvSpPr>
              <a:spLocks/>
            </p:cNvSpPr>
            <p:nvPr/>
          </p:nvSpPr>
          <p:spPr bwMode="auto">
            <a:xfrm>
              <a:off x="1600201" y="3732213"/>
              <a:ext cx="84138" cy="22225"/>
            </a:xfrm>
            <a:custGeom>
              <a:avLst/>
              <a:gdLst>
                <a:gd name="T0" fmla="*/ 28 w 32"/>
                <a:gd name="T1" fmla="*/ 0 h 8"/>
                <a:gd name="T2" fmla="*/ 4 w 32"/>
                <a:gd name="T3" fmla="*/ 0 h 8"/>
                <a:gd name="T4" fmla="*/ 0 w 32"/>
                <a:gd name="T5" fmla="*/ 4 h 8"/>
                <a:gd name="T6" fmla="*/ 4 w 32"/>
                <a:gd name="T7" fmla="*/ 8 h 8"/>
                <a:gd name="T8" fmla="*/ 28 w 32"/>
                <a:gd name="T9" fmla="*/ 8 h 8"/>
                <a:gd name="T10" fmla="*/ 32 w 32"/>
                <a:gd name="T11" fmla="*/ 4 h 8"/>
                <a:gd name="T12" fmla="*/ 28 w 3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65" name="Group 21">
            <a:extLst>
              <a:ext uri="{FF2B5EF4-FFF2-40B4-BE49-F238E27FC236}">
                <a16:creationId xmlns:a16="http://schemas.microsoft.com/office/drawing/2014/main" xmlns="" id="{3CB281F5-1E4E-43E2-AC82-EFDE3411FCA8}"/>
              </a:ext>
            </a:extLst>
          </p:cNvPr>
          <p:cNvGrpSpPr/>
          <p:nvPr/>
        </p:nvGrpSpPr>
        <p:grpSpPr>
          <a:xfrm>
            <a:off x="6110388" y="2363181"/>
            <a:ext cx="492326" cy="444500"/>
            <a:chOff x="9344026" y="4030663"/>
            <a:chExt cx="239713" cy="209551"/>
          </a:xfrm>
          <a:solidFill>
            <a:schemeClr val="bg1"/>
          </a:solidFill>
        </p:grpSpPr>
        <p:sp>
          <p:nvSpPr>
            <p:cNvPr id="100" name="Freeform: Shape 32">
              <a:extLst>
                <a:ext uri="{FF2B5EF4-FFF2-40B4-BE49-F238E27FC236}">
                  <a16:creationId xmlns:a16="http://schemas.microsoft.com/office/drawing/2014/main" xmlns="" id="{A2747D1C-8FF7-4DB7-A231-5167C3233C16}"/>
                </a:ext>
              </a:extLst>
            </p:cNvPr>
            <p:cNvSpPr>
              <a:spLocks/>
            </p:cNvSpPr>
            <p:nvPr/>
          </p:nvSpPr>
          <p:spPr bwMode="auto">
            <a:xfrm>
              <a:off x="9344026"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20 w 64"/>
                <a:gd name="T19" fmla="*/ 48 h 48"/>
                <a:gd name="T20" fmla="*/ 20 w 64"/>
                <a:gd name="T21" fmla="*/ 44 h 48"/>
                <a:gd name="T22" fmla="*/ 16 w 64"/>
                <a:gd name="T23" fmla="*/ 44 h 48"/>
                <a:gd name="T24" fmla="*/ 4 w 64"/>
                <a:gd name="T25" fmla="*/ 32 h 48"/>
                <a:gd name="T26" fmla="*/ 10 w 64"/>
                <a:gd name="T27" fmla="*/ 22 h 48"/>
                <a:gd name="T28" fmla="*/ 12 w 64"/>
                <a:gd name="T29" fmla="*/ 21 h 48"/>
                <a:gd name="T30" fmla="*/ 12 w 64"/>
                <a:gd name="T31" fmla="*/ 18 h 48"/>
                <a:gd name="T32" fmla="*/ 12 w 64"/>
                <a:gd name="T33" fmla="*/ 18 h 48"/>
                <a:gd name="T34" fmla="*/ 18 w 64"/>
                <a:gd name="T35" fmla="*/ 12 h 48"/>
                <a:gd name="T36" fmla="*/ 21 w 64"/>
                <a:gd name="T37" fmla="*/ 13 h 48"/>
                <a:gd name="T38" fmla="*/ 24 w 64"/>
                <a:gd name="T39" fmla="*/ 14 h 48"/>
                <a:gd name="T40" fmla="*/ 26 w 64"/>
                <a:gd name="T41" fmla="*/ 11 h 48"/>
                <a:gd name="T42" fmla="*/ 38 w 64"/>
                <a:gd name="T43" fmla="*/ 4 h 48"/>
                <a:gd name="T44" fmla="*/ 52 w 64"/>
                <a:gd name="T45" fmla="*/ 18 h 48"/>
                <a:gd name="T46" fmla="*/ 52 w 64"/>
                <a:gd name="T47" fmla="*/ 18 h 48"/>
                <a:gd name="T48" fmla="*/ 52 w 64"/>
                <a:gd name="T49" fmla="*/ 21 h 48"/>
                <a:gd name="T50" fmla="*/ 54 w 64"/>
                <a:gd name="T51" fmla="*/ 22 h 48"/>
                <a:gd name="T52" fmla="*/ 60 w 64"/>
                <a:gd name="T53" fmla="*/ 32 h 48"/>
                <a:gd name="T54" fmla="*/ 48 w 64"/>
                <a:gd name="T55" fmla="*/ 44 h 48"/>
                <a:gd name="T56" fmla="*/ 44 w 64"/>
                <a:gd name="T57" fmla="*/ 44 h 48"/>
                <a:gd name="T58" fmla="*/ 44 w 64"/>
                <a:gd name="T59" fmla="*/ 48 h 48"/>
                <a:gd name="T60" fmla="*/ 48 w 64"/>
                <a:gd name="T61" fmla="*/ 48 h 48"/>
                <a:gd name="T62" fmla="*/ 64 w 64"/>
                <a:gd name="T63" fmla="*/ 32 h 48"/>
                <a:gd name="T64" fmla="*/ 56 w 64"/>
                <a:gd name="T6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01" name="Freeform: Shape 33">
              <a:extLst>
                <a:ext uri="{FF2B5EF4-FFF2-40B4-BE49-F238E27FC236}">
                  <a16:creationId xmlns:a16="http://schemas.microsoft.com/office/drawing/2014/main" xmlns="" id="{7C0FB06E-E01C-4413-A652-E2F3AF68082C}"/>
                </a:ext>
              </a:extLst>
            </p:cNvPr>
            <p:cNvSpPr>
              <a:spLocks/>
            </p:cNvSpPr>
            <p:nvPr/>
          </p:nvSpPr>
          <p:spPr bwMode="auto">
            <a:xfrm>
              <a:off x="9418638" y="4105276"/>
              <a:ext cx="90488" cy="134938"/>
            </a:xfrm>
            <a:custGeom>
              <a:avLst/>
              <a:gdLst>
                <a:gd name="T0" fmla="*/ 28 w 57"/>
                <a:gd name="T1" fmla="*/ 0 h 85"/>
                <a:gd name="T2" fmla="*/ 0 w 57"/>
                <a:gd name="T3" fmla="*/ 38 h 85"/>
                <a:gd name="T4" fmla="*/ 19 w 57"/>
                <a:gd name="T5" fmla="*/ 38 h 85"/>
                <a:gd name="T6" fmla="*/ 19 w 57"/>
                <a:gd name="T7" fmla="*/ 85 h 85"/>
                <a:gd name="T8" fmla="*/ 38 w 57"/>
                <a:gd name="T9" fmla="*/ 85 h 85"/>
                <a:gd name="T10" fmla="*/ 38 w 57"/>
                <a:gd name="T11" fmla="*/ 38 h 85"/>
                <a:gd name="T12" fmla="*/ 57 w 57"/>
                <a:gd name="T13" fmla="*/ 38 h 85"/>
                <a:gd name="T14" fmla="*/ 2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28" y="0"/>
                  </a:moveTo>
                  <a:lnTo>
                    <a:pt x="0" y="38"/>
                  </a:lnTo>
                  <a:lnTo>
                    <a:pt x="19" y="38"/>
                  </a:lnTo>
                  <a:lnTo>
                    <a:pt x="19" y="85"/>
                  </a:lnTo>
                  <a:lnTo>
                    <a:pt x="38" y="85"/>
                  </a:lnTo>
                  <a:lnTo>
                    <a:pt x="38" y="38"/>
                  </a:lnTo>
                  <a:lnTo>
                    <a:pt x="57" y="38"/>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66" name="Group 22">
            <a:extLst>
              <a:ext uri="{FF2B5EF4-FFF2-40B4-BE49-F238E27FC236}">
                <a16:creationId xmlns:a16="http://schemas.microsoft.com/office/drawing/2014/main" xmlns="" id="{39F3A54E-A69B-48E5-BEA7-317748910D86}"/>
              </a:ext>
            </a:extLst>
          </p:cNvPr>
          <p:cNvGrpSpPr/>
          <p:nvPr/>
        </p:nvGrpSpPr>
        <p:grpSpPr>
          <a:xfrm>
            <a:off x="459734" y="3927086"/>
            <a:ext cx="508479" cy="444500"/>
            <a:chOff x="8863013" y="4030663"/>
            <a:chExt cx="239713" cy="209551"/>
          </a:xfrm>
          <a:solidFill>
            <a:schemeClr val="bg1"/>
          </a:solidFill>
        </p:grpSpPr>
        <p:sp>
          <p:nvSpPr>
            <p:cNvPr id="98" name="Freeform: Shape 30">
              <a:extLst>
                <a:ext uri="{FF2B5EF4-FFF2-40B4-BE49-F238E27FC236}">
                  <a16:creationId xmlns:a16="http://schemas.microsoft.com/office/drawing/2014/main" xmlns="" id="{1431BE2A-57BD-46B4-B323-AD10C247DAF4}"/>
                </a:ext>
              </a:extLst>
            </p:cNvPr>
            <p:cNvSpPr>
              <a:spLocks/>
            </p:cNvSpPr>
            <p:nvPr/>
          </p:nvSpPr>
          <p:spPr bwMode="auto">
            <a:xfrm>
              <a:off x="8937626" y="4105276"/>
              <a:ext cx="90488" cy="134938"/>
            </a:xfrm>
            <a:custGeom>
              <a:avLst/>
              <a:gdLst>
                <a:gd name="T0" fmla="*/ 38 w 57"/>
                <a:gd name="T1" fmla="*/ 0 h 85"/>
                <a:gd name="T2" fmla="*/ 19 w 57"/>
                <a:gd name="T3" fmla="*/ 0 h 85"/>
                <a:gd name="T4" fmla="*/ 19 w 57"/>
                <a:gd name="T5" fmla="*/ 47 h 85"/>
                <a:gd name="T6" fmla="*/ 0 w 57"/>
                <a:gd name="T7" fmla="*/ 47 h 85"/>
                <a:gd name="T8" fmla="*/ 28 w 57"/>
                <a:gd name="T9" fmla="*/ 85 h 85"/>
                <a:gd name="T10" fmla="*/ 57 w 57"/>
                <a:gd name="T11" fmla="*/ 47 h 85"/>
                <a:gd name="T12" fmla="*/ 38 w 57"/>
                <a:gd name="T13" fmla="*/ 47 h 85"/>
                <a:gd name="T14" fmla="*/ 3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38" y="0"/>
                  </a:moveTo>
                  <a:lnTo>
                    <a:pt x="19" y="0"/>
                  </a:lnTo>
                  <a:lnTo>
                    <a:pt x="19" y="47"/>
                  </a:lnTo>
                  <a:lnTo>
                    <a:pt x="0" y="47"/>
                  </a:lnTo>
                  <a:lnTo>
                    <a:pt x="28" y="85"/>
                  </a:lnTo>
                  <a:lnTo>
                    <a:pt x="57" y="47"/>
                  </a:lnTo>
                  <a:lnTo>
                    <a:pt x="38" y="47"/>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99" name="Freeform: Shape 31">
              <a:extLst>
                <a:ext uri="{FF2B5EF4-FFF2-40B4-BE49-F238E27FC236}">
                  <a16:creationId xmlns:a16="http://schemas.microsoft.com/office/drawing/2014/main" xmlns="" id="{66DDD7AB-225F-47D9-8A57-50CEEBDA0FD6}"/>
                </a:ext>
              </a:extLst>
            </p:cNvPr>
            <p:cNvSpPr>
              <a:spLocks/>
            </p:cNvSpPr>
            <p:nvPr/>
          </p:nvSpPr>
          <p:spPr bwMode="auto">
            <a:xfrm>
              <a:off x="8863013"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16 w 64"/>
                <a:gd name="T19" fmla="*/ 44 h 48"/>
                <a:gd name="T20" fmla="*/ 4 w 64"/>
                <a:gd name="T21" fmla="*/ 32 h 48"/>
                <a:gd name="T22" fmla="*/ 10 w 64"/>
                <a:gd name="T23" fmla="*/ 22 h 48"/>
                <a:gd name="T24" fmla="*/ 12 w 64"/>
                <a:gd name="T25" fmla="*/ 21 h 48"/>
                <a:gd name="T26" fmla="*/ 12 w 64"/>
                <a:gd name="T27" fmla="*/ 18 h 48"/>
                <a:gd name="T28" fmla="*/ 12 w 64"/>
                <a:gd name="T29" fmla="*/ 18 h 48"/>
                <a:gd name="T30" fmla="*/ 18 w 64"/>
                <a:gd name="T31" fmla="*/ 12 h 48"/>
                <a:gd name="T32" fmla="*/ 21 w 64"/>
                <a:gd name="T33" fmla="*/ 13 h 48"/>
                <a:gd name="T34" fmla="*/ 24 w 64"/>
                <a:gd name="T35" fmla="*/ 14 h 48"/>
                <a:gd name="T36" fmla="*/ 26 w 64"/>
                <a:gd name="T37" fmla="*/ 11 h 48"/>
                <a:gd name="T38" fmla="*/ 38 w 64"/>
                <a:gd name="T39" fmla="*/ 4 h 48"/>
                <a:gd name="T40" fmla="*/ 52 w 64"/>
                <a:gd name="T41" fmla="*/ 18 h 48"/>
                <a:gd name="T42" fmla="*/ 52 w 64"/>
                <a:gd name="T43" fmla="*/ 18 h 48"/>
                <a:gd name="T44" fmla="*/ 52 w 64"/>
                <a:gd name="T45" fmla="*/ 21 h 48"/>
                <a:gd name="T46" fmla="*/ 54 w 64"/>
                <a:gd name="T47" fmla="*/ 22 h 48"/>
                <a:gd name="T48" fmla="*/ 60 w 64"/>
                <a:gd name="T49" fmla="*/ 32 h 48"/>
                <a:gd name="T50" fmla="*/ 48 w 64"/>
                <a:gd name="T51" fmla="*/ 44 h 48"/>
                <a:gd name="T52" fmla="*/ 48 w 64"/>
                <a:gd name="T53" fmla="*/ 48 h 48"/>
                <a:gd name="T54" fmla="*/ 64 w 64"/>
                <a:gd name="T55" fmla="*/ 32 h 48"/>
                <a:gd name="T56" fmla="*/ 56 w 64"/>
                <a:gd name="T5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70" name="Group 26">
            <a:extLst>
              <a:ext uri="{FF2B5EF4-FFF2-40B4-BE49-F238E27FC236}">
                <a16:creationId xmlns:a16="http://schemas.microsoft.com/office/drawing/2014/main" xmlns="" id="{75201BC7-E0AD-461A-9D90-051762E4067F}"/>
              </a:ext>
            </a:extLst>
          </p:cNvPr>
          <p:cNvGrpSpPr/>
          <p:nvPr/>
        </p:nvGrpSpPr>
        <p:grpSpPr>
          <a:xfrm>
            <a:off x="6197681" y="5508463"/>
            <a:ext cx="492974" cy="481770"/>
            <a:chOff x="4913313" y="1749426"/>
            <a:chExt cx="558800" cy="546100"/>
          </a:xfrm>
          <a:solidFill>
            <a:schemeClr val="bg1"/>
          </a:solidFill>
        </p:grpSpPr>
        <p:sp>
          <p:nvSpPr>
            <p:cNvPr id="95" name="Freeform: Shape 27">
              <a:extLst>
                <a:ext uri="{FF2B5EF4-FFF2-40B4-BE49-F238E27FC236}">
                  <a16:creationId xmlns:a16="http://schemas.microsoft.com/office/drawing/2014/main" xmlns="" id="{750EB5D0-E729-4B4E-BD4A-5300E2A9F565}"/>
                </a:ext>
              </a:extLst>
            </p:cNvPr>
            <p:cNvSpPr>
              <a:spLocks/>
            </p:cNvSpPr>
            <p:nvPr/>
          </p:nvSpPr>
          <p:spPr bwMode="auto">
            <a:xfrm>
              <a:off x="4913313" y="1795463"/>
              <a:ext cx="463550" cy="500063"/>
            </a:xfrm>
            <a:custGeom>
              <a:avLst/>
              <a:gdLst>
                <a:gd name="T0" fmla="*/ 200 w 208"/>
                <a:gd name="T1" fmla="*/ 224 h 224"/>
                <a:gd name="T2" fmla="*/ 8 w 208"/>
                <a:gd name="T3" fmla="*/ 224 h 224"/>
                <a:gd name="T4" fmla="*/ 0 w 208"/>
                <a:gd name="T5" fmla="*/ 216 h 224"/>
                <a:gd name="T6" fmla="*/ 0 w 208"/>
                <a:gd name="T7" fmla="*/ 8 h 224"/>
                <a:gd name="T8" fmla="*/ 8 w 208"/>
                <a:gd name="T9" fmla="*/ 0 h 224"/>
                <a:gd name="T10" fmla="*/ 169 w 208"/>
                <a:gd name="T11" fmla="*/ 0 h 224"/>
                <a:gd name="T12" fmla="*/ 177 w 208"/>
                <a:gd name="T13" fmla="*/ 8 h 224"/>
                <a:gd name="T14" fmla="*/ 169 w 208"/>
                <a:gd name="T15" fmla="*/ 16 h 224"/>
                <a:gd name="T16" fmla="*/ 16 w 208"/>
                <a:gd name="T17" fmla="*/ 16 h 224"/>
                <a:gd name="T18" fmla="*/ 16 w 208"/>
                <a:gd name="T19" fmla="*/ 208 h 224"/>
                <a:gd name="T20" fmla="*/ 192 w 208"/>
                <a:gd name="T21" fmla="*/ 208 h 224"/>
                <a:gd name="T22" fmla="*/ 192 w 208"/>
                <a:gd name="T23" fmla="*/ 90 h 224"/>
                <a:gd name="T24" fmla="*/ 200 w 208"/>
                <a:gd name="T25" fmla="*/ 82 h 224"/>
                <a:gd name="T26" fmla="*/ 208 w 208"/>
                <a:gd name="T27" fmla="*/ 90 h 224"/>
                <a:gd name="T28" fmla="*/ 208 w 208"/>
                <a:gd name="T29" fmla="*/ 216 h 224"/>
                <a:gd name="T30" fmla="*/ 200 w 208"/>
                <a:gd name="T3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24">
                  <a:moveTo>
                    <a:pt x="200" y="224"/>
                  </a:moveTo>
                  <a:cubicBezTo>
                    <a:pt x="8" y="224"/>
                    <a:pt x="8" y="224"/>
                    <a:pt x="8" y="224"/>
                  </a:cubicBezTo>
                  <a:cubicBezTo>
                    <a:pt x="4" y="224"/>
                    <a:pt x="0" y="220"/>
                    <a:pt x="0" y="216"/>
                  </a:cubicBezTo>
                  <a:cubicBezTo>
                    <a:pt x="0" y="8"/>
                    <a:pt x="0" y="8"/>
                    <a:pt x="0" y="8"/>
                  </a:cubicBezTo>
                  <a:cubicBezTo>
                    <a:pt x="0" y="4"/>
                    <a:pt x="4" y="0"/>
                    <a:pt x="8" y="0"/>
                  </a:cubicBezTo>
                  <a:cubicBezTo>
                    <a:pt x="169" y="0"/>
                    <a:pt x="169" y="0"/>
                    <a:pt x="169" y="0"/>
                  </a:cubicBezTo>
                  <a:cubicBezTo>
                    <a:pt x="174" y="0"/>
                    <a:pt x="177" y="4"/>
                    <a:pt x="177" y="8"/>
                  </a:cubicBezTo>
                  <a:cubicBezTo>
                    <a:pt x="177" y="12"/>
                    <a:pt x="174" y="16"/>
                    <a:pt x="169" y="16"/>
                  </a:cubicBezTo>
                  <a:cubicBezTo>
                    <a:pt x="16" y="16"/>
                    <a:pt x="16" y="16"/>
                    <a:pt x="16" y="16"/>
                  </a:cubicBezTo>
                  <a:cubicBezTo>
                    <a:pt x="16" y="208"/>
                    <a:pt x="16" y="208"/>
                    <a:pt x="16" y="208"/>
                  </a:cubicBezTo>
                  <a:cubicBezTo>
                    <a:pt x="192" y="208"/>
                    <a:pt x="192" y="208"/>
                    <a:pt x="192" y="208"/>
                  </a:cubicBezTo>
                  <a:cubicBezTo>
                    <a:pt x="192" y="90"/>
                    <a:pt x="192" y="90"/>
                    <a:pt x="192" y="90"/>
                  </a:cubicBezTo>
                  <a:cubicBezTo>
                    <a:pt x="192" y="85"/>
                    <a:pt x="196" y="82"/>
                    <a:pt x="200" y="82"/>
                  </a:cubicBezTo>
                  <a:cubicBezTo>
                    <a:pt x="204" y="82"/>
                    <a:pt x="208" y="85"/>
                    <a:pt x="208" y="90"/>
                  </a:cubicBezTo>
                  <a:cubicBezTo>
                    <a:pt x="208" y="216"/>
                    <a:pt x="208" y="216"/>
                    <a:pt x="208" y="216"/>
                  </a:cubicBezTo>
                  <a:cubicBezTo>
                    <a:pt x="208" y="220"/>
                    <a:pt x="204" y="224"/>
                    <a:pt x="200"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96" name="Freeform: Shape 28">
              <a:extLst>
                <a:ext uri="{FF2B5EF4-FFF2-40B4-BE49-F238E27FC236}">
                  <a16:creationId xmlns:a16="http://schemas.microsoft.com/office/drawing/2014/main" xmlns="" id="{FADE4E63-F822-4C36-BE6D-EDC8E4706B1F}"/>
                </a:ext>
              </a:extLst>
            </p:cNvPr>
            <p:cNvSpPr>
              <a:spLocks/>
            </p:cNvSpPr>
            <p:nvPr/>
          </p:nvSpPr>
          <p:spPr bwMode="auto">
            <a:xfrm>
              <a:off x="5114925" y="1749426"/>
              <a:ext cx="357188" cy="354013"/>
            </a:xfrm>
            <a:custGeom>
              <a:avLst/>
              <a:gdLst>
                <a:gd name="T0" fmla="*/ 6 w 160"/>
                <a:gd name="T1" fmla="*/ 159 h 159"/>
                <a:gd name="T2" fmla="*/ 2 w 160"/>
                <a:gd name="T3" fmla="*/ 157 h 159"/>
                <a:gd name="T4" fmla="*/ 1 w 160"/>
                <a:gd name="T5" fmla="*/ 151 h 159"/>
                <a:gd name="T6" fmla="*/ 14 w 160"/>
                <a:gd name="T7" fmla="*/ 118 h 159"/>
                <a:gd name="T8" fmla="*/ 16 w 160"/>
                <a:gd name="T9" fmla="*/ 116 h 159"/>
                <a:gd name="T10" fmla="*/ 127 w 160"/>
                <a:gd name="T11" fmla="*/ 5 h 159"/>
                <a:gd name="T12" fmla="*/ 139 w 160"/>
                <a:gd name="T13" fmla="*/ 0 h 159"/>
                <a:gd name="T14" fmla="*/ 158 w 160"/>
                <a:gd name="T15" fmla="*/ 13 h 159"/>
                <a:gd name="T16" fmla="*/ 154 w 160"/>
                <a:gd name="T17" fmla="*/ 32 h 159"/>
                <a:gd name="T18" fmla="*/ 43 w 160"/>
                <a:gd name="T19" fmla="*/ 143 h 159"/>
                <a:gd name="T20" fmla="*/ 41 w 160"/>
                <a:gd name="T21" fmla="*/ 145 h 159"/>
                <a:gd name="T22" fmla="*/ 8 w 160"/>
                <a:gd name="T23" fmla="*/ 159 h 159"/>
                <a:gd name="T24" fmla="*/ 6 w 160"/>
                <a:gd name="T25" fmla="*/ 159 h 159"/>
                <a:gd name="T26" fmla="*/ 25 w 160"/>
                <a:gd name="T27" fmla="*/ 124 h 159"/>
                <a:gd name="T28" fmla="*/ 18 w 160"/>
                <a:gd name="T29" fmla="*/ 142 h 159"/>
                <a:gd name="T30" fmla="*/ 35 w 160"/>
                <a:gd name="T31" fmla="*/ 134 h 159"/>
                <a:gd name="T32" fmla="*/ 145 w 160"/>
                <a:gd name="T33" fmla="*/ 24 h 159"/>
                <a:gd name="T34" fmla="*/ 146 w 160"/>
                <a:gd name="T35" fmla="*/ 18 h 159"/>
                <a:gd name="T36" fmla="*/ 139 w 160"/>
                <a:gd name="T37" fmla="*/ 12 h 159"/>
                <a:gd name="T38" fmla="*/ 135 w 160"/>
                <a:gd name="T39" fmla="*/ 14 h 159"/>
                <a:gd name="T40" fmla="*/ 25 w 160"/>
                <a:gd name="T41" fmla="*/ 12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159">
                  <a:moveTo>
                    <a:pt x="6" y="159"/>
                  </a:moveTo>
                  <a:cubicBezTo>
                    <a:pt x="5" y="159"/>
                    <a:pt x="3" y="158"/>
                    <a:pt x="2" y="157"/>
                  </a:cubicBezTo>
                  <a:cubicBezTo>
                    <a:pt x="0" y="156"/>
                    <a:pt x="0" y="153"/>
                    <a:pt x="1" y="151"/>
                  </a:cubicBezTo>
                  <a:cubicBezTo>
                    <a:pt x="14" y="118"/>
                    <a:pt x="14" y="118"/>
                    <a:pt x="14" y="118"/>
                  </a:cubicBezTo>
                  <a:cubicBezTo>
                    <a:pt x="15" y="118"/>
                    <a:pt x="15" y="117"/>
                    <a:pt x="16" y="116"/>
                  </a:cubicBezTo>
                  <a:cubicBezTo>
                    <a:pt x="127" y="5"/>
                    <a:pt x="127" y="5"/>
                    <a:pt x="127" y="5"/>
                  </a:cubicBezTo>
                  <a:cubicBezTo>
                    <a:pt x="130" y="2"/>
                    <a:pt x="134" y="0"/>
                    <a:pt x="139" y="0"/>
                  </a:cubicBezTo>
                  <a:cubicBezTo>
                    <a:pt x="147" y="0"/>
                    <a:pt x="154" y="6"/>
                    <a:pt x="158" y="13"/>
                  </a:cubicBezTo>
                  <a:cubicBezTo>
                    <a:pt x="160" y="20"/>
                    <a:pt x="159" y="27"/>
                    <a:pt x="154" y="32"/>
                  </a:cubicBezTo>
                  <a:cubicBezTo>
                    <a:pt x="43" y="143"/>
                    <a:pt x="43" y="143"/>
                    <a:pt x="43" y="143"/>
                  </a:cubicBezTo>
                  <a:cubicBezTo>
                    <a:pt x="42" y="144"/>
                    <a:pt x="42" y="144"/>
                    <a:pt x="41" y="145"/>
                  </a:cubicBezTo>
                  <a:cubicBezTo>
                    <a:pt x="8" y="159"/>
                    <a:pt x="8" y="159"/>
                    <a:pt x="8" y="159"/>
                  </a:cubicBezTo>
                  <a:cubicBezTo>
                    <a:pt x="8" y="159"/>
                    <a:pt x="7" y="159"/>
                    <a:pt x="6" y="159"/>
                  </a:cubicBezTo>
                  <a:close/>
                  <a:moveTo>
                    <a:pt x="25" y="124"/>
                  </a:moveTo>
                  <a:cubicBezTo>
                    <a:pt x="18" y="142"/>
                    <a:pt x="18" y="142"/>
                    <a:pt x="18" y="142"/>
                  </a:cubicBezTo>
                  <a:cubicBezTo>
                    <a:pt x="35" y="134"/>
                    <a:pt x="35" y="134"/>
                    <a:pt x="35" y="134"/>
                  </a:cubicBezTo>
                  <a:cubicBezTo>
                    <a:pt x="145" y="24"/>
                    <a:pt x="145" y="24"/>
                    <a:pt x="145" y="24"/>
                  </a:cubicBezTo>
                  <a:cubicBezTo>
                    <a:pt x="146" y="23"/>
                    <a:pt x="148" y="21"/>
                    <a:pt x="146" y="18"/>
                  </a:cubicBezTo>
                  <a:cubicBezTo>
                    <a:pt x="145" y="15"/>
                    <a:pt x="142" y="12"/>
                    <a:pt x="139" y="12"/>
                  </a:cubicBezTo>
                  <a:cubicBezTo>
                    <a:pt x="138" y="12"/>
                    <a:pt x="136" y="13"/>
                    <a:pt x="135" y="14"/>
                  </a:cubicBezTo>
                  <a:lnTo>
                    <a:pt x="25"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97" name="Freeform: Shape 29">
              <a:extLst>
                <a:ext uri="{FF2B5EF4-FFF2-40B4-BE49-F238E27FC236}">
                  <a16:creationId xmlns:a16="http://schemas.microsoft.com/office/drawing/2014/main" xmlns="" id="{903398C7-F180-4DDE-92DF-B237DEC5470A}"/>
                </a:ext>
              </a:extLst>
            </p:cNvPr>
            <p:cNvSpPr>
              <a:spLocks/>
            </p:cNvSpPr>
            <p:nvPr/>
          </p:nvSpPr>
          <p:spPr bwMode="auto">
            <a:xfrm>
              <a:off x="5367338" y="1790701"/>
              <a:ext cx="60325" cy="60325"/>
            </a:xfrm>
            <a:custGeom>
              <a:avLst/>
              <a:gdLst>
                <a:gd name="T0" fmla="*/ 27 w 38"/>
                <a:gd name="T1" fmla="*/ 38 h 38"/>
                <a:gd name="T2" fmla="*/ 0 w 38"/>
                <a:gd name="T3" fmla="*/ 13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3"/>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xmlns="" id="{29BB1EE9-E906-A043-9B0E-0535D7FFE5D3}"/>
              </a:ext>
            </a:extLst>
          </p:cNvPr>
          <p:cNvSpPr/>
          <p:nvPr/>
        </p:nvSpPr>
        <p:spPr>
          <a:xfrm>
            <a:off x="1647906" y="820498"/>
            <a:ext cx="4816519" cy="830997"/>
          </a:xfrm>
          <a:prstGeom prst="rect">
            <a:avLst/>
          </a:prstGeom>
        </p:spPr>
        <p:txBody>
          <a:bodyPr wrap="square">
            <a:spAutoFit/>
          </a:bodyPr>
          <a:lstStyle/>
          <a:p>
            <a:r>
              <a:rPr lang="vi-VN" sz="2400" dirty="0">
                <a:solidFill>
                  <a:schemeClr val="bg1"/>
                </a:solidFill>
                <a:latin typeface="Times New Roman" panose="02020603050405020304" pitchFamily="18" charset="0"/>
                <a:cs typeface="Times New Roman" panose="02020603050405020304" pitchFamily="18" charset="0"/>
              </a:rPr>
              <a:t>Đặc điểm nào ở Nguyên Hồng không thể có ở những cây bút khác? </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D92FAB6B-B2F1-A441-8466-9DA0A7B4CC28}"/>
              </a:ext>
            </a:extLst>
          </p:cNvPr>
          <p:cNvSpPr/>
          <p:nvPr/>
        </p:nvSpPr>
        <p:spPr>
          <a:xfrm>
            <a:off x="6878022" y="2122753"/>
            <a:ext cx="3524761" cy="830997"/>
          </a:xfrm>
          <a:prstGeom prst="rect">
            <a:avLst/>
          </a:prstGeom>
        </p:spPr>
        <p:txBody>
          <a:bodyPr wrap="square">
            <a:spAutoFit/>
          </a:bodyPr>
          <a:lstStyle/>
          <a:p>
            <a:pPr algn="ct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gì đã tạo nên đặc điểm riêng đó? </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079A7DA1-AB8A-6240-9153-A0709EC8FB87}"/>
              </a:ext>
            </a:extLst>
          </p:cNvPr>
          <p:cNvSpPr/>
          <p:nvPr/>
        </p:nvSpPr>
        <p:spPr>
          <a:xfrm>
            <a:off x="968213" y="3424005"/>
            <a:ext cx="5355505" cy="1569660"/>
          </a:xfrm>
          <a:prstGeom prst="rect">
            <a:avLst/>
          </a:prstGeom>
        </p:spPr>
        <p:txBody>
          <a:bodyPr wrap="square">
            <a:spAutoFit/>
          </a:bodyPr>
          <a:lstStyle/>
          <a:p>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Đặc điểm riêng đó được biểu hiện cụ thể qua những bằng chứng nào? Những bằng chứng đó do tác giả tự tưởng tượng ra hay có nguồn gốc từ đâu?</a:t>
            </a:r>
            <a:r>
              <a:rPr lang="x-none" sz="2400" dirty="0">
                <a:solidFill>
                  <a:schemeClr val="bg1"/>
                </a:solidFill>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xmlns="" id="{FFFCAACD-B851-D440-8424-46A83453FE5B}"/>
              </a:ext>
            </a:extLst>
          </p:cNvPr>
          <p:cNvSpPr/>
          <p:nvPr/>
        </p:nvSpPr>
        <p:spPr>
          <a:xfrm>
            <a:off x="6769661" y="5368160"/>
            <a:ext cx="3903267" cy="830997"/>
          </a:xfrm>
          <a:prstGeom prst="rect">
            <a:avLst/>
          </a:prstGeom>
        </p:spPr>
        <p:txBody>
          <a:bodyPr wrap="square">
            <a:spAutoFit/>
          </a:bodyPr>
          <a:lstStyle/>
          <a:p>
            <a:pPr algn="ct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 xét về tính thuyết phục của các bằng chứng đó.</a:t>
            </a:r>
            <a:r>
              <a:rPr lang="x-none"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30712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500" fill="hold"/>
                                        <p:tgtEl>
                                          <p:spTgt spid="53"/>
                                        </p:tgtEl>
                                        <p:attrNameLst>
                                          <p:attrName>ppt_w</p:attrName>
                                        </p:attrNameLst>
                                      </p:cBhvr>
                                      <p:tavLst>
                                        <p:tav tm="0">
                                          <p:val>
                                            <p:fltVal val="0"/>
                                          </p:val>
                                        </p:tav>
                                        <p:tav tm="100000">
                                          <p:val>
                                            <p:strVal val="#ppt_w"/>
                                          </p:val>
                                        </p:tav>
                                      </p:tavLst>
                                    </p:anim>
                                    <p:anim calcmode="lin" valueType="num">
                                      <p:cBhvr>
                                        <p:cTn id="50" dur="500" fill="hold"/>
                                        <p:tgtEl>
                                          <p:spTgt spid="53"/>
                                        </p:tgtEl>
                                        <p:attrNameLst>
                                          <p:attrName>ppt_h</p:attrName>
                                        </p:attrNameLst>
                                      </p:cBhvr>
                                      <p:tavLst>
                                        <p:tav tm="0">
                                          <p:val>
                                            <p:fltVal val="0"/>
                                          </p:val>
                                        </p:tav>
                                        <p:tav tm="100000">
                                          <p:val>
                                            <p:strVal val="#ppt_h"/>
                                          </p:val>
                                        </p:tav>
                                      </p:tavLst>
                                    </p:anim>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Effect transition="in" filter="fade">
                                      <p:cBhvr>
                                        <p:cTn id="63" dur="500"/>
                                        <p:tgtEl>
                                          <p:spTgt spid="58"/>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ppt_w</p:attrName>
                                        </p:attrNameLst>
                                      </p:cBhvr>
                                      <p:tavLst>
                                        <p:tav tm="0">
                                          <p:val>
                                            <p:fltVal val="0"/>
                                          </p:val>
                                        </p:tav>
                                        <p:tav tm="100000">
                                          <p:val>
                                            <p:strVal val="#ppt_w"/>
                                          </p:val>
                                        </p:tav>
                                      </p:tavLst>
                                    </p:anim>
                                    <p:anim calcmode="lin" valueType="num">
                                      <p:cBhvr>
                                        <p:cTn id="68" dur="500" fill="hold"/>
                                        <p:tgtEl>
                                          <p:spTgt spid="65"/>
                                        </p:tgtEl>
                                        <p:attrNameLst>
                                          <p:attrName>ppt_h</p:attrName>
                                        </p:attrNameLst>
                                      </p:cBhvr>
                                      <p:tavLst>
                                        <p:tav tm="0">
                                          <p:val>
                                            <p:fltVal val="0"/>
                                          </p:val>
                                        </p:tav>
                                        <p:tav tm="100000">
                                          <p:val>
                                            <p:strVal val="#ppt_h"/>
                                          </p:val>
                                        </p:tav>
                                      </p:tavLst>
                                    </p:anim>
                                    <p:animEffect transition="in" filter="fade">
                                      <p:cBhvr>
                                        <p:cTn id="69" dur="500"/>
                                        <p:tgtEl>
                                          <p:spTgt spid="65"/>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p:cTn id="73" dur="500" fill="hold"/>
                                        <p:tgtEl>
                                          <p:spTgt spid="66"/>
                                        </p:tgtEl>
                                        <p:attrNameLst>
                                          <p:attrName>ppt_w</p:attrName>
                                        </p:attrNameLst>
                                      </p:cBhvr>
                                      <p:tavLst>
                                        <p:tav tm="0">
                                          <p:val>
                                            <p:fltVal val="0"/>
                                          </p:val>
                                        </p:tav>
                                        <p:tav tm="100000">
                                          <p:val>
                                            <p:strVal val="#ppt_w"/>
                                          </p:val>
                                        </p:tav>
                                      </p:tavLst>
                                    </p:anim>
                                    <p:anim calcmode="lin" valueType="num">
                                      <p:cBhvr>
                                        <p:cTn id="74" dur="500" fill="hold"/>
                                        <p:tgtEl>
                                          <p:spTgt spid="66"/>
                                        </p:tgtEl>
                                        <p:attrNameLst>
                                          <p:attrName>ppt_h</p:attrName>
                                        </p:attrNameLst>
                                      </p:cBhvr>
                                      <p:tavLst>
                                        <p:tav tm="0">
                                          <p:val>
                                            <p:fltVal val="0"/>
                                          </p:val>
                                        </p:tav>
                                        <p:tav tm="100000">
                                          <p:val>
                                            <p:strVal val="#ppt_h"/>
                                          </p:val>
                                        </p:tav>
                                      </p:tavLst>
                                    </p:anim>
                                    <p:animEffect transition="in" filter="fade">
                                      <p:cBhvr>
                                        <p:cTn id="75" dur="500"/>
                                        <p:tgtEl>
                                          <p:spTgt spid="66"/>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p:cTn id="79" dur="500" fill="hold"/>
                                        <p:tgtEl>
                                          <p:spTgt spid="70"/>
                                        </p:tgtEl>
                                        <p:attrNameLst>
                                          <p:attrName>ppt_w</p:attrName>
                                        </p:attrNameLst>
                                      </p:cBhvr>
                                      <p:tavLst>
                                        <p:tav tm="0">
                                          <p:val>
                                            <p:fltVal val="0"/>
                                          </p:val>
                                        </p:tav>
                                        <p:tav tm="100000">
                                          <p:val>
                                            <p:strVal val="#ppt_w"/>
                                          </p:val>
                                        </p:tav>
                                      </p:tavLst>
                                    </p:anim>
                                    <p:anim calcmode="lin" valueType="num">
                                      <p:cBhvr>
                                        <p:cTn id="80" dur="500" fill="hold"/>
                                        <p:tgtEl>
                                          <p:spTgt spid="70"/>
                                        </p:tgtEl>
                                        <p:attrNameLst>
                                          <p:attrName>ppt_h</p:attrName>
                                        </p:attrNameLst>
                                      </p:cBhvr>
                                      <p:tavLst>
                                        <p:tav tm="0">
                                          <p:val>
                                            <p:fltVal val="0"/>
                                          </p:val>
                                        </p:tav>
                                        <p:tav tm="100000">
                                          <p:val>
                                            <p:strVal val="#ppt_h"/>
                                          </p:val>
                                        </p:tav>
                                      </p:tavLst>
                                    </p:anim>
                                    <p:animEffect transition="in" filter="fade">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additive="base">
                                        <p:cTn id="86" dur="500" fill="hold"/>
                                        <p:tgtEl>
                                          <p:spTgt spid="2"/>
                                        </p:tgtEl>
                                        <p:attrNameLst>
                                          <p:attrName>ppt_x</p:attrName>
                                        </p:attrNameLst>
                                      </p:cBhvr>
                                      <p:tavLst>
                                        <p:tav tm="0">
                                          <p:val>
                                            <p:strVal val="#ppt_x"/>
                                          </p:val>
                                        </p:tav>
                                        <p:tav tm="100000">
                                          <p:val>
                                            <p:strVal val="#ppt_x"/>
                                          </p:val>
                                        </p:tav>
                                      </p:tavLst>
                                    </p:anim>
                                    <p:anim calcmode="lin" valueType="num">
                                      <p:cBhvr additive="base">
                                        <p:cTn id="8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checkerboard(across)">
                                      <p:cBhvr>
                                        <p:cTn id="92" dur="500"/>
                                        <p:tgtEl>
                                          <p:spTgt spid="3"/>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strips(downLeft)">
                                      <p:cBhvr>
                                        <p:cTn id="97" dur="5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strips(downLeft)">
                                      <p:cBhvr>
                                        <p:cTn id="10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51" grpId="0" animBg="1"/>
      <p:bldP spid="2" grpId="0"/>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B97C5C9-16FD-BF43-A255-5F32171B5934}"/>
              </a:ext>
            </a:extLst>
          </p:cNvPr>
          <p:cNvSpPr/>
          <p:nvPr/>
        </p:nvSpPr>
        <p:spPr>
          <a:xfrm>
            <a:off x="1406253" y="522788"/>
            <a:ext cx="9379491" cy="678327"/>
          </a:xfrm>
          <a:prstGeom prst="rect">
            <a:avLst/>
          </a:prstGeom>
        </p:spPr>
        <p:txBody>
          <a:bodyPr wrap="none">
            <a:spAutoFit/>
          </a:bodyPr>
          <a:lstStyle/>
          <a:p>
            <a:pPr>
              <a:lnSpc>
                <a:spcPct val="115000"/>
              </a:lnSpc>
            </a:pPr>
            <a:r>
              <a:rPr lang="en-US" sz="3600" b="1" dirty="0">
                <a:solidFill>
                  <a:srgbClr val="C00000"/>
                </a:solidFill>
                <a:latin typeface="Times New Roman" panose="02020603050405020304" pitchFamily="18" charset="0"/>
                <a:cs typeface="Times New Roman" panose="02020603050405020304" pitchFamily="18" charset="0"/>
              </a:rPr>
              <a:t>3. </a:t>
            </a:r>
            <a:r>
              <a:rPr lang="en-US" sz="3600" b="1" dirty="0" err="1">
                <a:solidFill>
                  <a:srgbClr val="C00000"/>
                </a:solidFill>
                <a:latin typeface="Times New Roman" panose="02020603050405020304" pitchFamily="18" charset="0"/>
                <a:cs typeface="Times New Roman" panose="02020603050405020304" pitchFamily="18" charset="0"/>
              </a:rPr>
              <a:t>Phong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cách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riêng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của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văn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Nguyên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Hồng</a:t>
            </a:r>
            <a:endParaRPr lang="x-none" sz="3600" b="1" dirty="0">
              <a:solidFill>
                <a:srgbClr val="C00000"/>
              </a:solidFill>
              <a:latin typeface="Times New Roman" panose="02020603050405020304" pitchFamily="18" charset="0"/>
              <a:cs typeface="Times New Roman" panose="02020603050405020304" pitchFamily="18" charset="0"/>
            </a:endParaRPr>
          </a:p>
        </p:txBody>
      </p:sp>
      <p:sp>
        <p:nvSpPr>
          <p:cNvPr id="5" name="Freeform 4">
            <a:extLst>
              <a:ext uri="{FF2B5EF4-FFF2-40B4-BE49-F238E27FC236}">
                <a16:creationId xmlns:a16="http://schemas.microsoft.com/office/drawing/2014/main" xmlns="" id="{92FEB60A-5E2C-B14B-ADF8-2C92C615337F}"/>
              </a:ext>
            </a:extLst>
          </p:cNvPr>
          <p:cNvSpPr/>
          <p:nvPr/>
        </p:nvSpPr>
        <p:spPr>
          <a:xfrm>
            <a:off x="294204" y="2089876"/>
            <a:ext cx="1570132" cy="2216908"/>
          </a:xfrm>
          <a:custGeom>
            <a:avLst/>
            <a:gdLst>
              <a:gd name="connsiteX0" fmla="*/ 0 w 1570132"/>
              <a:gd name="connsiteY0" fmla="*/ 157013 h 2216908"/>
              <a:gd name="connsiteX1" fmla="*/ 157013 w 1570132"/>
              <a:gd name="connsiteY1" fmla="*/ 0 h 2216908"/>
              <a:gd name="connsiteX2" fmla="*/ 1413119 w 1570132"/>
              <a:gd name="connsiteY2" fmla="*/ 0 h 2216908"/>
              <a:gd name="connsiteX3" fmla="*/ 1570132 w 1570132"/>
              <a:gd name="connsiteY3" fmla="*/ 157013 h 2216908"/>
              <a:gd name="connsiteX4" fmla="*/ 1570132 w 1570132"/>
              <a:gd name="connsiteY4" fmla="*/ 2059895 h 2216908"/>
              <a:gd name="connsiteX5" fmla="*/ 1413119 w 1570132"/>
              <a:gd name="connsiteY5" fmla="*/ 2216908 h 2216908"/>
              <a:gd name="connsiteX6" fmla="*/ 157013 w 1570132"/>
              <a:gd name="connsiteY6" fmla="*/ 2216908 h 2216908"/>
              <a:gd name="connsiteX7" fmla="*/ 0 w 1570132"/>
              <a:gd name="connsiteY7" fmla="*/ 2059895 h 2216908"/>
              <a:gd name="connsiteX8" fmla="*/ 0 w 1570132"/>
              <a:gd name="connsiteY8" fmla="*/ 157013 h 221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132" h="2216908">
                <a:moveTo>
                  <a:pt x="0" y="157013"/>
                </a:moveTo>
                <a:cubicBezTo>
                  <a:pt x="0" y="70297"/>
                  <a:pt x="70297" y="0"/>
                  <a:pt x="157013" y="0"/>
                </a:cubicBezTo>
                <a:lnTo>
                  <a:pt x="1413119" y="0"/>
                </a:lnTo>
                <a:cubicBezTo>
                  <a:pt x="1499835" y="0"/>
                  <a:pt x="1570132" y="70297"/>
                  <a:pt x="1570132" y="157013"/>
                </a:cubicBezTo>
                <a:lnTo>
                  <a:pt x="1570132" y="2059895"/>
                </a:lnTo>
                <a:cubicBezTo>
                  <a:pt x="1570132" y="2146611"/>
                  <a:pt x="1499835" y="2216908"/>
                  <a:pt x="1413119" y="2216908"/>
                </a:cubicBezTo>
                <a:lnTo>
                  <a:pt x="157013" y="2216908"/>
                </a:lnTo>
                <a:cubicBezTo>
                  <a:pt x="70297" y="2216908"/>
                  <a:pt x="0" y="2146611"/>
                  <a:pt x="0" y="2059895"/>
                </a:cubicBezTo>
                <a:lnTo>
                  <a:pt x="0" y="157013"/>
                </a:lnTo>
                <a:close/>
              </a:path>
            </a:pathLst>
          </a:custGeom>
          <a:solidFill>
            <a:srgbClr val="F88D71"/>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61228" tIns="61228" rIns="61228" bIns="61228"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P/c nhà văn Nguyên Hông</a:t>
            </a:r>
            <a:endParaRPr lang="en-US" sz="2400" b="1" kern="1200" dirty="0">
              <a:latin typeface="Times New Roman" panose="02020603050405020304" pitchFamily="18" charset="0"/>
              <a:cs typeface="Times New Roman" panose="02020603050405020304" pitchFamily="18" charset="0"/>
            </a:endParaRPr>
          </a:p>
        </p:txBody>
      </p:sp>
      <p:sp>
        <p:nvSpPr>
          <p:cNvPr id="6" name="Freeform 5">
            <a:extLst>
              <a:ext uri="{FF2B5EF4-FFF2-40B4-BE49-F238E27FC236}">
                <a16:creationId xmlns:a16="http://schemas.microsoft.com/office/drawing/2014/main" xmlns="" id="{E649235F-FE9A-5E43-AB0F-9941A2023C41}"/>
              </a:ext>
            </a:extLst>
          </p:cNvPr>
          <p:cNvSpPr/>
          <p:nvPr/>
        </p:nvSpPr>
        <p:spPr>
          <a:xfrm rot="18543788">
            <a:off x="1680047" y="2798286"/>
            <a:ext cx="996630" cy="26253"/>
          </a:xfrm>
          <a:custGeom>
            <a:avLst/>
            <a:gdLst>
              <a:gd name="connsiteX0" fmla="*/ 0 w 996630"/>
              <a:gd name="connsiteY0" fmla="*/ 13126 h 26253"/>
              <a:gd name="connsiteX1" fmla="*/ 996630 w 996630"/>
              <a:gd name="connsiteY1" fmla="*/ 13126 h 26253"/>
            </a:gdLst>
            <a:ahLst/>
            <a:cxnLst>
              <a:cxn ang="0">
                <a:pos x="connsiteX0" y="connsiteY0"/>
              </a:cxn>
              <a:cxn ang="0">
                <a:pos x="connsiteX1" y="connsiteY1"/>
              </a:cxn>
            </a:cxnLst>
            <a:rect l="l" t="t" r="r" b="b"/>
            <a:pathLst>
              <a:path w="996630" h="26253">
                <a:moveTo>
                  <a:pt x="0" y="13126"/>
                </a:moveTo>
                <a:lnTo>
                  <a:pt x="996630" y="13126"/>
                </a:lnTo>
              </a:path>
            </a:pathLst>
          </a:custGeom>
          <a:noFill/>
        </p:spPr>
        <p:style>
          <a:lnRef idx="2">
            <a:schemeClr val="accent1">
              <a:tint val="99000"/>
              <a:hueOff val="0"/>
              <a:satOff val="0"/>
              <a:lumOff val="0"/>
              <a:alphaOff val="0"/>
            </a:schemeClr>
          </a:lnRef>
          <a:fillRef idx="0">
            <a:scrgbClr r="0" g="0" b="0"/>
          </a:fillRef>
          <a:effectRef idx="0">
            <a:schemeClr val="accent1">
              <a:tint val="99000"/>
              <a:hueOff val="0"/>
              <a:satOff val="0"/>
              <a:lumOff val="0"/>
              <a:alphaOff val="0"/>
            </a:schemeClr>
          </a:effectRef>
          <a:fontRef idx="minor">
            <a:schemeClr val="tx1">
              <a:hueOff val="0"/>
              <a:satOff val="0"/>
              <a:lumOff val="0"/>
              <a:alphaOff val="0"/>
            </a:schemeClr>
          </a:fontRef>
        </p:style>
        <p:txBody>
          <a:bodyPr spcFirstLastPara="0" vert="horz" wrap="square" lIns="486099" tIns="-11789" rIns="486099" bIns="-1179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7" name="Freeform 6">
            <a:extLst>
              <a:ext uri="{FF2B5EF4-FFF2-40B4-BE49-F238E27FC236}">
                <a16:creationId xmlns:a16="http://schemas.microsoft.com/office/drawing/2014/main" xmlns="" id="{C69A9A8D-829A-5F47-BFF4-A4F23BBDBF51}"/>
              </a:ext>
            </a:extLst>
          </p:cNvPr>
          <p:cNvSpPr/>
          <p:nvPr/>
        </p:nvSpPr>
        <p:spPr>
          <a:xfrm>
            <a:off x="2492389" y="1555639"/>
            <a:ext cx="1800517" cy="1737712"/>
          </a:xfrm>
          <a:custGeom>
            <a:avLst/>
            <a:gdLst>
              <a:gd name="connsiteX0" fmla="*/ 0 w 1800517"/>
              <a:gd name="connsiteY0" fmla="*/ 173771 h 1737712"/>
              <a:gd name="connsiteX1" fmla="*/ 173771 w 1800517"/>
              <a:gd name="connsiteY1" fmla="*/ 0 h 1737712"/>
              <a:gd name="connsiteX2" fmla="*/ 1626746 w 1800517"/>
              <a:gd name="connsiteY2" fmla="*/ 0 h 1737712"/>
              <a:gd name="connsiteX3" fmla="*/ 1800517 w 1800517"/>
              <a:gd name="connsiteY3" fmla="*/ 173771 h 1737712"/>
              <a:gd name="connsiteX4" fmla="*/ 1800517 w 1800517"/>
              <a:gd name="connsiteY4" fmla="*/ 1563941 h 1737712"/>
              <a:gd name="connsiteX5" fmla="*/ 1626746 w 1800517"/>
              <a:gd name="connsiteY5" fmla="*/ 1737712 h 1737712"/>
              <a:gd name="connsiteX6" fmla="*/ 173771 w 1800517"/>
              <a:gd name="connsiteY6" fmla="*/ 1737712 h 1737712"/>
              <a:gd name="connsiteX7" fmla="*/ 0 w 1800517"/>
              <a:gd name="connsiteY7" fmla="*/ 1563941 h 1737712"/>
              <a:gd name="connsiteX8" fmla="*/ 0 w 1800517"/>
              <a:gd name="connsiteY8" fmla="*/ 173771 h 173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517" h="1737712">
                <a:moveTo>
                  <a:pt x="0" y="173771"/>
                </a:moveTo>
                <a:cubicBezTo>
                  <a:pt x="0" y="77800"/>
                  <a:pt x="77800" y="0"/>
                  <a:pt x="173771" y="0"/>
                </a:cubicBezTo>
                <a:lnTo>
                  <a:pt x="1626746" y="0"/>
                </a:lnTo>
                <a:cubicBezTo>
                  <a:pt x="1722717" y="0"/>
                  <a:pt x="1800517" y="77800"/>
                  <a:pt x="1800517" y="173771"/>
                </a:cubicBezTo>
                <a:lnTo>
                  <a:pt x="1800517" y="1563941"/>
                </a:lnTo>
                <a:cubicBezTo>
                  <a:pt x="1800517" y="1659912"/>
                  <a:pt x="1722717" y="1737712"/>
                  <a:pt x="1626746" y="1737712"/>
                </a:cubicBezTo>
                <a:lnTo>
                  <a:pt x="173771" y="1737712"/>
                </a:lnTo>
                <a:cubicBezTo>
                  <a:pt x="77800" y="1737712"/>
                  <a:pt x="0" y="1659912"/>
                  <a:pt x="0" y="1563941"/>
                </a:cubicBezTo>
                <a:lnTo>
                  <a:pt x="0" y="173771"/>
                </a:lnTo>
                <a:close/>
              </a:path>
            </a:pathLst>
          </a:custGeom>
        </p:spPr>
        <p:style>
          <a:lnRef idx="2">
            <a:schemeClr val="lt1">
              <a:hueOff val="0"/>
              <a:satOff val="0"/>
              <a:lumOff val="0"/>
              <a:alphaOff val="0"/>
            </a:schemeClr>
          </a:lnRef>
          <a:fillRef idx="1">
            <a:schemeClr val="accent1">
              <a:tint val="99000"/>
              <a:hueOff val="0"/>
              <a:satOff val="0"/>
              <a:lumOff val="0"/>
              <a:alphaOff val="0"/>
            </a:schemeClr>
          </a:fillRef>
          <a:effectRef idx="0">
            <a:schemeClr val="accent1">
              <a:tint val="99000"/>
              <a:hueOff val="0"/>
              <a:satOff val="0"/>
              <a:lumOff val="0"/>
              <a:alphaOff val="0"/>
            </a:schemeClr>
          </a:effectRef>
          <a:fontRef idx="minor">
            <a:schemeClr val="lt1"/>
          </a:fontRef>
        </p:style>
        <p:txBody>
          <a:bodyPr spcFirstLastPara="0" vert="horz" wrap="square" lIns="66136" tIns="66136" rIns="66136" bIns="66136"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Đặc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điểm</a:t>
            </a:r>
            <a:r>
              <a:rPr lang="en-US" sz="2400" kern="1200" dirty="0">
                <a:latin typeface="Times New Roman" panose="02020603050405020304" pitchFamily="18" charset="0"/>
                <a:cs typeface="Times New Roman" panose="02020603050405020304" pitchFamily="18" charset="0"/>
              </a:rPr>
              <a:t>: “</a:t>
            </a:r>
            <a:r>
              <a:rPr lang="vi-VN" sz="2400" i="1" kern="1200" dirty="0">
                <a:latin typeface="Times New Roman" panose="02020603050405020304" pitchFamily="18" charset="0"/>
                <a:cs typeface="Times New Roman" panose="02020603050405020304" pitchFamily="18" charset="0"/>
              </a:rPr>
              <a:t>Chất dân nghèo, chất lao động”</a:t>
            </a:r>
            <a:endParaRPr lang="en-US" sz="2400" i="1" kern="1200" dirty="0">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xmlns="" id="{93609812-8121-664B-A01F-8AFAC8134DB5}"/>
              </a:ext>
            </a:extLst>
          </p:cNvPr>
          <p:cNvSpPr/>
          <p:nvPr/>
        </p:nvSpPr>
        <p:spPr>
          <a:xfrm rot="3354182">
            <a:off x="1618196" y="3649072"/>
            <a:ext cx="1120332" cy="26253"/>
          </a:xfrm>
          <a:custGeom>
            <a:avLst/>
            <a:gdLst>
              <a:gd name="connsiteX0" fmla="*/ 0 w 1120332"/>
              <a:gd name="connsiteY0" fmla="*/ 13126 h 26253"/>
              <a:gd name="connsiteX1" fmla="*/ 1120332 w 1120332"/>
              <a:gd name="connsiteY1" fmla="*/ 13126 h 26253"/>
            </a:gdLst>
            <a:ahLst/>
            <a:cxnLst>
              <a:cxn ang="0">
                <a:pos x="connsiteX0" y="connsiteY0"/>
              </a:cxn>
              <a:cxn ang="0">
                <a:pos x="connsiteX1" y="connsiteY1"/>
              </a:cxn>
            </a:cxnLst>
            <a:rect l="l" t="t" r="r" b="b"/>
            <a:pathLst>
              <a:path w="1120332" h="26253">
                <a:moveTo>
                  <a:pt x="0" y="13126"/>
                </a:moveTo>
                <a:lnTo>
                  <a:pt x="1120332" y="13126"/>
                </a:lnTo>
              </a:path>
            </a:pathLst>
          </a:custGeom>
          <a:noFill/>
        </p:spPr>
        <p:style>
          <a:lnRef idx="2">
            <a:schemeClr val="accent1">
              <a:tint val="99000"/>
              <a:hueOff val="0"/>
              <a:satOff val="0"/>
              <a:lumOff val="0"/>
              <a:alphaOff val="0"/>
            </a:schemeClr>
          </a:lnRef>
          <a:fillRef idx="0">
            <a:scrgbClr r="0" g="0" b="0"/>
          </a:fillRef>
          <a:effectRef idx="0">
            <a:schemeClr val="accent1">
              <a:tint val="99000"/>
              <a:hueOff val="0"/>
              <a:satOff val="0"/>
              <a:lumOff val="0"/>
              <a:alphaOff val="0"/>
            </a:schemeClr>
          </a:effectRef>
          <a:fontRef idx="minor">
            <a:schemeClr val="tx1">
              <a:hueOff val="0"/>
              <a:satOff val="0"/>
              <a:lumOff val="0"/>
              <a:alphaOff val="0"/>
            </a:schemeClr>
          </a:fontRef>
        </p:style>
        <p:txBody>
          <a:bodyPr spcFirstLastPara="0" vert="horz" wrap="square" lIns="544858" tIns="-14882" rIns="544858" bIns="-14881"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9" name="Freeform 8">
            <a:extLst>
              <a:ext uri="{FF2B5EF4-FFF2-40B4-BE49-F238E27FC236}">
                <a16:creationId xmlns:a16="http://schemas.microsoft.com/office/drawing/2014/main" xmlns="" id="{B746DBE4-244E-F347-9F77-8D1BD1EB836B}"/>
              </a:ext>
            </a:extLst>
          </p:cNvPr>
          <p:cNvSpPr/>
          <p:nvPr/>
        </p:nvSpPr>
        <p:spPr>
          <a:xfrm>
            <a:off x="2492389" y="3411111"/>
            <a:ext cx="1424172" cy="1429911"/>
          </a:xfrm>
          <a:custGeom>
            <a:avLst/>
            <a:gdLst>
              <a:gd name="connsiteX0" fmla="*/ 0 w 1424172"/>
              <a:gd name="connsiteY0" fmla="*/ 142417 h 1429911"/>
              <a:gd name="connsiteX1" fmla="*/ 142417 w 1424172"/>
              <a:gd name="connsiteY1" fmla="*/ 0 h 1429911"/>
              <a:gd name="connsiteX2" fmla="*/ 1281755 w 1424172"/>
              <a:gd name="connsiteY2" fmla="*/ 0 h 1429911"/>
              <a:gd name="connsiteX3" fmla="*/ 1424172 w 1424172"/>
              <a:gd name="connsiteY3" fmla="*/ 142417 h 1429911"/>
              <a:gd name="connsiteX4" fmla="*/ 1424172 w 1424172"/>
              <a:gd name="connsiteY4" fmla="*/ 1287494 h 1429911"/>
              <a:gd name="connsiteX5" fmla="*/ 1281755 w 1424172"/>
              <a:gd name="connsiteY5" fmla="*/ 1429911 h 1429911"/>
              <a:gd name="connsiteX6" fmla="*/ 142417 w 1424172"/>
              <a:gd name="connsiteY6" fmla="*/ 1429911 h 1429911"/>
              <a:gd name="connsiteX7" fmla="*/ 0 w 1424172"/>
              <a:gd name="connsiteY7" fmla="*/ 1287494 h 1429911"/>
              <a:gd name="connsiteX8" fmla="*/ 0 w 1424172"/>
              <a:gd name="connsiteY8" fmla="*/ 142417 h 142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172" h="1429911">
                <a:moveTo>
                  <a:pt x="0" y="142417"/>
                </a:moveTo>
                <a:cubicBezTo>
                  <a:pt x="0" y="63762"/>
                  <a:pt x="63762" y="0"/>
                  <a:pt x="142417" y="0"/>
                </a:cubicBezTo>
                <a:lnTo>
                  <a:pt x="1281755" y="0"/>
                </a:lnTo>
                <a:cubicBezTo>
                  <a:pt x="1360410" y="0"/>
                  <a:pt x="1424172" y="63762"/>
                  <a:pt x="1424172" y="142417"/>
                </a:cubicBezTo>
                <a:lnTo>
                  <a:pt x="1424172" y="1287494"/>
                </a:lnTo>
                <a:cubicBezTo>
                  <a:pt x="1424172" y="1366149"/>
                  <a:pt x="1360410" y="1429911"/>
                  <a:pt x="1281755" y="1429911"/>
                </a:cubicBezTo>
                <a:lnTo>
                  <a:pt x="142417" y="1429911"/>
                </a:lnTo>
                <a:cubicBezTo>
                  <a:pt x="63762" y="1429911"/>
                  <a:pt x="0" y="1366149"/>
                  <a:pt x="0" y="1287494"/>
                </a:cubicBezTo>
                <a:lnTo>
                  <a:pt x="0" y="142417"/>
                </a:lnTo>
                <a:close/>
              </a:path>
            </a:pathLst>
          </a:custGeom>
        </p:spPr>
        <p:style>
          <a:lnRef idx="2">
            <a:schemeClr val="lt1">
              <a:hueOff val="0"/>
              <a:satOff val="0"/>
              <a:lumOff val="0"/>
              <a:alphaOff val="0"/>
            </a:schemeClr>
          </a:lnRef>
          <a:fillRef idx="1">
            <a:schemeClr val="accent1">
              <a:tint val="99000"/>
              <a:hueOff val="0"/>
              <a:satOff val="0"/>
              <a:lumOff val="0"/>
              <a:alphaOff val="0"/>
            </a:schemeClr>
          </a:fillRef>
          <a:effectRef idx="0">
            <a:schemeClr val="accent1">
              <a:tint val="99000"/>
              <a:hueOff val="0"/>
              <a:satOff val="0"/>
              <a:lumOff val="0"/>
              <a:alphaOff val="0"/>
            </a:schemeClr>
          </a:effectRef>
          <a:fontRef idx="minor">
            <a:schemeClr val="lt1"/>
          </a:fontRef>
        </p:style>
        <p:txBody>
          <a:bodyPr spcFirstLastPara="0" vert="horz" wrap="square" lIns="59493" tIns="59493" rIns="59493" bIns="59493"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Bằng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chứng</a:t>
            </a:r>
            <a:endParaRPr lang="en-US" sz="2800" kern="1200" dirty="0">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xmlns="" id="{C6E45193-6F88-4942-9196-D77F3239C622}"/>
              </a:ext>
            </a:extLst>
          </p:cNvPr>
          <p:cNvSpPr/>
          <p:nvPr/>
        </p:nvSpPr>
        <p:spPr>
          <a:xfrm rot="17723866">
            <a:off x="3498421" y="3451535"/>
            <a:ext cx="1464333" cy="26253"/>
          </a:xfrm>
          <a:custGeom>
            <a:avLst/>
            <a:gdLst>
              <a:gd name="connsiteX0" fmla="*/ 0 w 1464333"/>
              <a:gd name="connsiteY0" fmla="*/ 13126 h 26253"/>
              <a:gd name="connsiteX1" fmla="*/ 1464333 w 1464333"/>
              <a:gd name="connsiteY1" fmla="*/ 13126 h 26253"/>
            </a:gdLst>
            <a:ahLst/>
            <a:cxnLst>
              <a:cxn ang="0">
                <a:pos x="connsiteX0" y="connsiteY0"/>
              </a:cxn>
              <a:cxn ang="0">
                <a:pos x="connsiteX1" y="connsiteY1"/>
              </a:cxn>
            </a:cxnLst>
            <a:rect l="l" t="t" r="r" b="b"/>
            <a:pathLst>
              <a:path w="1464333" h="26253">
                <a:moveTo>
                  <a:pt x="0" y="13126"/>
                </a:moveTo>
                <a:lnTo>
                  <a:pt x="1464333" y="13126"/>
                </a:lnTo>
              </a:path>
            </a:pathLst>
          </a:custGeom>
          <a:noFill/>
        </p:spPr>
        <p:style>
          <a:lnRef idx="2">
            <a:schemeClr val="accent1">
              <a:tint val="80000"/>
              <a:hueOff val="0"/>
              <a:satOff val="0"/>
              <a:lumOff val="0"/>
              <a:alphaOff val="0"/>
            </a:schemeClr>
          </a:lnRef>
          <a:fillRef idx="0">
            <a:scrgbClr r="0" g="0" b="0"/>
          </a:fillRef>
          <a:effectRef idx="0">
            <a:schemeClr val="accent1">
              <a:tint val="80000"/>
              <a:hueOff val="0"/>
              <a:satOff val="0"/>
              <a:lumOff val="0"/>
              <a:alphaOff val="0"/>
            </a:schemeClr>
          </a:effectRef>
          <a:fontRef idx="minor">
            <a:schemeClr val="tx1">
              <a:hueOff val="0"/>
              <a:satOff val="0"/>
              <a:lumOff val="0"/>
              <a:alphaOff val="0"/>
            </a:schemeClr>
          </a:fontRef>
        </p:style>
        <p:txBody>
          <a:bodyPr spcFirstLastPara="0" vert="horz" wrap="square" lIns="708257" tIns="-23481" rIns="708259" bIns="-23483"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1" name="Freeform 10">
            <a:extLst>
              <a:ext uri="{FF2B5EF4-FFF2-40B4-BE49-F238E27FC236}">
                <a16:creationId xmlns:a16="http://schemas.microsoft.com/office/drawing/2014/main" xmlns="" id="{C7D627DA-62B9-CE46-B131-49E56C4A5FCB}"/>
              </a:ext>
            </a:extLst>
          </p:cNvPr>
          <p:cNvSpPr/>
          <p:nvPr/>
        </p:nvSpPr>
        <p:spPr>
          <a:xfrm>
            <a:off x="4544614" y="2066324"/>
            <a:ext cx="1570132" cy="1473867"/>
          </a:xfrm>
          <a:custGeom>
            <a:avLst/>
            <a:gdLst>
              <a:gd name="connsiteX0" fmla="*/ 0 w 1570132"/>
              <a:gd name="connsiteY0" fmla="*/ 147387 h 1473867"/>
              <a:gd name="connsiteX1" fmla="*/ 147387 w 1570132"/>
              <a:gd name="connsiteY1" fmla="*/ 0 h 1473867"/>
              <a:gd name="connsiteX2" fmla="*/ 1422745 w 1570132"/>
              <a:gd name="connsiteY2" fmla="*/ 0 h 1473867"/>
              <a:gd name="connsiteX3" fmla="*/ 1570132 w 1570132"/>
              <a:gd name="connsiteY3" fmla="*/ 147387 h 1473867"/>
              <a:gd name="connsiteX4" fmla="*/ 1570132 w 1570132"/>
              <a:gd name="connsiteY4" fmla="*/ 1326480 h 1473867"/>
              <a:gd name="connsiteX5" fmla="*/ 1422745 w 1570132"/>
              <a:gd name="connsiteY5" fmla="*/ 1473867 h 1473867"/>
              <a:gd name="connsiteX6" fmla="*/ 147387 w 1570132"/>
              <a:gd name="connsiteY6" fmla="*/ 1473867 h 1473867"/>
              <a:gd name="connsiteX7" fmla="*/ 0 w 1570132"/>
              <a:gd name="connsiteY7" fmla="*/ 1326480 h 1473867"/>
              <a:gd name="connsiteX8" fmla="*/ 0 w 1570132"/>
              <a:gd name="connsiteY8" fmla="*/ 147387 h 147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132" h="1473867">
                <a:moveTo>
                  <a:pt x="0" y="147387"/>
                </a:moveTo>
                <a:cubicBezTo>
                  <a:pt x="0" y="65987"/>
                  <a:pt x="65987" y="0"/>
                  <a:pt x="147387" y="0"/>
                </a:cubicBezTo>
                <a:lnTo>
                  <a:pt x="1422745" y="0"/>
                </a:lnTo>
                <a:cubicBezTo>
                  <a:pt x="1504145" y="0"/>
                  <a:pt x="1570132" y="65987"/>
                  <a:pt x="1570132" y="147387"/>
                </a:cubicBezTo>
                <a:lnTo>
                  <a:pt x="1570132" y="1326480"/>
                </a:lnTo>
                <a:cubicBezTo>
                  <a:pt x="1570132" y="1407880"/>
                  <a:pt x="1504145" y="1473867"/>
                  <a:pt x="1422745" y="1473867"/>
                </a:cubicBezTo>
                <a:lnTo>
                  <a:pt x="147387" y="1473867"/>
                </a:lnTo>
                <a:cubicBezTo>
                  <a:pt x="65987" y="1473867"/>
                  <a:pt x="0" y="1407880"/>
                  <a:pt x="0" y="1326480"/>
                </a:cubicBezTo>
                <a:lnTo>
                  <a:pt x="0" y="147387"/>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58408" tIns="58408" rIns="58408" bIns="58408"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Cở</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sở</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tạo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đặc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điểm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riêng</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xmlns="" id="{EE3A9719-7D8B-414E-ACC0-88DA23091C3B}"/>
              </a:ext>
            </a:extLst>
          </p:cNvPr>
          <p:cNvSpPr/>
          <p:nvPr/>
        </p:nvSpPr>
        <p:spPr>
          <a:xfrm rot="18081885">
            <a:off x="5825438" y="2274961"/>
            <a:ext cx="1206669" cy="26253"/>
          </a:xfrm>
          <a:custGeom>
            <a:avLst/>
            <a:gdLst>
              <a:gd name="connsiteX0" fmla="*/ 0 w 1206669"/>
              <a:gd name="connsiteY0" fmla="*/ 13126 h 26253"/>
              <a:gd name="connsiteX1" fmla="*/ 1206669 w 1206669"/>
              <a:gd name="connsiteY1" fmla="*/ 13126 h 26253"/>
            </a:gdLst>
            <a:ahLst/>
            <a:cxnLst>
              <a:cxn ang="0">
                <a:pos x="connsiteX0" y="connsiteY0"/>
              </a:cxn>
              <a:cxn ang="0">
                <a:pos x="connsiteX1" y="connsiteY1"/>
              </a:cxn>
            </a:cxnLst>
            <a:rect l="l" t="t" r="r" b="b"/>
            <a:pathLst>
              <a:path w="1206669" h="26253">
                <a:moveTo>
                  <a:pt x="0" y="13126"/>
                </a:moveTo>
                <a:lnTo>
                  <a:pt x="1206669"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585867" tIns="-17040" rIns="585868" bIns="-17041"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xmlns="" id="{F32DEBDA-6E11-7444-A590-45644E592D53}"/>
              </a:ext>
            </a:extLst>
          </p:cNvPr>
          <p:cNvSpPr/>
          <p:nvPr/>
        </p:nvSpPr>
        <p:spPr>
          <a:xfrm>
            <a:off x="6742799" y="1380384"/>
            <a:ext cx="5154994" cy="785066"/>
          </a:xfrm>
          <a:custGeom>
            <a:avLst/>
            <a:gdLst>
              <a:gd name="connsiteX0" fmla="*/ 0 w 5154994"/>
              <a:gd name="connsiteY0" fmla="*/ 78507 h 785066"/>
              <a:gd name="connsiteX1" fmla="*/ 78507 w 5154994"/>
              <a:gd name="connsiteY1" fmla="*/ 0 h 785066"/>
              <a:gd name="connsiteX2" fmla="*/ 5076487 w 5154994"/>
              <a:gd name="connsiteY2" fmla="*/ 0 h 785066"/>
              <a:gd name="connsiteX3" fmla="*/ 5154994 w 5154994"/>
              <a:gd name="connsiteY3" fmla="*/ 78507 h 785066"/>
              <a:gd name="connsiteX4" fmla="*/ 5154994 w 5154994"/>
              <a:gd name="connsiteY4" fmla="*/ 706559 h 785066"/>
              <a:gd name="connsiteX5" fmla="*/ 5076487 w 5154994"/>
              <a:gd name="connsiteY5" fmla="*/ 785066 h 785066"/>
              <a:gd name="connsiteX6" fmla="*/ 78507 w 5154994"/>
              <a:gd name="connsiteY6" fmla="*/ 785066 h 785066"/>
              <a:gd name="connsiteX7" fmla="*/ 0 w 5154994"/>
              <a:gd name="connsiteY7" fmla="*/ 706559 h 785066"/>
              <a:gd name="connsiteX8" fmla="*/ 0 w 5154994"/>
              <a:gd name="connsiteY8" fmla="*/ 78507 h 7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4994" h="785066">
                <a:moveTo>
                  <a:pt x="0" y="78507"/>
                </a:moveTo>
                <a:cubicBezTo>
                  <a:pt x="0" y="35149"/>
                  <a:pt x="35149" y="0"/>
                  <a:pt x="78507" y="0"/>
                </a:cubicBezTo>
                <a:lnTo>
                  <a:pt x="5076487" y="0"/>
                </a:lnTo>
                <a:cubicBezTo>
                  <a:pt x="5119845" y="0"/>
                  <a:pt x="5154994" y="35149"/>
                  <a:pt x="5154994" y="78507"/>
                </a:cubicBezTo>
                <a:lnTo>
                  <a:pt x="5154994" y="706559"/>
                </a:lnTo>
                <a:cubicBezTo>
                  <a:pt x="5154994" y="749917"/>
                  <a:pt x="5119845" y="785066"/>
                  <a:pt x="5076487" y="785066"/>
                </a:cubicBezTo>
                <a:lnTo>
                  <a:pt x="78507" y="785066"/>
                </a:lnTo>
                <a:cubicBezTo>
                  <a:pt x="35149" y="785066"/>
                  <a:pt x="0" y="749917"/>
                  <a:pt x="0" y="706559"/>
                </a:cubicBezTo>
                <a:lnTo>
                  <a:pt x="0" y="78507"/>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38234" tIns="38234" rIns="38234" bIns="38234"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Sống trong môi trường những người cùng khổ nhất trong xã hội cũ. </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14" name="Freeform 13">
            <a:extLst>
              <a:ext uri="{FF2B5EF4-FFF2-40B4-BE49-F238E27FC236}">
                <a16:creationId xmlns:a16="http://schemas.microsoft.com/office/drawing/2014/main" xmlns="" id="{E395699D-48A6-1645-BAF6-678A5EE2BCF4}"/>
              </a:ext>
            </a:extLst>
          </p:cNvPr>
          <p:cNvSpPr/>
          <p:nvPr/>
        </p:nvSpPr>
        <p:spPr>
          <a:xfrm>
            <a:off x="6114746" y="2790131"/>
            <a:ext cx="628052" cy="26253"/>
          </a:xfrm>
          <a:custGeom>
            <a:avLst/>
            <a:gdLst>
              <a:gd name="connsiteX0" fmla="*/ 0 w 628052"/>
              <a:gd name="connsiteY0" fmla="*/ 13126 h 26253"/>
              <a:gd name="connsiteX1" fmla="*/ 628052 w 628052"/>
              <a:gd name="connsiteY1" fmla="*/ 13126 h 26253"/>
            </a:gdLst>
            <a:ahLst/>
            <a:cxnLst>
              <a:cxn ang="0">
                <a:pos x="connsiteX0" y="connsiteY0"/>
              </a:cxn>
              <a:cxn ang="0">
                <a:pos x="connsiteX1" y="connsiteY1"/>
              </a:cxn>
            </a:cxnLst>
            <a:rect l="l" t="t" r="r" b="b"/>
            <a:pathLst>
              <a:path w="628052" h="26253">
                <a:moveTo>
                  <a:pt x="0" y="13126"/>
                </a:moveTo>
                <a:lnTo>
                  <a:pt x="628052"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311025" tIns="-2575" rIns="311025" bIns="-2574"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5" name="Freeform 14">
            <a:extLst>
              <a:ext uri="{FF2B5EF4-FFF2-40B4-BE49-F238E27FC236}">
                <a16:creationId xmlns:a16="http://schemas.microsoft.com/office/drawing/2014/main" xmlns="" id="{8AF80668-B990-3D4D-86BA-5CF8487A3FBF}"/>
              </a:ext>
            </a:extLst>
          </p:cNvPr>
          <p:cNvSpPr/>
          <p:nvPr/>
        </p:nvSpPr>
        <p:spPr>
          <a:xfrm>
            <a:off x="6742799" y="2283210"/>
            <a:ext cx="5152686" cy="1040094"/>
          </a:xfrm>
          <a:custGeom>
            <a:avLst/>
            <a:gdLst>
              <a:gd name="connsiteX0" fmla="*/ 0 w 5152686"/>
              <a:gd name="connsiteY0" fmla="*/ 104009 h 1040094"/>
              <a:gd name="connsiteX1" fmla="*/ 104009 w 5152686"/>
              <a:gd name="connsiteY1" fmla="*/ 0 h 1040094"/>
              <a:gd name="connsiteX2" fmla="*/ 5048677 w 5152686"/>
              <a:gd name="connsiteY2" fmla="*/ 0 h 1040094"/>
              <a:gd name="connsiteX3" fmla="*/ 5152686 w 5152686"/>
              <a:gd name="connsiteY3" fmla="*/ 104009 h 1040094"/>
              <a:gd name="connsiteX4" fmla="*/ 5152686 w 5152686"/>
              <a:gd name="connsiteY4" fmla="*/ 936085 h 1040094"/>
              <a:gd name="connsiteX5" fmla="*/ 5048677 w 5152686"/>
              <a:gd name="connsiteY5" fmla="*/ 1040094 h 1040094"/>
              <a:gd name="connsiteX6" fmla="*/ 104009 w 5152686"/>
              <a:gd name="connsiteY6" fmla="*/ 1040094 h 1040094"/>
              <a:gd name="connsiteX7" fmla="*/ 0 w 5152686"/>
              <a:gd name="connsiteY7" fmla="*/ 936085 h 1040094"/>
              <a:gd name="connsiteX8" fmla="*/ 0 w 5152686"/>
              <a:gd name="connsiteY8" fmla="*/ 104009 h 104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2686" h="1040094">
                <a:moveTo>
                  <a:pt x="0" y="104009"/>
                </a:moveTo>
                <a:cubicBezTo>
                  <a:pt x="0" y="46566"/>
                  <a:pt x="46566" y="0"/>
                  <a:pt x="104009" y="0"/>
                </a:cubicBezTo>
                <a:lnTo>
                  <a:pt x="5048677" y="0"/>
                </a:lnTo>
                <a:cubicBezTo>
                  <a:pt x="5106120" y="0"/>
                  <a:pt x="5152686" y="46566"/>
                  <a:pt x="5152686" y="104009"/>
                </a:cubicBezTo>
                <a:lnTo>
                  <a:pt x="5152686" y="936085"/>
                </a:lnTo>
                <a:cubicBezTo>
                  <a:pt x="5152686" y="993528"/>
                  <a:pt x="5106120" y="1040094"/>
                  <a:pt x="5048677" y="1040094"/>
                </a:cubicBezTo>
                <a:lnTo>
                  <a:pt x="104009" y="1040094"/>
                </a:lnTo>
                <a:cubicBezTo>
                  <a:pt x="46566" y="1040094"/>
                  <a:pt x="0" y="993528"/>
                  <a:pt x="0" y="936085"/>
                </a:cubicBezTo>
                <a:lnTo>
                  <a:pt x="0" y="104009"/>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45703" tIns="45703" rIns="45703" bIns="45703"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Năm</a:t>
            </a:r>
            <a:r>
              <a:rPr lang="en-US" sz="2400" kern="1200" dirty="0">
                <a:solidFill>
                  <a:schemeClr val="tx1"/>
                </a:solidFill>
                <a:latin typeface="Times New Roman" panose="02020603050405020304" pitchFamily="18" charset="0"/>
                <a:cs typeface="Times New Roman" panose="02020603050405020304" pitchFamily="18" charset="0"/>
              </a:rPr>
              <a:t> 16 </a:t>
            </a:r>
            <a:r>
              <a:rPr lang="en-US" sz="2400" kern="1200" dirty="0" err="1">
                <a:solidFill>
                  <a:schemeClr val="tx1"/>
                </a:solidFill>
                <a:latin typeface="Times New Roman" panose="02020603050405020304" pitchFamily="18" charset="0"/>
                <a:cs typeface="Times New Roman" panose="02020603050405020304" pitchFamily="18" charset="0"/>
              </a:rPr>
              <a:t>tuổi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đến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thành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phố</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Hải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Phòng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sinh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sống</a:t>
            </a:r>
            <a:r>
              <a:rPr lang="vi-VN" sz="2400" kern="1200" dirty="0">
                <a:solidFill>
                  <a:schemeClr val="tx1"/>
                </a:solidFill>
                <a:latin typeface="Times New Roman" panose="02020603050405020304" pitchFamily="18" charset="0"/>
                <a:cs typeface="Times New Roman" panose="02020603050405020304" pitchFamily="18" charset="0"/>
              </a:rPr>
              <a:t>, nhập hẳn vào cuộc sống của hạng người dưới đáy XH thành thị. </a:t>
            </a:r>
            <a:endParaRPr lang="x-none" sz="2400" kern="1200" dirty="0">
              <a:solidFill>
                <a:schemeClr val="tx1"/>
              </a:solidFill>
              <a:latin typeface="Times New Roman" panose="02020603050405020304" pitchFamily="18" charset="0"/>
              <a:cs typeface="Times New Roman" panose="02020603050405020304" pitchFamily="18" charset="0"/>
            </a:endParaRPr>
          </a:p>
        </p:txBody>
      </p:sp>
      <p:sp>
        <p:nvSpPr>
          <p:cNvPr id="16" name="Freeform 15">
            <a:extLst>
              <a:ext uri="{FF2B5EF4-FFF2-40B4-BE49-F238E27FC236}">
                <a16:creationId xmlns:a16="http://schemas.microsoft.com/office/drawing/2014/main" xmlns="" id="{4F1693C5-69BF-2344-B32C-959B9F02BEA7}"/>
              </a:ext>
            </a:extLst>
          </p:cNvPr>
          <p:cNvSpPr/>
          <p:nvPr/>
        </p:nvSpPr>
        <p:spPr>
          <a:xfrm rot="3518115">
            <a:off x="5825438" y="3305301"/>
            <a:ext cx="1206669" cy="26253"/>
          </a:xfrm>
          <a:custGeom>
            <a:avLst/>
            <a:gdLst>
              <a:gd name="connsiteX0" fmla="*/ 0 w 1206669"/>
              <a:gd name="connsiteY0" fmla="*/ 13126 h 26253"/>
              <a:gd name="connsiteX1" fmla="*/ 1206669 w 1206669"/>
              <a:gd name="connsiteY1" fmla="*/ 13126 h 26253"/>
            </a:gdLst>
            <a:ahLst/>
            <a:cxnLst>
              <a:cxn ang="0">
                <a:pos x="connsiteX0" y="connsiteY0"/>
              </a:cxn>
              <a:cxn ang="0">
                <a:pos x="connsiteX1" y="connsiteY1"/>
              </a:cxn>
            </a:cxnLst>
            <a:rect l="l" t="t" r="r" b="b"/>
            <a:pathLst>
              <a:path w="1206669" h="26253">
                <a:moveTo>
                  <a:pt x="0" y="13126"/>
                </a:moveTo>
                <a:lnTo>
                  <a:pt x="1206669"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585868" tIns="-17041" rIns="585867" bIns="-1704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7" name="Freeform 16">
            <a:extLst>
              <a:ext uri="{FF2B5EF4-FFF2-40B4-BE49-F238E27FC236}">
                <a16:creationId xmlns:a16="http://schemas.microsoft.com/office/drawing/2014/main" xmlns="" id="{3728C162-B945-2847-B7C2-E83B48F49D9D}"/>
              </a:ext>
            </a:extLst>
          </p:cNvPr>
          <p:cNvSpPr/>
          <p:nvPr/>
        </p:nvSpPr>
        <p:spPr>
          <a:xfrm>
            <a:off x="6742799" y="3441065"/>
            <a:ext cx="5131175" cy="785066"/>
          </a:xfrm>
          <a:custGeom>
            <a:avLst/>
            <a:gdLst>
              <a:gd name="connsiteX0" fmla="*/ 0 w 5131175"/>
              <a:gd name="connsiteY0" fmla="*/ 78507 h 785066"/>
              <a:gd name="connsiteX1" fmla="*/ 78507 w 5131175"/>
              <a:gd name="connsiteY1" fmla="*/ 0 h 785066"/>
              <a:gd name="connsiteX2" fmla="*/ 5052668 w 5131175"/>
              <a:gd name="connsiteY2" fmla="*/ 0 h 785066"/>
              <a:gd name="connsiteX3" fmla="*/ 5131175 w 5131175"/>
              <a:gd name="connsiteY3" fmla="*/ 78507 h 785066"/>
              <a:gd name="connsiteX4" fmla="*/ 5131175 w 5131175"/>
              <a:gd name="connsiteY4" fmla="*/ 706559 h 785066"/>
              <a:gd name="connsiteX5" fmla="*/ 5052668 w 5131175"/>
              <a:gd name="connsiteY5" fmla="*/ 785066 h 785066"/>
              <a:gd name="connsiteX6" fmla="*/ 78507 w 5131175"/>
              <a:gd name="connsiteY6" fmla="*/ 785066 h 785066"/>
              <a:gd name="connsiteX7" fmla="*/ 0 w 5131175"/>
              <a:gd name="connsiteY7" fmla="*/ 706559 h 785066"/>
              <a:gd name="connsiteX8" fmla="*/ 0 w 5131175"/>
              <a:gd name="connsiteY8" fmla="*/ 78507 h 7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1175" h="785066">
                <a:moveTo>
                  <a:pt x="0" y="78507"/>
                </a:moveTo>
                <a:cubicBezTo>
                  <a:pt x="0" y="35149"/>
                  <a:pt x="35149" y="0"/>
                  <a:pt x="78507" y="0"/>
                </a:cubicBezTo>
                <a:lnTo>
                  <a:pt x="5052668" y="0"/>
                </a:lnTo>
                <a:cubicBezTo>
                  <a:pt x="5096026" y="0"/>
                  <a:pt x="5131175" y="35149"/>
                  <a:pt x="5131175" y="78507"/>
                </a:cubicBezTo>
                <a:lnTo>
                  <a:pt x="5131175" y="706559"/>
                </a:lnTo>
                <a:cubicBezTo>
                  <a:pt x="5131175" y="749917"/>
                  <a:pt x="5096026" y="785066"/>
                  <a:pt x="5052668" y="785066"/>
                </a:cubicBezTo>
                <a:lnTo>
                  <a:pt x="78507" y="785066"/>
                </a:lnTo>
                <a:cubicBezTo>
                  <a:pt x="35149" y="785066"/>
                  <a:pt x="0" y="749917"/>
                  <a:pt x="0" y="706559"/>
                </a:cubicBezTo>
                <a:lnTo>
                  <a:pt x="0" y="78507"/>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38234" tIns="38234" rIns="38234" bIns="38234"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“Ngay từ tuổi cắp sách đến trường…con cá, lá rau”</a:t>
            </a:r>
            <a:endParaRPr lang="x-none" sz="2400" kern="1200" dirty="0">
              <a:solidFill>
                <a:schemeClr val="tx1"/>
              </a:solidFill>
              <a:latin typeface="Times New Roman" panose="02020603050405020304" pitchFamily="18" charset="0"/>
              <a:cs typeface="Times New Roman" panose="02020603050405020304" pitchFamily="18" charset="0"/>
            </a:endParaRPr>
          </a:p>
        </p:txBody>
      </p:sp>
      <p:sp>
        <p:nvSpPr>
          <p:cNvPr id="18" name="Freeform 17">
            <a:extLst>
              <a:ext uri="{FF2B5EF4-FFF2-40B4-BE49-F238E27FC236}">
                <a16:creationId xmlns:a16="http://schemas.microsoft.com/office/drawing/2014/main" xmlns="" id="{6B37D3C8-D1F9-EC4C-9384-10F3E908067B}"/>
              </a:ext>
            </a:extLst>
          </p:cNvPr>
          <p:cNvSpPr/>
          <p:nvPr/>
        </p:nvSpPr>
        <p:spPr>
          <a:xfrm rot="3919368">
            <a:off x="3478439" y="4796399"/>
            <a:ext cx="1504298" cy="26253"/>
          </a:xfrm>
          <a:custGeom>
            <a:avLst/>
            <a:gdLst>
              <a:gd name="connsiteX0" fmla="*/ 0 w 1504298"/>
              <a:gd name="connsiteY0" fmla="*/ 13126 h 26253"/>
              <a:gd name="connsiteX1" fmla="*/ 1504298 w 1504298"/>
              <a:gd name="connsiteY1" fmla="*/ 13126 h 26253"/>
            </a:gdLst>
            <a:ahLst/>
            <a:cxnLst>
              <a:cxn ang="0">
                <a:pos x="connsiteX0" y="connsiteY0"/>
              </a:cxn>
              <a:cxn ang="0">
                <a:pos x="connsiteX1" y="connsiteY1"/>
              </a:cxn>
            </a:cxnLst>
            <a:rect l="l" t="t" r="r" b="b"/>
            <a:pathLst>
              <a:path w="1504298" h="26253">
                <a:moveTo>
                  <a:pt x="0" y="13126"/>
                </a:moveTo>
                <a:lnTo>
                  <a:pt x="1504298" y="13126"/>
                </a:lnTo>
              </a:path>
            </a:pathLst>
          </a:custGeom>
          <a:noFill/>
        </p:spPr>
        <p:style>
          <a:lnRef idx="2">
            <a:schemeClr val="accent1">
              <a:tint val="80000"/>
              <a:hueOff val="0"/>
              <a:satOff val="0"/>
              <a:lumOff val="0"/>
              <a:alphaOff val="0"/>
            </a:schemeClr>
          </a:lnRef>
          <a:fillRef idx="0">
            <a:scrgbClr r="0" g="0" b="0"/>
          </a:fillRef>
          <a:effectRef idx="0">
            <a:schemeClr val="accent1">
              <a:tint val="80000"/>
              <a:hueOff val="0"/>
              <a:satOff val="0"/>
              <a:lumOff val="0"/>
              <a:alphaOff val="0"/>
            </a:schemeClr>
          </a:effectRef>
          <a:fontRef idx="minor">
            <a:schemeClr val="tx1">
              <a:hueOff val="0"/>
              <a:satOff val="0"/>
              <a:lumOff val="0"/>
              <a:alphaOff val="0"/>
            </a:schemeClr>
          </a:fontRef>
        </p:style>
        <p:txBody>
          <a:bodyPr spcFirstLastPara="0" vert="horz" wrap="square" lIns="727241" tIns="-24481" rIns="727242" bIns="-24481"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9" name="Freeform 18">
            <a:extLst>
              <a:ext uri="{FF2B5EF4-FFF2-40B4-BE49-F238E27FC236}">
                <a16:creationId xmlns:a16="http://schemas.microsoft.com/office/drawing/2014/main" xmlns="" id="{E8D9D5FD-672C-0840-B11C-0DD2BA89B573}"/>
              </a:ext>
            </a:extLst>
          </p:cNvPr>
          <p:cNvSpPr/>
          <p:nvPr/>
        </p:nvSpPr>
        <p:spPr>
          <a:xfrm>
            <a:off x="4544614" y="4800160"/>
            <a:ext cx="1462389" cy="1385649"/>
          </a:xfrm>
          <a:custGeom>
            <a:avLst/>
            <a:gdLst>
              <a:gd name="connsiteX0" fmla="*/ 0 w 1462389"/>
              <a:gd name="connsiteY0" fmla="*/ 138565 h 1385649"/>
              <a:gd name="connsiteX1" fmla="*/ 138565 w 1462389"/>
              <a:gd name="connsiteY1" fmla="*/ 0 h 1385649"/>
              <a:gd name="connsiteX2" fmla="*/ 1323824 w 1462389"/>
              <a:gd name="connsiteY2" fmla="*/ 0 h 1385649"/>
              <a:gd name="connsiteX3" fmla="*/ 1462389 w 1462389"/>
              <a:gd name="connsiteY3" fmla="*/ 138565 h 1385649"/>
              <a:gd name="connsiteX4" fmla="*/ 1462389 w 1462389"/>
              <a:gd name="connsiteY4" fmla="*/ 1247084 h 1385649"/>
              <a:gd name="connsiteX5" fmla="*/ 1323824 w 1462389"/>
              <a:gd name="connsiteY5" fmla="*/ 1385649 h 1385649"/>
              <a:gd name="connsiteX6" fmla="*/ 138565 w 1462389"/>
              <a:gd name="connsiteY6" fmla="*/ 1385649 h 1385649"/>
              <a:gd name="connsiteX7" fmla="*/ 0 w 1462389"/>
              <a:gd name="connsiteY7" fmla="*/ 1247084 h 1385649"/>
              <a:gd name="connsiteX8" fmla="*/ 0 w 1462389"/>
              <a:gd name="connsiteY8" fmla="*/ 138565 h 138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389" h="1385649">
                <a:moveTo>
                  <a:pt x="0" y="138565"/>
                </a:moveTo>
                <a:cubicBezTo>
                  <a:pt x="0" y="62038"/>
                  <a:pt x="62038" y="0"/>
                  <a:pt x="138565" y="0"/>
                </a:cubicBezTo>
                <a:lnTo>
                  <a:pt x="1323824" y="0"/>
                </a:lnTo>
                <a:cubicBezTo>
                  <a:pt x="1400351" y="0"/>
                  <a:pt x="1462389" y="62038"/>
                  <a:pt x="1462389" y="138565"/>
                </a:cubicBezTo>
                <a:lnTo>
                  <a:pt x="1462389" y="1247084"/>
                </a:lnTo>
                <a:cubicBezTo>
                  <a:pt x="1462389" y="1323611"/>
                  <a:pt x="1400351" y="1385649"/>
                  <a:pt x="1323824" y="1385649"/>
                </a:cubicBezTo>
                <a:lnTo>
                  <a:pt x="138565" y="1385649"/>
                </a:lnTo>
                <a:cubicBezTo>
                  <a:pt x="62038" y="1385649"/>
                  <a:pt x="0" y="1323611"/>
                  <a:pt x="0" y="1247084"/>
                </a:cubicBezTo>
                <a:lnTo>
                  <a:pt x="0" y="138565"/>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55824" tIns="55824" rIns="55824" bIns="55824"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Biểu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cụ</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thể</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20" name="Freeform 19">
            <a:extLst>
              <a:ext uri="{FF2B5EF4-FFF2-40B4-BE49-F238E27FC236}">
                <a16:creationId xmlns:a16="http://schemas.microsoft.com/office/drawing/2014/main" xmlns="" id="{D60CE771-1624-CF4C-AC0F-34D12C3FA492}"/>
              </a:ext>
            </a:extLst>
          </p:cNvPr>
          <p:cNvSpPr/>
          <p:nvPr/>
        </p:nvSpPr>
        <p:spPr>
          <a:xfrm rot="18856817">
            <a:off x="5871245" y="5157841"/>
            <a:ext cx="899571" cy="26253"/>
          </a:xfrm>
          <a:custGeom>
            <a:avLst/>
            <a:gdLst>
              <a:gd name="connsiteX0" fmla="*/ 0 w 899571"/>
              <a:gd name="connsiteY0" fmla="*/ 13126 h 26253"/>
              <a:gd name="connsiteX1" fmla="*/ 899571 w 899571"/>
              <a:gd name="connsiteY1" fmla="*/ 13126 h 26253"/>
            </a:gdLst>
            <a:ahLst/>
            <a:cxnLst>
              <a:cxn ang="0">
                <a:pos x="connsiteX0" y="connsiteY0"/>
              </a:cxn>
              <a:cxn ang="0">
                <a:pos x="connsiteX1" y="connsiteY1"/>
              </a:cxn>
            </a:cxnLst>
            <a:rect l="l" t="t" r="r" b="b"/>
            <a:pathLst>
              <a:path w="899571" h="26253">
                <a:moveTo>
                  <a:pt x="0" y="13126"/>
                </a:moveTo>
                <a:lnTo>
                  <a:pt x="899571"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439995" tIns="-9363" rIns="439997" bIns="-9363"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xmlns="" id="{1F5E446D-1C65-FA48-8DD2-A556B02977DE}"/>
              </a:ext>
            </a:extLst>
          </p:cNvPr>
          <p:cNvSpPr/>
          <p:nvPr/>
        </p:nvSpPr>
        <p:spPr>
          <a:xfrm>
            <a:off x="6635057" y="4343891"/>
            <a:ext cx="5183618" cy="1010120"/>
          </a:xfrm>
          <a:custGeom>
            <a:avLst/>
            <a:gdLst>
              <a:gd name="connsiteX0" fmla="*/ 0 w 5183618"/>
              <a:gd name="connsiteY0" fmla="*/ 101012 h 1010120"/>
              <a:gd name="connsiteX1" fmla="*/ 101012 w 5183618"/>
              <a:gd name="connsiteY1" fmla="*/ 0 h 1010120"/>
              <a:gd name="connsiteX2" fmla="*/ 5082606 w 5183618"/>
              <a:gd name="connsiteY2" fmla="*/ 0 h 1010120"/>
              <a:gd name="connsiteX3" fmla="*/ 5183618 w 5183618"/>
              <a:gd name="connsiteY3" fmla="*/ 101012 h 1010120"/>
              <a:gd name="connsiteX4" fmla="*/ 5183618 w 5183618"/>
              <a:gd name="connsiteY4" fmla="*/ 909108 h 1010120"/>
              <a:gd name="connsiteX5" fmla="*/ 5082606 w 5183618"/>
              <a:gd name="connsiteY5" fmla="*/ 1010120 h 1010120"/>
              <a:gd name="connsiteX6" fmla="*/ 101012 w 5183618"/>
              <a:gd name="connsiteY6" fmla="*/ 1010120 h 1010120"/>
              <a:gd name="connsiteX7" fmla="*/ 0 w 5183618"/>
              <a:gd name="connsiteY7" fmla="*/ 909108 h 1010120"/>
              <a:gd name="connsiteX8" fmla="*/ 0 w 5183618"/>
              <a:gd name="connsiteY8" fmla="*/ 101012 h 101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618" h="1010120">
                <a:moveTo>
                  <a:pt x="0" y="101012"/>
                </a:moveTo>
                <a:cubicBezTo>
                  <a:pt x="0" y="45225"/>
                  <a:pt x="45225" y="0"/>
                  <a:pt x="101012" y="0"/>
                </a:cubicBezTo>
                <a:lnTo>
                  <a:pt x="5082606" y="0"/>
                </a:lnTo>
                <a:cubicBezTo>
                  <a:pt x="5138393" y="0"/>
                  <a:pt x="5183618" y="45225"/>
                  <a:pt x="5183618" y="101012"/>
                </a:cubicBezTo>
                <a:lnTo>
                  <a:pt x="5183618" y="909108"/>
                </a:lnTo>
                <a:cubicBezTo>
                  <a:pt x="5183618" y="964895"/>
                  <a:pt x="5138393" y="1010120"/>
                  <a:pt x="5082606" y="1010120"/>
                </a:cubicBezTo>
                <a:lnTo>
                  <a:pt x="101012" y="1010120"/>
                </a:lnTo>
                <a:cubicBezTo>
                  <a:pt x="45225" y="1010120"/>
                  <a:pt x="0" y="964895"/>
                  <a:pt x="0" y="909108"/>
                </a:cubicBezTo>
                <a:lnTo>
                  <a:pt x="0" y="101012"/>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44825" tIns="44825" rIns="44825" bIns="44825"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Cung cách sinh hoạt vô cùng giản dị: thói quen ăn mặc, đi đứng, nói năng, thái độ giao tiếp…</a:t>
            </a:r>
            <a:endParaRPr lang="x-none" sz="2400" kern="1200" dirty="0">
              <a:solidFill>
                <a:schemeClr val="tx1"/>
              </a:solidFill>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xmlns="" id="{A6E4A1C3-10C8-F548-A651-033D2D0445C0}"/>
              </a:ext>
            </a:extLst>
          </p:cNvPr>
          <p:cNvSpPr/>
          <p:nvPr/>
        </p:nvSpPr>
        <p:spPr>
          <a:xfrm rot="1360565">
            <a:off x="5980696" y="5611064"/>
            <a:ext cx="680669" cy="26253"/>
          </a:xfrm>
          <a:custGeom>
            <a:avLst/>
            <a:gdLst>
              <a:gd name="connsiteX0" fmla="*/ 0 w 680669"/>
              <a:gd name="connsiteY0" fmla="*/ 13126 h 26253"/>
              <a:gd name="connsiteX1" fmla="*/ 680669 w 680669"/>
              <a:gd name="connsiteY1" fmla="*/ 13126 h 26253"/>
            </a:gdLst>
            <a:ahLst/>
            <a:cxnLst>
              <a:cxn ang="0">
                <a:pos x="connsiteX0" y="connsiteY0"/>
              </a:cxn>
              <a:cxn ang="0">
                <a:pos x="connsiteX1" y="connsiteY1"/>
              </a:cxn>
            </a:cxnLst>
            <a:rect l="l" t="t" r="r" b="b"/>
            <a:pathLst>
              <a:path w="680669" h="26253">
                <a:moveTo>
                  <a:pt x="0" y="13126"/>
                </a:moveTo>
                <a:lnTo>
                  <a:pt x="680669"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336018" tIns="-3891" rIns="336017" bIns="-389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23" name="Freeform 22">
            <a:extLst>
              <a:ext uri="{FF2B5EF4-FFF2-40B4-BE49-F238E27FC236}">
                <a16:creationId xmlns:a16="http://schemas.microsoft.com/office/drawing/2014/main" xmlns="" id="{5CAC539A-5EE4-1044-A946-C9AEDB85F3B4}"/>
              </a:ext>
            </a:extLst>
          </p:cNvPr>
          <p:cNvSpPr/>
          <p:nvPr/>
        </p:nvSpPr>
        <p:spPr>
          <a:xfrm>
            <a:off x="6635057" y="5471772"/>
            <a:ext cx="5159956" cy="567249"/>
          </a:xfrm>
          <a:custGeom>
            <a:avLst/>
            <a:gdLst>
              <a:gd name="connsiteX0" fmla="*/ 0 w 5159956"/>
              <a:gd name="connsiteY0" fmla="*/ 56725 h 567249"/>
              <a:gd name="connsiteX1" fmla="*/ 56725 w 5159956"/>
              <a:gd name="connsiteY1" fmla="*/ 0 h 567249"/>
              <a:gd name="connsiteX2" fmla="*/ 5103231 w 5159956"/>
              <a:gd name="connsiteY2" fmla="*/ 0 h 567249"/>
              <a:gd name="connsiteX3" fmla="*/ 5159956 w 5159956"/>
              <a:gd name="connsiteY3" fmla="*/ 56725 h 567249"/>
              <a:gd name="connsiteX4" fmla="*/ 5159956 w 5159956"/>
              <a:gd name="connsiteY4" fmla="*/ 510524 h 567249"/>
              <a:gd name="connsiteX5" fmla="*/ 5103231 w 5159956"/>
              <a:gd name="connsiteY5" fmla="*/ 567249 h 567249"/>
              <a:gd name="connsiteX6" fmla="*/ 56725 w 5159956"/>
              <a:gd name="connsiteY6" fmla="*/ 567249 h 567249"/>
              <a:gd name="connsiteX7" fmla="*/ 0 w 5159956"/>
              <a:gd name="connsiteY7" fmla="*/ 510524 h 567249"/>
              <a:gd name="connsiteX8" fmla="*/ 0 w 5159956"/>
              <a:gd name="connsiteY8" fmla="*/ 56725 h 56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956" h="567249">
                <a:moveTo>
                  <a:pt x="0" y="56725"/>
                </a:moveTo>
                <a:cubicBezTo>
                  <a:pt x="0" y="25397"/>
                  <a:pt x="25397" y="0"/>
                  <a:pt x="56725" y="0"/>
                </a:cubicBezTo>
                <a:lnTo>
                  <a:pt x="5103231" y="0"/>
                </a:lnTo>
                <a:cubicBezTo>
                  <a:pt x="5134559" y="0"/>
                  <a:pt x="5159956" y="25397"/>
                  <a:pt x="5159956" y="56725"/>
                </a:cubicBezTo>
                <a:lnTo>
                  <a:pt x="5159956" y="510524"/>
                </a:lnTo>
                <a:cubicBezTo>
                  <a:pt x="5159956" y="541852"/>
                  <a:pt x="5134559" y="567249"/>
                  <a:pt x="5103231" y="567249"/>
                </a:cubicBezTo>
                <a:lnTo>
                  <a:pt x="56725" y="567249"/>
                </a:lnTo>
                <a:cubicBezTo>
                  <a:pt x="25397" y="567249"/>
                  <a:pt x="0" y="541852"/>
                  <a:pt x="0" y="510524"/>
                </a:cubicBezTo>
                <a:lnTo>
                  <a:pt x="0" y="56725"/>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31854" tIns="31854" rIns="31854" bIns="31854"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Lời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nói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của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Nguyên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Hồng</a:t>
            </a:r>
            <a:endParaRPr lang="x-none" sz="2400" kern="1200" dirty="0">
              <a:solidFill>
                <a:schemeClr val="tx1"/>
              </a:solidFill>
              <a:latin typeface="Times New Roman" panose="02020603050405020304" pitchFamily="18" charset="0"/>
              <a:cs typeface="Times New Roman" panose="02020603050405020304" pitchFamily="18" charset="0"/>
            </a:endParaRPr>
          </a:p>
        </p:txBody>
      </p:sp>
      <p:sp>
        <p:nvSpPr>
          <p:cNvPr id="24" name="Freeform 23">
            <a:extLst>
              <a:ext uri="{FF2B5EF4-FFF2-40B4-BE49-F238E27FC236}">
                <a16:creationId xmlns:a16="http://schemas.microsoft.com/office/drawing/2014/main" xmlns="" id="{F04A7C52-1613-454A-BC1E-31FC2DD695A2}"/>
              </a:ext>
            </a:extLst>
          </p:cNvPr>
          <p:cNvSpPr/>
          <p:nvPr/>
        </p:nvSpPr>
        <p:spPr>
          <a:xfrm rot="3330596">
            <a:off x="5753080" y="5962387"/>
            <a:ext cx="1170868" cy="26253"/>
          </a:xfrm>
          <a:custGeom>
            <a:avLst/>
            <a:gdLst>
              <a:gd name="connsiteX0" fmla="*/ 0 w 1170868"/>
              <a:gd name="connsiteY0" fmla="*/ 13126 h 26253"/>
              <a:gd name="connsiteX1" fmla="*/ 1170868 w 1170868"/>
              <a:gd name="connsiteY1" fmla="*/ 13126 h 26253"/>
            </a:gdLst>
            <a:ahLst/>
            <a:cxnLst>
              <a:cxn ang="0">
                <a:pos x="connsiteX0" y="connsiteY0"/>
              </a:cxn>
              <a:cxn ang="0">
                <a:pos x="connsiteX1" y="connsiteY1"/>
              </a:cxn>
            </a:cxnLst>
            <a:rect l="l" t="t" r="r" b="b"/>
            <a:pathLst>
              <a:path w="1170868" h="26253">
                <a:moveTo>
                  <a:pt x="0" y="13126"/>
                </a:moveTo>
                <a:lnTo>
                  <a:pt x="1170868"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568862" tIns="-16145" rIns="568862" bIns="-16146"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25" name="Freeform 24">
            <a:extLst>
              <a:ext uri="{FF2B5EF4-FFF2-40B4-BE49-F238E27FC236}">
                <a16:creationId xmlns:a16="http://schemas.microsoft.com/office/drawing/2014/main" xmlns="" id="{765ED82C-509F-9244-8AA9-0EDBD79B7D0C}"/>
              </a:ext>
            </a:extLst>
          </p:cNvPr>
          <p:cNvSpPr/>
          <p:nvPr/>
        </p:nvSpPr>
        <p:spPr>
          <a:xfrm>
            <a:off x="6670024" y="6215394"/>
            <a:ext cx="5143454" cy="485296"/>
          </a:xfrm>
          <a:custGeom>
            <a:avLst/>
            <a:gdLst>
              <a:gd name="connsiteX0" fmla="*/ 0 w 5143454"/>
              <a:gd name="connsiteY0" fmla="*/ 48530 h 485296"/>
              <a:gd name="connsiteX1" fmla="*/ 48530 w 5143454"/>
              <a:gd name="connsiteY1" fmla="*/ 0 h 485296"/>
              <a:gd name="connsiteX2" fmla="*/ 5094924 w 5143454"/>
              <a:gd name="connsiteY2" fmla="*/ 0 h 485296"/>
              <a:gd name="connsiteX3" fmla="*/ 5143454 w 5143454"/>
              <a:gd name="connsiteY3" fmla="*/ 48530 h 485296"/>
              <a:gd name="connsiteX4" fmla="*/ 5143454 w 5143454"/>
              <a:gd name="connsiteY4" fmla="*/ 436766 h 485296"/>
              <a:gd name="connsiteX5" fmla="*/ 5094924 w 5143454"/>
              <a:gd name="connsiteY5" fmla="*/ 485296 h 485296"/>
              <a:gd name="connsiteX6" fmla="*/ 48530 w 5143454"/>
              <a:gd name="connsiteY6" fmla="*/ 485296 h 485296"/>
              <a:gd name="connsiteX7" fmla="*/ 0 w 5143454"/>
              <a:gd name="connsiteY7" fmla="*/ 436766 h 485296"/>
              <a:gd name="connsiteX8" fmla="*/ 0 w 5143454"/>
              <a:gd name="connsiteY8" fmla="*/ 48530 h 48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454" h="485296">
                <a:moveTo>
                  <a:pt x="0" y="48530"/>
                </a:moveTo>
                <a:cubicBezTo>
                  <a:pt x="0" y="21728"/>
                  <a:pt x="21728" y="0"/>
                  <a:pt x="48530" y="0"/>
                </a:cubicBezTo>
                <a:lnTo>
                  <a:pt x="5094924" y="0"/>
                </a:lnTo>
                <a:cubicBezTo>
                  <a:pt x="5121726" y="0"/>
                  <a:pt x="5143454" y="21728"/>
                  <a:pt x="5143454" y="48530"/>
                </a:cubicBezTo>
                <a:lnTo>
                  <a:pt x="5143454" y="436766"/>
                </a:lnTo>
                <a:cubicBezTo>
                  <a:pt x="5143454" y="463568"/>
                  <a:pt x="5121726" y="485296"/>
                  <a:pt x="5094924" y="485296"/>
                </a:cubicBezTo>
                <a:lnTo>
                  <a:pt x="48530" y="485296"/>
                </a:lnTo>
                <a:cubicBezTo>
                  <a:pt x="21728" y="485296"/>
                  <a:pt x="0" y="463568"/>
                  <a:pt x="0" y="436766"/>
                </a:cubicBezTo>
                <a:lnTo>
                  <a:pt x="0" y="48530"/>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29454" tIns="29454" rIns="29454" bIns="29454"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V</a:t>
            </a:r>
            <a:r>
              <a:rPr lang="en-US" sz="2400" kern="1200" dirty="0" err="1">
                <a:solidFill>
                  <a:schemeClr val="tx1"/>
                </a:solidFill>
                <a:latin typeface="Times New Roman" panose="02020603050405020304" pitchFamily="18" charset="0"/>
                <a:cs typeface="Times New Roman" panose="02020603050405020304" pitchFamily="18" charset="0"/>
              </a:rPr>
              <a:t>ăn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chương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Nguyên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Hồng</a:t>
            </a:r>
            <a:endParaRPr lang="x-none" sz="24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79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heckerboard(across)">
                                      <p:cBhvr>
                                        <p:cTn id="50" dur="500"/>
                                        <p:tgtEl>
                                          <p:spTgt spid="14"/>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heckerboard(across)">
                                      <p:cBhvr>
                                        <p:cTn id="58" dur="500"/>
                                        <p:tgtEl>
                                          <p:spTgt spid="16"/>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heckerboard(across)">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checkerboard(across)">
                                      <p:cBhvr>
                                        <p:cTn id="66" dur="500"/>
                                        <p:tgtEl>
                                          <p:spTgt spid="18"/>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heckerboard(across)">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checkerboard(across)">
                                      <p:cBhvr>
                                        <p:cTn id="74" dur="500"/>
                                        <p:tgtEl>
                                          <p:spTgt spid="21"/>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checkerboard(across)">
                                      <p:cBhvr>
                                        <p:cTn id="82" dur="500"/>
                                        <p:tgtEl>
                                          <p:spTgt spid="22"/>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checkerboard(across)">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checkerboard(across)">
                                      <p:cBhvr>
                                        <p:cTn id="90" dur="500"/>
                                        <p:tgtEl>
                                          <p:spTgt spid="24"/>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checkerboard(across)">
                                      <p:cBhvr>
                                        <p:cTn id="9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sp>
        <p:nvSpPr>
          <p:cNvPr id="9" name="矩形 8">
            <a:extLst>
              <a:ext uri="{FF2B5EF4-FFF2-40B4-BE49-F238E27FC236}">
                <a16:creationId xmlns:a16="http://schemas.microsoft.com/office/drawing/2014/main" xmlns="" id="{E23C76AE-8A02-4E84-88C2-9DBD5F07F02B}"/>
              </a:ext>
            </a:extLst>
          </p:cNvPr>
          <p:cNvSpPr/>
          <p:nvPr/>
        </p:nvSpPr>
        <p:spPr>
          <a:xfrm>
            <a:off x="4754648" y="2881459"/>
            <a:ext cx="4046452" cy="738664"/>
          </a:xfrm>
          <a:prstGeom prst="rect">
            <a:avLst/>
          </a:prstGeom>
        </p:spPr>
        <p:txBody>
          <a:bodyPr wrap="square" lIns="0" tIns="0" rIns="0" bIns="0">
            <a:spAutoFit/>
          </a:bodyPr>
          <a:lstStyle/>
          <a:p>
            <a:pPr algn="ctr" eaLnBrk="1" hangingPunct="1">
              <a:defRPr/>
            </a:pPr>
            <a:r>
              <a:rPr lang="vi-VN" altLang="zh-CN"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TỔNG KẾT</a:t>
            </a:r>
            <a:endParaRPr lang="zh-CN" altLang="en-US"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矩形 14">
            <a:extLst>
              <a:ext uri="{FF2B5EF4-FFF2-40B4-BE49-F238E27FC236}">
                <a16:creationId xmlns:a16="http://schemas.microsoft.com/office/drawing/2014/main" xmlns="" id="{97BDD41A-01EB-4743-8B59-4AD21870BB62}"/>
              </a:ext>
            </a:extLst>
          </p:cNvPr>
          <p:cNvSpPr/>
          <p:nvPr/>
        </p:nvSpPr>
        <p:spPr>
          <a:xfrm>
            <a:off x="3571716" y="2147292"/>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III.</a:t>
            </a:r>
          </a:p>
        </p:txBody>
      </p:sp>
      <p:pic>
        <p:nvPicPr>
          <p:cNvPr id="12" name="图片 11">
            <a:extLst>
              <a:ext uri="{FF2B5EF4-FFF2-40B4-BE49-F238E27FC236}">
                <a16:creationId xmlns:a16="http://schemas.microsoft.com/office/drawing/2014/main" xmlns=""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a16="http://schemas.microsoft.com/office/drawing/2014/main" xmlns=""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a16="http://schemas.microsoft.com/office/drawing/2014/main" xmlns=""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a16="http://schemas.microsoft.com/office/drawing/2014/main" xmlns=""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Tree>
    <p:extLst>
      <p:ext uri="{BB962C8B-B14F-4D97-AF65-F5344CB8AC3E}">
        <p14:creationId xmlns:p14="http://schemas.microsoft.com/office/powerpoint/2010/main" val="14925958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35">
                                          <p:stCondLst>
                                            <p:cond delay="0"/>
                                          </p:stCondLst>
                                        </p:cTn>
                                        <p:tgtEl>
                                          <p:spTgt spid="13"/>
                                        </p:tgtEl>
                                      </p:cBhvr>
                                    </p:animEffect>
                                    <p:anim calcmode="lin" valueType="num">
                                      <p:cBhvr>
                                        <p:cTn id="12"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7" dur="20">
                                          <p:stCondLst>
                                            <p:cond delay="487"/>
                                          </p:stCondLst>
                                        </p:cTn>
                                        <p:tgtEl>
                                          <p:spTgt spid="13"/>
                                        </p:tgtEl>
                                      </p:cBhvr>
                                      <p:to x="100000" y="60000"/>
                                    </p:animScale>
                                    <p:animScale>
                                      <p:cBhvr>
                                        <p:cTn id="18" dur="124" decel="50000">
                                          <p:stCondLst>
                                            <p:cond delay="507"/>
                                          </p:stCondLst>
                                        </p:cTn>
                                        <p:tgtEl>
                                          <p:spTgt spid="13"/>
                                        </p:tgtEl>
                                      </p:cBhvr>
                                      <p:to x="100000" y="100000"/>
                                    </p:animScale>
                                    <p:animScale>
                                      <p:cBhvr>
                                        <p:cTn id="19" dur="20">
                                          <p:stCondLst>
                                            <p:cond delay="984"/>
                                          </p:stCondLst>
                                        </p:cTn>
                                        <p:tgtEl>
                                          <p:spTgt spid="13"/>
                                        </p:tgtEl>
                                      </p:cBhvr>
                                      <p:to x="100000" y="80000"/>
                                    </p:animScale>
                                    <p:animScale>
                                      <p:cBhvr>
                                        <p:cTn id="20" dur="124" decel="50000">
                                          <p:stCondLst>
                                            <p:cond delay="1004"/>
                                          </p:stCondLst>
                                        </p:cTn>
                                        <p:tgtEl>
                                          <p:spTgt spid="13"/>
                                        </p:tgtEl>
                                      </p:cBhvr>
                                      <p:to x="100000" y="100000"/>
                                    </p:animScale>
                                    <p:animScale>
                                      <p:cBhvr>
                                        <p:cTn id="21" dur="20">
                                          <p:stCondLst>
                                            <p:cond delay="1231"/>
                                          </p:stCondLst>
                                        </p:cTn>
                                        <p:tgtEl>
                                          <p:spTgt spid="13"/>
                                        </p:tgtEl>
                                      </p:cBhvr>
                                      <p:to x="100000" y="90000"/>
                                    </p:animScale>
                                    <p:animScale>
                                      <p:cBhvr>
                                        <p:cTn id="22" dur="124" decel="50000">
                                          <p:stCondLst>
                                            <p:cond delay="1251"/>
                                          </p:stCondLst>
                                        </p:cTn>
                                        <p:tgtEl>
                                          <p:spTgt spid="13"/>
                                        </p:tgtEl>
                                      </p:cBhvr>
                                      <p:to x="100000" y="100000"/>
                                    </p:animScale>
                                    <p:animScale>
                                      <p:cBhvr>
                                        <p:cTn id="23" dur="20">
                                          <p:stCondLst>
                                            <p:cond delay="1356"/>
                                          </p:stCondLst>
                                        </p:cTn>
                                        <p:tgtEl>
                                          <p:spTgt spid="13"/>
                                        </p:tgtEl>
                                      </p:cBhvr>
                                      <p:to x="100000" y="95000"/>
                                    </p:animScale>
                                    <p:animScale>
                                      <p:cBhvr>
                                        <p:cTn id="24" dur="124" decel="50000">
                                          <p:stCondLst>
                                            <p:cond delay="1376"/>
                                          </p:stCondLst>
                                        </p:cTn>
                                        <p:tgtEl>
                                          <p:spTgt spid="13"/>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1+#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50"/>
                                        <p:tgtEl>
                                          <p:spTgt spid="15"/>
                                        </p:tgtEl>
                                      </p:cBhvr>
                                    </p:animEffect>
                                    <p:anim calcmode="lin" valueType="num">
                                      <p:cBhvr>
                                        <p:cTn id="38" dur="750" fill="hold"/>
                                        <p:tgtEl>
                                          <p:spTgt spid="15"/>
                                        </p:tgtEl>
                                        <p:attrNameLst>
                                          <p:attrName>ppt_x</p:attrName>
                                        </p:attrNameLst>
                                      </p:cBhvr>
                                      <p:tavLst>
                                        <p:tav tm="0">
                                          <p:val>
                                            <p:strVal val="#ppt_x"/>
                                          </p:val>
                                        </p:tav>
                                        <p:tav tm="100000">
                                          <p:val>
                                            <p:strVal val="#ppt_x"/>
                                          </p:val>
                                        </p:tav>
                                      </p:tavLst>
                                    </p:anim>
                                    <p:anim calcmode="lin" valueType="num">
                                      <p:cBhvr>
                                        <p:cTn id="39" dur="7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250"/>
                            </p:stCondLst>
                            <p:childTnLst>
                              <p:par>
                                <p:cTn id="41" presetID="23" presetClass="entr" presetSubtype="3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048FBD7-F6B2-1D43-9852-AAEEE47D1869}"/>
              </a:ext>
            </a:extLst>
          </p:cNvPr>
          <p:cNvSpPr/>
          <p:nvPr/>
        </p:nvSpPr>
        <p:spPr>
          <a:xfrm>
            <a:off x="3570514" y="1200281"/>
            <a:ext cx="7010400" cy="2312171"/>
          </a:xfrm>
          <a:prstGeom prst="rect">
            <a:avLst/>
          </a:prstGeom>
        </p:spPr>
        <p:txBody>
          <a:bodyPr wrap="square">
            <a:spAutoFit/>
          </a:bodyPr>
          <a:lstStyle/>
          <a:p>
            <a:pPr marR="36195" algn="just">
              <a:lnSpc>
                <a:spcPct val="115000"/>
              </a:lnSpc>
            </a:pP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dung</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x-none" sz="3200" dirty="0">
              <a:latin typeface="Times New Roman" panose="02020603050405020304" pitchFamily="18" charset="0"/>
              <a:ea typeface="Times New Roman" panose="02020603050405020304" pitchFamily="18" charset="0"/>
            </a:endParaRPr>
          </a:p>
          <a:p>
            <a:pPr marR="36195" algn="just">
              <a:lnSpc>
                <a:spcPct val="115000"/>
              </a:lnSpc>
            </a:pP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endParaRPr lang="x-none" sz="3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85A116ED-7154-8C41-8AE1-59F0412BF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07" y="1567543"/>
            <a:ext cx="3041125" cy="3023943"/>
          </a:xfrm>
          <a:prstGeom prst="rect">
            <a:avLst/>
          </a:prstGeom>
        </p:spPr>
      </p:pic>
      <p:pic>
        <p:nvPicPr>
          <p:cNvPr id="7" name="Picture 6">
            <a:extLst>
              <a:ext uri="{FF2B5EF4-FFF2-40B4-BE49-F238E27FC236}">
                <a16:creationId xmlns:a16="http://schemas.microsoft.com/office/drawing/2014/main" xmlns="" id="{6FA66EBD-FB30-4944-B537-C5B36CE93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954" y="3531938"/>
            <a:ext cx="6550231" cy="3345548"/>
          </a:xfrm>
          <a:prstGeom prst="rect">
            <a:avLst/>
          </a:prstGeom>
        </p:spPr>
      </p:pic>
    </p:spTree>
    <p:extLst>
      <p:ext uri="{BB962C8B-B14F-4D97-AF65-F5344CB8AC3E}">
        <p14:creationId xmlns:p14="http://schemas.microsoft.com/office/powerpoint/2010/main" val="176342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6">
            <a:extLst>
              <a:ext uri="{FF2B5EF4-FFF2-40B4-BE49-F238E27FC236}">
                <a16:creationId xmlns:a16="http://schemas.microsoft.com/office/drawing/2014/main" xmlns="" id="{3B19DC50-092F-4E86-8229-5CC185A4AD83}"/>
              </a:ext>
            </a:extLst>
          </p:cNvPr>
          <p:cNvSpPr txBox="1">
            <a:spLocks/>
          </p:cNvSpPr>
          <p:nvPr/>
        </p:nvSpPr>
        <p:spPr>
          <a:xfrm>
            <a:off x="2336800" y="573132"/>
            <a:ext cx="7518400" cy="4713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zh-CN" sz="4000" b="1" dirty="0">
                <a:solidFill>
                  <a:srgbClr val="C00000"/>
                </a:solidFill>
                <a:latin typeface="Times New Roman" panose="02020603050405020304" pitchFamily="18" charset="0"/>
                <a:ea typeface="+mn-ea"/>
                <a:cs typeface="Times New Roman" panose="02020603050405020304" pitchFamily="18" charset="0"/>
                <a:sym typeface="+mn-lt"/>
              </a:rPr>
              <a:t>III. TỔNG KẾT</a:t>
            </a:r>
            <a:endParaRPr lang="en-US" altLang="zh-CN" sz="4000" b="1" dirty="0">
              <a:solidFill>
                <a:srgbClr val="C00000"/>
              </a:solidFill>
              <a:latin typeface="Times New Roman" panose="02020603050405020304" pitchFamily="18" charset="0"/>
              <a:ea typeface="+mn-ea"/>
              <a:cs typeface="Times New Roman" panose="02020603050405020304" pitchFamily="18" charset="0"/>
              <a:sym typeface="+mn-lt"/>
            </a:endParaRPr>
          </a:p>
        </p:txBody>
      </p:sp>
      <p:grpSp>
        <p:nvGrpSpPr>
          <p:cNvPr id="136" name="组合 135">
            <a:extLst>
              <a:ext uri="{FF2B5EF4-FFF2-40B4-BE49-F238E27FC236}">
                <a16:creationId xmlns:a16="http://schemas.microsoft.com/office/drawing/2014/main" xmlns="" id="{FE9A9E81-690F-4674-B3B6-005756698917}"/>
              </a:ext>
            </a:extLst>
          </p:cNvPr>
          <p:cNvGrpSpPr/>
          <p:nvPr/>
        </p:nvGrpSpPr>
        <p:grpSpPr>
          <a:xfrm>
            <a:off x="5840074" y="1475667"/>
            <a:ext cx="2044743" cy="2529609"/>
            <a:chOff x="6372276" y="2164195"/>
            <a:chExt cx="2044743" cy="2529609"/>
          </a:xfrm>
        </p:grpSpPr>
        <p:sp>
          <p:nvSpPr>
            <p:cNvPr id="154" name="任意多边形: 形状 153">
              <a:extLst>
                <a:ext uri="{FF2B5EF4-FFF2-40B4-BE49-F238E27FC236}">
                  <a16:creationId xmlns:a16="http://schemas.microsoft.com/office/drawing/2014/main" xmlns="" id="{28107C0C-3F08-47DA-9BF6-CBEC87256DF7}"/>
                </a:ext>
              </a:extLst>
            </p:cNvPr>
            <p:cNvSpPr/>
            <p:nvPr/>
          </p:nvSpPr>
          <p:spPr>
            <a:xfrm>
              <a:off x="6372276" y="2164195"/>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a:p>
          </p:txBody>
        </p:sp>
        <p:sp>
          <p:nvSpPr>
            <p:cNvPr id="155" name="任意多边形: 形状 154">
              <a:extLst>
                <a:ext uri="{FF2B5EF4-FFF2-40B4-BE49-F238E27FC236}">
                  <a16:creationId xmlns:a16="http://schemas.microsoft.com/office/drawing/2014/main" xmlns="" id="{B9576F57-70C8-40D2-8B8E-9F5A0F0841A9}"/>
                </a:ext>
              </a:extLst>
            </p:cNvPr>
            <p:cNvSpPr>
              <a:spLocks/>
            </p:cNvSpPr>
            <p:nvPr/>
          </p:nvSpPr>
          <p:spPr bwMode="auto">
            <a:xfrm>
              <a:off x="6909983" y="2600031"/>
              <a:ext cx="600454" cy="605426"/>
            </a:xfrm>
            <a:custGeom>
              <a:avLst/>
              <a:gdLst>
                <a:gd name="connsiteX0" fmla="*/ 127971 w 596840"/>
                <a:gd name="connsiteY0" fmla="*/ 403597 h 601782"/>
                <a:gd name="connsiteX1" fmla="*/ 93674 w 596840"/>
                <a:gd name="connsiteY1" fmla="*/ 415017 h 601782"/>
                <a:gd name="connsiteX2" fmla="*/ 90354 w 596840"/>
                <a:gd name="connsiteY2" fmla="*/ 417595 h 601782"/>
                <a:gd name="connsiteX3" fmla="*/ 81503 w 596840"/>
                <a:gd name="connsiteY3" fmla="*/ 420184 h 601782"/>
                <a:gd name="connsiteX4" fmla="*/ 81503 w 596840"/>
                <a:gd name="connsiteY4" fmla="*/ 545789 h 601782"/>
                <a:gd name="connsiteX5" fmla="*/ 81872 w 596840"/>
                <a:gd name="connsiteY5" fmla="*/ 545789 h 601782"/>
                <a:gd name="connsiteX6" fmla="*/ 90354 w 596840"/>
                <a:gd name="connsiteY6" fmla="*/ 548736 h 601782"/>
                <a:gd name="connsiteX7" fmla="*/ 147149 w 596840"/>
                <a:gd name="connsiteY7" fmla="*/ 570102 h 601782"/>
                <a:gd name="connsiteX8" fmla="*/ 307943 w 596840"/>
                <a:gd name="connsiteY8" fmla="*/ 570102 h 601782"/>
                <a:gd name="connsiteX9" fmla="*/ 555772 w 596840"/>
                <a:gd name="connsiteY9" fmla="*/ 463642 h 601782"/>
                <a:gd name="connsiteX10" fmla="*/ 568311 w 596840"/>
                <a:gd name="connsiteY10" fmla="*/ 446697 h 601782"/>
                <a:gd name="connsiteX11" fmla="*/ 553559 w 596840"/>
                <a:gd name="connsiteY11" fmla="*/ 431593 h 601782"/>
                <a:gd name="connsiteX12" fmla="*/ 519630 w 596840"/>
                <a:gd name="connsiteY12" fmla="*/ 420184 h 601782"/>
                <a:gd name="connsiteX13" fmla="*/ 474637 w 596840"/>
                <a:gd name="connsiteY13" fmla="*/ 447434 h 601782"/>
                <a:gd name="connsiteX14" fmla="*/ 474268 w 596840"/>
                <a:gd name="connsiteY14" fmla="*/ 447802 h 601782"/>
                <a:gd name="connsiteX15" fmla="*/ 360680 w 596840"/>
                <a:gd name="connsiteY15" fmla="*/ 501953 h 601782"/>
                <a:gd name="connsiteX16" fmla="*/ 353304 w 596840"/>
                <a:gd name="connsiteY16" fmla="*/ 501953 h 601782"/>
                <a:gd name="connsiteX17" fmla="*/ 216851 w 596840"/>
                <a:gd name="connsiteY17" fmla="*/ 501953 h 601782"/>
                <a:gd name="connsiteX18" fmla="*/ 202836 w 596840"/>
                <a:gd name="connsiteY18" fmla="*/ 487586 h 601782"/>
                <a:gd name="connsiteX19" fmla="*/ 216851 w 596840"/>
                <a:gd name="connsiteY19" fmla="*/ 473220 h 601782"/>
                <a:gd name="connsiteX20" fmla="*/ 345191 w 596840"/>
                <a:gd name="connsiteY20" fmla="*/ 473220 h 601782"/>
                <a:gd name="connsiteX21" fmla="*/ 358836 w 596840"/>
                <a:gd name="connsiteY21" fmla="*/ 452959 h 601782"/>
                <a:gd name="connsiteX22" fmla="*/ 302779 w 596840"/>
                <a:gd name="connsiteY22" fmla="*/ 403597 h 601782"/>
                <a:gd name="connsiteX23" fmla="*/ 25816 w 596840"/>
                <a:gd name="connsiteY23" fmla="*/ 389599 h 601782"/>
                <a:gd name="connsiteX24" fmla="*/ 25816 w 596840"/>
                <a:gd name="connsiteY24" fmla="*/ 417964 h 601782"/>
                <a:gd name="connsiteX25" fmla="*/ 54213 w 596840"/>
                <a:gd name="connsiteY25" fmla="*/ 417964 h 601782"/>
                <a:gd name="connsiteX26" fmla="*/ 54213 w 596840"/>
                <a:gd name="connsiteY26" fmla="*/ 389599 h 601782"/>
                <a:gd name="connsiteX27" fmla="*/ 0 w 596840"/>
                <a:gd name="connsiteY27" fmla="*/ 366023 h 601782"/>
                <a:gd name="connsiteX28" fmla="*/ 81503 w 596840"/>
                <a:gd name="connsiteY28" fmla="*/ 366023 h 601782"/>
                <a:gd name="connsiteX29" fmla="*/ 81503 w 596840"/>
                <a:gd name="connsiteY29" fmla="*/ 388862 h 601782"/>
                <a:gd name="connsiteX30" fmla="*/ 127971 w 596840"/>
                <a:gd name="connsiteY30" fmla="*/ 375232 h 601782"/>
                <a:gd name="connsiteX31" fmla="*/ 303148 w 596840"/>
                <a:gd name="connsiteY31" fmla="*/ 374864 h 601782"/>
                <a:gd name="connsiteX32" fmla="*/ 387233 w 596840"/>
                <a:gd name="connsiteY32" fmla="*/ 452959 h 601782"/>
                <a:gd name="connsiteX33" fmla="*/ 384283 w 596840"/>
                <a:gd name="connsiteY33" fmla="*/ 471378 h 601782"/>
                <a:gd name="connsiteX34" fmla="*/ 451403 w 596840"/>
                <a:gd name="connsiteY34" fmla="*/ 430488 h 601782"/>
                <a:gd name="connsiteX35" fmla="*/ 519630 w 596840"/>
                <a:gd name="connsiteY35" fmla="*/ 391809 h 601782"/>
                <a:gd name="connsiteX36" fmla="*/ 571261 w 596840"/>
                <a:gd name="connsiteY36" fmla="*/ 409123 h 601782"/>
                <a:gd name="connsiteX37" fmla="*/ 596708 w 596840"/>
                <a:gd name="connsiteY37" fmla="*/ 444487 h 601782"/>
                <a:gd name="connsiteX38" fmla="*/ 576793 w 596840"/>
                <a:gd name="connsiteY38" fmla="*/ 482797 h 601782"/>
                <a:gd name="connsiteX39" fmla="*/ 307943 w 596840"/>
                <a:gd name="connsiteY39" fmla="*/ 598835 h 601782"/>
                <a:gd name="connsiteX40" fmla="*/ 147149 w 596840"/>
                <a:gd name="connsiteY40" fmla="*/ 598835 h 601782"/>
                <a:gd name="connsiteX41" fmla="*/ 88879 w 596840"/>
                <a:gd name="connsiteY41" fmla="*/ 581521 h 601782"/>
                <a:gd name="connsiteX42" fmla="*/ 81503 w 596840"/>
                <a:gd name="connsiteY42" fmla="*/ 576733 h 601782"/>
                <a:gd name="connsiteX43" fmla="*/ 81503 w 596840"/>
                <a:gd name="connsiteY43" fmla="*/ 601782 h 601782"/>
                <a:gd name="connsiteX44" fmla="*/ 0 w 596840"/>
                <a:gd name="connsiteY44" fmla="*/ 601782 h 601782"/>
                <a:gd name="connsiteX45" fmla="*/ 293937 w 596840"/>
                <a:gd name="connsiteY45" fmla="*/ 151010 h 601782"/>
                <a:gd name="connsiteX46" fmla="*/ 322336 w 596840"/>
                <a:gd name="connsiteY46" fmla="*/ 151010 h 601782"/>
                <a:gd name="connsiteX47" fmla="*/ 322336 w 596840"/>
                <a:gd name="connsiteY47" fmla="*/ 172738 h 601782"/>
                <a:gd name="connsiteX48" fmla="*/ 351471 w 596840"/>
                <a:gd name="connsiteY48" fmla="*/ 180472 h 601782"/>
                <a:gd name="connsiteX49" fmla="*/ 355159 w 596840"/>
                <a:gd name="connsiteY49" fmla="*/ 182313 h 601782"/>
                <a:gd name="connsiteX50" fmla="*/ 346308 w 596840"/>
                <a:gd name="connsiteY50" fmla="*/ 212144 h 601782"/>
                <a:gd name="connsiteX51" fmla="*/ 340038 w 596840"/>
                <a:gd name="connsiteY51" fmla="*/ 209566 h 601782"/>
                <a:gd name="connsiteX52" fmla="*/ 311640 w 596840"/>
                <a:gd name="connsiteY52" fmla="*/ 202569 h 601782"/>
                <a:gd name="connsiteX53" fmla="*/ 294306 w 596840"/>
                <a:gd name="connsiteY53" fmla="*/ 214354 h 601782"/>
                <a:gd name="connsiteX54" fmla="*/ 319385 w 596840"/>
                <a:gd name="connsiteY54" fmla="*/ 232767 h 601782"/>
                <a:gd name="connsiteX55" fmla="*/ 359954 w 596840"/>
                <a:gd name="connsiteY55" fmla="*/ 279907 h 601782"/>
                <a:gd name="connsiteX56" fmla="*/ 320860 w 596840"/>
                <a:gd name="connsiteY56" fmla="*/ 324836 h 601782"/>
                <a:gd name="connsiteX57" fmla="*/ 320860 w 596840"/>
                <a:gd name="connsiteY57" fmla="*/ 349511 h 601782"/>
                <a:gd name="connsiteX58" fmla="*/ 292462 w 596840"/>
                <a:gd name="connsiteY58" fmla="*/ 349511 h 601782"/>
                <a:gd name="connsiteX59" fmla="*/ 292462 w 596840"/>
                <a:gd name="connsiteY59" fmla="*/ 326678 h 601782"/>
                <a:gd name="connsiteX60" fmla="*/ 257056 w 596840"/>
                <a:gd name="connsiteY60" fmla="*/ 315998 h 601782"/>
                <a:gd name="connsiteX61" fmla="*/ 254106 w 596840"/>
                <a:gd name="connsiteY61" fmla="*/ 314156 h 601782"/>
                <a:gd name="connsiteX62" fmla="*/ 262957 w 596840"/>
                <a:gd name="connsiteY62" fmla="*/ 283590 h 601782"/>
                <a:gd name="connsiteX63" fmla="*/ 268121 w 596840"/>
                <a:gd name="connsiteY63" fmla="*/ 286536 h 601782"/>
                <a:gd name="connsiteX64" fmla="*/ 302051 w 596840"/>
                <a:gd name="connsiteY64" fmla="*/ 296111 h 601782"/>
                <a:gd name="connsiteX65" fmla="*/ 321967 w 596840"/>
                <a:gd name="connsiteY65" fmla="*/ 282485 h 601782"/>
                <a:gd name="connsiteX66" fmla="*/ 299838 w 596840"/>
                <a:gd name="connsiteY66" fmla="*/ 263334 h 601782"/>
                <a:gd name="connsiteX67" fmla="*/ 256688 w 596840"/>
                <a:gd name="connsiteY67" fmla="*/ 217668 h 601782"/>
                <a:gd name="connsiteX68" fmla="*/ 293937 w 596840"/>
                <a:gd name="connsiteY68" fmla="*/ 174580 h 601782"/>
                <a:gd name="connsiteX69" fmla="*/ 312389 w 596840"/>
                <a:gd name="connsiteY69" fmla="*/ 0 h 601782"/>
                <a:gd name="connsiteX70" fmla="*/ 324190 w 596840"/>
                <a:gd name="connsiteY70" fmla="*/ 8102 h 601782"/>
                <a:gd name="connsiteX71" fmla="*/ 524442 w 596840"/>
                <a:gd name="connsiteY71" fmla="*/ 145097 h 601782"/>
                <a:gd name="connsiteX72" fmla="*/ 501208 w 596840"/>
                <a:gd name="connsiteY72" fmla="*/ 178977 h 601782"/>
                <a:gd name="connsiteX73" fmla="*/ 476499 w 596840"/>
                <a:gd name="connsiteY73" fmla="*/ 162037 h 601782"/>
                <a:gd name="connsiteX74" fmla="*/ 476499 w 596840"/>
                <a:gd name="connsiteY74" fmla="*/ 367529 h 601782"/>
                <a:gd name="connsiteX75" fmla="*/ 466173 w 596840"/>
                <a:gd name="connsiteY75" fmla="*/ 377472 h 601782"/>
                <a:gd name="connsiteX76" fmla="*/ 435195 w 596840"/>
                <a:gd name="connsiteY76" fmla="*/ 403987 h 601782"/>
                <a:gd name="connsiteX77" fmla="*/ 435195 w 596840"/>
                <a:gd name="connsiteY77" fmla="*/ 136258 h 601782"/>
                <a:gd name="connsiteX78" fmla="*/ 312389 w 596840"/>
                <a:gd name="connsiteY78" fmla="*/ 50084 h 601782"/>
                <a:gd name="connsiteX79" fmla="*/ 186632 w 596840"/>
                <a:gd name="connsiteY79" fmla="*/ 136626 h 601782"/>
                <a:gd name="connsiteX80" fmla="*/ 186632 w 596840"/>
                <a:gd name="connsiteY80" fmla="*/ 354271 h 601782"/>
                <a:gd name="connsiteX81" fmla="*/ 145327 w 596840"/>
                <a:gd name="connsiteY81" fmla="*/ 354271 h 601782"/>
                <a:gd name="connsiteX82" fmla="*/ 145327 w 596840"/>
                <a:gd name="connsiteY82" fmla="*/ 164246 h 601782"/>
                <a:gd name="connsiteX83" fmla="*/ 125413 w 596840"/>
                <a:gd name="connsiteY83" fmla="*/ 177872 h 601782"/>
                <a:gd name="connsiteX84" fmla="*/ 102179 w 596840"/>
                <a:gd name="connsiteY84" fmla="*/ 143623 h 601782"/>
                <a:gd name="connsiteX85" fmla="*/ 156391 w 596840"/>
                <a:gd name="connsiteY85" fmla="*/ 106797 h 601782"/>
                <a:gd name="connsiteX86" fmla="*/ 156391 w 596840"/>
                <a:gd name="connsiteY86" fmla="*/ 39036 h 601782"/>
                <a:gd name="connsiteX87" fmla="*/ 208021 w 596840"/>
                <a:gd name="connsiteY87" fmla="*/ 39036 h 601782"/>
                <a:gd name="connsiteX88" fmla="*/ 208021 w 596840"/>
                <a:gd name="connsiteY88" fmla="*/ 71443 h 601782"/>
                <a:gd name="connsiteX89" fmla="*/ 300956 w 596840"/>
                <a:gd name="connsiteY89" fmla="*/ 8102 h 6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96840" h="601782">
                  <a:moveTo>
                    <a:pt x="127971" y="403597"/>
                  </a:moveTo>
                  <a:cubicBezTo>
                    <a:pt x="115432" y="403597"/>
                    <a:pt x="103262" y="407649"/>
                    <a:pt x="93674" y="415017"/>
                  </a:cubicBezTo>
                  <a:lnTo>
                    <a:pt x="90354" y="417595"/>
                  </a:lnTo>
                  <a:cubicBezTo>
                    <a:pt x="87773" y="419437"/>
                    <a:pt x="84822" y="420184"/>
                    <a:pt x="81503" y="420184"/>
                  </a:cubicBezTo>
                  <a:lnTo>
                    <a:pt x="81503" y="545789"/>
                  </a:lnTo>
                  <a:cubicBezTo>
                    <a:pt x="81872" y="545789"/>
                    <a:pt x="81872" y="545789"/>
                    <a:pt x="81872" y="545789"/>
                  </a:cubicBezTo>
                  <a:cubicBezTo>
                    <a:pt x="84822" y="545789"/>
                    <a:pt x="87773" y="546894"/>
                    <a:pt x="90354" y="548736"/>
                  </a:cubicBezTo>
                  <a:cubicBezTo>
                    <a:pt x="90723" y="549105"/>
                    <a:pt x="119858" y="570102"/>
                    <a:pt x="147149" y="570102"/>
                  </a:cubicBezTo>
                  <a:lnTo>
                    <a:pt x="307943" y="570102"/>
                  </a:lnTo>
                  <a:cubicBezTo>
                    <a:pt x="435176" y="570102"/>
                    <a:pt x="523687" y="499374"/>
                    <a:pt x="555772" y="463642"/>
                  </a:cubicBezTo>
                  <a:cubicBezTo>
                    <a:pt x="559091" y="459958"/>
                    <a:pt x="568311" y="449644"/>
                    <a:pt x="568311" y="446697"/>
                  </a:cubicBezTo>
                  <a:cubicBezTo>
                    <a:pt x="568311" y="446697"/>
                    <a:pt x="567942" y="443013"/>
                    <a:pt x="553559" y="431593"/>
                  </a:cubicBezTo>
                  <a:cubicBezTo>
                    <a:pt x="548765" y="427541"/>
                    <a:pt x="535488" y="420184"/>
                    <a:pt x="519630" y="420184"/>
                  </a:cubicBezTo>
                  <a:cubicBezTo>
                    <a:pt x="502297" y="420184"/>
                    <a:pt x="487176" y="429383"/>
                    <a:pt x="474637" y="447434"/>
                  </a:cubicBezTo>
                  <a:cubicBezTo>
                    <a:pt x="474268" y="447434"/>
                    <a:pt x="474268" y="447434"/>
                    <a:pt x="474268" y="447802"/>
                  </a:cubicBezTo>
                  <a:cubicBezTo>
                    <a:pt x="435914" y="496796"/>
                    <a:pt x="382070" y="501953"/>
                    <a:pt x="360680" y="501953"/>
                  </a:cubicBezTo>
                  <a:lnTo>
                    <a:pt x="353304" y="501953"/>
                  </a:lnTo>
                  <a:lnTo>
                    <a:pt x="216851" y="501953"/>
                  </a:lnTo>
                  <a:cubicBezTo>
                    <a:pt x="209106" y="501953"/>
                    <a:pt x="202836" y="495322"/>
                    <a:pt x="202836" y="487586"/>
                  </a:cubicBezTo>
                  <a:cubicBezTo>
                    <a:pt x="202836" y="479850"/>
                    <a:pt x="209106" y="473220"/>
                    <a:pt x="216851" y="473220"/>
                  </a:cubicBezTo>
                  <a:lnTo>
                    <a:pt x="345191" y="473220"/>
                  </a:lnTo>
                  <a:cubicBezTo>
                    <a:pt x="345928" y="473220"/>
                    <a:pt x="358836" y="472115"/>
                    <a:pt x="358836" y="452959"/>
                  </a:cubicBezTo>
                  <a:cubicBezTo>
                    <a:pt x="358836" y="419806"/>
                    <a:pt x="330808" y="403597"/>
                    <a:pt x="302779" y="403597"/>
                  </a:cubicBezTo>
                  <a:close/>
                  <a:moveTo>
                    <a:pt x="25816" y="389599"/>
                  </a:moveTo>
                  <a:lnTo>
                    <a:pt x="25816" y="417964"/>
                  </a:lnTo>
                  <a:lnTo>
                    <a:pt x="54213" y="417964"/>
                  </a:lnTo>
                  <a:lnTo>
                    <a:pt x="54213" y="389599"/>
                  </a:lnTo>
                  <a:close/>
                  <a:moveTo>
                    <a:pt x="0" y="366023"/>
                  </a:moveTo>
                  <a:lnTo>
                    <a:pt x="81503" y="366023"/>
                  </a:lnTo>
                  <a:lnTo>
                    <a:pt x="81503" y="388862"/>
                  </a:lnTo>
                  <a:cubicBezTo>
                    <a:pt x="95149" y="380021"/>
                    <a:pt x="111376" y="375232"/>
                    <a:pt x="127971" y="375232"/>
                  </a:cubicBezTo>
                  <a:lnTo>
                    <a:pt x="303148" y="374864"/>
                  </a:lnTo>
                  <a:cubicBezTo>
                    <a:pt x="352198" y="375232"/>
                    <a:pt x="387602" y="408754"/>
                    <a:pt x="387233" y="452959"/>
                  </a:cubicBezTo>
                  <a:cubicBezTo>
                    <a:pt x="387233" y="461063"/>
                    <a:pt x="386127" y="466589"/>
                    <a:pt x="384283" y="471378"/>
                  </a:cubicBezTo>
                  <a:cubicBezTo>
                    <a:pt x="405304" y="467326"/>
                    <a:pt x="430751" y="456643"/>
                    <a:pt x="451403" y="430488"/>
                  </a:cubicBezTo>
                  <a:cubicBezTo>
                    <a:pt x="474268" y="398440"/>
                    <a:pt x="501190" y="391809"/>
                    <a:pt x="519630" y="391809"/>
                  </a:cubicBezTo>
                  <a:cubicBezTo>
                    <a:pt x="541758" y="391809"/>
                    <a:pt x="561304" y="401018"/>
                    <a:pt x="571261" y="409123"/>
                  </a:cubicBezTo>
                  <a:cubicBezTo>
                    <a:pt x="586013" y="420542"/>
                    <a:pt x="595601" y="431225"/>
                    <a:pt x="596708" y="444487"/>
                  </a:cubicBezTo>
                  <a:cubicBezTo>
                    <a:pt x="598183" y="459221"/>
                    <a:pt x="587119" y="471378"/>
                    <a:pt x="576793" y="482797"/>
                  </a:cubicBezTo>
                  <a:cubicBezTo>
                    <a:pt x="542126" y="521108"/>
                    <a:pt x="446609" y="598835"/>
                    <a:pt x="307943" y="598835"/>
                  </a:cubicBezTo>
                  <a:lnTo>
                    <a:pt x="147149" y="598835"/>
                  </a:lnTo>
                  <a:cubicBezTo>
                    <a:pt x="125021" y="598835"/>
                    <a:pt x="103262" y="589257"/>
                    <a:pt x="88879" y="581521"/>
                  </a:cubicBezTo>
                  <a:cubicBezTo>
                    <a:pt x="88879" y="581521"/>
                    <a:pt x="84822" y="578206"/>
                    <a:pt x="81503" y="576733"/>
                  </a:cubicBezTo>
                  <a:lnTo>
                    <a:pt x="81503" y="601782"/>
                  </a:lnTo>
                  <a:lnTo>
                    <a:pt x="0" y="601782"/>
                  </a:lnTo>
                  <a:close/>
                  <a:moveTo>
                    <a:pt x="293937" y="151010"/>
                  </a:moveTo>
                  <a:lnTo>
                    <a:pt x="322336" y="151010"/>
                  </a:lnTo>
                  <a:lnTo>
                    <a:pt x="322336" y="172738"/>
                  </a:lnTo>
                  <a:cubicBezTo>
                    <a:pt x="333031" y="173475"/>
                    <a:pt x="342620" y="176053"/>
                    <a:pt x="351471" y="180472"/>
                  </a:cubicBezTo>
                  <a:lnTo>
                    <a:pt x="355159" y="182313"/>
                  </a:lnTo>
                  <a:lnTo>
                    <a:pt x="346308" y="212144"/>
                  </a:lnTo>
                  <a:lnTo>
                    <a:pt x="340038" y="209566"/>
                  </a:lnTo>
                  <a:cubicBezTo>
                    <a:pt x="334506" y="206988"/>
                    <a:pt x="325286" y="202569"/>
                    <a:pt x="311640" y="202569"/>
                  </a:cubicBezTo>
                  <a:cubicBezTo>
                    <a:pt x="300945" y="202569"/>
                    <a:pt x="294306" y="206988"/>
                    <a:pt x="294306" y="214354"/>
                  </a:cubicBezTo>
                  <a:cubicBezTo>
                    <a:pt x="294306" y="220614"/>
                    <a:pt x="300576" y="225034"/>
                    <a:pt x="319385" y="232767"/>
                  </a:cubicBezTo>
                  <a:cubicBezTo>
                    <a:pt x="347783" y="243447"/>
                    <a:pt x="359954" y="257442"/>
                    <a:pt x="359954" y="279907"/>
                  </a:cubicBezTo>
                  <a:cubicBezTo>
                    <a:pt x="359954" y="302372"/>
                    <a:pt x="344833" y="319681"/>
                    <a:pt x="320860" y="324836"/>
                  </a:cubicBezTo>
                  <a:lnTo>
                    <a:pt x="320860" y="349511"/>
                  </a:lnTo>
                  <a:lnTo>
                    <a:pt x="292462" y="349511"/>
                  </a:lnTo>
                  <a:lnTo>
                    <a:pt x="292462" y="326678"/>
                  </a:lnTo>
                  <a:cubicBezTo>
                    <a:pt x="279185" y="325573"/>
                    <a:pt x="265539" y="321522"/>
                    <a:pt x="257056" y="315998"/>
                  </a:cubicBezTo>
                  <a:lnTo>
                    <a:pt x="254106" y="314156"/>
                  </a:lnTo>
                  <a:lnTo>
                    <a:pt x="262957" y="283590"/>
                  </a:lnTo>
                  <a:lnTo>
                    <a:pt x="268121" y="286536"/>
                  </a:lnTo>
                  <a:cubicBezTo>
                    <a:pt x="278447" y="292796"/>
                    <a:pt x="290987" y="296111"/>
                    <a:pt x="302051" y="296111"/>
                  </a:cubicBezTo>
                  <a:cubicBezTo>
                    <a:pt x="314222" y="296111"/>
                    <a:pt x="321967" y="290587"/>
                    <a:pt x="321967" y="282485"/>
                  </a:cubicBezTo>
                  <a:cubicBezTo>
                    <a:pt x="321967" y="276592"/>
                    <a:pt x="319385" y="270332"/>
                    <a:pt x="299838" y="263334"/>
                  </a:cubicBezTo>
                  <a:cubicBezTo>
                    <a:pt x="278447" y="255601"/>
                    <a:pt x="256688" y="244184"/>
                    <a:pt x="256688" y="217668"/>
                  </a:cubicBezTo>
                  <a:cubicBezTo>
                    <a:pt x="256688" y="196308"/>
                    <a:pt x="270702" y="179736"/>
                    <a:pt x="293937" y="174580"/>
                  </a:cubicBezTo>
                  <a:close/>
                  <a:moveTo>
                    <a:pt x="312389" y="0"/>
                  </a:moveTo>
                  <a:lnTo>
                    <a:pt x="324190" y="8102"/>
                  </a:lnTo>
                  <a:lnTo>
                    <a:pt x="524442" y="145097"/>
                  </a:lnTo>
                  <a:lnTo>
                    <a:pt x="501208" y="178977"/>
                  </a:lnTo>
                  <a:lnTo>
                    <a:pt x="476499" y="162037"/>
                  </a:lnTo>
                  <a:lnTo>
                    <a:pt x="476499" y="367529"/>
                  </a:lnTo>
                  <a:cubicBezTo>
                    <a:pt x="473180" y="370843"/>
                    <a:pt x="469861" y="374158"/>
                    <a:pt x="466173" y="377472"/>
                  </a:cubicBezTo>
                  <a:cubicBezTo>
                    <a:pt x="456216" y="386679"/>
                    <a:pt x="445890" y="395149"/>
                    <a:pt x="435195" y="403987"/>
                  </a:cubicBezTo>
                  <a:lnTo>
                    <a:pt x="435195" y="136258"/>
                  </a:lnTo>
                  <a:lnTo>
                    <a:pt x="312389" y="50084"/>
                  </a:lnTo>
                  <a:lnTo>
                    <a:pt x="186632" y="136626"/>
                  </a:lnTo>
                  <a:lnTo>
                    <a:pt x="186632" y="354271"/>
                  </a:lnTo>
                  <a:lnTo>
                    <a:pt x="145327" y="354271"/>
                  </a:lnTo>
                  <a:lnTo>
                    <a:pt x="145327" y="164246"/>
                  </a:lnTo>
                  <a:lnTo>
                    <a:pt x="125413" y="177872"/>
                  </a:lnTo>
                  <a:lnTo>
                    <a:pt x="102179" y="143623"/>
                  </a:lnTo>
                  <a:lnTo>
                    <a:pt x="156391" y="106797"/>
                  </a:lnTo>
                  <a:lnTo>
                    <a:pt x="156391" y="39036"/>
                  </a:lnTo>
                  <a:lnTo>
                    <a:pt x="208021" y="39036"/>
                  </a:lnTo>
                  <a:lnTo>
                    <a:pt x="208021" y="71443"/>
                  </a:lnTo>
                  <a:lnTo>
                    <a:pt x="300956" y="8102"/>
                  </a:lnTo>
                  <a:close/>
                </a:path>
              </a:pathLst>
            </a:custGeom>
            <a:solidFill>
              <a:schemeClr val="bg1"/>
            </a:solidFill>
            <a:ln>
              <a:noFill/>
            </a:ln>
          </p:spPr>
          <p:txBody>
            <a:bodyPr anchor="ct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dirty="0"/>
            </a:p>
          </p:txBody>
        </p:sp>
      </p:grpSp>
      <p:grpSp>
        <p:nvGrpSpPr>
          <p:cNvPr id="137" name="组合 136">
            <a:extLst>
              <a:ext uri="{FF2B5EF4-FFF2-40B4-BE49-F238E27FC236}">
                <a16:creationId xmlns:a16="http://schemas.microsoft.com/office/drawing/2014/main" xmlns="" id="{79D3112B-3508-49B1-B388-FBC5FC7D3D31}"/>
              </a:ext>
            </a:extLst>
          </p:cNvPr>
          <p:cNvGrpSpPr/>
          <p:nvPr/>
        </p:nvGrpSpPr>
        <p:grpSpPr>
          <a:xfrm>
            <a:off x="3785156" y="1475667"/>
            <a:ext cx="2044743" cy="2529609"/>
            <a:chOff x="3785156" y="2164196"/>
            <a:chExt cx="2044743" cy="2529609"/>
          </a:xfrm>
        </p:grpSpPr>
        <p:sp>
          <p:nvSpPr>
            <p:cNvPr id="152" name="任意多边形: 形状 151">
              <a:extLst>
                <a:ext uri="{FF2B5EF4-FFF2-40B4-BE49-F238E27FC236}">
                  <a16:creationId xmlns:a16="http://schemas.microsoft.com/office/drawing/2014/main" xmlns="" id="{2558E1D8-CB45-4F6A-A219-998A7FC60D91}"/>
                </a:ext>
              </a:extLst>
            </p:cNvPr>
            <p:cNvSpPr/>
            <p:nvPr/>
          </p:nvSpPr>
          <p:spPr>
            <a:xfrm flipH="1">
              <a:off x="3785156" y="2164196"/>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dirty="0"/>
            </a:p>
          </p:txBody>
        </p:sp>
        <p:sp>
          <p:nvSpPr>
            <p:cNvPr id="153" name="任意多边形: 形状 152">
              <a:extLst>
                <a:ext uri="{FF2B5EF4-FFF2-40B4-BE49-F238E27FC236}">
                  <a16:creationId xmlns:a16="http://schemas.microsoft.com/office/drawing/2014/main" xmlns="" id="{EB9F8239-32E2-486D-B014-707952B121F0}"/>
                </a:ext>
              </a:extLst>
            </p:cNvPr>
            <p:cNvSpPr>
              <a:spLocks noChangeAspect="1"/>
            </p:cNvSpPr>
            <p:nvPr/>
          </p:nvSpPr>
          <p:spPr bwMode="auto">
            <a:xfrm>
              <a:off x="4783507" y="2553418"/>
              <a:ext cx="591655" cy="605426"/>
            </a:xfrm>
            <a:custGeom>
              <a:avLst/>
              <a:gdLst>
                <a:gd name="connsiteX0" fmla="*/ 256195 w 556902"/>
                <a:gd name="connsiteY0" fmla="*/ 511374 h 605937"/>
                <a:gd name="connsiteX1" fmla="*/ 256195 w 556902"/>
                <a:gd name="connsiteY1" fmla="*/ 578847 h 605937"/>
                <a:gd name="connsiteX2" fmla="*/ 289630 w 556902"/>
                <a:gd name="connsiteY2" fmla="*/ 578847 h 605937"/>
                <a:gd name="connsiteX3" fmla="*/ 289630 w 556902"/>
                <a:gd name="connsiteY3" fmla="*/ 511374 h 605937"/>
                <a:gd name="connsiteX4" fmla="*/ 180686 w 556902"/>
                <a:gd name="connsiteY4" fmla="*/ 421832 h 605937"/>
                <a:gd name="connsiteX5" fmla="*/ 376216 w 556902"/>
                <a:gd name="connsiteY5" fmla="*/ 421832 h 605937"/>
                <a:gd name="connsiteX6" fmla="*/ 389732 w 556902"/>
                <a:gd name="connsiteY6" fmla="*/ 435330 h 605937"/>
                <a:gd name="connsiteX7" fmla="*/ 376216 w 556902"/>
                <a:gd name="connsiteY7" fmla="*/ 448929 h 605937"/>
                <a:gd name="connsiteX8" fmla="*/ 180686 w 556902"/>
                <a:gd name="connsiteY8" fmla="*/ 448929 h 605937"/>
                <a:gd name="connsiteX9" fmla="*/ 167169 w 556902"/>
                <a:gd name="connsiteY9" fmla="*/ 435330 h 605937"/>
                <a:gd name="connsiteX10" fmla="*/ 180686 w 556902"/>
                <a:gd name="connsiteY10" fmla="*/ 421832 h 605937"/>
                <a:gd name="connsiteX11" fmla="*/ 180686 w 556902"/>
                <a:gd name="connsiteY11" fmla="*/ 355077 h 605937"/>
                <a:gd name="connsiteX12" fmla="*/ 376216 w 556902"/>
                <a:gd name="connsiteY12" fmla="*/ 355077 h 605937"/>
                <a:gd name="connsiteX13" fmla="*/ 389732 w 556902"/>
                <a:gd name="connsiteY13" fmla="*/ 368676 h 605937"/>
                <a:gd name="connsiteX14" fmla="*/ 376216 w 556902"/>
                <a:gd name="connsiteY14" fmla="*/ 382174 h 605937"/>
                <a:gd name="connsiteX15" fmla="*/ 180686 w 556902"/>
                <a:gd name="connsiteY15" fmla="*/ 382174 h 605937"/>
                <a:gd name="connsiteX16" fmla="*/ 167169 w 556902"/>
                <a:gd name="connsiteY16" fmla="*/ 368676 h 605937"/>
                <a:gd name="connsiteX17" fmla="*/ 180686 w 556902"/>
                <a:gd name="connsiteY17" fmla="*/ 355077 h 605937"/>
                <a:gd name="connsiteX18" fmla="*/ 180686 w 556902"/>
                <a:gd name="connsiteY18" fmla="*/ 288322 h 605937"/>
                <a:gd name="connsiteX19" fmla="*/ 376216 w 556902"/>
                <a:gd name="connsiteY19" fmla="*/ 288322 h 605937"/>
                <a:gd name="connsiteX20" fmla="*/ 389732 w 556902"/>
                <a:gd name="connsiteY20" fmla="*/ 301921 h 605937"/>
                <a:gd name="connsiteX21" fmla="*/ 376216 w 556902"/>
                <a:gd name="connsiteY21" fmla="*/ 315419 h 605937"/>
                <a:gd name="connsiteX22" fmla="*/ 180686 w 556902"/>
                <a:gd name="connsiteY22" fmla="*/ 315419 h 605937"/>
                <a:gd name="connsiteX23" fmla="*/ 167169 w 556902"/>
                <a:gd name="connsiteY23" fmla="*/ 301921 h 605937"/>
                <a:gd name="connsiteX24" fmla="*/ 180686 w 556902"/>
                <a:gd name="connsiteY24" fmla="*/ 288322 h 605937"/>
                <a:gd name="connsiteX25" fmla="*/ 180686 w 556902"/>
                <a:gd name="connsiteY25" fmla="*/ 221708 h 605937"/>
                <a:gd name="connsiteX26" fmla="*/ 376216 w 556902"/>
                <a:gd name="connsiteY26" fmla="*/ 221708 h 605937"/>
                <a:gd name="connsiteX27" fmla="*/ 389732 w 556902"/>
                <a:gd name="connsiteY27" fmla="*/ 235186 h 605937"/>
                <a:gd name="connsiteX28" fmla="*/ 376216 w 556902"/>
                <a:gd name="connsiteY28" fmla="*/ 248664 h 605937"/>
                <a:gd name="connsiteX29" fmla="*/ 180686 w 556902"/>
                <a:gd name="connsiteY29" fmla="*/ 248664 h 605937"/>
                <a:gd name="connsiteX30" fmla="*/ 167169 w 556902"/>
                <a:gd name="connsiteY30" fmla="*/ 235186 h 605937"/>
                <a:gd name="connsiteX31" fmla="*/ 180686 w 556902"/>
                <a:gd name="connsiteY31" fmla="*/ 221708 h 605937"/>
                <a:gd name="connsiteX32" fmla="*/ 438002 w 556902"/>
                <a:gd name="connsiteY32" fmla="*/ 218149 h 605937"/>
                <a:gd name="connsiteX33" fmla="*/ 438002 w 556902"/>
                <a:gd name="connsiteY33" fmla="*/ 249197 h 605937"/>
                <a:gd name="connsiteX34" fmla="*/ 493590 w 556902"/>
                <a:gd name="connsiteY34" fmla="*/ 249197 h 605937"/>
                <a:gd name="connsiteX35" fmla="*/ 507208 w 556902"/>
                <a:gd name="connsiteY35" fmla="*/ 262691 h 605937"/>
                <a:gd name="connsiteX36" fmla="*/ 493590 w 556902"/>
                <a:gd name="connsiteY36" fmla="*/ 276186 h 605937"/>
                <a:gd name="connsiteX37" fmla="*/ 438002 w 556902"/>
                <a:gd name="connsiteY37" fmla="*/ 276186 h 605937"/>
                <a:gd name="connsiteX38" fmla="*/ 438002 w 556902"/>
                <a:gd name="connsiteY38" fmla="*/ 315857 h 605937"/>
                <a:gd name="connsiteX39" fmla="*/ 493590 w 556902"/>
                <a:gd name="connsiteY39" fmla="*/ 315857 h 605937"/>
                <a:gd name="connsiteX40" fmla="*/ 507208 w 556902"/>
                <a:gd name="connsiteY40" fmla="*/ 329453 h 605937"/>
                <a:gd name="connsiteX41" fmla="*/ 493590 w 556902"/>
                <a:gd name="connsiteY41" fmla="*/ 342948 h 605937"/>
                <a:gd name="connsiteX42" fmla="*/ 438002 w 556902"/>
                <a:gd name="connsiteY42" fmla="*/ 342948 h 605937"/>
                <a:gd name="connsiteX43" fmla="*/ 438002 w 556902"/>
                <a:gd name="connsiteY43" fmla="*/ 382619 h 605937"/>
                <a:gd name="connsiteX44" fmla="*/ 493590 w 556902"/>
                <a:gd name="connsiteY44" fmla="*/ 382619 h 605937"/>
                <a:gd name="connsiteX45" fmla="*/ 507208 w 556902"/>
                <a:gd name="connsiteY45" fmla="*/ 396114 h 605937"/>
                <a:gd name="connsiteX46" fmla="*/ 493590 w 556902"/>
                <a:gd name="connsiteY46" fmla="*/ 409710 h 605937"/>
                <a:gd name="connsiteX47" fmla="*/ 438002 w 556902"/>
                <a:gd name="connsiteY47" fmla="*/ 409710 h 605937"/>
                <a:gd name="connsiteX48" fmla="*/ 438002 w 556902"/>
                <a:gd name="connsiteY48" fmla="*/ 449381 h 605937"/>
                <a:gd name="connsiteX49" fmla="*/ 493590 w 556902"/>
                <a:gd name="connsiteY49" fmla="*/ 449381 h 605937"/>
                <a:gd name="connsiteX50" fmla="*/ 507208 w 556902"/>
                <a:gd name="connsiteY50" fmla="*/ 462876 h 605937"/>
                <a:gd name="connsiteX51" fmla="*/ 493590 w 556902"/>
                <a:gd name="connsiteY51" fmla="*/ 476370 h 605937"/>
                <a:gd name="connsiteX52" fmla="*/ 438002 w 556902"/>
                <a:gd name="connsiteY52" fmla="*/ 476370 h 605937"/>
                <a:gd name="connsiteX53" fmla="*/ 438002 w 556902"/>
                <a:gd name="connsiteY53" fmla="*/ 516042 h 605937"/>
                <a:gd name="connsiteX54" fmla="*/ 493590 w 556902"/>
                <a:gd name="connsiteY54" fmla="*/ 516042 h 605937"/>
                <a:gd name="connsiteX55" fmla="*/ 507208 w 556902"/>
                <a:gd name="connsiteY55" fmla="*/ 529638 h 605937"/>
                <a:gd name="connsiteX56" fmla="*/ 493590 w 556902"/>
                <a:gd name="connsiteY56" fmla="*/ 543132 h 605937"/>
                <a:gd name="connsiteX57" fmla="*/ 438002 w 556902"/>
                <a:gd name="connsiteY57" fmla="*/ 543132 h 605937"/>
                <a:gd name="connsiteX58" fmla="*/ 438002 w 556902"/>
                <a:gd name="connsiteY58" fmla="*/ 578847 h 605937"/>
                <a:gd name="connsiteX59" fmla="*/ 529870 w 556902"/>
                <a:gd name="connsiteY59" fmla="*/ 578847 h 605937"/>
                <a:gd name="connsiteX60" fmla="*/ 529870 w 556902"/>
                <a:gd name="connsiteY60" fmla="*/ 218149 h 605937"/>
                <a:gd name="connsiteX61" fmla="*/ 27032 w 556902"/>
                <a:gd name="connsiteY61" fmla="*/ 218149 h 605937"/>
                <a:gd name="connsiteX62" fmla="*/ 27032 w 556902"/>
                <a:gd name="connsiteY62" fmla="*/ 578847 h 605937"/>
                <a:gd name="connsiteX63" fmla="*/ 118900 w 556902"/>
                <a:gd name="connsiteY63" fmla="*/ 578847 h 605937"/>
                <a:gd name="connsiteX64" fmla="*/ 118900 w 556902"/>
                <a:gd name="connsiteY64" fmla="*/ 543132 h 605937"/>
                <a:gd name="connsiteX65" fmla="*/ 63312 w 556902"/>
                <a:gd name="connsiteY65" fmla="*/ 543132 h 605937"/>
                <a:gd name="connsiteX66" fmla="*/ 49796 w 556902"/>
                <a:gd name="connsiteY66" fmla="*/ 529638 h 605937"/>
                <a:gd name="connsiteX67" fmla="*/ 63312 w 556902"/>
                <a:gd name="connsiteY67" fmla="*/ 516042 h 605937"/>
                <a:gd name="connsiteX68" fmla="*/ 118900 w 556902"/>
                <a:gd name="connsiteY68" fmla="*/ 516042 h 605937"/>
                <a:gd name="connsiteX69" fmla="*/ 118900 w 556902"/>
                <a:gd name="connsiteY69" fmla="*/ 476370 h 605937"/>
                <a:gd name="connsiteX70" fmla="*/ 63312 w 556902"/>
                <a:gd name="connsiteY70" fmla="*/ 476370 h 605937"/>
                <a:gd name="connsiteX71" fmla="*/ 49796 w 556902"/>
                <a:gd name="connsiteY71" fmla="*/ 462876 h 605937"/>
                <a:gd name="connsiteX72" fmla="*/ 63312 w 556902"/>
                <a:gd name="connsiteY72" fmla="*/ 449381 h 605937"/>
                <a:gd name="connsiteX73" fmla="*/ 118900 w 556902"/>
                <a:gd name="connsiteY73" fmla="*/ 449381 h 605937"/>
                <a:gd name="connsiteX74" fmla="*/ 118900 w 556902"/>
                <a:gd name="connsiteY74" fmla="*/ 409710 h 605937"/>
                <a:gd name="connsiteX75" fmla="*/ 63312 w 556902"/>
                <a:gd name="connsiteY75" fmla="*/ 409710 h 605937"/>
                <a:gd name="connsiteX76" fmla="*/ 49796 w 556902"/>
                <a:gd name="connsiteY76" fmla="*/ 396114 h 605937"/>
                <a:gd name="connsiteX77" fmla="*/ 63312 w 556902"/>
                <a:gd name="connsiteY77" fmla="*/ 382619 h 605937"/>
                <a:gd name="connsiteX78" fmla="*/ 118900 w 556902"/>
                <a:gd name="connsiteY78" fmla="*/ 382619 h 605937"/>
                <a:gd name="connsiteX79" fmla="*/ 118900 w 556902"/>
                <a:gd name="connsiteY79" fmla="*/ 342948 h 605937"/>
                <a:gd name="connsiteX80" fmla="*/ 63312 w 556902"/>
                <a:gd name="connsiteY80" fmla="*/ 342948 h 605937"/>
                <a:gd name="connsiteX81" fmla="*/ 49796 w 556902"/>
                <a:gd name="connsiteY81" fmla="*/ 329453 h 605937"/>
                <a:gd name="connsiteX82" fmla="*/ 63312 w 556902"/>
                <a:gd name="connsiteY82" fmla="*/ 315857 h 605937"/>
                <a:gd name="connsiteX83" fmla="*/ 118900 w 556902"/>
                <a:gd name="connsiteY83" fmla="*/ 315857 h 605937"/>
                <a:gd name="connsiteX84" fmla="*/ 118900 w 556902"/>
                <a:gd name="connsiteY84" fmla="*/ 276186 h 605937"/>
                <a:gd name="connsiteX85" fmla="*/ 63312 w 556902"/>
                <a:gd name="connsiteY85" fmla="*/ 276186 h 605937"/>
                <a:gd name="connsiteX86" fmla="*/ 49796 w 556902"/>
                <a:gd name="connsiteY86" fmla="*/ 262691 h 605937"/>
                <a:gd name="connsiteX87" fmla="*/ 63312 w 556902"/>
                <a:gd name="connsiteY87" fmla="*/ 249197 h 605937"/>
                <a:gd name="connsiteX88" fmla="*/ 118900 w 556902"/>
                <a:gd name="connsiteY88" fmla="*/ 249197 h 605937"/>
                <a:gd name="connsiteX89" fmla="*/ 118900 w 556902"/>
                <a:gd name="connsiteY89" fmla="*/ 218149 h 605937"/>
                <a:gd name="connsiteX90" fmla="*/ 180686 w 556902"/>
                <a:gd name="connsiteY90" fmla="*/ 154954 h 605937"/>
                <a:gd name="connsiteX91" fmla="*/ 376216 w 556902"/>
                <a:gd name="connsiteY91" fmla="*/ 154954 h 605937"/>
                <a:gd name="connsiteX92" fmla="*/ 389732 w 556902"/>
                <a:gd name="connsiteY92" fmla="*/ 168417 h 605937"/>
                <a:gd name="connsiteX93" fmla="*/ 376216 w 556902"/>
                <a:gd name="connsiteY93" fmla="*/ 181981 h 605937"/>
                <a:gd name="connsiteX94" fmla="*/ 180686 w 556902"/>
                <a:gd name="connsiteY94" fmla="*/ 181981 h 605937"/>
                <a:gd name="connsiteX95" fmla="*/ 167169 w 556902"/>
                <a:gd name="connsiteY95" fmla="*/ 168417 h 605937"/>
                <a:gd name="connsiteX96" fmla="*/ 180686 w 556902"/>
                <a:gd name="connsiteY96" fmla="*/ 154954 h 605937"/>
                <a:gd name="connsiteX97" fmla="*/ 145933 w 556902"/>
                <a:gd name="connsiteY97" fmla="*/ 69812 h 605937"/>
                <a:gd name="connsiteX98" fmla="*/ 145933 w 556902"/>
                <a:gd name="connsiteY98" fmla="*/ 578847 h 605937"/>
                <a:gd name="connsiteX99" fmla="*/ 229062 w 556902"/>
                <a:gd name="connsiteY99" fmla="*/ 578847 h 605937"/>
                <a:gd name="connsiteX100" fmla="*/ 229062 w 556902"/>
                <a:gd name="connsiteY100" fmla="*/ 497880 h 605937"/>
                <a:gd name="connsiteX101" fmla="*/ 242679 w 556902"/>
                <a:gd name="connsiteY101" fmla="*/ 484284 h 605937"/>
                <a:gd name="connsiteX102" fmla="*/ 303146 w 556902"/>
                <a:gd name="connsiteY102" fmla="*/ 484284 h 605937"/>
                <a:gd name="connsiteX103" fmla="*/ 316764 w 556902"/>
                <a:gd name="connsiteY103" fmla="*/ 497880 h 605937"/>
                <a:gd name="connsiteX104" fmla="*/ 316764 w 556902"/>
                <a:gd name="connsiteY104" fmla="*/ 578847 h 605937"/>
                <a:gd name="connsiteX105" fmla="*/ 410969 w 556902"/>
                <a:gd name="connsiteY105" fmla="*/ 578847 h 605937"/>
                <a:gd name="connsiteX106" fmla="*/ 410969 w 556902"/>
                <a:gd name="connsiteY106" fmla="*/ 69812 h 605937"/>
                <a:gd name="connsiteX107" fmla="*/ 335971 w 556902"/>
                <a:gd name="connsiteY107" fmla="*/ 69812 h 605937"/>
                <a:gd name="connsiteX108" fmla="*/ 331397 w 556902"/>
                <a:gd name="connsiteY108" fmla="*/ 75291 h 605937"/>
                <a:gd name="connsiteX109" fmla="*/ 289020 w 556902"/>
                <a:gd name="connsiteY109" fmla="*/ 117499 h 605937"/>
                <a:gd name="connsiteX110" fmla="*/ 279467 w 556902"/>
                <a:gd name="connsiteY110" fmla="*/ 121456 h 605937"/>
                <a:gd name="connsiteX111" fmla="*/ 269915 w 556902"/>
                <a:gd name="connsiteY111" fmla="*/ 117499 h 605937"/>
                <a:gd name="connsiteX112" fmla="*/ 226724 w 556902"/>
                <a:gd name="connsiteY112" fmla="*/ 74378 h 605937"/>
                <a:gd name="connsiteX113" fmla="*/ 222761 w 556902"/>
                <a:gd name="connsiteY113" fmla="*/ 69812 h 605937"/>
                <a:gd name="connsiteX114" fmla="*/ 256805 w 556902"/>
                <a:gd name="connsiteY114" fmla="*/ 26995 h 605937"/>
                <a:gd name="connsiteX115" fmla="*/ 245423 w 556902"/>
                <a:gd name="connsiteY115" fmla="*/ 31662 h 605937"/>
                <a:gd name="connsiteX116" fmla="*/ 240748 w 556902"/>
                <a:gd name="connsiteY116" fmla="*/ 43229 h 605937"/>
                <a:gd name="connsiteX117" fmla="*/ 245830 w 556902"/>
                <a:gd name="connsiteY117" fmla="*/ 55201 h 605937"/>
                <a:gd name="connsiteX118" fmla="*/ 279467 w 556902"/>
                <a:gd name="connsiteY118" fmla="*/ 88785 h 605937"/>
                <a:gd name="connsiteX119" fmla="*/ 312190 w 556902"/>
                <a:gd name="connsiteY119" fmla="*/ 56115 h 605937"/>
                <a:gd name="connsiteX120" fmla="*/ 316865 w 556902"/>
                <a:gd name="connsiteY120" fmla="*/ 44548 h 605937"/>
                <a:gd name="connsiteX121" fmla="*/ 311784 w 556902"/>
                <a:gd name="connsiteY121" fmla="*/ 32575 h 605937"/>
                <a:gd name="connsiteX122" fmla="*/ 299691 w 556902"/>
                <a:gd name="connsiteY122" fmla="*/ 27502 h 605937"/>
                <a:gd name="connsiteX123" fmla="*/ 288207 w 556902"/>
                <a:gd name="connsiteY123" fmla="*/ 32170 h 605937"/>
                <a:gd name="connsiteX124" fmla="*/ 278553 w 556902"/>
                <a:gd name="connsiteY124" fmla="*/ 36127 h 605937"/>
                <a:gd name="connsiteX125" fmla="*/ 269000 w 556902"/>
                <a:gd name="connsiteY125" fmla="*/ 32170 h 605937"/>
                <a:gd name="connsiteX126" fmla="*/ 257008 w 556902"/>
                <a:gd name="connsiteY126" fmla="*/ 26995 h 605937"/>
                <a:gd name="connsiteX127" fmla="*/ 251457 w 556902"/>
                <a:gd name="connsiteY127" fmla="*/ 323 h 605937"/>
                <a:gd name="connsiteX128" fmla="*/ 278654 w 556902"/>
                <a:gd name="connsiteY128" fmla="*/ 5789 h 605937"/>
                <a:gd name="connsiteX129" fmla="*/ 299996 w 556902"/>
                <a:gd name="connsiteY129" fmla="*/ 412 h 605937"/>
                <a:gd name="connsiteX130" fmla="*/ 330889 w 556902"/>
                <a:gd name="connsiteY130" fmla="*/ 13501 h 605937"/>
                <a:gd name="connsiteX131" fmla="*/ 343897 w 556902"/>
                <a:gd name="connsiteY131" fmla="*/ 42823 h 605937"/>
                <a:gd name="connsiteX132" fmla="*/ 424485 w 556902"/>
                <a:gd name="connsiteY132" fmla="*/ 42823 h 605937"/>
                <a:gd name="connsiteX133" fmla="*/ 438002 w 556902"/>
                <a:gd name="connsiteY133" fmla="*/ 56317 h 605937"/>
                <a:gd name="connsiteX134" fmla="*/ 438002 w 556902"/>
                <a:gd name="connsiteY134" fmla="*/ 191059 h 605937"/>
                <a:gd name="connsiteX135" fmla="*/ 543386 w 556902"/>
                <a:gd name="connsiteY135" fmla="*/ 191059 h 605937"/>
                <a:gd name="connsiteX136" fmla="*/ 556902 w 556902"/>
                <a:gd name="connsiteY136" fmla="*/ 204655 h 605937"/>
                <a:gd name="connsiteX137" fmla="*/ 556902 w 556902"/>
                <a:gd name="connsiteY137" fmla="*/ 592443 h 605937"/>
                <a:gd name="connsiteX138" fmla="*/ 543386 w 556902"/>
                <a:gd name="connsiteY138" fmla="*/ 605937 h 605937"/>
                <a:gd name="connsiteX139" fmla="*/ 13516 w 556902"/>
                <a:gd name="connsiteY139" fmla="*/ 605937 h 605937"/>
                <a:gd name="connsiteX140" fmla="*/ 0 w 556902"/>
                <a:gd name="connsiteY140" fmla="*/ 592443 h 605937"/>
                <a:gd name="connsiteX141" fmla="*/ 0 w 556902"/>
                <a:gd name="connsiteY141" fmla="*/ 204655 h 605937"/>
                <a:gd name="connsiteX142" fmla="*/ 13516 w 556902"/>
                <a:gd name="connsiteY142" fmla="*/ 191059 h 605937"/>
                <a:gd name="connsiteX143" fmla="*/ 118900 w 556902"/>
                <a:gd name="connsiteY143" fmla="*/ 191059 h 605937"/>
                <a:gd name="connsiteX144" fmla="*/ 118900 w 556902"/>
                <a:gd name="connsiteY144" fmla="*/ 56317 h 605937"/>
                <a:gd name="connsiteX145" fmla="*/ 132417 w 556902"/>
                <a:gd name="connsiteY145" fmla="*/ 42823 h 605937"/>
                <a:gd name="connsiteX146" fmla="*/ 213716 w 556902"/>
                <a:gd name="connsiteY146" fmla="*/ 42823 h 605937"/>
                <a:gd name="connsiteX147" fmla="*/ 226318 w 556902"/>
                <a:gd name="connsiteY147" fmla="*/ 12587 h 605937"/>
                <a:gd name="connsiteX148" fmla="*/ 251457 w 556902"/>
                <a:gd name="connsiteY148" fmla="*/ 323 h 6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56902" h="605937">
                  <a:moveTo>
                    <a:pt x="256195" y="511374"/>
                  </a:moveTo>
                  <a:lnTo>
                    <a:pt x="256195" y="578847"/>
                  </a:lnTo>
                  <a:lnTo>
                    <a:pt x="289630" y="578847"/>
                  </a:lnTo>
                  <a:lnTo>
                    <a:pt x="289630" y="511374"/>
                  </a:lnTo>
                  <a:close/>
                  <a:moveTo>
                    <a:pt x="180686" y="421832"/>
                  </a:moveTo>
                  <a:lnTo>
                    <a:pt x="376216" y="421832"/>
                  </a:lnTo>
                  <a:cubicBezTo>
                    <a:pt x="383635" y="421832"/>
                    <a:pt x="389732" y="427921"/>
                    <a:pt x="389732" y="435330"/>
                  </a:cubicBezTo>
                  <a:cubicBezTo>
                    <a:pt x="389732" y="442840"/>
                    <a:pt x="383635" y="448929"/>
                    <a:pt x="376216" y="448929"/>
                  </a:cubicBezTo>
                  <a:lnTo>
                    <a:pt x="180686" y="448929"/>
                  </a:lnTo>
                  <a:cubicBezTo>
                    <a:pt x="173267" y="448929"/>
                    <a:pt x="167169" y="442840"/>
                    <a:pt x="167169" y="435330"/>
                  </a:cubicBezTo>
                  <a:cubicBezTo>
                    <a:pt x="167169" y="427921"/>
                    <a:pt x="173267" y="421832"/>
                    <a:pt x="180686" y="421832"/>
                  </a:cubicBezTo>
                  <a:close/>
                  <a:moveTo>
                    <a:pt x="180686" y="355077"/>
                  </a:moveTo>
                  <a:lnTo>
                    <a:pt x="376216" y="355077"/>
                  </a:lnTo>
                  <a:cubicBezTo>
                    <a:pt x="383635" y="355077"/>
                    <a:pt x="389732" y="361166"/>
                    <a:pt x="389732" y="368676"/>
                  </a:cubicBezTo>
                  <a:cubicBezTo>
                    <a:pt x="389732" y="376085"/>
                    <a:pt x="383635" y="382174"/>
                    <a:pt x="376216" y="382174"/>
                  </a:cubicBezTo>
                  <a:lnTo>
                    <a:pt x="180686" y="382174"/>
                  </a:lnTo>
                  <a:cubicBezTo>
                    <a:pt x="173267" y="382174"/>
                    <a:pt x="167169" y="376085"/>
                    <a:pt x="167169" y="368676"/>
                  </a:cubicBezTo>
                  <a:cubicBezTo>
                    <a:pt x="167169" y="361166"/>
                    <a:pt x="173267" y="355077"/>
                    <a:pt x="180686" y="355077"/>
                  </a:cubicBezTo>
                  <a:close/>
                  <a:moveTo>
                    <a:pt x="180686" y="288322"/>
                  </a:moveTo>
                  <a:lnTo>
                    <a:pt x="376216" y="288322"/>
                  </a:lnTo>
                  <a:cubicBezTo>
                    <a:pt x="383635" y="288322"/>
                    <a:pt x="389732" y="294411"/>
                    <a:pt x="389732" y="301921"/>
                  </a:cubicBezTo>
                  <a:cubicBezTo>
                    <a:pt x="389732" y="309330"/>
                    <a:pt x="383635" y="315419"/>
                    <a:pt x="376216" y="315419"/>
                  </a:cubicBezTo>
                  <a:lnTo>
                    <a:pt x="180686" y="315419"/>
                  </a:lnTo>
                  <a:cubicBezTo>
                    <a:pt x="173267" y="315419"/>
                    <a:pt x="167169" y="309330"/>
                    <a:pt x="167169" y="301921"/>
                  </a:cubicBezTo>
                  <a:cubicBezTo>
                    <a:pt x="167169" y="294411"/>
                    <a:pt x="173267" y="288322"/>
                    <a:pt x="180686" y="288322"/>
                  </a:cubicBezTo>
                  <a:close/>
                  <a:moveTo>
                    <a:pt x="180686" y="221708"/>
                  </a:moveTo>
                  <a:lnTo>
                    <a:pt x="376216" y="221708"/>
                  </a:lnTo>
                  <a:cubicBezTo>
                    <a:pt x="383635" y="221708"/>
                    <a:pt x="389732" y="227687"/>
                    <a:pt x="389732" y="235186"/>
                  </a:cubicBezTo>
                  <a:cubicBezTo>
                    <a:pt x="389732" y="242685"/>
                    <a:pt x="383635" y="248664"/>
                    <a:pt x="376216" y="248664"/>
                  </a:cubicBezTo>
                  <a:lnTo>
                    <a:pt x="180686" y="248664"/>
                  </a:lnTo>
                  <a:cubicBezTo>
                    <a:pt x="173267" y="248664"/>
                    <a:pt x="167169" y="242685"/>
                    <a:pt x="167169" y="235186"/>
                  </a:cubicBezTo>
                  <a:cubicBezTo>
                    <a:pt x="167169" y="227687"/>
                    <a:pt x="173267" y="221708"/>
                    <a:pt x="180686" y="221708"/>
                  </a:cubicBezTo>
                  <a:close/>
                  <a:moveTo>
                    <a:pt x="438002" y="218149"/>
                  </a:moveTo>
                  <a:lnTo>
                    <a:pt x="438002" y="249197"/>
                  </a:lnTo>
                  <a:lnTo>
                    <a:pt x="493590" y="249197"/>
                  </a:lnTo>
                  <a:cubicBezTo>
                    <a:pt x="501110" y="249197"/>
                    <a:pt x="507208" y="255183"/>
                    <a:pt x="507208" y="262691"/>
                  </a:cubicBezTo>
                  <a:cubicBezTo>
                    <a:pt x="507208" y="270199"/>
                    <a:pt x="501110" y="276186"/>
                    <a:pt x="493590" y="276186"/>
                  </a:cubicBezTo>
                  <a:lnTo>
                    <a:pt x="438002" y="276186"/>
                  </a:lnTo>
                  <a:lnTo>
                    <a:pt x="438002" y="315857"/>
                  </a:lnTo>
                  <a:lnTo>
                    <a:pt x="493590" y="315857"/>
                  </a:lnTo>
                  <a:cubicBezTo>
                    <a:pt x="501110" y="315857"/>
                    <a:pt x="507208" y="321945"/>
                    <a:pt x="507208" y="329453"/>
                  </a:cubicBezTo>
                  <a:cubicBezTo>
                    <a:pt x="507208" y="336860"/>
                    <a:pt x="501110" y="342948"/>
                    <a:pt x="493590" y="342948"/>
                  </a:cubicBezTo>
                  <a:lnTo>
                    <a:pt x="438002" y="342948"/>
                  </a:lnTo>
                  <a:lnTo>
                    <a:pt x="438002" y="382619"/>
                  </a:lnTo>
                  <a:lnTo>
                    <a:pt x="493590" y="382619"/>
                  </a:lnTo>
                  <a:cubicBezTo>
                    <a:pt x="501110" y="382619"/>
                    <a:pt x="507208" y="388707"/>
                    <a:pt x="507208" y="396114"/>
                  </a:cubicBezTo>
                  <a:cubicBezTo>
                    <a:pt x="507208" y="403622"/>
                    <a:pt x="501110" y="409710"/>
                    <a:pt x="493590" y="409710"/>
                  </a:cubicBezTo>
                  <a:lnTo>
                    <a:pt x="438002" y="409710"/>
                  </a:lnTo>
                  <a:lnTo>
                    <a:pt x="438002" y="449381"/>
                  </a:lnTo>
                  <a:lnTo>
                    <a:pt x="493590" y="449381"/>
                  </a:lnTo>
                  <a:cubicBezTo>
                    <a:pt x="501110" y="449381"/>
                    <a:pt x="507208" y="455367"/>
                    <a:pt x="507208" y="462876"/>
                  </a:cubicBezTo>
                  <a:cubicBezTo>
                    <a:pt x="507208" y="470384"/>
                    <a:pt x="501110" y="476370"/>
                    <a:pt x="493590" y="476370"/>
                  </a:cubicBezTo>
                  <a:lnTo>
                    <a:pt x="438002" y="476370"/>
                  </a:lnTo>
                  <a:lnTo>
                    <a:pt x="438002" y="516042"/>
                  </a:lnTo>
                  <a:lnTo>
                    <a:pt x="493590" y="516042"/>
                  </a:lnTo>
                  <a:cubicBezTo>
                    <a:pt x="501110" y="516042"/>
                    <a:pt x="507208" y="522129"/>
                    <a:pt x="507208" y="529638"/>
                  </a:cubicBezTo>
                  <a:cubicBezTo>
                    <a:pt x="507208" y="537044"/>
                    <a:pt x="501110" y="543132"/>
                    <a:pt x="493590" y="543132"/>
                  </a:cubicBezTo>
                  <a:lnTo>
                    <a:pt x="438002" y="543132"/>
                  </a:lnTo>
                  <a:lnTo>
                    <a:pt x="438002" y="578847"/>
                  </a:lnTo>
                  <a:lnTo>
                    <a:pt x="529870" y="578847"/>
                  </a:lnTo>
                  <a:lnTo>
                    <a:pt x="529870" y="218149"/>
                  </a:lnTo>
                  <a:close/>
                  <a:moveTo>
                    <a:pt x="27032" y="218149"/>
                  </a:moveTo>
                  <a:lnTo>
                    <a:pt x="27032" y="578847"/>
                  </a:lnTo>
                  <a:lnTo>
                    <a:pt x="118900" y="578847"/>
                  </a:lnTo>
                  <a:lnTo>
                    <a:pt x="118900" y="543132"/>
                  </a:lnTo>
                  <a:lnTo>
                    <a:pt x="63312" y="543132"/>
                  </a:lnTo>
                  <a:cubicBezTo>
                    <a:pt x="55792" y="543132"/>
                    <a:pt x="49796" y="537044"/>
                    <a:pt x="49796" y="529638"/>
                  </a:cubicBezTo>
                  <a:cubicBezTo>
                    <a:pt x="49796" y="522129"/>
                    <a:pt x="55792" y="516042"/>
                    <a:pt x="63312" y="516042"/>
                  </a:cubicBezTo>
                  <a:lnTo>
                    <a:pt x="118900" y="516042"/>
                  </a:lnTo>
                  <a:lnTo>
                    <a:pt x="118900" y="476370"/>
                  </a:lnTo>
                  <a:lnTo>
                    <a:pt x="63312" y="476370"/>
                  </a:lnTo>
                  <a:cubicBezTo>
                    <a:pt x="55792" y="476370"/>
                    <a:pt x="49796" y="470384"/>
                    <a:pt x="49796" y="462876"/>
                  </a:cubicBezTo>
                  <a:cubicBezTo>
                    <a:pt x="49796" y="455367"/>
                    <a:pt x="55792" y="449381"/>
                    <a:pt x="63312" y="449381"/>
                  </a:cubicBezTo>
                  <a:lnTo>
                    <a:pt x="118900" y="449381"/>
                  </a:lnTo>
                  <a:lnTo>
                    <a:pt x="118900" y="409710"/>
                  </a:lnTo>
                  <a:lnTo>
                    <a:pt x="63312" y="409710"/>
                  </a:lnTo>
                  <a:cubicBezTo>
                    <a:pt x="55792" y="409710"/>
                    <a:pt x="49796" y="403622"/>
                    <a:pt x="49796" y="396114"/>
                  </a:cubicBezTo>
                  <a:cubicBezTo>
                    <a:pt x="49796" y="388707"/>
                    <a:pt x="55792" y="382619"/>
                    <a:pt x="63312" y="382619"/>
                  </a:cubicBezTo>
                  <a:lnTo>
                    <a:pt x="118900" y="382619"/>
                  </a:lnTo>
                  <a:lnTo>
                    <a:pt x="118900" y="342948"/>
                  </a:lnTo>
                  <a:lnTo>
                    <a:pt x="63312" y="342948"/>
                  </a:lnTo>
                  <a:cubicBezTo>
                    <a:pt x="55792" y="342948"/>
                    <a:pt x="49796" y="336860"/>
                    <a:pt x="49796" y="329453"/>
                  </a:cubicBezTo>
                  <a:cubicBezTo>
                    <a:pt x="49796" y="321945"/>
                    <a:pt x="55792" y="315857"/>
                    <a:pt x="63312" y="315857"/>
                  </a:cubicBezTo>
                  <a:lnTo>
                    <a:pt x="118900" y="315857"/>
                  </a:lnTo>
                  <a:lnTo>
                    <a:pt x="118900" y="276186"/>
                  </a:lnTo>
                  <a:lnTo>
                    <a:pt x="63312" y="276186"/>
                  </a:lnTo>
                  <a:cubicBezTo>
                    <a:pt x="55792" y="276186"/>
                    <a:pt x="49796" y="270199"/>
                    <a:pt x="49796" y="262691"/>
                  </a:cubicBezTo>
                  <a:cubicBezTo>
                    <a:pt x="49796" y="255183"/>
                    <a:pt x="55792" y="249197"/>
                    <a:pt x="63312" y="249197"/>
                  </a:cubicBezTo>
                  <a:lnTo>
                    <a:pt x="118900" y="249197"/>
                  </a:lnTo>
                  <a:lnTo>
                    <a:pt x="118900" y="218149"/>
                  </a:lnTo>
                  <a:close/>
                  <a:moveTo>
                    <a:pt x="180686" y="154954"/>
                  </a:moveTo>
                  <a:lnTo>
                    <a:pt x="376216" y="154954"/>
                  </a:lnTo>
                  <a:cubicBezTo>
                    <a:pt x="383635" y="154954"/>
                    <a:pt x="389732" y="161027"/>
                    <a:pt x="389732" y="168417"/>
                  </a:cubicBezTo>
                  <a:cubicBezTo>
                    <a:pt x="389732" y="175908"/>
                    <a:pt x="383635" y="181981"/>
                    <a:pt x="376216" y="181981"/>
                  </a:cubicBezTo>
                  <a:lnTo>
                    <a:pt x="180686" y="181981"/>
                  </a:lnTo>
                  <a:cubicBezTo>
                    <a:pt x="173267" y="181981"/>
                    <a:pt x="167169" y="175908"/>
                    <a:pt x="167169" y="168417"/>
                  </a:cubicBezTo>
                  <a:cubicBezTo>
                    <a:pt x="167169" y="161027"/>
                    <a:pt x="173267" y="154954"/>
                    <a:pt x="180686" y="154954"/>
                  </a:cubicBezTo>
                  <a:close/>
                  <a:moveTo>
                    <a:pt x="145933" y="69812"/>
                  </a:moveTo>
                  <a:lnTo>
                    <a:pt x="145933" y="578847"/>
                  </a:lnTo>
                  <a:lnTo>
                    <a:pt x="229062" y="578847"/>
                  </a:lnTo>
                  <a:lnTo>
                    <a:pt x="229062" y="497880"/>
                  </a:lnTo>
                  <a:cubicBezTo>
                    <a:pt x="229062" y="490372"/>
                    <a:pt x="235159" y="484284"/>
                    <a:pt x="242679" y="484284"/>
                  </a:cubicBezTo>
                  <a:lnTo>
                    <a:pt x="303146" y="484284"/>
                  </a:lnTo>
                  <a:cubicBezTo>
                    <a:pt x="310666" y="484284"/>
                    <a:pt x="316764" y="490372"/>
                    <a:pt x="316764" y="497880"/>
                  </a:cubicBezTo>
                  <a:lnTo>
                    <a:pt x="316764" y="578847"/>
                  </a:lnTo>
                  <a:lnTo>
                    <a:pt x="410969" y="578847"/>
                  </a:lnTo>
                  <a:lnTo>
                    <a:pt x="410969" y="69812"/>
                  </a:lnTo>
                  <a:lnTo>
                    <a:pt x="335971" y="69812"/>
                  </a:lnTo>
                  <a:cubicBezTo>
                    <a:pt x="334548" y="71740"/>
                    <a:pt x="333023" y="73566"/>
                    <a:pt x="331397" y="75291"/>
                  </a:cubicBezTo>
                  <a:lnTo>
                    <a:pt x="289020" y="117499"/>
                  </a:lnTo>
                  <a:cubicBezTo>
                    <a:pt x="286479" y="120036"/>
                    <a:pt x="283126" y="121456"/>
                    <a:pt x="279467" y="121456"/>
                  </a:cubicBezTo>
                  <a:cubicBezTo>
                    <a:pt x="275911" y="121456"/>
                    <a:pt x="272455" y="120036"/>
                    <a:pt x="269915" y="117499"/>
                  </a:cubicBezTo>
                  <a:lnTo>
                    <a:pt x="226724" y="74378"/>
                  </a:lnTo>
                  <a:cubicBezTo>
                    <a:pt x="225302" y="72957"/>
                    <a:pt x="223980" y="71435"/>
                    <a:pt x="222761" y="69812"/>
                  </a:cubicBezTo>
                  <a:close/>
                  <a:moveTo>
                    <a:pt x="256805" y="26995"/>
                  </a:moveTo>
                  <a:cubicBezTo>
                    <a:pt x="252435" y="26995"/>
                    <a:pt x="248472" y="28720"/>
                    <a:pt x="245423" y="31662"/>
                  </a:cubicBezTo>
                  <a:cubicBezTo>
                    <a:pt x="242374" y="34706"/>
                    <a:pt x="240748" y="38866"/>
                    <a:pt x="240748" y="43229"/>
                  </a:cubicBezTo>
                  <a:cubicBezTo>
                    <a:pt x="240850" y="47693"/>
                    <a:pt x="242679" y="51955"/>
                    <a:pt x="245830" y="55201"/>
                  </a:cubicBezTo>
                  <a:lnTo>
                    <a:pt x="279467" y="88785"/>
                  </a:lnTo>
                  <a:lnTo>
                    <a:pt x="312190" y="56115"/>
                  </a:lnTo>
                  <a:cubicBezTo>
                    <a:pt x="315239" y="53071"/>
                    <a:pt x="316865" y="49012"/>
                    <a:pt x="316865" y="44548"/>
                  </a:cubicBezTo>
                  <a:cubicBezTo>
                    <a:pt x="316764" y="40084"/>
                    <a:pt x="315036" y="35822"/>
                    <a:pt x="311784" y="32575"/>
                  </a:cubicBezTo>
                  <a:cubicBezTo>
                    <a:pt x="308532" y="29329"/>
                    <a:pt x="304264" y="27502"/>
                    <a:pt x="299691" y="27502"/>
                  </a:cubicBezTo>
                  <a:cubicBezTo>
                    <a:pt x="295321" y="27502"/>
                    <a:pt x="291256" y="29126"/>
                    <a:pt x="288207" y="32170"/>
                  </a:cubicBezTo>
                  <a:cubicBezTo>
                    <a:pt x="285666" y="34706"/>
                    <a:pt x="282211" y="36127"/>
                    <a:pt x="278553" y="36127"/>
                  </a:cubicBezTo>
                  <a:cubicBezTo>
                    <a:pt x="274996" y="36127"/>
                    <a:pt x="271541" y="34706"/>
                    <a:pt x="269000" y="32170"/>
                  </a:cubicBezTo>
                  <a:cubicBezTo>
                    <a:pt x="265748" y="28923"/>
                    <a:pt x="261480" y="27096"/>
                    <a:pt x="257008" y="26995"/>
                  </a:cubicBezTo>
                  <a:close/>
                  <a:moveTo>
                    <a:pt x="251457" y="323"/>
                  </a:moveTo>
                  <a:cubicBezTo>
                    <a:pt x="260692" y="-806"/>
                    <a:pt x="270270" y="1021"/>
                    <a:pt x="278654" y="5789"/>
                  </a:cubicBezTo>
                  <a:cubicBezTo>
                    <a:pt x="285057" y="2238"/>
                    <a:pt x="292374" y="310"/>
                    <a:pt x="299996" y="412"/>
                  </a:cubicBezTo>
                  <a:cubicBezTo>
                    <a:pt x="311682" y="513"/>
                    <a:pt x="322658" y="5181"/>
                    <a:pt x="330889" y="13501"/>
                  </a:cubicBezTo>
                  <a:cubicBezTo>
                    <a:pt x="338816" y="21415"/>
                    <a:pt x="343389" y="31764"/>
                    <a:pt x="343897" y="42823"/>
                  </a:cubicBezTo>
                  <a:lnTo>
                    <a:pt x="424485" y="42823"/>
                  </a:lnTo>
                  <a:cubicBezTo>
                    <a:pt x="432006" y="42823"/>
                    <a:pt x="438002" y="48809"/>
                    <a:pt x="438002" y="56317"/>
                  </a:cubicBezTo>
                  <a:lnTo>
                    <a:pt x="438002" y="191059"/>
                  </a:lnTo>
                  <a:lnTo>
                    <a:pt x="543386" y="191059"/>
                  </a:lnTo>
                  <a:cubicBezTo>
                    <a:pt x="550906" y="191059"/>
                    <a:pt x="556902" y="197147"/>
                    <a:pt x="556902" y="204655"/>
                  </a:cubicBezTo>
                  <a:lnTo>
                    <a:pt x="556902" y="592443"/>
                  </a:lnTo>
                  <a:cubicBezTo>
                    <a:pt x="556902" y="599849"/>
                    <a:pt x="550906" y="605937"/>
                    <a:pt x="543386" y="605937"/>
                  </a:cubicBezTo>
                  <a:lnTo>
                    <a:pt x="13516" y="605937"/>
                  </a:lnTo>
                  <a:cubicBezTo>
                    <a:pt x="5996" y="605937"/>
                    <a:pt x="0" y="599849"/>
                    <a:pt x="0" y="592443"/>
                  </a:cubicBezTo>
                  <a:lnTo>
                    <a:pt x="0" y="204655"/>
                  </a:lnTo>
                  <a:cubicBezTo>
                    <a:pt x="0" y="197147"/>
                    <a:pt x="5996" y="191059"/>
                    <a:pt x="13516" y="191059"/>
                  </a:cubicBezTo>
                  <a:lnTo>
                    <a:pt x="118900" y="191059"/>
                  </a:lnTo>
                  <a:lnTo>
                    <a:pt x="118900" y="56317"/>
                  </a:lnTo>
                  <a:cubicBezTo>
                    <a:pt x="118900" y="48809"/>
                    <a:pt x="124896" y="42823"/>
                    <a:pt x="132417" y="42823"/>
                  </a:cubicBezTo>
                  <a:lnTo>
                    <a:pt x="213716" y="42823"/>
                  </a:lnTo>
                  <a:cubicBezTo>
                    <a:pt x="213716" y="31358"/>
                    <a:pt x="218188" y="20603"/>
                    <a:pt x="226318" y="12587"/>
                  </a:cubicBezTo>
                  <a:cubicBezTo>
                    <a:pt x="233330" y="5536"/>
                    <a:pt x="242222" y="1452"/>
                    <a:pt x="251457" y="323"/>
                  </a:cubicBezTo>
                  <a:close/>
                </a:path>
              </a:pathLst>
            </a:custGeom>
            <a:solidFill>
              <a:schemeClr val="bg1"/>
            </a:solidFill>
            <a:ln>
              <a:noFill/>
            </a:ln>
          </p:spPr>
          <p:txBody>
            <a:bodyPr anchor="ct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a:p>
          </p:txBody>
        </p:sp>
      </p:grpSp>
      <p:sp>
        <p:nvSpPr>
          <p:cNvPr id="140" name="矩形 139">
            <a:extLst>
              <a:ext uri="{FF2B5EF4-FFF2-40B4-BE49-F238E27FC236}">
                <a16:creationId xmlns:a16="http://schemas.microsoft.com/office/drawing/2014/main" xmlns="" id="{84892BA8-CDB7-41FD-A889-9930B06F5A68}"/>
              </a:ext>
            </a:extLst>
          </p:cNvPr>
          <p:cNvSpPr/>
          <p:nvPr/>
        </p:nvSpPr>
        <p:spPr>
          <a:xfrm>
            <a:off x="4214060" y="2694166"/>
            <a:ext cx="1626014" cy="954107"/>
          </a:xfrm>
          <a:prstGeom prst="rect">
            <a:avLst/>
          </a:prstGeom>
        </p:spPr>
        <p:txBody>
          <a:bodyPr wrap="square">
            <a:spAutoFit/>
          </a:bodyPr>
          <a:lstStyle/>
          <a:p>
            <a:pPr algn="ctr"/>
            <a:r>
              <a:rPr lang="vi-VN" altLang="zh-CN" sz="2800" b="1" dirty="0">
                <a:latin typeface="Times New Roman" panose="02020603050405020304" pitchFamily="18" charset="0"/>
                <a:cs typeface="Times New Roman" panose="02020603050405020304" pitchFamily="18" charset="0"/>
              </a:rPr>
              <a:t>Nghệ thuật</a:t>
            </a:r>
            <a:endParaRPr lang="zh-CN" altLang="en-US" sz="2800" dirty="0">
              <a:latin typeface="Times New Roman" panose="02020603050405020304" pitchFamily="18" charset="0"/>
              <a:cs typeface="Times New Roman" panose="02020603050405020304" pitchFamily="18" charset="0"/>
            </a:endParaRPr>
          </a:p>
        </p:txBody>
      </p:sp>
      <p:sp>
        <p:nvSpPr>
          <p:cNvPr id="141" name="矩形 140">
            <a:extLst>
              <a:ext uri="{FF2B5EF4-FFF2-40B4-BE49-F238E27FC236}">
                <a16:creationId xmlns:a16="http://schemas.microsoft.com/office/drawing/2014/main" xmlns="" id="{3F65858E-A4CC-49B5-BED0-81641161BBE3}"/>
              </a:ext>
            </a:extLst>
          </p:cNvPr>
          <p:cNvSpPr/>
          <p:nvPr/>
        </p:nvSpPr>
        <p:spPr>
          <a:xfrm>
            <a:off x="5976022" y="2649973"/>
            <a:ext cx="1318553" cy="954107"/>
          </a:xfrm>
          <a:prstGeom prst="rect">
            <a:avLst/>
          </a:prstGeom>
        </p:spPr>
        <p:txBody>
          <a:bodyPr wrap="square">
            <a:spAutoFit/>
          </a:bodyPr>
          <a:lstStyle/>
          <a:p>
            <a:pPr algn="ctr"/>
            <a:r>
              <a:rPr lang="vi-VN" altLang="zh-CN" sz="2800" b="1" dirty="0">
                <a:latin typeface="Times New Roman" panose="02020603050405020304" pitchFamily="18" charset="0"/>
                <a:cs typeface="Times New Roman" panose="02020603050405020304" pitchFamily="18" charset="0"/>
              </a:rPr>
              <a:t>Nội dung</a:t>
            </a:r>
            <a:endParaRPr lang="zh-CN" altLang="en-US" sz="2800" b="1" dirty="0">
              <a:latin typeface="Times New Roman" panose="02020603050405020304" pitchFamily="18" charset="0"/>
              <a:cs typeface="Times New Roman" panose="02020603050405020304" pitchFamily="18" charset="0"/>
            </a:endParaRPr>
          </a:p>
        </p:txBody>
      </p:sp>
      <p:sp>
        <p:nvSpPr>
          <p:cNvPr id="142" name="椭圆 141">
            <a:extLst>
              <a:ext uri="{FF2B5EF4-FFF2-40B4-BE49-F238E27FC236}">
                <a16:creationId xmlns:a16="http://schemas.microsoft.com/office/drawing/2014/main" xmlns="" id="{D721C818-0EE8-4DF4-9036-63AE6C2B4755}"/>
              </a:ext>
            </a:extLst>
          </p:cNvPr>
          <p:cNvSpPr/>
          <p:nvPr/>
        </p:nvSpPr>
        <p:spPr>
          <a:xfrm>
            <a:off x="3298809" y="1999744"/>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r>
              <a:rPr lang="vi-VN" altLang="zh-CN" sz="2800" b="1" kern="0" dirty="0">
                <a:solidFill>
                  <a:prstClr val="black"/>
                </a:solidFill>
                <a:cs typeface="Arial" pitchFamily="34" charset="0"/>
              </a:rPr>
              <a:t>1.</a:t>
            </a:r>
            <a:endParaRPr lang="en-US" altLang="zh-CN" sz="2800" b="1" kern="0" dirty="0">
              <a:solidFill>
                <a:prstClr val="black"/>
              </a:solidFill>
              <a:cs typeface="Arial" pitchFamily="34" charset="0"/>
            </a:endParaRPr>
          </a:p>
        </p:txBody>
      </p:sp>
      <p:sp>
        <p:nvSpPr>
          <p:cNvPr id="143" name="椭圆 142">
            <a:extLst>
              <a:ext uri="{FF2B5EF4-FFF2-40B4-BE49-F238E27FC236}">
                <a16:creationId xmlns:a16="http://schemas.microsoft.com/office/drawing/2014/main" xmlns="" id="{2378915A-D6B6-4BCE-8808-660D734568E5}"/>
              </a:ext>
            </a:extLst>
          </p:cNvPr>
          <p:cNvSpPr/>
          <p:nvPr/>
        </p:nvSpPr>
        <p:spPr>
          <a:xfrm>
            <a:off x="7283549" y="2223286"/>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r>
              <a:rPr lang="vi-VN" altLang="zh-CN" sz="2800" b="1" kern="0" dirty="0">
                <a:solidFill>
                  <a:prstClr val="black"/>
                </a:solidFill>
                <a:cs typeface="Arial" pitchFamily="34" charset="0"/>
              </a:rPr>
              <a:t>2.</a:t>
            </a:r>
            <a:endParaRPr lang="en-US" altLang="zh-CN" sz="2800" b="1" kern="0" dirty="0">
              <a:solidFill>
                <a:prstClr val="black"/>
              </a:solidFill>
              <a:cs typeface="Arial" pitchFamily="34" charset="0"/>
            </a:endParaRPr>
          </a:p>
        </p:txBody>
      </p:sp>
      <p:sp>
        <p:nvSpPr>
          <p:cNvPr id="144" name="椭圆 143">
            <a:extLst>
              <a:ext uri="{FF2B5EF4-FFF2-40B4-BE49-F238E27FC236}">
                <a16:creationId xmlns:a16="http://schemas.microsoft.com/office/drawing/2014/main" xmlns="" id="{78195637-4198-45DF-BA6C-CCC296D96CE6}"/>
              </a:ext>
            </a:extLst>
          </p:cNvPr>
          <p:cNvSpPr/>
          <p:nvPr/>
        </p:nvSpPr>
        <p:spPr>
          <a:xfrm>
            <a:off x="803842" y="1999744"/>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endParaRPr lang="en-US" altLang="zh-CN" sz="800" b="1" kern="0" dirty="0">
              <a:solidFill>
                <a:prstClr val="black"/>
              </a:solidFill>
              <a:cs typeface="Arial" pitchFamily="34" charset="0"/>
            </a:endParaRPr>
          </a:p>
        </p:txBody>
      </p:sp>
      <p:cxnSp>
        <p:nvCxnSpPr>
          <p:cNvPr id="146" name="直接连接符 145">
            <a:extLst>
              <a:ext uri="{FF2B5EF4-FFF2-40B4-BE49-F238E27FC236}">
                <a16:creationId xmlns:a16="http://schemas.microsoft.com/office/drawing/2014/main" xmlns="" id="{53E568C6-D3EF-4809-BB73-6EA282F6C01A}"/>
              </a:ext>
            </a:extLst>
          </p:cNvPr>
          <p:cNvCxnSpPr>
            <a:stCxn id="144" idx="6"/>
            <a:endCxn id="142" idx="2"/>
          </p:cNvCxnSpPr>
          <p:nvPr/>
        </p:nvCxnSpPr>
        <p:spPr>
          <a:xfrm>
            <a:off x="1838212" y="2516929"/>
            <a:ext cx="1460597"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47" name="直接连接符 146">
            <a:extLst>
              <a:ext uri="{FF2B5EF4-FFF2-40B4-BE49-F238E27FC236}">
                <a16:creationId xmlns:a16="http://schemas.microsoft.com/office/drawing/2014/main" xmlns="" id="{55BF09EE-5335-4897-9233-1969314789C6}"/>
              </a:ext>
            </a:extLst>
          </p:cNvPr>
          <p:cNvCxnSpPr>
            <a:cxnSpLocks/>
            <a:stCxn id="143" idx="6"/>
          </p:cNvCxnSpPr>
          <p:nvPr/>
        </p:nvCxnSpPr>
        <p:spPr>
          <a:xfrm>
            <a:off x="8317919" y="2740471"/>
            <a:ext cx="420967" cy="0"/>
          </a:xfrm>
          <a:prstGeom prst="line">
            <a:avLst/>
          </a:prstGeom>
          <a:ln/>
        </p:spPr>
        <p:style>
          <a:lnRef idx="3">
            <a:schemeClr val="accent3"/>
          </a:lnRef>
          <a:fillRef idx="0">
            <a:schemeClr val="accent3"/>
          </a:fillRef>
          <a:effectRef idx="2">
            <a:schemeClr val="accent3"/>
          </a:effectRef>
          <a:fontRef idx="minor">
            <a:schemeClr val="tx1"/>
          </a:fontRef>
        </p:style>
      </p:cxnSp>
      <p:sp>
        <p:nvSpPr>
          <p:cNvPr id="2" name="Rectangle 1">
            <a:extLst>
              <a:ext uri="{FF2B5EF4-FFF2-40B4-BE49-F238E27FC236}">
                <a16:creationId xmlns:a16="http://schemas.microsoft.com/office/drawing/2014/main" xmlns="" id="{DD21D7A7-CC67-D84E-9F5C-5051C5DE4ACA}"/>
              </a:ext>
            </a:extLst>
          </p:cNvPr>
          <p:cNvSpPr/>
          <p:nvPr/>
        </p:nvSpPr>
        <p:spPr>
          <a:xfrm>
            <a:off x="663911" y="3429000"/>
            <a:ext cx="1874795" cy="2308324"/>
          </a:xfrm>
          <a:prstGeom prst="rect">
            <a:avLst/>
          </a:prstGeom>
        </p:spPr>
        <p:txBody>
          <a:bodyPr wrap="squar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thuyết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phục</a:t>
            </a:r>
            <a:r>
              <a:rPr lang="x-none" sz="24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xmlns="" id="{932EE6F0-6B68-8248-96B9-9A49D80D886C}"/>
              </a:ext>
            </a:extLst>
          </p:cNvPr>
          <p:cNvSpPr/>
          <p:nvPr/>
        </p:nvSpPr>
        <p:spPr>
          <a:xfrm>
            <a:off x="2747175" y="4103909"/>
            <a:ext cx="2532108" cy="2308324"/>
          </a:xfrm>
          <a:prstGeom prst="rect">
            <a:avLst/>
          </a:prstGeom>
        </p:spPr>
        <p:txBody>
          <a:bodyPr wrap="squar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trân trọng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x-none" sz="2400" dirty="0">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xmlns="" id="{490EAE2A-FEB7-A34F-89C1-D700A78CC56A}"/>
              </a:ext>
            </a:extLst>
          </p:cNvPr>
          <p:cNvSpPr/>
          <p:nvPr/>
        </p:nvSpPr>
        <p:spPr>
          <a:xfrm>
            <a:off x="8751022" y="2060265"/>
            <a:ext cx="2788938" cy="3293209"/>
          </a:xfrm>
          <a:prstGeom prst="rect">
            <a:avLst/>
          </a:prstGeom>
        </p:spPr>
        <p:txBody>
          <a:bodyPr wrap="square">
            <a:spAutoFit/>
          </a:bodyPr>
          <a:lstStyle/>
          <a:p>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Hồng</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tuổi</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cay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đắng</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hạnh</a:t>
            </a:r>
            <a:r>
              <a:rPr lang="vi-VN"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đó là tiền đề tạo nên một nhà văn Nguyên Hồng rất giàu cảm xúc và dạt dào tình yêu thương.</a:t>
            </a:r>
            <a:r>
              <a:rPr lang="x-none" sz="2600" dirty="0">
                <a:latin typeface="Times New Roman" panose="02020603050405020304" pitchFamily="18" charset="0"/>
                <a:cs typeface="Times New Roman" panose="02020603050405020304" pitchFamily="18" charset="0"/>
              </a:rPr>
              <a:t> </a:t>
            </a:r>
          </a:p>
        </p:txBody>
      </p:sp>
      <p:cxnSp>
        <p:nvCxnSpPr>
          <p:cNvPr id="35" name="直接连接符 145">
            <a:extLst>
              <a:ext uri="{FF2B5EF4-FFF2-40B4-BE49-F238E27FC236}">
                <a16:creationId xmlns:a16="http://schemas.microsoft.com/office/drawing/2014/main" xmlns="" id="{C2C8CFFD-8BED-C345-AEAD-230583736521}"/>
              </a:ext>
            </a:extLst>
          </p:cNvPr>
          <p:cNvCxnSpPr>
            <a:cxnSpLocks/>
          </p:cNvCxnSpPr>
          <p:nvPr/>
        </p:nvCxnSpPr>
        <p:spPr>
          <a:xfrm>
            <a:off x="1268573" y="3034114"/>
            <a:ext cx="0" cy="394886"/>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0" name="直接连接符 145">
            <a:extLst>
              <a:ext uri="{FF2B5EF4-FFF2-40B4-BE49-F238E27FC236}">
                <a16:creationId xmlns:a16="http://schemas.microsoft.com/office/drawing/2014/main" xmlns="" id="{7B182125-5DCA-C54A-A340-6CB6929EE60D}"/>
              </a:ext>
            </a:extLst>
          </p:cNvPr>
          <p:cNvCxnSpPr>
            <a:cxnSpLocks/>
          </p:cNvCxnSpPr>
          <p:nvPr/>
        </p:nvCxnSpPr>
        <p:spPr>
          <a:xfrm>
            <a:off x="3813281" y="3060213"/>
            <a:ext cx="0" cy="1176121"/>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0682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p:tgtEl>
                                          <p:spTgt spid="48"/>
                                        </p:tgtEl>
                                        <p:attrNameLst>
                                          <p:attrName>ppt_y</p:attrName>
                                        </p:attrNameLst>
                                      </p:cBhvr>
                                      <p:tavLst>
                                        <p:tav tm="0">
                                          <p:val>
                                            <p:strVal val="#ppt_y+#ppt_h*1.125000"/>
                                          </p:val>
                                        </p:tav>
                                        <p:tav tm="100000">
                                          <p:val>
                                            <p:strVal val="#ppt_y"/>
                                          </p:val>
                                        </p:tav>
                                      </p:tavLst>
                                    </p:anim>
                                    <p:animEffect transition="in" filter="wipe(up)">
                                      <p:cBhvr>
                                        <p:cTn id="8" dur="500"/>
                                        <p:tgtEl>
                                          <p:spTgt spid="48"/>
                                        </p:tgtEl>
                                      </p:cBhvr>
                                    </p:animEffect>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36"/>
                                        </p:tgtEl>
                                        <p:attrNameLst>
                                          <p:attrName>style.visibility</p:attrName>
                                        </p:attrNameLst>
                                      </p:cBhvr>
                                      <p:to>
                                        <p:strVal val="visible"/>
                                      </p:to>
                                    </p:set>
                                    <p:anim calcmode="lin" valueType="num">
                                      <p:cBhvr>
                                        <p:cTn id="12" dur="500" fill="hold"/>
                                        <p:tgtEl>
                                          <p:spTgt spid="136"/>
                                        </p:tgtEl>
                                        <p:attrNameLst>
                                          <p:attrName>ppt_w</p:attrName>
                                        </p:attrNameLst>
                                      </p:cBhvr>
                                      <p:tavLst>
                                        <p:tav tm="0">
                                          <p:val>
                                            <p:fltVal val="0"/>
                                          </p:val>
                                        </p:tav>
                                        <p:tav tm="100000">
                                          <p:val>
                                            <p:strVal val="#ppt_w"/>
                                          </p:val>
                                        </p:tav>
                                      </p:tavLst>
                                    </p:anim>
                                    <p:anim calcmode="lin" valueType="num">
                                      <p:cBhvr>
                                        <p:cTn id="13" dur="500" fill="hold"/>
                                        <p:tgtEl>
                                          <p:spTgt spid="136"/>
                                        </p:tgtEl>
                                        <p:attrNameLst>
                                          <p:attrName>ppt_h</p:attrName>
                                        </p:attrNameLst>
                                      </p:cBhvr>
                                      <p:tavLst>
                                        <p:tav tm="0">
                                          <p:val>
                                            <p:fltVal val="0"/>
                                          </p:val>
                                        </p:tav>
                                        <p:tav tm="100000">
                                          <p:val>
                                            <p:strVal val="#ppt_h"/>
                                          </p:val>
                                        </p:tav>
                                      </p:tavLst>
                                    </p:anim>
                                    <p:animEffect transition="in" filter="fade">
                                      <p:cBhvr>
                                        <p:cTn id="14" dur="500"/>
                                        <p:tgtEl>
                                          <p:spTgt spid="136"/>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42"/>
                                        </p:tgtEl>
                                        <p:attrNameLst>
                                          <p:attrName>style.visibility</p:attrName>
                                        </p:attrNameLst>
                                      </p:cBhvr>
                                      <p:to>
                                        <p:strVal val="visible"/>
                                      </p:to>
                                    </p:set>
                                    <p:anim calcmode="lin" valueType="num">
                                      <p:cBhvr>
                                        <p:cTn id="24" dur="500" fill="hold"/>
                                        <p:tgtEl>
                                          <p:spTgt spid="142"/>
                                        </p:tgtEl>
                                        <p:attrNameLst>
                                          <p:attrName>ppt_w</p:attrName>
                                        </p:attrNameLst>
                                      </p:cBhvr>
                                      <p:tavLst>
                                        <p:tav tm="0">
                                          <p:val>
                                            <p:fltVal val="0"/>
                                          </p:val>
                                        </p:tav>
                                        <p:tav tm="100000">
                                          <p:val>
                                            <p:strVal val="#ppt_w"/>
                                          </p:val>
                                        </p:tav>
                                      </p:tavLst>
                                    </p:anim>
                                    <p:anim calcmode="lin" valueType="num">
                                      <p:cBhvr>
                                        <p:cTn id="25" dur="500" fill="hold"/>
                                        <p:tgtEl>
                                          <p:spTgt spid="142"/>
                                        </p:tgtEl>
                                        <p:attrNameLst>
                                          <p:attrName>ppt_h</p:attrName>
                                        </p:attrNameLst>
                                      </p:cBhvr>
                                      <p:tavLst>
                                        <p:tav tm="0">
                                          <p:val>
                                            <p:fltVal val="0"/>
                                          </p:val>
                                        </p:tav>
                                        <p:tav tm="100000">
                                          <p:val>
                                            <p:strVal val="#ppt_h"/>
                                          </p:val>
                                        </p:tav>
                                      </p:tavLst>
                                    </p:anim>
                                    <p:animEffect transition="in" filter="fade">
                                      <p:cBhvr>
                                        <p:cTn id="26" dur="500"/>
                                        <p:tgtEl>
                                          <p:spTgt spid="142"/>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43"/>
                                        </p:tgtEl>
                                        <p:attrNameLst>
                                          <p:attrName>style.visibility</p:attrName>
                                        </p:attrNameLst>
                                      </p:cBhvr>
                                      <p:to>
                                        <p:strVal val="visible"/>
                                      </p:to>
                                    </p:set>
                                    <p:anim calcmode="lin" valueType="num">
                                      <p:cBhvr>
                                        <p:cTn id="30" dur="500" fill="hold"/>
                                        <p:tgtEl>
                                          <p:spTgt spid="143"/>
                                        </p:tgtEl>
                                        <p:attrNameLst>
                                          <p:attrName>ppt_w</p:attrName>
                                        </p:attrNameLst>
                                      </p:cBhvr>
                                      <p:tavLst>
                                        <p:tav tm="0">
                                          <p:val>
                                            <p:fltVal val="0"/>
                                          </p:val>
                                        </p:tav>
                                        <p:tav tm="100000">
                                          <p:val>
                                            <p:strVal val="#ppt_w"/>
                                          </p:val>
                                        </p:tav>
                                      </p:tavLst>
                                    </p:anim>
                                    <p:anim calcmode="lin" valueType="num">
                                      <p:cBhvr>
                                        <p:cTn id="31" dur="500" fill="hold"/>
                                        <p:tgtEl>
                                          <p:spTgt spid="143"/>
                                        </p:tgtEl>
                                        <p:attrNameLst>
                                          <p:attrName>ppt_h</p:attrName>
                                        </p:attrNameLst>
                                      </p:cBhvr>
                                      <p:tavLst>
                                        <p:tav tm="0">
                                          <p:val>
                                            <p:fltVal val="0"/>
                                          </p:val>
                                        </p:tav>
                                        <p:tav tm="100000">
                                          <p:val>
                                            <p:strVal val="#ppt_h"/>
                                          </p:val>
                                        </p:tav>
                                      </p:tavLst>
                                    </p:anim>
                                    <p:animEffect transition="in" filter="fade">
                                      <p:cBhvr>
                                        <p:cTn id="32" dur="500"/>
                                        <p:tgtEl>
                                          <p:spTgt spid="14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44"/>
                                        </p:tgtEl>
                                        <p:attrNameLst>
                                          <p:attrName>style.visibility</p:attrName>
                                        </p:attrNameLst>
                                      </p:cBhvr>
                                      <p:to>
                                        <p:strVal val="visible"/>
                                      </p:to>
                                    </p:set>
                                    <p:anim calcmode="lin" valueType="num">
                                      <p:cBhvr>
                                        <p:cTn id="36" dur="500" fill="hold"/>
                                        <p:tgtEl>
                                          <p:spTgt spid="144"/>
                                        </p:tgtEl>
                                        <p:attrNameLst>
                                          <p:attrName>ppt_w</p:attrName>
                                        </p:attrNameLst>
                                      </p:cBhvr>
                                      <p:tavLst>
                                        <p:tav tm="0">
                                          <p:val>
                                            <p:fltVal val="0"/>
                                          </p:val>
                                        </p:tav>
                                        <p:tav tm="100000">
                                          <p:val>
                                            <p:strVal val="#ppt_w"/>
                                          </p:val>
                                        </p:tav>
                                      </p:tavLst>
                                    </p:anim>
                                    <p:anim calcmode="lin" valueType="num">
                                      <p:cBhvr>
                                        <p:cTn id="37" dur="500" fill="hold"/>
                                        <p:tgtEl>
                                          <p:spTgt spid="144"/>
                                        </p:tgtEl>
                                        <p:attrNameLst>
                                          <p:attrName>ppt_h</p:attrName>
                                        </p:attrNameLst>
                                      </p:cBhvr>
                                      <p:tavLst>
                                        <p:tav tm="0">
                                          <p:val>
                                            <p:fltVal val="0"/>
                                          </p:val>
                                        </p:tav>
                                        <p:tav tm="100000">
                                          <p:val>
                                            <p:strVal val="#ppt_h"/>
                                          </p:val>
                                        </p:tav>
                                      </p:tavLst>
                                    </p:anim>
                                    <p:animEffect transition="in" filter="fade">
                                      <p:cBhvr>
                                        <p:cTn id="38" dur="500"/>
                                        <p:tgtEl>
                                          <p:spTgt spid="144"/>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 calcmode="lin" valueType="num">
                                      <p:cBhvr>
                                        <p:cTn id="42" dur="500" fill="hold"/>
                                        <p:tgtEl>
                                          <p:spTgt spid="146"/>
                                        </p:tgtEl>
                                        <p:attrNameLst>
                                          <p:attrName>ppt_w</p:attrName>
                                        </p:attrNameLst>
                                      </p:cBhvr>
                                      <p:tavLst>
                                        <p:tav tm="0">
                                          <p:val>
                                            <p:fltVal val="0"/>
                                          </p:val>
                                        </p:tav>
                                        <p:tav tm="100000">
                                          <p:val>
                                            <p:strVal val="#ppt_w"/>
                                          </p:val>
                                        </p:tav>
                                      </p:tavLst>
                                    </p:anim>
                                    <p:anim calcmode="lin" valueType="num">
                                      <p:cBhvr>
                                        <p:cTn id="43" dur="500" fill="hold"/>
                                        <p:tgtEl>
                                          <p:spTgt spid="146"/>
                                        </p:tgtEl>
                                        <p:attrNameLst>
                                          <p:attrName>ppt_h</p:attrName>
                                        </p:attrNameLst>
                                      </p:cBhvr>
                                      <p:tavLst>
                                        <p:tav tm="0">
                                          <p:val>
                                            <p:fltVal val="0"/>
                                          </p:val>
                                        </p:tav>
                                        <p:tav tm="100000">
                                          <p:val>
                                            <p:strVal val="#ppt_h"/>
                                          </p:val>
                                        </p:tav>
                                      </p:tavLst>
                                    </p:anim>
                                    <p:animEffect transition="in" filter="fade">
                                      <p:cBhvr>
                                        <p:cTn id="44" dur="500"/>
                                        <p:tgtEl>
                                          <p:spTgt spid="14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147"/>
                                        </p:tgtEl>
                                        <p:attrNameLst>
                                          <p:attrName>style.visibility</p:attrName>
                                        </p:attrNameLst>
                                      </p:cBhvr>
                                      <p:to>
                                        <p:strVal val="visible"/>
                                      </p:to>
                                    </p:set>
                                    <p:anim calcmode="lin" valueType="num">
                                      <p:cBhvr>
                                        <p:cTn id="48" dur="500" fill="hold"/>
                                        <p:tgtEl>
                                          <p:spTgt spid="147"/>
                                        </p:tgtEl>
                                        <p:attrNameLst>
                                          <p:attrName>ppt_w</p:attrName>
                                        </p:attrNameLst>
                                      </p:cBhvr>
                                      <p:tavLst>
                                        <p:tav tm="0">
                                          <p:val>
                                            <p:fltVal val="0"/>
                                          </p:val>
                                        </p:tav>
                                        <p:tav tm="100000">
                                          <p:val>
                                            <p:strVal val="#ppt_w"/>
                                          </p:val>
                                        </p:tav>
                                      </p:tavLst>
                                    </p:anim>
                                    <p:anim calcmode="lin" valueType="num">
                                      <p:cBhvr>
                                        <p:cTn id="49" dur="500" fill="hold"/>
                                        <p:tgtEl>
                                          <p:spTgt spid="147"/>
                                        </p:tgtEl>
                                        <p:attrNameLst>
                                          <p:attrName>ppt_h</p:attrName>
                                        </p:attrNameLst>
                                      </p:cBhvr>
                                      <p:tavLst>
                                        <p:tav tm="0">
                                          <p:val>
                                            <p:fltVal val="0"/>
                                          </p:val>
                                        </p:tav>
                                        <p:tav tm="100000">
                                          <p:val>
                                            <p:strVal val="#ppt_h"/>
                                          </p:val>
                                        </p:tav>
                                      </p:tavLst>
                                    </p:anim>
                                    <p:animEffect transition="in" filter="fade">
                                      <p:cBhvr>
                                        <p:cTn id="50" dur="500"/>
                                        <p:tgtEl>
                                          <p:spTgt spid="147"/>
                                        </p:tgtEl>
                                      </p:cBhvr>
                                    </p:animEffect>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140"/>
                                        </p:tgtEl>
                                        <p:attrNameLst>
                                          <p:attrName>style.visibility</p:attrName>
                                        </p:attrNameLst>
                                      </p:cBhvr>
                                      <p:to>
                                        <p:strVal val="visible"/>
                                      </p:to>
                                    </p:set>
                                    <p:anim calcmode="lin" valueType="num">
                                      <p:cBhvr additive="base">
                                        <p:cTn id="67" dur="500" fill="hold"/>
                                        <p:tgtEl>
                                          <p:spTgt spid="140"/>
                                        </p:tgtEl>
                                        <p:attrNameLst>
                                          <p:attrName>ppt_x</p:attrName>
                                        </p:attrNameLst>
                                      </p:cBhvr>
                                      <p:tavLst>
                                        <p:tav tm="0">
                                          <p:val>
                                            <p:strVal val="#ppt_x"/>
                                          </p:val>
                                        </p:tav>
                                        <p:tav tm="100000">
                                          <p:val>
                                            <p:strVal val="#ppt_x"/>
                                          </p:val>
                                        </p:tav>
                                      </p:tavLst>
                                    </p:anim>
                                    <p:anim calcmode="lin" valueType="num">
                                      <p:cBhvr additive="base">
                                        <p:cTn id="68"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nodeType="clickEffect">
                                  <p:stCondLst>
                                    <p:cond delay="0"/>
                                  </p:stCondLst>
                                  <p:childTnLst>
                                    <p:set>
                                      <p:cBhvr>
                                        <p:cTn id="84" dur="1" fill="hold">
                                          <p:stCondLst>
                                            <p:cond delay="0"/>
                                          </p:stCondLst>
                                        </p:cTn>
                                        <p:tgtEl>
                                          <p:spTgt spid="141">
                                            <p:txEl>
                                              <p:pRg st="0" end="0"/>
                                            </p:txEl>
                                          </p:spTgt>
                                        </p:tgtEl>
                                        <p:attrNameLst>
                                          <p:attrName>style.visibility</p:attrName>
                                        </p:attrNameLst>
                                      </p:cBhvr>
                                      <p:to>
                                        <p:strVal val="visible"/>
                                      </p:to>
                                    </p:set>
                                    <p:animEffect transition="in" filter="wheel(1)">
                                      <p:cBhvr>
                                        <p:cTn id="85" dur="2000"/>
                                        <p:tgtEl>
                                          <p:spTgt spid="14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5" presetClass="entr" presetSubtype="0" fill="hold" grpId="0" nodeType="click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strVal val="#ppt_w*0.70"/>
                                          </p:val>
                                        </p:tav>
                                        <p:tav tm="100000">
                                          <p:val>
                                            <p:strVal val="#ppt_w"/>
                                          </p:val>
                                        </p:tav>
                                      </p:tavLst>
                                    </p:anim>
                                    <p:anim calcmode="lin" valueType="num">
                                      <p:cBhvr>
                                        <p:cTn id="91" dur="1000" fill="hold"/>
                                        <p:tgtEl>
                                          <p:spTgt spid="5"/>
                                        </p:tgtEl>
                                        <p:attrNameLst>
                                          <p:attrName>ppt_h</p:attrName>
                                        </p:attrNameLst>
                                      </p:cBhvr>
                                      <p:tavLst>
                                        <p:tav tm="0">
                                          <p:val>
                                            <p:strVal val="#ppt_h"/>
                                          </p:val>
                                        </p:tav>
                                        <p:tav tm="100000">
                                          <p:val>
                                            <p:strVal val="#ppt_h"/>
                                          </p:val>
                                        </p:tav>
                                      </p:tavLst>
                                    </p:anim>
                                    <p:animEffect transition="in" filter="fade">
                                      <p:cBhvr>
                                        <p:cTn id="9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40" grpId="1"/>
      <p:bldP spid="142" grpId="0" animBg="1"/>
      <p:bldP spid="143" grpId="0" animBg="1"/>
      <p:bldP spid="144" grpId="0" animBg="1"/>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latin typeface="Times New Roman" panose="02020603050405020304" pitchFamily="18" charset="0"/>
                <a:cs typeface="Times New Roman" panose="02020603050405020304" pitchFamily="18" charset="0"/>
              </a:rPr>
              <a:t>01</a:t>
            </a:r>
            <a:endParaRPr lang="zh-CN" altLang="en-US" sz="6000" b="1" spc="300" dirty="0">
              <a:solidFill>
                <a:srgbClr val="688F65"/>
              </a:solidFill>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4058653" y="3031296"/>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529779" y="3184053"/>
            <a:ext cx="7297127" cy="707886"/>
          </a:xfrm>
          <a:prstGeom prst="rect">
            <a:avLst/>
          </a:prstGeom>
          <a:noFill/>
        </p:spPr>
        <p:txBody>
          <a:bodyPr wrap="square" rtlCol="0">
            <a:spAutoFit/>
          </a:bodyPr>
          <a:lstStyle/>
          <a:p>
            <a:pPr algn="ctr"/>
            <a:r>
              <a:rPr lang="vi-VN" altLang="zh-CN" sz="4000" b="1" spc="600" dirty="0">
                <a:solidFill>
                  <a:srgbClr val="688F65"/>
                </a:solidFill>
                <a:latin typeface="Times New Roman" panose="02020603050405020304" pitchFamily="18" charset="0"/>
                <a:cs typeface="Times New Roman" panose="02020603050405020304" pitchFamily="18" charset="0"/>
              </a:rPr>
              <a:t>VĂN BẢN NGHỊ LUẬN</a:t>
            </a:r>
            <a:endParaRPr lang="zh-CN" altLang="en-US" sz="4000" b="1" spc="600" dirty="0">
              <a:solidFill>
                <a:srgbClr val="688F65"/>
              </a:solidFill>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4058653" y="4106117"/>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34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sp>
        <p:nvSpPr>
          <p:cNvPr id="9" name="矩形 8">
            <a:extLst>
              <a:ext uri="{FF2B5EF4-FFF2-40B4-BE49-F238E27FC236}">
                <a16:creationId xmlns:a16="http://schemas.microsoft.com/office/drawing/2014/main" xmlns="" id="{E23C76AE-8A02-4E84-88C2-9DBD5F07F02B}"/>
              </a:ext>
            </a:extLst>
          </p:cNvPr>
          <p:cNvSpPr/>
          <p:nvPr/>
        </p:nvSpPr>
        <p:spPr>
          <a:xfrm>
            <a:off x="4754648" y="2881459"/>
            <a:ext cx="4320772" cy="738664"/>
          </a:xfrm>
          <a:prstGeom prst="rect">
            <a:avLst/>
          </a:prstGeom>
        </p:spPr>
        <p:txBody>
          <a:bodyPr wrap="square" lIns="0" tIns="0" rIns="0" bIns="0">
            <a:spAutoFit/>
          </a:bodyPr>
          <a:lstStyle/>
          <a:p>
            <a:pPr algn="ctr" eaLnBrk="1" hangingPunct="1">
              <a:defRPr/>
            </a:pPr>
            <a:r>
              <a:rPr lang="en-US" altLang="zh-CN" sz="4800" b="1" noProof="1" smtClean="0">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LUYỆN TẬP</a:t>
            </a:r>
            <a:endParaRPr lang="zh-CN" altLang="en-US"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矩形 14">
            <a:extLst>
              <a:ext uri="{FF2B5EF4-FFF2-40B4-BE49-F238E27FC236}">
                <a16:creationId xmlns:a16="http://schemas.microsoft.com/office/drawing/2014/main" xmlns="" id="{97BDD41A-01EB-4743-8B59-4AD21870BB62}"/>
              </a:ext>
            </a:extLst>
          </p:cNvPr>
          <p:cNvSpPr/>
          <p:nvPr/>
        </p:nvSpPr>
        <p:spPr>
          <a:xfrm>
            <a:off x="3571716" y="2147292"/>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IV.</a:t>
            </a:r>
          </a:p>
        </p:txBody>
      </p:sp>
      <p:pic>
        <p:nvPicPr>
          <p:cNvPr id="12" name="图片 11">
            <a:extLst>
              <a:ext uri="{FF2B5EF4-FFF2-40B4-BE49-F238E27FC236}">
                <a16:creationId xmlns:a16="http://schemas.microsoft.com/office/drawing/2014/main" xmlns=""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a16="http://schemas.microsoft.com/office/drawing/2014/main" xmlns=""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a16="http://schemas.microsoft.com/office/drawing/2014/main" xmlns=""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a16="http://schemas.microsoft.com/office/drawing/2014/main" xmlns=""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Tree>
    <p:extLst>
      <p:ext uri="{BB962C8B-B14F-4D97-AF65-F5344CB8AC3E}">
        <p14:creationId xmlns:p14="http://schemas.microsoft.com/office/powerpoint/2010/main" val="581704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35">
                                          <p:stCondLst>
                                            <p:cond delay="0"/>
                                          </p:stCondLst>
                                        </p:cTn>
                                        <p:tgtEl>
                                          <p:spTgt spid="13"/>
                                        </p:tgtEl>
                                      </p:cBhvr>
                                    </p:animEffect>
                                    <p:anim calcmode="lin" valueType="num">
                                      <p:cBhvr>
                                        <p:cTn id="12"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7" dur="20">
                                          <p:stCondLst>
                                            <p:cond delay="487"/>
                                          </p:stCondLst>
                                        </p:cTn>
                                        <p:tgtEl>
                                          <p:spTgt spid="13"/>
                                        </p:tgtEl>
                                      </p:cBhvr>
                                      <p:to x="100000" y="60000"/>
                                    </p:animScale>
                                    <p:animScale>
                                      <p:cBhvr>
                                        <p:cTn id="18" dur="124" decel="50000">
                                          <p:stCondLst>
                                            <p:cond delay="507"/>
                                          </p:stCondLst>
                                        </p:cTn>
                                        <p:tgtEl>
                                          <p:spTgt spid="13"/>
                                        </p:tgtEl>
                                      </p:cBhvr>
                                      <p:to x="100000" y="100000"/>
                                    </p:animScale>
                                    <p:animScale>
                                      <p:cBhvr>
                                        <p:cTn id="19" dur="20">
                                          <p:stCondLst>
                                            <p:cond delay="984"/>
                                          </p:stCondLst>
                                        </p:cTn>
                                        <p:tgtEl>
                                          <p:spTgt spid="13"/>
                                        </p:tgtEl>
                                      </p:cBhvr>
                                      <p:to x="100000" y="80000"/>
                                    </p:animScale>
                                    <p:animScale>
                                      <p:cBhvr>
                                        <p:cTn id="20" dur="124" decel="50000">
                                          <p:stCondLst>
                                            <p:cond delay="1004"/>
                                          </p:stCondLst>
                                        </p:cTn>
                                        <p:tgtEl>
                                          <p:spTgt spid="13"/>
                                        </p:tgtEl>
                                      </p:cBhvr>
                                      <p:to x="100000" y="100000"/>
                                    </p:animScale>
                                    <p:animScale>
                                      <p:cBhvr>
                                        <p:cTn id="21" dur="20">
                                          <p:stCondLst>
                                            <p:cond delay="1231"/>
                                          </p:stCondLst>
                                        </p:cTn>
                                        <p:tgtEl>
                                          <p:spTgt spid="13"/>
                                        </p:tgtEl>
                                      </p:cBhvr>
                                      <p:to x="100000" y="90000"/>
                                    </p:animScale>
                                    <p:animScale>
                                      <p:cBhvr>
                                        <p:cTn id="22" dur="124" decel="50000">
                                          <p:stCondLst>
                                            <p:cond delay="1251"/>
                                          </p:stCondLst>
                                        </p:cTn>
                                        <p:tgtEl>
                                          <p:spTgt spid="13"/>
                                        </p:tgtEl>
                                      </p:cBhvr>
                                      <p:to x="100000" y="100000"/>
                                    </p:animScale>
                                    <p:animScale>
                                      <p:cBhvr>
                                        <p:cTn id="23" dur="20">
                                          <p:stCondLst>
                                            <p:cond delay="1356"/>
                                          </p:stCondLst>
                                        </p:cTn>
                                        <p:tgtEl>
                                          <p:spTgt spid="13"/>
                                        </p:tgtEl>
                                      </p:cBhvr>
                                      <p:to x="100000" y="95000"/>
                                    </p:animScale>
                                    <p:animScale>
                                      <p:cBhvr>
                                        <p:cTn id="24" dur="124" decel="50000">
                                          <p:stCondLst>
                                            <p:cond delay="1376"/>
                                          </p:stCondLst>
                                        </p:cTn>
                                        <p:tgtEl>
                                          <p:spTgt spid="13"/>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1+#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50"/>
                                        <p:tgtEl>
                                          <p:spTgt spid="15"/>
                                        </p:tgtEl>
                                      </p:cBhvr>
                                    </p:animEffect>
                                    <p:anim calcmode="lin" valueType="num">
                                      <p:cBhvr>
                                        <p:cTn id="38" dur="750" fill="hold"/>
                                        <p:tgtEl>
                                          <p:spTgt spid="15"/>
                                        </p:tgtEl>
                                        <p:attrNameLst>
                                          <p:attrName>ppt_x</p:attrName>
                                        </p:attrNameLst>
                                      </p:cBhvr>
                                      <p:tavLst>
                                        <p:tav tm="0">
                                          <p:val>
                                            <p:strVal val="#ppt_x"/>
                                          </p:val>
                                        </p:tav>
                                        <p:tav tm="100000">
                                          <p:val>
                                            <p:strVal val="#ppt_x"/>
                                          </p:val>
                                        </p:tav>
                                      </p:tavLst>
                                    </p:anim>
                                    <p:anim calcmode="lin" valueType="num">
                                      <p:cBhvr>
                                        <p:cTn id="39" dur="7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250"/>
                            </p:stCondLst>
                            <p:childTnLst>
                              <p:par>
                                <p:cTn id="41" presetID="23" presetClass="entr" presetSubtype="3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a:extLst>
              <a:ext uri="{FF2B5EF4-FFF2-40B4-BE49-F238E27FC236}">
                <a16:creationId xmlns:a16="http://schemas.microsoft.com/office/drawing/2014/main" xmlns="" id="{465913CA-104D-4AA9-AA90-EE997678A4B5}"/>
              </a:ext>
            </a:extLst>
          </p:cNvPr>
          <p:cNvSpPr>
            <a:spLocks/>
          </p:cNvSpPr>
          <p:nvPr/>
        </p:nvSpPr>
        <p:spPr bwMode="auto">
          <a:xfrm>
            <a:off x="7283157" y="4392599"/>
            <a:ext cx="1217697" cy="1696134"/>
          </a:xfrm>
          <a:custGeom>
            <a:avLst/>
            <a:gdLst/>
            <a:ahLst/>
            <a:cxnLst>
              <a:cxn ang="0">
                <a:pos x="73" y="0"/>
              </a:cxn>
              <a:cxn ang="0">
                <a:pos x="4" y="266"/>
              </a:cxn>
              <a:cxn ang="0">
                <a:pos x="19" y="301"/>
              </a:cxn>
              <a:cxn ang="0">
                <a:pos x="106" y="301"/>
              </a:cxn>
              <a:cxn ang="0">
                <a:pos x="168" y="62"/>
              </a:cxn>
              <a:cxn ang="0">
                <a:pos x="142" y="0"/>
              </a:cxn>
              <a:cxn ang="0">
                <a:pos x="73" y="0"/>
              </a:cxn>
            </a:cxnLst>
            <a:rect l="0" t="0" r="r" b="b"/>
            <a:pathLst>
              <a:path w="175" h="301">
                <a:moveTo>
                  <a:pt x="73" y="0"/>
                </a:moveTo>
                <a:cubicBezTo>
                  <a:pt x="4" y="266"/>
                  <a:pt x="4" y="266"/>
                  <a:pt x="4" y="266"/>
                </a:cubicBezTo>
                <a:cubicBezTo>
                  <a:pt x="0" y="283"/>
                  <a:pt x="8" y="301"/>
                  <a:pt x="19" y="301"/>
                </a:cubicBezTo>
                <a:cubicBezTo>
                  <a:pt x="106" y="301"/>
                  <a:pt x="106" y="301"/>
                  <a:pt x="106" y="301"/>
                </a:cubicBezTo>
                <a:cubicBezTo>
                  <a:pt x="168" y="62"/>
                  <a:pt x="168" y="62"/>
                  <a:pt x="168" y="62"/>
                </a:cubicBezTo>
                <a:cubicBezTo>
                  <a:pt x="175" y="33"/>
                  <a:pt x="162" y="0"/>
                  <a:pt x="142" y="0"/>
                </a:cubicBezTo>
                <a:lnTo>
                  <a:pt x="73" y="0"/>
                </a:lnTo>
                <a:close/>
              </a:path>
            </a:pathLst>
          </a:custGeom>
          <a:solidFill>
            <a:schemeClr val="accent3">
              <a:lumMod val="75000"/>
            </a:schemeClr>
          </a:solidFill>
          <a:ln w="9525">
            <a:noFill/>
            <a:round/>
            <a:headEnd/>
            <a:tailEnd/>
          </a:ln>
        </p:spPr>
        <p:txBody>
          <a:bodyPr anchor="ctr"/>
          <a:lstStyle/>
          <a:p>
            <a:pPr algn="ctr"/>
            <a:endParaRPr/>
          </a:p>
        </p:txBody>
      </p:sp>
      <p:sp>
        <p:nvSpPr>
          <p:cNvPr id="32" name="任意多边形: 形状 31">
            <a:extLst>
              <a:ext uri="{FF2B5EF4-FFF2-40B4-BE49-F238E27FC236}">
                <a16:creationId xmlns:a16="http://schemas.microsoft.com/office/drawing/2014/main" xmlns="" id="{BB42083D-9A9B-4D1F-BAF2-FE457A2DDD6D}"/>
              </a:ext>
            </a:extLst>
          </p:cNvPr>
          <p:cNvSpPr>
            <a:spLocks/>
          </p:cNvSpPr>
          <p:nvPr/>
        </p:nvSpPr>
        <p:spPr bwMode="auto">
          <a:xfrm>
            <a:off x="5837985" y="4011661"/>
            <a:ext cx="1121055" cy="1641418"/>
          </a:xfrm>
          <a:custGeom>
            <a:avLst/>
            <a:gdLst/>
            <a:ahLst/>
            <a:cxnLst>
              <a:cxn ang="0">
                <a:pos x="56" y="0"/>
              </a:cxn>
              <a:cxn ang="0">
                <a:pos x="5" y="244"/>
              </a:cxn>
              <a:cxn ang="0">
                <a:pos x="26" y="291"/>
              </a:cxn>
              <a:cxn ang="0">
                <a:pos x="105" y="291"/>
              </a:cxn>
              <a:cxn ang="0">
                <a:pos x="155" y="54"/>
              </a:cxn>
              <a:cxn ang="0">
                <a:pos x="130" y="0"/>
              </a:cxn>
              <a:cxn ang="0">
                <a:pos x="56" y="0"/>
              </a:cxn>
            </a:cxnLst>
            <a:rect l="0" t="0" r="r" b="b"/>
            <a:pathLst>
              <a:path w="161" h="291">
                <a:moveTo>
                  <a:pt x="56" y="0"/>
                </a:moveTo>
                <a:cubicBezTo>
                  <a:pt x="5" y="244"/>
                  <a:pt x="5" y="244"/>
                  <a:pt x="5" y="244"/>
                </a:cubicBezTo>
                <a:cubicBezTo>
                  <a:pt x="0" y="267"/>
                  <a:pt x="11" y="291"/>
                  <a:pt x="26" y="291"/>
                </a:cubicBezTo>
                <a:cubicBezTo>
                  <a:pt x="105" y="291"/>
                  <a:pt x="105" y="291"/>
                  <a:pt x="105" y="291"/>
                </a:cubicBezTo>
                <a:cubicBezTo>
                  <a:pt x="155" y="54"/>
                  <a:pt x="155" y="54"/>
                  <a:pt x="155" y="54"/>
                </a:cubicBezTo>
                <a:cubicBezTo>
                  <a:pt x="161" y="28"/>
                  <a:pt x="148" y="0"/>
                  <a:pt x="130" y="0"/>
                </a:cubicBezTo>
                <a:lnTo>
                  <a:pt x="56" y="0"/>
                </a:lnTo>
                <a:close/>
              </a:path>
            </a:pathLst>
          </a:custGeom>
          <a:solidFill>
            <a:schemeClr val="accent4">
              <a:lumMod val="75000"/>
            </a:schemeClr>
          </a:solidFill>
          <a:ln w="9525">
            <a:noFill/>
            <a:round/>
            <a:headEnd/>
            <a:tailEnd/>
          </a:ln>
        </p:spPr>
        <p:txBody>
          <a:bodyPr anchor="ctr"/>
          <a:lstStyle/>
          <a:p>
            <a:pPr algn="ctr"/>
            <a:endParaRPr/>
          </a:p>
        </p:txBody>
      </p:sp>
      <p:sp>
        <p:nvSpPr>
          <p:cNvPr id="33" name="任意多边形: 形状 32">
            <a:extLst>
              <a:ext uri="{FF2B5EF4-FFF2-40B4-BE49-F238E27FC236}">
                <a16:creationId xmlns:a16="http://schemas.microsoft.com/office/drawing/2014/main" xmlns="" id="{786C7314-2AB3-41F4-9D23-77EE75DE596A}"/>
              </a:ext>
            </a:extLst>
          </p:cNvPr>
          <p:cNvSpPr>
            <a:spLocks/>
          </p:cNvSpPr>
          <p:nvPr/>
        </p:nvSpPr>
        <p:spPr bwMode="auto">
          <a:xfrm>
            <a:off x="10430758" y="5625318"/>
            <a:ext cx="1150052" cy="1281869"/>
          </a:xfrm>
          <a:custGeom>
            <a:avLst/>
            <a:gdLst/>
            <a:ahLst/>
            <a:cxnLst>
              <a:cxn ang="0">
                <a:pos x="54" y="0"/>
              </a:cxn>
              <a:cxn ang="0">
                <a:pos x="4" y="193"/>
              </a:cxn>
              <a:cxn ang="0">
                <a:pos x="19" y="227"/>
              </a:cxn>
              <a:cxn ang="0">
                <a:pos x="106" y="227"/>
              </a:cxn>
              <a:cxn ang="0">
                <a:pos x="165" y="0"/>
              </a:cxn>
              <a:cxn ang="0">
                <a:pos x="54" y="0"/>
              </a:cxn>
            </a:cxnLst>
            <a:rect l="0" t="0" r="r" b="b"/>
            <a:pathLst>
              <a:path w="165" h="227">
                <a:moveTo>
                  <a:pt x="54" y="0"/>
                </a:moveTo>
                <a:cubicBezTo>
                  <a:pt x="4" y="193"/>
                  <a:pt x="4" y="193"/>
                  <a:pt x="4" y="193"/>
                </a:cubicBezTo>
                <a:cubicBezTo>
                  <a:pt x="0" y="209"/>
                  <a:pt x="8" y="227"/>
                  <a:pt x="19" y="227"/>
                </a:cubicBezTo>
                <a:cubicBezTo>
                  <a:pt x="106" y="227"/>
                  <a:pt x="106" y="227"/>
                  <a:pt x="106" y="227"/>
                </a:cubicBezTo>
                <a:cubicBezTo>
                  <a:pt x="165" y="0"/>
                  <a:pt x="165" y="0"/>
                  <a:pt x="165" y="0"/>
                </a:cubicBezTo>
                <a:lnTo>
                  <a:pt x="54" y="0"/>
                </a:lnTo>
                <a:close/>
              </a:path>
            </a:pathLst>
          </a:custGeom>
          <a:solidFill>
            <a:schemeClr val="accent1">
              <a:lumMod val="75000"/>
            </a:schemeClr>
          </a:solidFill>
          <a:ln w="9525">
            <a:noFill/>
            <a:round/>
            <a:headEnd/>
            <a:tailEnd/>
          </a:ln>
        </p:spPr>
        <p:txBody>
          <a:bodyPr anchor="ctr"/>
          <a:lstStyle/>
          <a:p>
            <a:pPr algn="ctr"/>
            <a:endParaRPr/>
          </a:p>
        </p:txBody>
      </p:sp>
      <p:sp>
        <p:nvSpPr>
          <p:cNvPr id="34" name="任意多边形: 形状 33">
            <a:extLst>
              <a:ext uri="{FF2B5EF4-FFF2-40B4-BE49-F238E27FC236}">
                <a16:creationId xmlns:a16="http://schemas.microsoft.com/office/drawing/2014/main" xmlns="" id="{4296154D-5D9F-4892-A489-47AD5D2654C8}"/>
              </a:ext>
            </a:extLst>
          </p:cNvPr>
          <p:cNvSpPr>
            <a:spLocks/>
          </p:cNvSpPr>
          <p:nvPr/>
        </p:nvSpPr>
        <p:spPr bwMode="auto">
          <a:xfrm>
            <a:off x="8845818" y="4773347"/>
            <a:ext cx="1217697" cy="1696134"/>
          </a:xfrm>
          <a:custGeom>
            <a:avLst/>
            <a:gdLst/>
            <a:ahLst/>
            <a:cxnLst>
              <a:cxn ang="0">
                <a:pos x="73" y="0"/>
              </a:cxn>
              <a:cxn ang="0">
                <a:pos x="4" y="266"/>
              </a:cxn>
              <a:cxn ang="0">
                <a:pos x="19" y="301"/>
              </a:cxn>
              <a:cxn ang="0">
                <a:pos x="106" y="301"/>
              </a:cxn>
              <a:cxn ang="0">
                <a:pos x="168" y="62"/>
              </a:cxn>
              <a:cxn ang="0">
                <a:pos x="142" y="0"/>
              </a:cxn>
              <a:cxn ang="0">
                <a:pos x="73" y="0"/>
              </a:cxn>
            </a:cxnLst>
            <a:rect l="0" t="0" r="r" b="b"/>
            <a:pathLst>
              <a:path w="175" h="301">
                <a:moveTo>
                  <a:pt x="73" y="0"/>
                </a:moveTo>
                <a:cubicBezTo>
                  <a:pt x="4" y="266"/>
                  <a:pt x="4" y="266"/>
                  <a:pt x="4" y="266"/>
                </a:cubicBezTo>
                <a:cubicBezTo>
                  <a:pt x="0" y="283"/>
                  <a:pt x="8" y="301"/>
                  <a:pt x="19" y="301"/>
                </a:cubicBezTo>
                <a:cubicBezTo>
                  <a:pt x="106" y="301"/>
                  <a:pt x="106" y="301"/>
                  <a:pt x="106" y="301"/>
                </a:cubicBezTo>
                <a:cubicBezTo>
                  <a:pt x="168" y="62"/>
                  <a:pt x="168" y="62"/>
                  <a:pt x="168" y="62"/>
                </a:cubicBezTo>
                <a:cubicBezTo>
                  <a:pt x="175" y="33"/>
                  <a:pt x="162" y="0"/>
                  <a:pt x="142" y="0"/>
                </a:cubicBezTo>
                <a:lnTo>
                  <a:pt x="73" y="0"/>
                </a:lnTo>
                <a:close/>
              </a:path>
            </a:pathLst>
          </a:custGeom>
          <a:solidFill>
            <a:schemeClr val="accent2">
              <a:lumMod val="75000"/>
            </a:schemeClr>
          </a:solidFill>
          <a:ln w="9525">
            <a:noFill/>
            <a:round/>
            <a:headEnd/>
            <a:tailEnd/>
          </a:ln>
        </p:spPr>
        <p:txBody>
          <a:bodyPr anchor="ctr"/>
          <a:lstStyle/>
          <a:p>
            <a:pPr algn="ctr"/>
            <a:endParaRPr/>
          </a:p>
        </p:txBody>
      </p:sp>
      <p:sp>
        <p:nvSpPr>
          <p:cNvPr id="35" name="任意多边形: 形状 34">
            <a:extLst>
              <a:ext uri="{FF2B5EF4-FFF2-40B4-BE49-F238E27FC236}">
                <a16:creationId xmlns:a16="http://schemas.microsoft.com/office/drawing/2014/main" xmlns="" id="{BA6A0A05-840F-4ADE-885C-6DEFA83A66CD}"/>
              </a:ext>
            </a:extLst>
          </p:cNvPr>
          <p:cNvSpPr>
            <a:spLocks/>
          </p:cNvSpPr>
          <p:nvPr/>
        </p:nvSpPr>
        <p:spPr bwMode="auto">
          <a:xfrm>
            <a:off x="7792415" y="4390347"/>
            <a:ext cx="1797554" cy="2079129"/>
          </a:xfrm>
          <a:custGeom>
            <a:avLst/>
            <a:gdLst/>
            <a:ahLst/>
            <a:cxnLst>
              <a:cxn ang="0">
                <a:pos x="98" y="0"/>
              </a:cxn>
              <a:cxn ang="0">
                <a:pos x="0" y="0"/>
              </a:cxn>
              <a:cxn ang="0">
                <a:pos x="142" y="357"/>
              </a:cxn>
              <a:cxn ang="0">
                <a:pos x="155" y="369"/>
              </a:cxn>
              <a:cxn ang="0">
                <a:pos x="258" y="369"/>
              </a:cxn>
              <a:cxn ang="0">
                <a:pos x="119" y="19"/>
              </a:cxn>
              <a:cxn ang="0">
                <a:pos x="98" y="0"/>
              </a:cxn>
            </a:cxnLst>
            <a:rect l="0" t="0" r="r" b="b"/>
            <a:pathLst>
              <a:path w="258" h="369">
                <a:moveTo>
                  <a:pt x="98" y="0"/>
                </a:moveTo>
                <a:cubicBezTo>
                  <a:pt x="0" y="0"/>
                  <a:pt x="0" y="0"/>
                  <a:pt x="0" y="0"/>
                </a:cubicBezTo>
                <a:cubicBezTo>
                  <a:pt x="142" y="357"/>
                  <a:pt x="142" y="357"/>
                  <a:pt x="142" y="357"/>
                </a:cubicBezTo>
                <a:cubicBezTo>
                  <a:pt x="145" y="364"/>
                  <a:pt x="150" y="369"/>
                  <a:pt x="155" y="369"/>
                </a:cubicBezTo>
                <a:cubicBezTo>
                  <a:pt x="258" y="369"/>
                  <a:pt x="258" y="369"/>
                  <a:pt x="258" y="369"/>
                </a:cubicBezTo>
                <a:cubicBezTo>
                  <a:pt x="119" y="19"/>
                  <a:pt x="119" y="19"/>
                  <a:pt x="119" y="19"/>
                </a:cubicBezTo>
                <a:cubicBezTo>
                  <a:pt x="115" y="7"/>
                  <a:pt x="106" y="0"/>
                  <a:pt x="98" y="0"/>
                </a:cubicBezTo>
                <a:close/>
              </a:path>
            </a:pathLst>
          </a:custGeom>
          <a:solidFill>
            <a:schemeClr val="accent2"/>
          </a:solidFill>
          <a:ln w="9525">
            <a:noFill/>
            <a:round/>
            <a:headEnd/>
            <a:tailEnd/>
          </a:ln>
        </p:spPr>
        <p:txBody>
          <a:bodyPr anchor="ctr"/>
          <a:lstStyle/>
          <a:p>
            <a:pPr algn="ctr"/>
            <a:endParaRPr/>
          </a:p>
        </p:txBody>
      </p:sp>
      <p:sp>
        <p:nvSpPr>
          <p:cNvPr id="36" name="任意多边形: 形状 35">
            <a:extLst>
              <a:ext uri="{FF2B5EF4-FFF2-40B4-BE49-F238E27FC236}">
                <a16:creationId xmlns:a16="http://schemas.microsoft.com/office/drawing/2014/main" xmlns="" id="{7AFF7F26-E880-4E34-A896-64E5E365182D}"/>
              </a:ext>
            </a:extLst>
          </p:cNvPr>
          <p:cNvSpPr>
            <a:spLocks/>
          </p:cNvSpPr>
          <p:nvPr/>
        </p:nvSpPr>
        <p:spPr bwMode="auto">
          <a:xfrm>
            <a:off x="9358028" y="4773347"/>
            <a:ext cx="1807221" cy="2133845"/>
          </a:xfrm>
          <a:custGeom>
            <a:avLst/>
            <a:gdLst/>
            <a:ahLst/>
            <a:cxnLst>
              <a:cxn ang="0">
                <a:pos x="96" y="0"/>
              </a:cxn>
              <a:cxn ang="0">
                <a:pos x="0" y="0"/>
              </a:cxn>
              <a:cxn ang="0">
                <a:pos x="142" y="365"/>
              </a:cxn>
              <a:cxn ang="0">
                <a:pos x="163" y="379"/>
              </a:cxn>
              <a:cxn ang="0">
                <a:pos x="259" y="379"/>
              </a:cxn>
              <a:cxn ang="0">
                <a:pos x="120" y="21"/>
              </a:cxn>
              <a:cxn ang="0">
                <a:pos x="96" y="0"/>
              </a:cxn>
            </a:cxnLst>
            <a:rect l="0" t="0" r="r" b="b"/>
            <a:pathLst>
              <a:path w="259" h="379">
                <a:moveTo>
                  <a:pt x="96" y="0"/>
                </a:moveTo>
                <a:cubicBezTo>
                  <a:pt x="0" y="0"/>
                  <a:pt x="0" y="0"/>
                  <a:pt x="0" y="0"/>
                </a:cubicBezTo>
                <a:cubicBezTo>
                  <a:pt x="142" y="365"/>
                  <a:pt x="142" y="365"/>
                  <a:pt x="142" y="365"/>
                </a:cubicBezTo>
                <a:cubicBezTo>
                  <a:pt x="145" y="374"/>
                  <a:pt x="154" y="379"/>
                  <a:pt x="163" y="379"/>
                </a:cubicBezTo>
                <a:cubicBezTo>
                  <a:pt x="259" y="379"/>
                  <a:pt x="259" y="379"/>
                  <a:pt x="259" y="379"/>
                </a:cubicBezTo>
                <a:cubicBezTo>
                  <a:pt x="120" y="21"/>
                  <a:pt x="120" y="21"/>
                  <a:pt x="120" y="21"/>
                </a:cubicBezTo>
                <a:cubicBezTo>
                  <a:pt x="114" y="8"/>
                  <a:pt x="105" y="0"/>
                  <a:pt x="96" y="0"/>
                </a:cubicBezTo>
                <a:close/>
              </a:path>
            </a:pathLst>
          </a:custGeom>
          <a:solidFill>
            <a:schemeClr val="accent1"/>
          </a:solidFill>
          <a:ln w="9525">
            <a:noFill/>
            <a:round/>
            <a:headEnd/>
            <a:tailEnd/>
          </a:ln>
        </p:spPr>
        <p:txBody>
          <a:bodyPr anchor="ctr"/>
          <a:lstStyle/>
          <a:p>
            <a:pPr algn="ctr"/>
            <a:endParaRPr/>
          </a:p>
        </p:txBody>
      </p:sp>
      <p:sp>
        <p:nvSpPr>
          <p:cNvPr id="37" name="任意多边形: 形状 36">
            <a:extLst>
              <a:ext uri="{FF2B5EF4-FFF2-40B4-BE49-F238E27FC236}">
                <a16:creationId xmlns:a16="http://schemas.microsoft.com/office/drawing/2014/main" xmlns="" id="{8C636FD1-7FF9-4DC0-8CEF-52D0B36FE08A}"/>
              </a:ext>
            </a:extLst>
          </p:cNvPr>
          <p:cNvSpPr>
            <a:spLocks/>
          </p:cNvSpPr>
          <p:nvPr/>
        </p:nvSpPr>
        <p:spPr bwMode="auto">
          <a:xfrm>
            <a:off x="6229754" y="4009599"/>
            <a:ext cx="1797554" cy="2079129"/>
          </a:xfrm>
          <a:custGeom>
            <a:avLst/>
            <a:gdLst/>
            <a:ahLst/>
            <a:cxnLst>
              <a:cxn ang="0">
                <a:pos x="98" y="0"/>
              </a:cxn>
              <a:cxn ang="0">
                <a:pos x="0" y="0"/>
              </a:cxn>
              <a:cxn ang="0">
                <a:pos x="142" y="357"/>
              </a:cxn>
              <a:cxn ang="0">
                <a:pos x="155" y="369"/>
              </a:cxn>
              <a:cxn ang="0">
                <a:pos x="258" y="369"/>
              </a:cxn>
              <a:cxn ang="0">
                <a:pos x="119" y="19"/>
              </a:cxn>
              <a:cxn ang="0">
                <a:pos x="98" y="0"/>
              </a:cxn>
            </a:cxnLst>
            <a:rect l="0" t="0" r="r" b="b"/>
            <a:pathLst>
              <a:path w="258" h="369">
                <a:moveTo>
                  <a:pt x="98" y="0"/>
                </a:moveTo>
                <a:cubicBezTo>
                  <a:pt x="0" y="0"/>
                  <a:pt x="0" y="0"/>
                  <a:pt x="0" y="0"/>
                </a:cubicBezTo>
                <a:cubicBezTo>
                  <a:pt x="142" y="357"/>
                  <a:pt x="142" y="357"/>
                  <a:pt x="142" y="357"/>
                </a:cubicBezTo>
                <a:cubicBezTo>
                  <a:pt x="145" y="364"/>
                  <a:pt x="150" y="369"/>
                  <a:pt x="155" y="369"/>
                </a:cubicBezTo>
                <a:cubicBezTo>
                  <a:pt x="258" y="369"/>
                  <a:pt x="258" y="369"/>
                  <a:pt x="258" y="369"/>
                </a:cubicBezTo>
                <a:cubicBezTo>
                  <a:pt x="119" y="19"/>
                  <a:pt x="119" y="19"/>
                  <a:pt x="119" y="19"/>
                </a:cubicBezTo>
                <a:cubicBezTo>
                  <a:pt x="115" y="7"/>
                  <a:pt x="106" y="0"/>
                  <a:pt x="98" y="0"/>
                </a:cubicBezTo>
                <a:close/>
              </a:path>
            </a:pathLst>
          </a:custGeom>
          <a:solidFill>
            <a:schemeClr val="accent3"/>
          </a:solidFill>
          <a:ln w="9525">
            <a:noFill/>
            <a:round/>
            <a:headEnd/>
            <a:tailEnd/>
          </a:ln>
        </p:spPr>
        <p:txBody>
          <a:bodyPr anchor="ctr"/>
          <a:lstStyle/>
          <a:p>
            <a:pPr algn="ctr"/>
            <a:endParaRPr/>
          </a:p>
        </p:txBody>
      </p:sp>
      <p:grpSp>
        <p:nvGrpSpPr>
          <p:cNvPr id="38" name="组合 37">
            <a:extLst>
              <a:ext uri="{FF2B5EF4-FFF2-40B4-BE49-F238E27FC236}">
                <a16:creationId xmlns:a16="http://schemas.microsoft.com/office/drawing/2014/main" xmlns="" id="{B9D4890E-F65B-45C0-A790-8BCE08735EF4}"/>
              </a:ext>
            </a:extLst>
          </p:cNvPr>
          <p:cNvGrpSpPr/>
          <p:nvPr/>
        </p:nvGrpSpPr>
        <p:grpSpPr>
          <a:xfrm>
            <a:off x="4629433" y="2907487"/>
            <a:ext cx="1933376" cy="2745596"/>
            <a:chOff x="2022154" y="1461590"/>
            <a:chExt cx="1418370" cy="2014234"/>
          </a:xfrm>
        </p:grpSpPr>
        <p:sp>
          <p:nvSpPr>
            <p:cNvPr id="72" name="任意多边形: 形状 71">
              <a:extLst>
                <a:ext uri="{FF2B5EF4-FFF2-40B4-BE49-F238E27FC236}">
                  <a16:creationId xmlns:a16="http://schemas.microsoft.com/office/drawing/2014/main" xmlns="" id="{2878D6C0-1C71-4F0A-A74E-7249C5163E20}"/>
                </a:ext>
              </a:extLst>
            </p:cNvPr>
            <p:cNvSpPr>
              <a:spLocks/>
            </p:cNvSpPr>
            <p:nvPr/>
          </p:nvSpPr>
          <p:spPr bwMode="auto">
            <a:xfrm>
              <a:off x="2157243" y="1749827"/>
              <a:ext cx="1283281" cy="1725997"/>
            </a:xfrm>
            <a:custGeom>
              <a:avLst/>
              <a:gdLst/>
              <a:ahLst/>
              <a:cxnLst>
                <a:cxn ang="0">
                  <a:pos x="252" y="417"/>
                </a:cxn>
                <a:cxn ang="0">
                  <a:pos x="87" y="0"/>
                </a:cxn>
                <a:cxn ang="0">
                  <a:pos x="0" y="63"/>
                </a:cxn>
                <a:cxn ang="0">
                  <a:pos x="134" y="400"/>
                </a:cxn>
                <a:cxn ang="0">
                  <a:pos x="152" y="417"/>
                </a:cxn>
                <a:cxn ang="0">
                  <a:pos x="252" y="417"/>
                </a:cxn>
              </a:cxnLst>
              <a:rect l="0" t="0" r="r" b="b"/>
              <a:pathLst>
                <a:path w="252" h="417">
                  <a:moveTo>
                    <a:pt x="252" y="417"/>
                  </a:moveTo>
                  <a:cubicBezTo>
                    <a:pt x="87" y="0"/>
                    <a:pt x="87" y="0"/>
                    <a:pt x="87" y="0"/>
                  </a:cubicBezTo>
                  <a:cubicBezTo>
                    <a:pt x="0" y="63"/>
                    <a:pt x="0" y="63"/>
                    <a:pt x="0" y="63"/>
                  </a:cubicBezTo>
                  <a:cubicBezTo>
                    <a:pt x="134" y="400"/>
                    <a:pt x="134" y="400"/>
                    <a:pt x="134" y="400"/>
                  </a:cubicBezTo>
                  <a:cubicBezTo>
                    <a:pt x="138" y="411"/>
                    <a:pt x="145" y="417"/>
                    <a:pt x="152" y="417"/>
                  </a:cubicBezTo>
                  <a:lnTo>
                    <a:pt x="252" y="417"/>
                  </a:lnTo>
                  <a:close/>
                </a:path>
              </a:pathLst>
            </a:custGeom>
            <a:solidFill>
              <a:schemeClr val="accent4"/>
            </a:solidFill>
            <a:ln w="9525">
              <a:noFill/>
              <a:round/>
              <a:headEnd/>
              <a:tailEnd/>
            </a:ln>
          </p:spPr>
          <p:txBody>
            <a:bodyPr anchor="ctr"/>
            <a:lstStyle/>
            <a:p>
              <a:pPr algn="ctr"/>
              <a:endParaRPr/>
            </a:p>
          </p:txBody>
        </p:sp>
        <p:sp>
          <p:nvSpPr>
            <p:cNvPr id="73" name="任意多边形: 形状 72">
              <a:extLst>
                <a:ext uri="{FF2B5EF4-FFF2-40B4-BE49-F238E27FC236}">
                  <a16:creationId xmlns:a16="http://schemas.microsoft.com/office/drawing/2014/main" xmlns="" id="{3BE670B0-959A-4577-A235-02C7C52F94E0}"/>
                </a:ext>
              </a:extLst>
            </p:cNvPr>
            <p:cNvSpPr>
              <a:spLocks/>
            </p:cNvSpPr>
            <p:nvPr/>
          </p:nvSpPr>
          <p:spPr bwMode="auto">
            <a:xfrm>
              <a:off x="2022154" y="1461590"/>
              <a:ext cx="737238" cy="625532"/>
            </a:xfrm>
            <a:custGeom>
              <a:avLst/>
              <a:gdLst/>
              <a:ahLst/>
              <a:cxnLst>
                <a:cxn ang="0">
                  <a:pos x="46" y="3"/>
                </a:cxn>
                <a:cxn ang="0">
                  <a:pos x="130" y="54"/>
                </a:cxn>
                <a:cxn ang="0">
                  <a:pos x="128" y="70"/>
                </a:cxn>
                <a:cxn ang="0">
                  <a:pos x="14" y="113"/>
                </a:cxn>
                <a:cxn ang="0">
                  <a:pos x="2" y="103"/>
                </a:cxn>
                <a:cxn ang="0">
                  <a:pos x="32" y="9"/>
                </a:cxn>
                <a:cxn ang="0">
                  <a:pos x="46" y="3"/>
                </a:cxn>
              </a:cxnLst>
              <a:rect l="0" t="0" r="r" b="b"/>
              <a:pathLst>
                <a:path w="137" h="116">
                  <a:moveTo>
                    <a:pt x="46" y="3"/>
                  </a:moveTo>
                  <a:cubicBezTo>
                    <a:pt x="130" y="54"/>
                    <a:pt x="130" y="54"/>
                    <a:pt x="130" y="54"/>
                  </a:cubicBezTo>
                  <a:cubicBezTo>
                    <a:pt x="137" y="58"/>
                    <a:pt x="135" y="68"/>
                    <a:pt x="128" y="70"/>
                  </a:cubicBezTo>
                  <a:cubicBezTo>
                    <a:pt x="14" y="113"/>
                    <a:pt x="14" y="113"/>
                    <a:pt x="14" y="113"/>
                  </a:cubicBezTo>
                  <a:cubicBezTo>
                    <a:pt x="7" y="116"/>
                    <a:pt x="0" y="110"/>
                    <a:pt x="2" y="103"/>
                  </a:cubicBezTo>
                  <a:cubicBezTo>
                    <a:pt x="32" y="9"/>
                    <a:pt x="32" y="9"/>
                    <a:pt x="32" y="9"/>
                  </a:cubicBezTo>
                  <a:cubicBezTo>
                    <a:pt x="33" y="3"/>
                    <a:pt x="41" y="0"/>
                    <a:pt x="46" y="3"/>
                  </a:cubicBezTo>
                  <a:close/>
                </a:path>
              </a:pathLst>
            </a:custGeom>
            <a:solidFill>
              <a:schemeClr val="accent4"/>
            </a:solidFill>
            <a:ln w="9525">
              <a:noFill/>
              <a:round/>
              <a:headEnd/>
              <a:tailEnd/>
            </a:ln>
          </p:spPr>
          <p:txBody>
            <a:bodyPr anchor="ctr"/>
            <a:lstStyle/>
            <a:p>
              <a:pPr algn="ctr"/>
              <a:endParaRPr/>
            </a:p>
          </p:txBody>
        </p:sp>
      </p:grpSp>
      <p:sp>
        <p:nvSpPr>
          <p:cNvPr id="39" name="椭圆 38">
            <a:extLst>
              <a:ext uri="{FF2B5EF4-FFF2-40B4-BE49-F238E27FC236}">
                <a16:creationId xmlns:a16="http://schemas.microsoft.com/office/drawing/2014/main" xmlns="" id="{DEECA034-A6F5-464A-B761-BC9FD047B329}"/>
              </a:ext>
            </a:extLst>
          </p:cNvPr>
          <p:cNvSpPr/>
          <p:nvPr/>
        </p:nvSpPr>
        <p:spPr bwMode="auto">
          <a:xfrm>
            <a:off x="9756622" y="5022311"/>
            <a:ext cx="389505" cy="389505"/>
          </a:xfrm>
          <a:prstGeom prst="ellipse">
            <a:avLst/>
          </a:prstGeom>
          <a:solidFill>
            <a:schemeClr val="accent1"/>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01</a:t>
            </a:r>
          </a:p>
        </p:txBody>
      </p:sp>
      <p:sp>
        <p:nvSpPr>
          <p:cNvPr id="41" name="椭圆 40">
            <a:extLst>
              <a:ext uri="{FF2B5EF4-FFF2-40B4-BE49-F238E27FC236}">
                <a16:creationId xmlns:a16="http://schemas.microsoft.com/office/drawing/2014/main" xmlns="" id="{F1929F91-55CE-4E3E-88CB-0519DD1A3B8B}"/>
              </a:ext>
            </a:extLst>
          </p:cNvPr>
          <p:cNvSpPr/>
          <p:nvPr/>
        </p:nvSpPr>
        <p:spPr bwMode="auto">
          <a:xfrm>
            <a:off x="8188215" y="4632808"/>
            <a:ext cx="389505" cy="389505"/>
          </a:xfrm>
          <a:prstGeom prst="ellipse">
            <a:avLst/>
          </a:prstGeom>
          <a:solidFill>
            <a:schemeClr val="accent2"/>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02</a:t>
            </a:r>
          </a:p>
        </p:txBody>
      </p:sp>
      <p:sp>
        <p:nvSpPr>
          <p:cNvPr id="43" name="椭圆 42">
            <a:extLst>
              <a:ext uri="{FF2B5EF4-FFF2-40B4-BE49-F238E27FC236}">
                <a16:creationId xmlns:a16="http://schemas.microsoft.com/office/drawing/2014/main" xmlns="" id="{ADA6BC62-8C65-42E5-AC6C-FAC39808E72B}"/>
              </a:ext>
            </a:extLst>
          </p:cNvPr>
          <p:cNvSpPr/>
          <p:nvPr/>
        </p:nvSpPr>
        <p:spPr bwMode="auto">
          <a:xfrm>
            <a:off x="6640582" y="4248496"/>
            <a:ext cx="389505" cy="389505"/>
          </a:xfrm>
          <a:prstGeom prst="ellipse">
            <a:avLst/>
          </a:prstGeom>
          <a:solidFill>
            <a:schemeClr val="accent3"/>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03</a:t>
            </a:r>
          </a:p>
        </p:txBody>
      </p:sp>
      <p:sp>
        <p:nvSpPr>
          <p:cNvPr id="45" name="椭圆 44">
            <a:extLst>
              <a:ext uri="{FF2B5EF4-FFF2-40B4-BE49-F238E27FC236}">
                <a16:creationId xmlns:a16="http://schemas.microsoft.com/office/drawing/2014/main" xmlns="" id="{6E433898-3684-47B7-BC3B-17F0DA278ADB}"/>
              </a:ext>
            </a:extLst>
          </p:cNvPr>
          <p:cNvSpPr/>
          <p:nvPr/>
        </p:nvSpPr>
        <p:spPr bwMode="auto">
          <a:xfrm>
            <a:off x="5072175" y="3687609"/>
            <a:ext cx="389505" cy="389505"/>
          </a:xfrm>
          <a:prstGeom prst="ellipse">
            <a:avLst/>
          </a:prstGeom>
          <a:solidFill>
            <a:schemeClr val="accent4"/>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04</a:t>
            </a:r>
          </a:p>
        </p:txBody>
      </p:sp>
      <p:cxnSp>
        <p:nvCxnSpPr>
          <p:cNvPr id="28" name="直接连接符 27">
            <a:extLst>
              <a:ext uri="{FF2B5EF4-FFF2-40B4-BE49-F238E27FC236}">
                <a16:creationId xmlns:a16="http://schemas.microsoft.com/office/drawing/2014/main" xmlns="" id="{F1B81BD4-0AB5-4272-8A55-AB2FC2BBE551}"/>
              </a:ext>
            </a:extLst>
          </p:cNvPr>
          <p:cNvCxnSpPr/>
          <p:nvPr/>
        </p:nvCxnSpPr>
        <p:spPr>
          <a:xfrm>
            <a:off x="1238158" y="3028124"/>
            <a:ext cx="3575414"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906BE5FD-89EF-6243-A3A7-6A3B9895ED38}"/>
              </a:ext>
            </a:extLst>
          </p:cNvPr>
          <p:cNvSpPr/>
          <p:nvPr/>
        </p:nvSpPr>
        <p:spPr>
          <a:xfrm>
            <a:off x="1138872" y="897297"/>
            <a:ext cx="8451098" cy="2034660"/>
          </a:xfrm>
          <a:prstGeom prst="rect">
            <a:avLst/>
          </a:prstGeom>
        </p:spPr>
        <p:txBody>
          <a:bodyPr wrap="square">
            <a:spAutoFit/>
          </a:bodyPr>
          <a:lstStyle/>
          <a:p>
            <a:pPr algn="just">
              <a:lnSpc>
                <a:spcPct val="115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(khoảng 10 dòng) thể hiện cảm nghĩ của em về nhà văn Nguyên Hồng trong đó có sử dụng một trong các thành ngữ sau:</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chân lấm tay bùn, khố rách áo ôm, đầu đường xó chợ, tình sâu nghĩa nặng.</a:t>
            </a:r>
            <a:endParaRPr lang="x-none" sz="2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4D940942-4959-BC4B-A4DD-4C619F3AA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994" y="2725552"/>
            <a:ext cx="4704595" cy="4647222"/>
          </a:xfrm>
          <a:prstGeom prst="rect">
            <a:avLst/>
          </a:prstGeom>
        </p:spPr>
      </p:pic>
    </p:spTree>
    <p:extLst>
      <p:ext uri="{BB962C8B-B14F-4D97-AF65-F5344CB8AC3E}">
        <p14:creationId xmlns:p14="http://schemas.microsoft.com/office/powerpoint/2010/main" val="2667978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ppt_w</p:attrName>
                                        </p:attrNameLst>
                                      </p:cBhvr>
                                      <p:tavLst>
                                        <p:tav tm="0">
                                          <p:val>
                                            <p:fltVal val="0"/>
                                          </p:val>
                                        </p:tav>
                                        <p:tav tm="100000">
                                          <p:val>
                                            <p:strVal val="#ppt_w"/>
                                          </p:val>
                                        </p:tav>
                                      </p:tavLst>
                                    </p:anim>
                                    <p:anim calcmode="lin" valueType="num">
                                      <p:cBhvr>
                                        <p:cTn id="68" dur="500" fill="hold"/>
                                        <p:tgtEl>
                                          <p:spTgt spid="43"/>
                                        </p:tgtEl>
                                        <p:attrNameLst>
                                          <p:attrName>ppt_h</p:attrName>
                                        </p:attrNameLst>
                                      </p:cBhvr>
                                      <p:tavLst>
                                        <p:tav tm="0">
                                          <p:val>
                                            <p:fltVal val="0"/>
                                          </p:val>
                                        </p:tav>
                                        <p:tav tm="100000">
                                          <p:val>
                                            <p:strVal val="#ppt_h"/>
                                          </p:val>
                                        </p:tav>
                                      </p:tavLst>
                                    </p:anim>
                                    <p:animEffect transition="in" filter="fade">
                                      <p:cBhvr>
                                        <p:cTn id="69" dur="500"/>
                                        <p:tgtEl>
                                          <p:spTgt spid="43"/>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down)">
                                      <p:cBhvr>
                                        <p:cTn id="8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9" grpId="0" animBg="1"/>
      <p:bldP spid="41" grpId="0" animBg="1"/>
      <p:bldP spid="43" grpId="0" animBg="1"/>
      <p:bldP spid="45"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32">
            <a:extLst>
              <a:ext uri="{FF2B5EF4-FFF2-40B4-BE49-F238E27FC236}">
                <a16:creationId xmlns:a16="http://schemas.microsoft.com/office/drawing/2014/main" xmlns="" id="{AA4B0BD1-3F74-4DE9-917D-EFF1714D6F65}"/>
              </a:ext>
            </a:extLst>
          </p:cNvPr>
          <p:cNvGrpSpPr/>
          <p:nvPr/>
        </p:nvGrpSpPr>
        <p:grpSpPr>
          <a:xfrm>
            <a:off x="1388961" y="4043494"/>
            <a:ext cx="9992812" cy="3184896"/>
            <a:chOff x="359" y="1659836"/>
            <a:chExt cx="9143641" cy="2914250"/>
          </a:xfrm>
        </p:grpSpPr>
        <p:sp>
          <p:nvSpPr>
            <p:cNvPr id="72" name="Freeform: Shape 33">
              <a:extLst>
                <a:ext uri="{FF2B5EF4-FFF2-40B4-BE49-F238E27FC236}">
                  <a16:creationId xmlns:a16="http://schemas.microsoft.com/office/drawing/2014/main" xmlns="" id="{8E434F6C-790A-4958-B9E2-2513E0D092AA}"/>
                </a:ext>
              </a:extLst>
            </p:cNvPr>
            <p:cNvSpPr>
              <a:spLocks/>
            </p:cNvSpPr>
            <p:nvPr/>
          </p:nvSpPr>
          <p:spPr bwMode="auto">
            <a:xfrm flipH="1" flipV="1">
              <a:off x="5649774" y="3497190"/>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3" name="Straight Connector 34">
              <a:extLst>
                <a:ext uri="{FF2B5EF4-FFF2-40B4-BE49-F238E27FC236}">
                  <a16:creationId xmlns:a16="http://schemas.microsoft.com/office/drawing/2014/main" xmlns="" id="{BE4B0EDB-CDD0-415F-B61F-54171FC91CA3}"/>
                </a:ext>
              </a:extLst>
            </p:cNvPr>
            <p:cNvSpPr>
              <a:spLocks/>
            </p:cNvSpPr>
            <p:nvPr/>
          </p:nvSpPr>
          <p:spPr bwMode="auto">
            <a:xfrm flipH="1" flipV="1">
              <a:off x="5649774" y="2736730"/>
              <a:ext cx="0" cy="784815"/>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4" name="Straight Connector 35">
              <a:extLst>
                <a:ext uri="{FF2B5EF4-FFF2-40B4-BE49-F238E27FC236}">
                  <a16:creationId xmlns:a16="http://schemas.microsoft.com/office/drawing/2014/main" xmlns="" id="{43E01F7A-5FFB-4D99-8C5A-87B0AE635ABB}"/>
                </a:ext>
              </a:extLst>
            </p:cNvPr>
            <p:cNvSpPr>
              <a:spLocks/>
            </p:cNvSpPr>
            <p:nvPr/>
          </p:nvSpPr>
          <p:spPr bwMode="auto">
            <a:xfrm>
              <a:off x="7805138" y="2716769"/>
              <a:ext cx="0" cy="791062"/>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5" name="Freeform: Shape 36">
              <a:extLst>
                <a:ext uri="{FF2B5EF4-FFF2-40B4-BE49-F238E27FC236}">
                  <a16:creationId xmlns:a16="http://schemas.microsoft.com/office/drawing/2014/main" xmlns="" id="{2FAF662F-9615-42E2-8D7F-35FC8C94157F}"/>
                </a:ext>
              </a:extLst>
            </p:cNvPr>
            <p:cNvSpPr>
              <a:spLocks/>
            </p:cNvSpPr>
            <p:nvPr/>
          </p:nvSpPr>
          <p:spPr bwMode="auto">
            <a:xfrm>
              <a:off x="3494410" y="1659836"/>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6" name="Freeform: Shape 37">
              <a:extLst>
                <a:ext uri="{FF2B5EF4-FFF2-40B4-BE49-F238E27FC236}">
                  <a16:creationId xmlns:a16="http://schemas.microsoft.com/office/drawing/2014/main" xmlns="" id="{468172FC-B1E9-4219-99BB-2798FDFA3056}"/>
                </a:ext>
              </a:extLst>
            </p:cNvPr>
            <p:cNvSpPr>
              <a:spLocks/>
            </p:cNvSpPr>
            <p:nvPr/>
          </p:nvSpPr>
          <p:spPr bwMode="auto">
            <a:xfrm flipH="1" flipV="1">
              <a:off x="1339046" y="3497191"/>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7" name="Straight Connector 38">
              <a:extLst>
                <a:ext uri="{FF2B5EF4-FFF2-40B4-BE49-F238E27FC236}">
                  <a16:creationId xmlns:a16="http://schemas.microsoft.com/office/drawing/2014/main" xmlns="" id="{3EF9B299-12D5-419A-AE7D-9B2D4315747F}"/>
                </a:ext>
              </a:extLst>
            </p:cNvPr>
            <p:cNvSpPr>
              <a:spLocks/>
            </p:cNvSpPr>
            <p:nvPr/>
          </p:nvSpPr>
          <p:spPr bwMode="auto">
            <a:xfrm>
              <a:off x="3494410" y="2716772"/>
              <a:ext cx="0" cy="791062"/>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8" name="Freeform: Shape 39">
              <a:extLst>
                <a:ext uri="{FF2B5EF4-FFF2-40B4-BE49-F238E27FC236}">
                  <a16:creationId xmlns:a16="http://schemas.microsoft.com/office/drawing/2014/main" xmlns="" id="{FF523B2E-73AD-488E-876D-A63D6F268379}"/>
                </a:ext>
              </a:extLst>
            </p:cNvPr>
            <p:cNvSpPr/>
            <p:nvPr/>
          </p:nvSpPr>
          <p:spPr>
            <a:xfrm>
              <a:off x="7805313" y="1661133"/>
              <a:ext cx="1338687" cy="1074214"/>
            </a:xfrm>
            <a:custGeom>
              <a:avLst/>
              <a:gdLst>
                <a:gd name="connsiteX0" fmla="*/ 0 w 1338687"/>
                <a:gd name="connsiteY0" fmla="*/ 1074214 h 1165654"/>
                <a:gd name="connsiteX1" fmla="*/ 1077507 w 1338687"/>
                <a:gd name="connsiteY1" fmla="*/ 0 h 1165654"/>
                <a:gd name="connsiteX2" fmla="*/ 1338687 w 1338687"/>
                <a:gd name="connsiteY2" fmla="*/ 33206 h 1165654"/>
                <a:gd name="connsiteX3" fmla="*/ 1338687 w 1338687"/>
                <a:gd name="connsiteY3" fmla="*/ 1074214 h 1165654"/>
                <a:gd name="connsiteX4" fmla="*/ 91440 w 1338687"/>
                <a:gd name="connsiteY4" fmla="*/ 1165654 h 1165654"/>
                <a:gd name="connsiteX0" fmla="*/ 0 w 1338687"/>
                <a:gd name="connsiteY0" fmla="*/ 1074214 h 1074214"/>
                <a:gd name="connsiteX1" fmla="*/ 1077507 w 1338687"/>
                <a:gd name="connsiteY1" fmla="*/ 0 h 1074214"/>
                <a:gd name="connsiteX2" fmla="*/ 1338687 w 1338687"/>
                <a:gd name="connsiteY2" fmla="*/ 33206 h 1074214"/>
                <a:gd name="connsiteX3" fmla="*/ 1338687 w 1338687"/>
                <a:gd name="connsiteY3" fmla="*/ 1074214 h 1074214"/>
                <a:gd name="connsiteX0" fmla="*/ 0 w 1338687"/>
                <a:gd name="connsiteY0" fmla="*/ 1074214 h 1074214"/>
                <a:gd name="connsiteX1" fmla="*/ 1077507 w 1338687"/>
                <a:gd name="connsiteY1" fmla="*/ 0 h 1074214"/>
                <a:gd name="connsiteX2" fmla="*/ 1338687 w 1338687"/>
                <a:gd name="connsiteY2" fmla="*/ 33206 h 1074214"/>
              </a:gdLst>
              <a:ahLst/>
              <a:cxnLst>
                <a:cxn ang="0">
                  <a:pos x="connsiteX0" y="connsiteY0"/>
                </a:cxn>
                <a:cxn ang="0">
                  <a:pos x="connsiteX1" y="connsiteY1"/>
                </a:cxn>
                <a:cxn ang="0">
                  <a:pos x="connsiteX2" y="connsiteY2"/>
                </a:cxn>
              </a:cxnLst>
              <a:rect l="l" t="t" r="r" b="b"/>
              <a:pathLst>
                <a:path w="1338687" h="1074214">
                  <a:moveTo>
                    <a:pt x="0" y="1074214"/>
                  </a:moveTo>
                  <a:cubicBezTo>
                    <a:pt x="1701" y="480622"/>
                    <a:pt x="483477" y="0"/>
                    <a:pt x="1077507" y="0"/>
                  </a:cubicBezTo>
                  <a:cubicBezTo>
                    <a:pt x="1167688" y="0"/>
                    <a:pt x="1255281" y="11077"/>
                    <a:pt x="1338687" y="33206"/>
                  </a:cubicBez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9" name="Freeform: Shape 40">
              <a:extLst>
                <a:ext uri="{FF2B5EF4-FFF2-40B4-BE49-F238E27FC236}">
                  <a16:creationId xmlns:a16="http://schemas.microsoft.com/office/drawing/2014/main" xmlns="" id="{028E859C-EBD4-4C9E-B884-2C67757A9417}"/>
                </a:ext>
              </a:extLst>
            </p:cNvPr>
            <p:cNvSpPr/>
            <p:nvPr/>
          </p:nvSpPr>
          <p:spPr>
            <a:xfrm flipH="1">
              <a:off x="359" y="1661133"/>
              <a:ext cx="1338687" cy="1074214"/>
            </a:xfrm>
            <a:custGeom>
              <a:avLst/>
              <a:gdLst>
                <a:gd name="connsiteX0" fmla="*/ 0 w 1338687"/>
                <a:gd name="connsiteY0" fmla="*/ 1074214 h 1165654"/>
                <a:gd name="connsiteX1" fmla="*/ 1077507 w 1338687"/>
                <a:gd name="connsiteY1" fmla="*/ 0 h 1165654"/>
                <a:gd name="connsiteX2" fmla="*/ 1338687 w 1338687"/>
                <a:gd name="connsiteY2" fmla="*/ 33206 h 1165654"/>
                <a:gd name="connsiteX3" fmla="*/ 1338687 w 1338687"/>
                <a:gd name="connsiteY3" fmla="*/ 1074214 h 1165654"/>
                <a:gd name="connsiteX4" fmla="*/ 91440 w 1338687"/>
                <a:gd name="connsiteY4" fmla="*/ 1165654 h 1165654"/>
                <a:gd name="connsiteX0" fmla="*/ 0 w 1338687"/>
                <a:gd name="connsiteY0" fmla="*/ 1074214 h 1074214"/>
                <a:gd name="connsiteX1" fmla="*/ 1077507 w 1338687"/>
                <a:gd name="connsiteY1" fmla="*/ 0 h 1074214"/>
                <a:gd name="connsiteX2" fmla="*/ 1338687 w 1338687"/>
                <a:gd name="connsiteY2" fmla="*/ 33206 h 1074214"/>
                <a:gd name="connsiteX3" fmla="*/ 1338687 w 1338687"/>
                <a:gd name="connsiteY3" fmla="*/ 1074214 h 1074214"/>
                <a:gd name="connsiteX0" fmla="*/ 0 w 1338687"/>
                <a:gd name="connsiteY0" fmla="*/ 1074214 h 1074214"/>
                <a:gd name="connsiteX1" fmla="*/ 1077507 w 1338687"/>
                <a:gd name="connsiteY1" fmla="*/ 0 h 1074214"/>
                <a:gd name="connsiteX2" fmla="*/ 1338687 w 1338687"/>
                <a:gd name="connsiteY2" fmla="*/ 33206 h 1074214"/>
              </a:gdLst>
              <a:ahLst/>
              <a:cxnLst>
                <a:cxn ang="0">
                  <a:pos x="connsiteX0" y="connsiteY0"/>
                </a:cxn>
                <a:cxn ang="0">
                  <a:pos x="connsiteX1" y="connsiteY1"/>
                </a:cxn>
                <a:cxn ang="0">
                  <a:pos x="connsiteX2" y="connsiteY2"/>
                </a:cxn>
              </a:cxnLst>
              <a:rect l="l" t="t" r="r" b="b"/>
              <a:pathLst>
                <a:path w="1338687" h="1074214">
                  <a:moveTo>
                    <a:pt x="0" y="1074214"/>
                  </a:moveTo>
                  <a:cubicBezTo>
                    <a:pt x="1701" y="480622"/>
                    <a:pt x="483477" y="0"/>
                    <a:pt x="1077507" y="0"/>
                  </a:cubicBezTo>
                  <a:cubicBezTo>
                    <a:pt x="1167688" y="0"/>
                    <a:pt x="1255281" y="11077"/>
                    <a:pt x="1338687" y="33206"/>
                  </a:cubicBez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0" name="Straight Connector 41">
            <a:extLst>
              <a:ext uri="{FF2B5EF4-FFF2-40B4-BE49-F238E27FC236}">
                <a16:creationId xmlns:a16="http://schemas.microsoft.com/office/drawing/2014/main" xmlns="" id="{1A167748-4E8B-4518-98A4-29E5C2072F36}"/>
              </a:ext>
            </a:extLst>
          </p:cNvPr>
          <p:cNvSpPr>
            <a:spLocks/>
          </p:cNvSpPr>
          <p:nvPr/>
        </p:nvSpPr>
        <p:spPr bwMode="auto">
          <a:xfrm flipH="1" flipV="1">
            <a:off x="1414648" y="4633602"/>
            <a:ext cx="1" cy="693553"/>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Oval 59">
            <a:extLst>
              <a:ext uri="{FF2B5EF4-FFF2-40B4-BE49-F238E27FC236}">
                <a16:creationId xmlns:a16="http://schemas.microsoft.com/office/drawing/2014/main" xmlns="" id="{CA110473-A6D8-4B40-90A7-1ECC9179FB83}"/>
              </a:ext>
            </a:extLst>
          </p:cNvPr>
          <p:cNvSpPr/>
          <p:nvPr/>
        </p:nvSpPr>
        <p:spPr>
          <a:xfrm>
            <a:off x="1777658" y="5006179"/>
            <a:ext cx="1770646" cy="177064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Oval 60">
            <a:extLst>
              <a:ext uri="{FF2B5EF4-FFF2-40B4-BE49-F238E27FC236}">
                <a16:creationId xmlns:a16="http://schemas.microsoft.com/office/drawing/2014/main" xmlns="" id="{B5DD4A5A-19F6-43B3-8413-B5B2DFA77901}"/>
              </a:ext>
            </a:extLst>
          </p:cNvPr>
          <p:cNvSpPr/>
          <p:nvPr/>
        </p:nvSpPr>
        <p:spPr>
          <a:xfrm>
            <a:off x="7724150" y="5323782"/>
            <a:ext cx="1770646" cy="177064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Oval 61">
            <a:extLst>
              <a:ext uri="{FF2B5EF4-FFF2-40B4-BE49-F238E27FC236}">
                <a16:creationId xmlns:a16="http://schemas.microsoft.com/office/drawing/2014/main" xmlns="" id="{E20024BE-78AC-4055-BE05-3B01DC5AFD16}"/>
              </a:ext>
            </a:extLst>
          </p:cNvPr>
          <p:cNvSpPr/>
          <p:nvPr/>
        </p:nvSpPr>
        <p:spPr>
          <a:xfrm>
            <a:off x="4483295" y="4069732"/>
            <a:ext cx="1770646" cy="177064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Freeform: Shape 64">
            <a:extLst>
              <a:ext uri="{FF2B5EF4-FFF2-40B4-BE49-F238E27FC236}">
                <a16:creationId xmlns:a16="http://schemas.microsoft.com/office/drawing/2014/main" xmlns="" id="{90BE7DCB-90D9-47D0-B202-463EA1B383AC}"/>
              </a:ext>
            </a:extLst>
          </p:cNvPr>
          <p:cNvSpPr>
            <a:spLocks/>
          </p:cNvSpPr>
          <p:nvPr/>
        </p:nvSpPr>
        <p:spPr bwMode="auto">
          <a:xfrm>
            <a:off x="8230833" y="5757448"/>
            <a:ext cx="641303" cy="64130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endParaRPr lang="x-none" dirty="0"/>
          </a:p>
        </p:txBody>
      </p:sp>
      <p:sp>
        <p:nvSpPr>
          <p:cNvPr id="35" name="Freeform: Shape 65">
            <a:extLst>
              <a:ext uri="{FF2B5EF4-FFF2-40B4-BE49-F238E27FC236}">
                <a16:creationId xmlns:a16="http://schemas.microsoft.com/office/drawing/2014/main" xmlns="" id="{CEED1CA8-3261-4E8F-BAC0-6F90FEFA5533}"/>
              </a:ext>
            </a:extLst>
          </p:cNvPr>
          <p:cNvSpPr>
            <a:spLocks/>
          </p:cNvSpPr>
          <p:nvPr/>
        </p:nvSpPr>
        <p:spPr bwMode="auto">
          <a:xfrm>
            <a:off x="2322025" y="5538852"/>
            <a:ext cx="641303" cy="64130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36" name="Freeform: Shape 66">
            <a:extLst>
              <a:ext uri="{FF2B5EF4-FFF2-40B4-BE49-F238E27FC236}">
                <a16:creationId xmlns:a16="http://schemas.microsoft.com/office/drawing/2014/main" xmlns="" id="{520B7B33-F6FA-485D-AAE0-F5DF1FEB0A40}"/>
              </a:ext>
            </a:extLst>
          </p:cNvPr>
          <p:cNvSpPr>
            <a:spLocks/>
          </p:cNvSpPr>
          <p:nvPr/>
        </p:nvSpPr>
        <p:spPr bwMode="auto">
          <a:xfrm>
            <a:off x="5064811" y="4471163"/>
            <a:ext cx="641303" cy="64130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18" name="Title 6">
            <a:extLst>
              <a:ext uri="{FF2B5EF4-FFF2-40B4-BE49-F238E27FC236}">
                <a16:creationId xmlns:a16="http://schemas.microsoft.com/office/drawing/2014/main" xmlns="" id="{04D118D8-697B-3243-98EE-80257FC39C83}"/>
              </a:ext>
            </a:extLst>
          </p:cNvPr>
          <p:cNvSpPr txBox="1">
            <a:spLocks/>
          </p:cNvSpPr>
          <p:nvPr/>
        </p:nvSpPr>
        <p:spPr>
          <a:xfrm>
            <a:off x="3124304" y="987264"/>
            <a:ext cx="6521933" cy="545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zh-CN" sz="4000" b="1" dirty="0">
                <a:solidFill>
                  <a:srgbClr val="C00000"/>
                </a:solidFill>
                <a:latin typeface="Times New Roman" panose="02020603050405020304" pitchFamily="18" charset="0"/>
                <a:ea typeface="+mn-ea"/>
                <a:cs typeface="Times New Roman" panose="02020603050405020304" pitchFamily="18" charset="0"/>
                <a:sym typeface="+mn-lt"/>
              </a:rPr>
              <a:t>V. VẬN DỤNG</a:t>
            </a:r>
            <a:endParaRPr lang="en-US" altLang="zh-CN" sz="4000" b="1" dirty="0">
              <a:solidFill>
                <a:srgbClr val="C00000"/>
              </a:solidFill>
              <a:latin typeface="Times New Roman" panose="02020603050405020304" pitchFamily="18" charset="0"/>
              <a:ea typeface="+mn-ea"/>
              <a:cs typeface="Times New Roman" panose="02020603050405020304" pitchFamily="18" charset="0"/>
              <a:sym typeface="+mn-lt"/>
            </a:endParaRPr>
          </a:p>
        </p:txBody>
      </p:sp>
      <p:sp>
        <p:nvSpPr>
          <p:cNvPr id="2" name="Rectangle 1">
            <a:extLst>
              <a:ext uri="{FF2B5EF4-FFF2-40B4-BE49-F238E27FC236}">
                <a16:creationId xmlns:a16="http://schemas.microsoft.com/office/drawing/2014/main" xmlns="" id="{2A88254A-1128-D547-AA31-9A8F58242402}"/>
              </a:ext>
            </a:extLst>
          </p:cNvPr>
          <p:cNvSpPr/>
          <p:nvPr/>
        </p:nvSpPr>
        <p:spPr>
          <a:xfrm>
            <a:off x="4041312" y="2126355"/>
            <a:ext cx="7847636" cy="1077218"/>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ìm một số trường hợp sử dụng kiểu văn bản nghị luận văn học</a:t>
            </a:r>
            <a:endParaRPr lang="x-none"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FC49B92B-AEBC-A941-B0CC-8EBC6745A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351" y="1202180"/>
            <a:ext cx="4034048" cy="3352433"/>
          </a:xfrm>
          <a:prstGeom prst="rect">
            <a:avLst/>
          </a:prstGeom>
        </p:spPr>
      </p:pic>
    </p:spTree>
    <p:extLst>
      <p:ext uri="{BB962C8B-B14F-4D97-AF65-F5344CB8AC3E}">
        <p14:creationId xmlns:p14="http://schemas.microsoft.com/office/powerpoint/2010/main" val="259444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12" presetClass="entr" presetSubtype="4" fill="hold" grpId="0" nodeType="afterEffect">
                                  <p:stCondLst>
                                    <p:cond delay="0"/>
                                  </p:stCondLst>
                                  <p:iterate type="lt">
                                    <p:tmPct val="10000"/>
                                  </p:iterate>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ppt_y</p:attrName>
                                        </p:attrNameLst>
                                      </p:cBhvr>
                                      <p:tavLst>
                                        <p:tav tm="0">
                                          <p:val>
                                            <p:strVal val="#ppt_y+#ppt_h*1.125000"/>
                                          </p:val>
                                        </p:tav>
                                        <p:tav tm="100000">
                                          <p:val>
                                            <p:strVal val="#ppt_y"/>
                                          </p:val>
                                        </p:tav>
                                      </p:tavLst>
                                    </p:anim>
                                    <p:animEffect transition="in" filter="wipe(up)">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heel(1)">
                                      <p:cBhvr>
                                        <p:cTn id="6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18"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pic>
        <p:nvPicPr>
          <p:cNvPr id="12" name="图片 11">
            <a:extLst>
              <a:ext uri="{FF2B5EF4-FFF2-40B4-BE49-F238E27FC236}">
                <a16:creationId xmlns:a16="http://schemas.microsoft.com/office/drawing/2014/main" xmlns=""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a16="http://schemas.microsoft.com/office/drawing/2014/main" xmlns=""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a16="http://schemas.microsoft.com/office/drawing/2014/main" xmlns=""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a16="http://schemas.microsoft.com/office/drawing/2014/main" xmlns=""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
        <p:nvSpPr>
          <p:cNvPr id="2" name="TextBox 1">
            <a:extLst>
              <a:ext uri="{FF2B5EF4-FFF2-40B4-BE49-F238E27FC236}">
                <a16:creationId xmlns:a16="http://schemas.microsoft.com/office/drawing/2014/main" xmlns="" id="{B17D215B-B3E5-C848-9FCF-DBE4EBF6E1DD}"/>
              </a:ext>
            </a:extLst>
          </p:cNvPr>
          <p:cNvSpPr txBox="1"/>
          <p:nvPr/>
        </p:nvSpPr>
        <p:spPr>
          <a:xfrm>
            <a:off x="1508400" y="2652438"/>
            <a:ext cx="9144000" cy="1169551"/>
          </a:xfrm>
          <a:prstGeom prst="rect">
            <a:avLst/>
          </a:prstGeom>
          <a:noFill/>
        </p:spPr>
        <p:txBody>
          <a:bodyPr wrap="square" rtlCol="0">
            <a:spAutoFit/>
          </a:bodyPr>
          <a:lstStyle/>
          <a:p>
            <a:pPr algn="ctr"/>
            <a:r>
              <a:rPr lang="x-none" sz="7000" b="1" i="1" dirty="0">
                <a:solidFill>
                  <a:srgbClr val="688F65"/>
                </a:solidFill>
                <a:latin typeface="Times New Roman" panose="02020603050405020304" pitchFamily="18" charset="0"/>
                <a:cs typeface="Times New Roman" panose="02020603050405020304" pitchFamily="18" charset="0"/>
              </a:rPr>
              <a:t>Chúc các em học tốt !</a:t>
            </a:r>
          </a:p>
        </p:txBody>
      </p:sp>
    </p:spTree>
    <p:extLst>
      <p:ext uri="{BB962C8B-B14F-4D97-AF65-F5344CB8AC3E}">
        <p14:creationId xmlns:p14="http://schemas.microsoft.com/office/powerpoint/2010/main" val="1985057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35">
                                          <p:stCondLst>
                                            <p:cond delay="0"/>
                                          </p:stCondLst>
                                        </p:cTn>
                                        <p:tgtEl>
                                          <p:spTgt spid="13"/>
                                        </p:tgtEl>
                                      </p:cBhvr>
                                    </p:animEffect>
                                    <p:anim calcmode="lin" valueType="num">
                                      <p:cBhvr>
                                        <p:cTn id="12"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7" dur="20">
                                          <p:stCondLst>
                                            <p:cond delay="487"/>
                                          </p:stCondLst>
                                        </p:cTn>
                                        <p:tgtEl>
                                          <p:spTgt spid="13"/>
                                        </p:tgtEl>
                                      </p:cBhvr>
                                      <p:to x="100000" y="60000"/>
                                    </p:animScale>
                                    <p:animScale>
                                      <p:cBhvr>
                                        <p:cTn id="18" dur="124" decel="50000">
                                          <p:stCondLst>
                                            <p:cond delay="507"/>
                                          </p:stCondLst>
                                        </p:cTn>
                                        <p:tgtEl>
                                          <p:spTgt spid="13"/>
                                        </p:tgtEl>
                                      </p:cBhvr>
                                      <p:to x="100000" y="100000"/>
                                    </p:animScale>
                                    <p:animScale>
                                      <p:cBhvr>
                                        <p:cTn id="19" dur="20">
                                          <p:stCondLst>
                                            <p:cond delay="984"/>
                                          </p:stCondLst>
                                        </p:cTn>
                                        <p:tgtEl>
                                          <p:spTgt spid="13"/>
                                        </p:tgtEl>
                                      </p:cBhvr>
                                      <p:to x="100000" y="80000"/>
                                    </p:animScale>
                                    <p:animScale>
                                      <p:cBhvr>
                                        <p:cTn id="20" dur="124" decel="50000">
                                          <p:stCondLst>
                                            <p:cond delay="1004"/>
                                          </p:stCondLst>
                                        </p:cTn>
                                        <p:tgtEl>
                                          <p:spTgt spid="13"/>
                                        </p:tgtEl>
                                      </p:cBhvr>
                                      <p:to x="100000" y="100000"/>
                                    </p:animScale>
                                    <p:animScale>
                                      <p:cBhvr>
                                        <p:cTn id="21" dur="20">
                                          <p:stCondLst>
                                            <p:cond delay="1231"/>
                                          </p:stCondLst>
                                        </p:cTn>
                                        <p:tgtEl>
                                          <p:spTgt spid="13"/>
                                        </p:tgtEl>
                                      </p:cBhvr>
                                      <p:to x="100000" y="90000"/>
                                    </p:animScale>
                                    <p:animScale>
                                      <p:cBhvr>
                                        <p:cTn id="22" dur="124" decel="50000">
                                          <p:stCondLst>
                                            <p:cond delay="1251"/>
                                          </p:stCondLst>
                                        </p:cTn>
                                        <p:tgtEl>
                                          <p:spTgt spid="13"/>
                                        </p:tgtEl>
                                      </p:cBhvr>
                                      <p:to x="100000" y="100000"/>
                                    </p:animScale>
                                    <p:animScale>
                                      <p:cBhvr>
                                        <p:cTn id="23" dur="20">
                                          <p:stCondLst>
                                            <p:cond delay="1356"/>
                                          </p:stCondLst>
                                        </p:cTn>
                                        <p:tgtEl>
                                          <p:spTgt spid="13"/>
                                        </p:tgtEl>
                                      </p:cBhvr>
                                      <p:to x="100000" y="95000"/>
                                    </p:animScale>
                                    <p:animScale>
                                      <p:cBhvr>
                                        <p:cTn id="24" dur="124" decel="50000">
                                          <p:stCondLst>
                                            <p:cond delay="1376"/>
                                          </p:stCondLst>
                                        </p:cTn>
                                        <p:tgtEl>
                                          <p:spTgt spid="13"/>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1+#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6" presetClass="entr" presetSubtype="16" fill="hold" nodeType="with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circle(in)">
                                      <p:cBhvr>
                                        <p:cTn id="36" dur="3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24126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word&#10;&#10;Description automatically generated with medium confidence">
            <a:extLst>
              <a:ext uri="{FF2B5EF4-FFF2-40B4-BE49-F238E27FC236}">
                <a16:creationId xmlns:a16="http://schemas.microsoft.com/office/drawing/2014/main" xmlns="" id="{C388D8CE-D0F8-C743-9EC1-E41D41A13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740" y="711200"/>
            <a:ext cx="6350000" cy="6350000"/>
          </a:xfrm>
          <a:prstGeom prst="rect">
            <a:avLst/>
          </a:prstGeom>
        </p:spPr>
      </p:pic>
      <p:sp>
        <p:nvSpPr>
          <p:cNvPr id="4" name="Cloud 3">
            <a:extLst>
              <a:ext uri="{FF2B5EF4-FFF2-40B4-BE49-F238E27FC236}">
                <a16:creationId xmlns:a16="http://schemas.microsoft.com/office/drawing/2014/main" xmlns="" id="{8D2DABF1-4D66-EA41-BA12-0C590F4823E1}"/>
              </a:ext>
            </a:extLst>
          </p:cNvPr>
          <p:cNvSpPr/>
          <p:nvPr/>
        </p:nvSpPr>
        <p:spPr>
          <a:xfrm>
            <a:off x="1425326" y="1359206"/>
            <a:ext cx="4858462" cy="3372813"/>
          </a:xfrm>
          <a:prstGeom prst="cloud">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C0A4A5E2-ACA9-5F49-815A-F03B4CE7B63E}"/>
              </a:ext>
            </a:extLst>
          </p:cNvPr>
          <p:cNvSpPr/>
          <p:nvPr/>
        </p:nvSpPr>
        <p:spPr>
          <a:xfrm>
            <a:off x="2234025" y="2024114"/>
            <a:ext cx="3048000" cy="2042995"/>
          </a:xfrm>
          <a:prstGeom prst="rect">
            <a:avLst/>
          </a:prstGeom>
        </p:spPr>
        <p:txBody>
          <a:bodyPr wrap="square">
            <a:spAutoFit/>
          </a:bodyPr>
          <a:lstStyle/>
          <a:p>
            <a:pPr algn="ctr">
              <a:lnSpc>
                <a:spcPct val="115000"/>
              </a:lnSpc>
            </a:pPr>
            <a:r>
              <a:rPr lang="vi-VN" sz="2800" b="1" i="1" dirty="0">
                <a:latin typeface="Times New Roman" panose="02020603050405020304" pitchFamily="18" charset="0"/>
                <a:ea typeface="Calibri" panose="020F0502020204030204" pitchFamily="34" charset="0"/>
                <a:cs typeface="Arial" panose="020B0604020202020204" pitchFamily="34" charset="0"/>
              </a:rPr>
              <a:t>SGK lưu ý em những điều gì trước khi đọc văn bản này ?</a:t>
            </a:r>
            <a:endParaRPr lang="x-none" sz="2800" b="1" i="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04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5">
            <a:extLst>
              <a:ext uri="{FF2B5EF4-FFF2-40B4-BE49-F238E27FC236}">
                <a16:creationId xmlns:a16="http://schemas.microsoft.com/office/drawing/2014/main" xmlns="" id="{A1CB8591-50CF-4423-9127-831C83398CE8}"/>
              </a:ext>
            </a:extLst>
          </p:cNvPr>
          <p:cNvCxnSpPr>
            <a:cxnSpLocks/>
          </p:cNvCxnSpPr>
          <p:nvPr/>
        </p:nvCxnSpPr>
        <p:spPr>
          <a:xfrm>
            <a:off x="3800302" y="2165002"/>
            <a:ext cx="1062309" cy="0"/>
          </a:xfrm>
          <a:prstGeom prst="line">
            <a:avLst/>
          </a:prstGeom>
          <a:ln w="19050">
            <a:solidFill>
              <a:schemeClr val="accent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xmlns="" id="{6D54FD0D-E8D1-CB4F-BFAF-21CEE52C75A0}"/>
              </a:ext>
            </a:extLst>
          </p:cNvPr>
          <p:cNvGrpSpPr/>
          <p:nvPr/>
        </p:nvGrpSpPr>
        <p:grpSpPr>
          <a:xfrm>
            <a:off x="2971115" y="5143193"/>
            <a:ext cx="829187" cy="829187"/>
            <a:chOff x="6391098" y="4851985"/>
            <a:chExt cx="829187" cy="829187"/>
          </a:xfrm>
        </p:grpSpPr>
        <p:sp>
          <p:nvSpPr>
            <p:cNvPr id="138" name="Oval 70">
              <a:extLst>
                <a:ext uri="{FF2B5EF4-FFF2-40B4-BE49-F238E27FC236}">
                  <a16:creationId xmlns:a16="http://schemas.microsoft.com/office/drawing/2014/main" xmlns="" id="{FAA36CC2-0D79-4A8F-9CC5-136BF21E52DE}"/>
                </a:ext>
              </a:extLst>
            </p:cNvPr>
            <p:cNvSpPr/>
            <p:nvPr/>
          </p:nvSpPr>
          <p:spPr bwMode="auto">
            <a:xfrm>
              <a:off x="6391098" y="4851985"/>
              <a:ext cx="829187" cy="829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9" name="Freeform: Shape 71">
              <a:extLst>
                <a:ext uri="{FF2B5EF4-FFF2-40B4-BE49-F238E27FC236}">
                  <a16:creationId xmlns:a16="http://schemas.microsoft.com/office/drawing/2014/main" xmlns="" id="{1F7B15E7-9C90-4557-AD6B-8092C72D6ED2}"/>
                </a:ext>
              </a:extLst>
            </p:cNvPr>
            <p:cNvSpPr>
              <a:spLocks/>
            </p:cNvSpPr>
            <p:nvPr/>
          </p:nvSpPr>
          <p:spPr bwMode="auto">
            <a:xfrm>
              <a:off x="6624108" y="5080155"/>
              <a:ext cx="423231" cy="4217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xmlns="" id="{853FD299-CAB3-3343-AD33-DC9A23E7AEA0}"/>
              </a:ext>
            </a:extLst>
          </p:cNvPr>
          <p:cNvGrpSpPr/>
          <p:nvPr/>
        </p:nvGrpSpPr>
        <p:grpSpPr>
          <a:xfrm>
            <a:off x="2971115" y="1746745"/>
            <a:ext cx="829187" cy="829187"/>
            <a:chOff x="3016835" y="1106665"/>
            <a:chExt cx="829187" cy="829187"/>
          </a:xfrm>
        </p:grpSpPr>
        <p:sp>
          <p:nvSpPr>
            <p:cNvPr id="140" name="Oval 66">
              <a:extLst>
                <a:ext uri="{FF2B5EF4-FFF2-40B4-BE49-F238E27FC236}">
                  <a16:creationId xmlns:a16="http://schemas.microsoft.com/office/drawing/2014/main" xmlns="" id="{BF814515-B2A2-41F3-8286-B1D06C9AE1E3}"/>
                </a:ext>
              </a:extLst>
            </p:cNvPr>
            <p:cNvSpPr/>
            <p:nvPr/>
          </p:nvSpPr>
          <p:spPr bwMode="auto">
            <a:xfrm>
              <a:off x="3016835" y="1106665"/>
              <a:ext cx="829187" cy="8291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141" name="Group 67">
              <a:extLst>
                <a:ext uri="{FF2B5EF4-FFF2-40B4-BE49-F238E27FC236}">
                  <a16:creationId xmlns:a16="http://schemas.microsoft.com/office/drawing/2014/main" xmlns="" id="{206A8DCD-D766-4564-9425-4F815423BAE7}"/>
                </a:ext>
              </a:extLst>
            </p:cNvPr>
            <p:cNvGrpSpPr/>
            <p:nvPr/>
          </p:nvGrpSpPr>
          <p:grpSpPr bwMode="auto">
            <a:xfrm>
              <a:off x="3220521" y="1323678"/>
              <a:ext cx="421791" cy="395160"/>
              <a:chOff x="5368132" y="3540125"/>
              <a:chExt cx="465138" cy="435769"/>
            </a:xfrm>
            <a:solidFill>
              <a:schemeClr val="bg1"/>
            </a:solidFill>
          </p:grpSpPr>
          <p:sp>
            <p:nvSpPr>
              <p:cNvPr id="146" name="Freeform: Shape 68">
                <a:extLst>
                  <a:ext uri="{FF2B5EF4-FFF2-40B4-BE49-F238E27FC236}">
                    <a16:creationId xmlns:a16="http://schemas.microsoft.com/office/drawing/2014/main" xmlns="" id="{D2906A39-9175-44ED-81CE-A59F9887F3C2}"/>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47" name="Freeform: Shape 69">
                <a:extLst>
                  <a:ext uri="{FF2B5EF4-FFF2-40B4-BE49-F238E27FC236}">
                    <a16:creationId xmlns:a16="http://schemas.microsoft.com/office/drawing/2014/main" xmlns="" id="{F127D500-9DEE-4003-8FE1-67248787B633}"/>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grpSp>
        <p:nvGrpSpPr>
          <p:cNvPr id="4" name="Group 3">
            <a:extLst>
              <a:ext uri="{FF2B5EF4-FFF2-40B4-BE49-F238E27FC236}">
                <a16:creationId xmlns:a16="http://schemas.microsoft.com/office/drawing/2014/main" xmlns="" id="{FE9A4594-D117-834C-AD81-B38F704C2812}"/>
              </a:ext>
            </a:extLst>
          </p:cNvPr>
          <p:cNvGrpSpPr/>
          <p:nvPr/>
        </p:nvGrpSpPr>
        <p:grpSpPr>
          <a:xfrm>
            <a:off x="2971115" y="3442906"/>
            <a:ext cx="829187" cy="829187"/>
            <a:chOff x="5541088" y="3311220"/>
            <a:chExt cx="829187" cy="829187"/>
          </a:xfrm>
        </p:grpSpPr>
        <p:sp>
          <p:nvSpPr>
            <p:cNvPr id="142" name="Oval 62">
              <a:extLst>
                <a:ext uri="{FF2B5EF4-FFF2-40B4-BE49-F238E27FC236}">
                  <a16:creationId xmlns:a16="http://schemas.microsoft.com/office/drawing/2014/main" xmlns="" id="{CDE37608-CB90-4C9F-8796-06B37BE32822}"/>
                </a:ext>
              </a:extLst>
            </p:cNvPr>
            <p:cNvSpPr/>
            <p:nvPr/>
          </p:nvSpPr>
          <p:spPr bwMode="auto">
            <a:xfrm>
              <a:off x="5541088" y="3311220"/>
              <a:ext cx="829187" cy="8291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143" name="Group 63">
              <a:extLst>
                <a:ext uri="{FF2B5EF4-FFF2-40B4-BE49-F238E27FC236}">
                  <a16:creationId xmlns:a16="http://schemas.microsoft.com/office/drawing/2014/main" xmlns="" id="{0DD9C556-B2CE-4541-8112-78D2E5F37BBC}"/>
                </a:ext>
              </a:extLst>
            </p:cNvPr>
            <p:cNvGrpSpPr/>
            <p:nvPr/>
          </p:nvGrpSpPr>
          <p:grpSpPr bwMode="auto">
            <a:xfrm>
              <a:off x="5829350" y="3492411"/>
              <a:ext cx="289352" cy="421792"/>
              <a:chOff x="3582988" y="3510757"/>
              <a:chExt cx="319088" cy="465138"/>
            </a:xfrm>
            <a:solidFill>
              <a:schemeClr val="bg1"/>
            </a:solidFill>
          </p:grpSpPr>
          <p:sp>
            <p:nvSpPr>
              <p:cNvPr id="144" name="Freeform: Shape 64">
                <a:extLst>
                  <a:ext uri="{FF2B5EF4-FFF2-40B4-BE49-F238E27FC236}">
                    <a16:creationId xmlns:a16="http://schemas.microsoft.com/office/drawing/2014/main" xmlns="" id="{1112F8CA-ECC1-4535-B246-998DD64EC251}"/>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8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45" name="Freeform: Shape 65">
                <a:extLst>
                  <a:ext uri="{FF2B5EF4-FFF2-40B4-BE49-F238E27FC236}">
                    <a16:creationId xmlns:a16="http://schemas.microsoft.com/office/drawing/2014/main" xmlns="" id="{E82427E1-D7A7-47E2-ACE8-CBA63BDF0DC0}"/>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sp>
        <p:nvSpPr>
          <p:cNvPr id="77" name="Rectangle 15">
            <a:extLst>
              <a:ext uri="{FF2B5EF4-FFF2-40B4-BE49-F238E27FC236}">
                <a16:creationId xmlns:a16="http://schemas.microsoft.com/office/drawing/2014/main" xmlns="" id="{F6938F54-4AF0-413C-84F2-0503BE536C4D}"/>
              </a:ext>
            </a:extLst>
          </p:cNvPr>
          <p:cNvSpPr/>
          <p:nvPr/>
        </p:nvSpPr>
        <p:spPr bwMode="auto">
          <a:xfrm>
            <a:off x="1577438" y="1880263"/>
            <a:ext cx="696748" cy="3509651"/>
          </a:xfrm>
          <a:prstGeom prst="rect">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78" name="Group 16">
            <a:extLst>
              <a:ext uri="{FF2B5EF4-FFF2-40B4-BE49-F238E27FC236}">
                <a16:creationId xmlns:a16="http://schemas.microsoft.com/office/drawing/2014/main" xmlns="" id="{EDA71E79-9CDA-45D9-947A-2F7A46009464}"/>
              </a:ext>
            </a:extLst>
          </p:cNvPr>
          <p:cNvGrpSpPr>
            <a:grpSpLocks/>
          </p:cNvGrpSpPr>
          <p:nvPr/>
        </p:nvGrpSpPr>
        <p:grpSpPr bwMode="auto">
          <a:xfrm>
            <a:off x="1577438" y="5613045"/>
            <a:ext cx="696748" cy="950111"/>
            <a:chOff x="5675267" y="5586733"/>
            <a:chExt cx="768542" cy="1047987"/>
          </a:xfrm>
        </p:grpSpPr>
        <p:sp>
          <p:nvSpPr>
            <p:cNvPr id="136" name="Isosceles Triangle 52">
              <a:extLst>
                <a:ext uri="{FF2B5EF4-FFF2-40B4-BE49-F238E27FC236}">
                  <a16:creationId xmlns:a16="http://schemas.microsoft.com/office/drawing/2014/main" xmlns="" id="{2BFF3B19-030C-40A7-B7B4-F1F10BB21105}"/>
                </a:ext>
              </a:extLst>
            </p:cNvPr>
            <p:cNvSpPr/>
            <p:nvPr/>
          </p:nvSpPr>
          <p:spPr>
            <a:xfrm flipV="1">
              <a:off x="5675267" y="5586733"/>
              <a:ext cx="768542" cy="104798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7" name="Freeform: Shape 53">
              <a:extLst>
                <a:ext uri="{FF2B5EF4-FFF2-40B4-BE49-F238E27FC236}">
                  <a16:creationId xmlns:a16="http://schemas.microsoft.com/office/drawing/2014/main" xmlns="" id="{7C8E8C91-0305-4A7C-AB79-F09DDD932139}"/>
                </a:ext>
              </a:extLst>
            </p:cNvPr>
            <p:cNvSpPr/>
            <p:nvPr/>
          </p:nvSpPr>
          <p:spPr>
            <a:xfrm flipV="1">
              <a:off x="5883281" y="6098024"/>
              <a:ext cx="352513" cy="536696"/>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 fmla="*/ 0 w 354170"/>
                <a:gd name="connsiteY0" fmla="*/ 479252 h 537369"/>
                <a:gd name="connsiteX1" fmla="*/ 177085 w 354170"/>
                <a:gd name="connsiteY1" fmla="*/ 0 h 537369"/>
                <a:gd name="connsiteX2" fmla="*/ 354170 w 354170"/>
                <a:gd name="connsiteY2" fmla="*/ 479252 h 537369"/>
                <a:gd name="connsiteX3" fmla="*/ 173116 w 354170"/>
                <a:gd name="connsiteY3" fmla="*/ 537369 h 537369"/>
                <a:gd name="connsiteX4" fmla="*/ 0 w 354170"/>
                <a:gd name="connsiteY4" fmla="*/ 479252 h 53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79" name="Oval 17">
            <a:extLst>
              <a:ext uri="{FF2B5EF4-FFF2-40B4-BE49-F238E27FC236}">
                <a16:creationId xmlns:a16="http://schemas.microsoft.com/office/drawing/2014/main" xmlns="" id="{2306F4DF-B142-44E7-80C2-C1117B80B7BF}"/>
              </a:ext>
            </a:extLst>
          </p:cNvPr>
          <p:cNvSpPr/>
          <p:nvPr/>
        </p:nvSpPr>
        <p:spPr bwMode="auto">
          <a:xfrm>
            <a:off x="1840878" y="5303539"/>
            <a:ext cx="181385" cy="1799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cxnSp>
        <p:nvCxnSpPr>
          <p:cNvPr id="102" name="Straight Connector 18">
            <a:extLst>
              <a:ext uri="{FF2B5EF4-FFF2-40B4-BE49-F238E27FC236}">
                <a16:creationId xmlns:a16="http://schemas.microsoft.com/office/drawing/2014/main" xmlns="" id="{311C714A-08DD-4D3A-9F90-5026F7500421}"/>
              </a:ext>
            </a:extLst>
          </p:cNvPr>
          <p:cNvCxnSpPr>
            <a:endCxn id="121" idx="7"/>
          </p:cNvCxnSpPr>
          <p:nvPr/>
        </p:nvCxnSpPr>
        <p:spPr bwMode="auto">
          <a:xfrm flipH="1">
            <a:off x="1640780" y="1909054"/>
            <a:ext cx="587342" cy="39444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3" name="Straight Connector 19">
            <a:extLst>
              <a:ext uri="{FF2B5EF4-FFF2-40B4-BE49-F238E27FC236}">
                <a16:creationId xmlns:a16="http://schemas.microsoft.com/office/drawing/2014/main" xmlns="" id="{C73B0F14-3C63-4A5D-9E5A-05592553EA40}"/>
              </a:ext>
            </a:extLst>
          </p:cNvPr>
          <p:cNvCxnSpPr>
            <a:endCxn id="125" idx="7"/>
          </p:cNvCxnSpPr>
          <p:nvPr/>
        </p:nvCxnSpPr>
        <p:spPr bwMode="auto">
          <a:xfrm flipH="1">
            <a:off x="1990592" y="2326526"/>
            <a:ext cx="204418" cy="18570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4" name="Straight Connector 20">
            <a:extLst>
              <a:ext uri="{FF2B5EF4-FFF2-40B4-BE49-F238E27FC236}">
                <a16:creationId xmlns:a16="http://schemas.microsoft.com/office/drawing/2014/main" xmlns="" id="{42B91576-927C-48A2-AF9D-EED73F1E8A84}"/>
              </a:ext>
            </a:extLst>
          </p:cNvPr>
          <p:cNvCxnSpPr>
            <a:endCxn id="125" idx="5"/>
          </p:cNvCxnSpPr>
          <p:nvPr/>
        </p:nvCxnSpPr>
        <p:spPr bwMode="auto">
          <a:xfrm flipH="1" flipV="1">
            <a:off x="1990592" y="2699373"/>
            <a:ext cx="198660" cy="23608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5" name="Straight Connector 21">
            <a:extLst>
              <a:ext uri="{FF2B5EF4-FFF2-40B4-BE49-F238E27FC236}">
                <a16:creationId xmlns:a16="http://schemas.microsoft.com/office/drawing/2014/main" xmlns="" id="{F39D0370-0074-4779-A33F-D1142FD3DFAD}"/>
              </a:ext>
            </a:extLst>
          </p:cNvPr>
          <p:cNvCxnSpPr>
            <a:stCxn id="125" idx="1"/>
          </p:cNvCxnSpPr>
          <p:nvPr/>
        </p:nvCxnSpPr>
        <p:spPr bwMode="auto">
          <a:xfrm flipH="1" flipV="1">
            <a:off x="1577438" y="2338043"/>
            <a:ext cx="226011" cy="17418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6" name="Straight Connector 22">
            <a:extLst>
              <a:ext uri="{FF2B5EF4-FFF2-40B4-BE49-F238E27FC236}">
                <a16:creationId xmlns:a16="http://schemas.microsoft.com/office/drawing/2014/main" xmlns="" id="{31BD0EA9-2BCB-48AC-BF0E-307A89888D85}"/>
              </a:ext>
            </a:extLst>
          </p:cNvPr>
          <p:cNvCxnSpPr>
            <a:stCxn id="128" idx="7"/>
          </p:cNvCxnSpPr>
          <p:nvPr/>
        </p:nvCxnSpPr>
        <p:spPr bwMode="auto">
          <a:xfrm flipV="1">
            <a:off x="1640780" y="2640351"/>
            <a:ext cx="211615" cy="33253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7" name="Straight Connector 23">
            <a:extLst>
              <a:ext uri="{FF2B5EF4-FFF2-40B4-BE49-F238E27FC236}">
                <a16:creationId xmlns:a16="http://schemas.microsoft.com/office/drawing/2014/main" xmlns="" id="{812D4F28-26DE-4DBF-A382-39468EF80752}"/>
              </a:ext>
            </a:extLst>
          </p:cNvPr>
          <p:cNvCxnSpPr>
            <a:stCxn id="127" idx="1"/>
          </p:cNvCxnSpPr>
          <p:nvPr/>
        </p:nvCxnSpPr>
        <p:spPr bwMode="auto">
          <a:xfrm flipH="1" flipV="1">
            <a:off x="1878306" y="3338538"/>
            <a:ext cx="318143" cy="10220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24">
            <a:extLst>
              <a:ext uri="{FF2B5EF4-FFF2-40B4-BE49-F238E27FC236}">
                <a16:creationId xmlns:a16="http://schemas.microsoft.com/office/drawing/2014/main" xmlns="" id="{FC6A36FC-1040-4B8D-98A5-0D506E17C571}"/>
              </a:ext>
            </a:extLst>
          </p:cNvPr>
          <p:cNvCxnSpPr>
            <a:stCxn id="126" idx="7"/>
          </p:cNvCxnSpPr>
          <p:nvPr/>
        </p:nvCxnSpPr>
        <p:spPr bwMode="auto">
          <a:xfrm flipV="1">
            <a:off x="1655175" y="3350055"/>
            <a:ext cx="184264" cy="37428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9" name="Straight Connector 25">
            <a:extLst>
              <a:ext uri="{FF2B5EF4-FFF2-40B4-BE49-F238E27FC236}">
                <a16:creationId xmlns:a16="http://schemas.microsoft.com/office/drawing/2014/main" xmlns="" id="{F06D363B-54F5-401B-9AD6-5D1342C99D8A}"/>
              </a:ext>
            </a:extLst>
          </p:cNvPr>
          <p:cNvCxnSpPr/>
          <p:nvPr/>
        </p:nvCxnSpPr>
        <p:spPr bwMode="auto">
          <a:xfrm flipH="1" flipV="1">
            <a:off x="1563043" y="3073659"/>
            <a:ext cx="305187" cy="25336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0" name="Straight Connector 26">
            <a:extLst>
              <a:ext uri="{FF2B5EF4-FFF2-40B4-BE49-F238E27FC236}">
                <a16:creationId xmlns:a16="http://schemas.microsoft.com/office/drawing/2014/main" xmlns="" id="{939AAB12-950E-4A05-AA40-9D23063DED8F}"/>
              </a:ext>
            </a:extLst>
          </p:cNvPr>
          <p:cNvCxnSpPr/>
          <p:nvPr/>
        </p:nvCxnSpPr>
        <p:spPr bwMode="auto">
          <a:xfrm flipV="1">
            <a:off x="1897021" y="2955615"/>
            <a:ext cx="377165" cy="33110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1" name="Straight Connector 27">
            <a:extLst>
              <a:ext uri="{FF2B5EF4-FFF2-40B4-BE49-F238E27FC236}">
                <a16:creationId xmlns:a16="http://schemas.microsoft.com/office/drawing/2014/main" xmlns="" id="{77D6E66C-8803-4ED0-9129-98D28541757C}"/>
              </a:ext>
            </a:extLst>
          </p:cNvPr>
          <p:cNvCxnSpPr>
            <a:stCxn id="126" idx="6"/>
          </p:cNvCxnSpPr>
          <p:nvPr/>
        </p:nvCxnSpPr>
        <p:spPr bwMode="auto">
          <a:xfrm flipV="1">
            <a:off x="1691164" y="3560231"/>
            <a:ext cx="610374" cy="24904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2" name="Straight Connector 28">
            <a:extLst>
              <a:ext uri="{FF2B5EF4-FFF2-40B4-BE49-F238E27FC236}">
                <a16:creationId xmlns:a16="http://schemas.microsoft.com/office/drawing/2014/main" xmlns="" id="{A0DC16F2-56E9-4C49-9973-2401F1BFAEEF}"/>
              </a:ext>
            </a:extLst>
          </p:cNvPr>
          <p:cNvCxnSpPr>
            <a:stCxn id="134" idx="1"/>
          </p:cNvCxnSpPr>
          <p:nvPr/>
        </p:nvCxnSpPr>
        <p:spPr bwMode="auto">
          <a:xfrm flipH="1" flipV="1">
            <a:off x="1603351" y="3866857"/>
            <a:ext cx="141077" cy="32102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3" name="Straight Connector 29">
            <a:extLst>
              <a:ext uri="{FF2B5EF4-FFF2-40B4-BE49-F238E27FC236}">
                <a16:creationId xmlns:a16="http://schemas.microsoft.com/office/drawing/2014/main" xmlns="" id="{888A3460-CD51-4E07-A558-4FC056D8935C}"/>
              </a:ext>
            </a:extLst>
          </p:cNvPr>
          <p:cNvCxnSpPr>
            <a:stCxn id="134" idx="3"/>
          </p:cNvCxnSpPr>
          <p:nvPr/>
        </p:nvCxnSpPr>
        <p:spPr bwMode="auto">
          <a:xfrm flipV="1">
            <a:off x="1744427" y="4019451"/>
            <a:ext cx="503847" cy="33685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4" name="Straight Connector 30">
            <a:extLst>
              <a:ext uri="{FF2B5EF4-FFF2-40B4-BE49-F238E27FC236}">
                <a16:creationId xmlns:a16="http://schemas.microsoft.com/office/drawing/2014/main" xmlns="" id="{F2E59E99-96EB-46D4-8A8C-5540D8A82FA1}"/>
              </a:ext>
            </a:extLst>
          </p:cNvPr>
          <p:cNvCxnSpPr>
            <a:stCxn id="131" idx="1"/>
          </p:cNvCxnSpPr>
          <p:nvPr/>
        </p:nvCxnSpPr>
        <p:spPr bwMode="auto">
          <a:xfrm flipH="1" flipV="1">
            <a:off x="1918614" y="4782418"/>
            <a:ext cx="292231" cy="4462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5" name="Straight Connector 31">
            <a:extLst>
              <a:ext uri="{FF2B5EF4-FFF2-40B4-BE49-F238E27FC236}">
                <a16:creationId xmlns:a16="http://schemas.microsoft.com/office/drawing/2014/main" xmlns="" id="{4AF195B4-7771-4D10-844E-8352E56A7D82}"/>
              </a:ext>
            </a:extLst>
          </p:cNvPr>
          <p:cNvCxnSpPr/>
          <p:nvPr/>
        </p:nvCxnSpPr>
        <p:spPr bwMode="auto">
          <a:xfrm flipH="1">
            <a:off x="1630702" y="4759385"/>
            <a:ext cx="210176" cy="56286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6" name="Straight Connector 32">
            <a:extLst>
              <a:ext uri="{FF2B5EF4-FFF2-40B4-BE49-F238E27FC236}">
                <a16:creationId xmlns:a16="http://schemas.microsoft.com/office/drawing/2014/main" xmlns="" id="{B898F62F-73A7-4F2E-A9CA-7AFE62EB30EF}"/>
              </a:ext>
            </a:extLst>
          </p:cNvPr>
          <p:cNvCxnSpPr/>
          <p:nvPr/>
        </p:nvCxnSpPr>
        <p:spPr bwMode="auto">
          <a:xfrm flipH="1" flipV="1">
            <a:off x="1905659" y="4837122"/>
            <a:ext cx="342615" cy="49808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7" name="Straight Connector 33">
            <a:extLst>
              <a:ext uri="{FF2B5EF4-FFF2-40B4-BE49-F238E27FC236}">
                <a16:creationId xmlns:a16="http://schemas.microsoft.com/office/drawing/2014/main" xmlns="" id="{088915D1-AD71-4A34-8E0C-B4D6B6D9B982}"/>
              </a:ext>
            </a:extLst>
          </p:cNvPr>
          <p:cNvCxnSpPr/>
          <p:nvPr/>
        </p:nvCxnSpPr>
        <p:spPr bwMode="auto">
          <a:xfrm flipV="1">
            <a:off x="1869669" y="4087111"/>
            <a:ext cx="325340" cy="66795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118" name="Oval 34">
            <a:extLst>
              <a:ext uri="{FF2B5EF4-FFF2-40B4-BE49-F238E27FC236}">
                <a16:creationId xmlns:a16="http://schemas.microsoft.com/office/drawing/2014/main" xmlns="" id="{AC3A2AEA-6CC7-4072-85C3-8DAC0201F32E}"/>
              </a:ext>
            </a:extLst>
          </p:cNvPr>
          <p:cNvSpPr/>
          <p:nvPr/>
        </p:nvSpPr>
        <p:spPr bwMode="auto">
          <a:xfrm>
            <a:off x="1444999" y="1747823"/>
            <a:ext cx="263439" cy="263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19" name="Oval 35">
            <a:extLst>
              <a:ext uri="{FF2B5EF4-FFF2-40B4-BE49-F238E27FC236}">
                <a16:creationId xmlns:a16="http://schemas.microsoft.com/office/drawing/2014/main" xmlns="" id="{D7DDC3C8-E6FB-4FFF-A3F3-0B2B03A3701D}"/>
              </a:ext>
            </a:extLst>
          </p:cNvPr>
          <p:cNvSpPr/>
          <p:nvPr/>
        </p:nvSpPr>
        <p:spPr bwMode="auto">
          <a:xfrm>
            <a:off x="2130230" y="1750702"/>
            <a:ext cx="263439" cy="264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0" name="Oval 36">
            <a:extLst>
              <a:ext uri="{FF2B5EF4-FFF2-40B4-BE49-F238E27FC236}">
                <a16:creationId xmlns:a16="http://schemas.microsoft.com/office/drawing/2014/main" xmlns="" id="{CD8CF678-A677-4413-9910-E49448DE7886}"/>
              </a:ext>
            </a:extLst>
          </p:cNvPr>
          <p:cNvSpPr/>
          <p:nvPr/>
        </p:nvSpPr>
        <p:spPr bwMode="auto">
          <a:xfrm>
            <a:off x="2161901" y="2175374"/>
            <a:ext cx="198660" cy="198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1" name="Oval 37">
            <a:extLst>
              <a:ext uri="{FF2B5EF4-FFF2-40B4-BE49-F238E27FC236}">
                <a16:creationId xmlns:a16="http://schemas.microsoft.com/office/drawing/2014/main" xmlns="" id="{B05A776C-F5B7-4EFC-8E76-D6E9360BFC6B}"/>
              </a:ext>
            </a:extLst>
          </p:cNvPr>
          <p:cNvSpPr/>
          <p:nvPr/>
        </p:nvSpPr>
        <p:spPr bwMode="auto">
          <a:xfrm>
            <a:off x="1470911" y="2274702"/>
            <a:ext cx="198660" cy="1972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2" name="Oval 38">
            <a:extLst>
              <a:ext uri="{FF2B5EF4-FFF2-40B4-BE49-F238E27FC236}">
                <a16:creationId xmlns:a16="http://schemas.microsoft.com/office/drawing/2014/main" xmlns="" id="{A19392E4-B51B-47CA-A197-FBCEDCD46791}"/>
              </a:ext>
            </a:extLst>
          </p:cNvPr>
          <p:cNvSpPr/>
          <p:nvPr/>
        </p:nvSpPr>
        <p:spPr bwMode="auto">
          <a:xfrm>
            <a:off x="1835119" y="1783813"/>
            <a:ext cx="181385" cy="1799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3" name="Oval 39">
            <a:extLst>
              <a:ext uri="{FF2B5EF4-FFF2-40B4-BE49-F238E27FC236}">
                <a16:creationId xmlns:a16="http://schemas.microsoft.com/office/drawing/2014/main" xmlns="" id="{95E4D73C-81F1-4D0D-85E8-C36A8B39F5C8}"/>
              </a:ext>
            </a:extLst>
          </p:cNvPr>
          <p:cNvSpPr/>
          <p:nvPr/>
        </p:nvSpPr>
        <p:spPr bwMode="auto">
          <a:xfrm>
            <a:off x="1444999" y="5205650"/>
            <a:ext cx="263439" cy="2648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4" name="Oval 40">
            <a:extLst>
              <a:ext uri="{FF2B5EF4-FFF2-40B4-BE49-F238E27FC236}">
                <a16:creationId xmlns:a16="http://schemas.microsoft.com/office/drawing/2014/main" xmlns="" id="{12F7DE1F-99F7-4D40-AD98-7FBF85AC6ABD}"/>
              </a:ext>
            </a:extLst>
          </p:cNvPr>
          <p:cNvSpPr/>
          <p:nvPr/>
        </p:nvSpPr>
        <p:spPr bwMode="auto">
          <a:xfrm>
            <a:off x="2117274" y="5205650"/>
            <a:ext cx="263440" cy="2648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5" name="Oval 41">
            <a:extLst>
              <a:ext uri="{FF2B5EF4-FFF2-40B4-BE49-F238E27FC236}">
                <a16:creationId xmlns:a16="http://schemas.microsoft.com/office/drawing/2014/main" xmlns="" id="{5DC51BD1-807B-40DE-929C-B68717CAC74F}"/>
              </a:ext>
            </a:extLst>
          </p:cNvPr>
          <p:cNvSpPr/>
          <p:nvPr/>
        </p:nvSpPr>
        <p:spPr bwMode="auto">
          <a:xfrm>
            <a:off x="1764582" y="2473362"/>
            <a:ext cx="264879" cy="2648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6" name="Oval 42">
            <a:extLst>
              <a:ext uri="{FF2B5EF4-FFF2-40B4-BE49-F238E27FC236}">
                <a16:creationId xmlns:a16="http://schemas.microsoft.com/office/drawing/2014/main" xmlns="" id="{CEF5952F-1B29-483D-96B4-D3D885B6A0C5}"/>
              </a:ext>
            </a:extLst>
          </p:cNvPr>
          <p:cNvSpPr/>
          <p:nvPr/>
        </p:nvSpPr>
        <p:spPr bwMode="auto">
          <a:xfrm>
            <a:off x="1450758" y="3688352"/>
            <a:ext cx="240406" cy="2404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7" name="Oval 43">
            <a:extLst>
              <a:ext uri="{FF2B5EF4-FFF2-40B4-BE49-F238E27FC236}">
                <a16:creationId xmlns:a16="http://schemas.microsoft.com/office/drawing/2014/main" xmlns="" id="{23289907-FAF0-4847-9505-8F8879554346}"/>
              </a:ext>
            </a:extLst>
          </p:cNvPr>
          <p:cNvSpPr/>
          <p:nvPr/>
        </p:nvSpPr>
        <p:spPr bwMode="auto">
          <a:xfrm>
            <a:off x="2167659" y="3411956"/>
            <a:ext cx="197219" cy="198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8" name="Oval 44">
            <a:extLst>
              <a:ext uri="{FF2B5EF4-FFF2-40B4-BE49-F238E27FC236}">
                <a16:creationId xmlns:a16="http://schemas.microsoft.com/office/drawing/2014/main" xmlns="" id="{1230057F-607C-4B73-ABFD-0320B5FD8F94}"/>
              </a:ext>
            </a:extLst>
          </p:cNvPr>
          <p:cNvSpPr/>
          <p:nvPr/>
        </p:nvSpPr>
        <p:spPr bwMode="auto">
          <a:xfrm>
            <a:off x="1470911" y="2942659"/>
            <a:ext cx="198660" cy="198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9" name="Oval 45">
            <a:extLst>
              <a:ext uri="{FF2B5EF4-FFF2-40B4-BE49-F238E27FC236}">
                <a16:creationId xmlns:a16="http://schemas.microsoft.com/office/drawing/2014/main" xmlns="" id="{8A66A962-BEA4-45A7-9DFF-40F03C716056}"/>
              </a:ext>
            </a:extLst>
          </p:cNvPr>
          <p:cNvSpPr/>
          <p:nvPr/>
        </p:nvSpPr>
        <p:spPr bwMode="auto">
          <a:xfrm>
            <a:off x="2143186" y="3908605"/>
            <a:ext cx="263440" cy="263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0" name="Oval 46">
            <a:extLst>
              <a:ext uri="{FF2B5EF4-FFF2-40B4-BE49-F238E27FC236}">
                <a16:creationId xmlns:a16="http://schemas.microsoft.com/office/drawing/2014/main" xmlns="" id="{EAD85EBA-9EC6-4D6C-AB5D-CE09E66F98D2}"/>
              </a:ext>
            </a:extLst>
          </p:cNvPr>
          <p:cNvSpPr/>
          <p:nvPr/>
        </p:nvSpPr>
        <p:spPr bwMode="auto">
          <a:xfrm>
            <a:off x="2163340" y="2797264"/>
            <a:ext cx="263440" cy="263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1" name="Oval 47">
            <a:extLst>
              <a:ext uri="{FF2B5EF4-FFF2-40B4-BE49-F238E27FC236}">
                <a16:creationId xmlns:a16="http://schemas.microsoft.com/office/drawing/2014/main" xmlns="" id="{90BBB661-D221-4D9C-824B-0794434C10AB}"/>
              </a:ext>
            </a:extLst>
          </p:cNvPr>
          <p:cNvSpPr/>
          <p:nvPr/>
        </p:nvSpPr>
        <p:spPr bwMode="auto">
          <a:xfrm>
            <a:off x="2184933" y="4799693"/>
            <a:ext cx="179944" cy="181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2" name="Oval 48">
            <a:extLst>
              <a:ext uri="{FF2B5EF4-FFF2-40B4-BE49-F238E27FC236}">
                <a16:creationId xmlns:a16="http://schemas.microsoft.com/office/drawing/2014/main" xmlns="" id="{4A3849A1-A53A-43E4-84F8-603C07E86C00}"/>
              </a:ext>
            </a:extLst>
          </p:cNvPr>
          <p:cNvSpPr/>
          <p:nvPr/>
        </p:nvSpPr>
        <p:spPr bwMode="auto">
          <a:xfrm>
            <a:off x="1499702" y="4418209"/>
            <a:ext cx="179944" cy="1813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3" name="Oval 49">
            <a:extLst>
              <a:ext uri="{FF2B5EF4-FFF2-40B4-BE49-F238E27FC236}">
                <a16:creationId xmlns:a16="http://schemas.microsoft.com/office/drawing/2014/main" xmlns="" id="{D4EA1D02-7A50-4C79-90D8-8FE0ADC61353}"/>
              </a:ext>
            </a:extLst>
          </p:cNvPr>
          <p:cNvSpPr/>
          <p:nvPr/>
        </p:nvSpPr>
        <p:spPr bwMode="auto">
          <a:xfrm>
            <a:off x="1708438" y="4570803"/>
            <a:ext cx="321022" cy="319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4" name="Oval 50">
            <a:extLst>
              <a:ext uri="{FF2B5EF4-FFF2-40B4-BE49-F238E27FC236}">
                <a16:creationId xmlns:a16="http://schemas.microsoft.com/office/drawing/2014/main" xmlns="" id="{DB869F6C-FD90-4FEC-9820-C93D9242BBD6}"/>
              </a:ext>
            </a:extLst>
          </p:cNvPr>
          <p:cNvSpPr/>
          <p:nvPr/>
        </p:nvSpPr>
        <p:spPr bwMode="auto">
          <a:xfrm>
            <a:off x="1708438" y="4151890"/>
            <a:ext cx="240407" cy="24040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5" name="Oval 51">
            <a:extLst>
              <a:ext uri="{FF2B5EF4-FFF2-40B4-BE49-F238E27FC236}">
                <a16:creationId xmlns:a16="http://schemas.microsoft.com/office/drawing/2014/main" xmlns="" id="{25187389-FA9B-46C1-877B-3C6A5D790C94}"/>
              </a:ext>
            </a:extLst>
          </p:cNvPr>
          <p:cNvSpPr/>
          <p:nvPr/>
        </p:nvSpPr>
        <p:spPr bwMode="auto">
          <a:xfrm>
            <a:off x="1740109" y="3181626"/>
            <a:ext cx="263440" cy="263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388203A9-B7AD-9A45-ADEF-FC5F029BB19F}"/>
              </a:ext>
            </a:extLst>
          </p:cNvPr>
          <p:cNvSpPr txBox="1"/>
          <p:nvPr/>
        </p:nvSpPr>
        <p:spPr>
          <a:xfrm>
            <a:off x="3183841" y="708935"/>
            <a:ext cx="5824317" cy="646331"/>
          </a:xfrm>
          <a:prstGeom prst="rect">
            <a:avLst/>
          </a:prstGeom>
          <a:noFill/>
        </p:spPr>
        <p:txBody>
          <a:bodyPr wrap="square" rtlCol="0">
            <a:spAutoFit/>
          </a:bodyPr>
          <a:lstStyle/>
          <a:p>
            <a:pPr algn="ctr"/>
            <a:r>
              <a:rPr lang="x-none" sz="3600" b="1" dirty="0">
                <a:solidFill>
                  <a:srgbClr val="C00000"/>
                </a:solidFill>
                <a:latin typeface="Times New Roman" panose="02020603050405020304" pitchFamily="18" charset="0"/>
                <a:cs typeface="Times New Roman" panose="02020603050405020304" pitchFamily="18" charset="0"/>
              </a:rPr>
              <a:t>1. VĂN BẢN NGHỊ LUẬN</a:t>
            </a:r>
          </a:p>
        </p:txBody>
      </p:sp>
      <p:sp>
        <p:nvSpPr>
          <p:cNvPr id="57" name="TextBox 56">
            <a:extLst>
              <a:ext uri="{FF2B5EF4-FFF2-40B4-BE49-F238E27FC236}">
                <a16:creationId xmlns:a16="http://schemas.microsoft.com/office/drawing/2014/main" xmlns="" id="{C7E0BEC4-7285-A04E-A35C-FE47F22F48C7}"/>
              </a:ext>
            </a:extLst>
          </p:cNvPr>
          <p:cNvSpPr txBox="1"/>
          <p:nvPr/>
        </p:nvSpPr>
        <p:spPr>
          <a:xfrm>
            <a:off x="5155315" y="5142287"/>
            <a:ext cx="6219180"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Nghị luận văn học là văn bản nghị luận bàn về các vấn đề văn học.</a:t>
            </a:r>
            <a:r>
              <a:rPr lang="x-none" sz="2400" dirty="0">
                <a:latin typeface="Times New Roman" panose="02020603050405020304" pitchFamily="18" charset="0"/>
                <a:cs typeface="Times New Roman" panose="02020603050405020304" pitchFamily="18" charset="0"/>
              </a:rPr>
              <a:t> </a:t>
            </a:r>
          </a:p>
        </p:txBody>
      </p:sp>
      <p:sp>
        <p:nvSpPr>
          <p:cNvPr id="58" name="TextBox 57">
            <a:extLst>
              <a:ext uri="{FF2B5EF4-FFF2-40B4-BE49-F238E27FC236}">
                <a16:creationId xmlns:a16="http://schemas.microsoft.com/office/drawing/2014/main" xmlns="" id="{040E5C5A-B78D-AB45-9E45-441F97F661DE}"/>
              </a:ext>
            </a:extLst>
          </p:cNvPr>
          <p:cNvSpPr txBox="1"/>
          <p:nvPr/>
        </p:nvSpPr>
        <p:spPr>
          <a:xfrm>
            <a:off x="5155315" y="3102595"/>
            <a:ext cx="5824317" cy="1569660"/>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Để thuyết phục, người viết, người nói phải nêu lên được ý kiến (quan điểm) của mình, sau đó dùng lí lẽ và các bằng chứng cụ thể làm sáng tỏ ý kiến ấy.</a:t>
            </a:r>
            <a:r>
              <a:rPr lang="x-none" sz="2400" dirty="0">
                <a:latin typeface="Times New Roman" panose="02020603050405020304" pitchFamily="18" charset="0"/>
                <a:cs typeface="Times New Roman" panose="02020603050405020304" pitchFamily="18" charset="0"/>
              </a:rPr>
              <a:t> </a:t>
            </a:r>
          </a:p>
        </p:txBody>
      </p:sp>
      <p:sp>
        <p:nvSpPr>
          <p:cNvPr id="59" name="TextBox 58">
            <a:extLst>
              <a:ext uri="{FF2B5EF4-FFF2-40B4-BE49-F238E27FC236}">
                <a16:creationId xmlns:a16="http://schemas.microsoft.com/office/drawing/2014/main" xmlns="" id="{DD7F3302-B514-5447-9161-D04565DB6630}"/>
              </a:ext>
            </a:extLst>
          </p:cNvPr>
          <p:cNvSpPr txBox="1"/>
          <p:nvPr/>
        </p:nvSpPr>
        <p:spPr>
          <a:xfrm>
            <a:off x="5211760" y="1715695"/>
            <a:ext cx="5236807"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Là loại văn bản nhằm thuyết phục người đọc, người nghe về một vấn đề nào đó</a:t>
            </a:r>
            <a:r>
              <a:rPr lang="x-none" sz="2400" dirty="0">
                <a:latin typeface="Times New Roman" panose="02020603050405020304" pitchFamily="18" charset="0"/>
                <a:cs typeface="Times New Roman" panose="02020603050405020304" pitchFamily="18" charset="0"/>
              </a:rPr>
              <a:t> </a:t>
            </a:r>
          </a:p>
        </p:txBody>
      </p:sp>
      <p:cxnSp>
        <p:nvCxnSpPr>
          <p:cNvPr id="64" name="Straight Connector 5">
            <a:extLst>
              <a:ext uri="{FF2B5EF4-FFF2-40B4-BE49-F238E27FC236}">
                <a16:creationId xmlns:a16="http://schemas.microsoft.com/office/drawing/2014/main" xmlns="" id="{C683E9A8-88D0-B74F-96E7-B3D5CADFCA2B}"/>
              </a:ext>
            </a:extLst>
          </p:cNvPr>
          <p:cNvCxnSpPr>
            <a:cxnSpLocks/>
          </p:cNvCxnSpPr>
          <p:nvPr/>
        </p:nvCxnSpPr>
        <p:spPr>
          <a:xfrm>
            <a:off x="3800301" y="3857499"/>
            <a:ext cx="1062309" cy="0"/>
          </a:xfrm>
          <a:prstGeom prst="line">
            <a:avLst/>
          </a:prstGeom>
          <a:ln w="19050">
            <a:solidFill>
              <a:schemeClr val="accent2">
                <a:lumMod val="9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7" name="Straight Connector 5">
            <a:extLst>
              <a:ext uri="{FF2B5EF4-FFF2-40B4-BE49-F238E27FC236}">
                <a16:creationId xmlns:a16="http://schemas.microsoft.com/office/drawing/2014/main" xmlns="" id="{708B77E7-1062-B343-AD29-6C93E2064DBC}"/>
              </a:ext>
            </a:extLst>
          </p:cNvPr>
          <p:cNvCxnSpPr>
            <a:cxnSpLocks/>
          </p:cNvCxnSpPr>
          <p:nvPr/>
        </p:nvCxnSpPr>
        <p:spPr>
          <a:xfrm>
            <a:off x="3800300" y="5549996"/>
            <a:ext cx="1062309" cy="0"/>
          </a:xfrm>
          <a:prstGeom prst="line">
            <a:avLst/>
          </a:prstGeom>
          <a:ln w="19050">
            <a:solidFill>
              <a:schemeClr val="accent2">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564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50" fill="hold"/>
                                        <p:tgtEl>
                                          <p:spTgt spid="77"/>
                                        </p:tgtEl>
                                        <p:attrNameLst>
                                          <p:attrName>ppt_w</p:attrName>
                                        </p:attrNameLst>
                                      </p:cBhvr>
                                      <p:tavLst>
                                        <p:tav tm="0">
                                          <p:val>
                                            <p:fltVal val="0"/>
                                          </p:val>
                                        </p:tav>
                                        <p:tav tm="100000">
                                          <p:val>
                                            <p:strVal val="#ppt_w"/>
                                          </p:val>
                                        </p:tav>
                                      </p:tavLst>
                                    </p:anim>
                                    <p:anim calcmode="lin" valueType="num">
                                      <p:cBhvr>
                                        <p:cTn id="8" dur="150" fill="hold"/>
                                        <p:tgtEl>
                                          <p:spTgt spid="77"/>
                                        </p:tgtEl>
                                        <p:attrNameLst>
                                          <p:attrName>ppt_h</p:attrName>
                                        </p:attrNameLst>
                                      </p:cBhvr>
                                      <p:tavLst>
                                        <p:tav tm="0">
                                          <p:val>
                                            <p:fltVal val="0"/>
                                          </p:val>
                                        </p:tav>
                                        <p:tav tm="100000">
                                          <p:val>
                                            <p:strVal val="#ppt_h"/>
                                          </p:val>
                                        </p:tav>
                                      </p:tavLst>
                                    </p:anim>
                                    <p:animEffect transition="in" filter="fade">
                                      <p:cBhvr>
                                        <p:cTn id="9" dur="150"/>
                                        <p:tgtEl>
                                          <p:spTgt spid="77"/>
                                        </p:tgtEl>
                                      </p:cBhvr>
                                    </p:animEffect>
                                  </p:childTnLst>
                                </p:cTn>
                              </p:par>
                              <p:par>
                                <p:cTn id="10" presetID="53" presetClass="entr" presetSubtype="16"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150" fill="hold"/>
                                        <p:tgtEl>
                                          <p:spTgt spid="78"/>
                                        </p:tgtEl>
                                        <p:attrNameLst>
                                          <p:attrName>ppt_w</p:attrName>
                                        </p:attrNameLst>
                                      </p:cBhvr>
                                      <p:tavLst>
                                        <p:tav tm="0">
                                          <p:val>
                                            <p:fltVal val="0"/>
                                          </p:val>
                                        </p:tav>
                                        <p:tav tm="100000">
                                          <p:val>
                                            <p:strVal val="#ppt_w"/>
                                          </p:val>
                                        </p:tav>
                                      </p:tavLst>
                                    </p:anim>
                                    <p:anim calcmode="lin" valueType="num">
                                      <p:cBhvr>
                                        <p:cTn id="13" dur="150" fill="hold"/>
                                        <p:tgtEl>
                                          <p:spTgt spid="78"/>
                                        </p:tgtEl>
                                        <p:attrNameLst>
                                          <p:attrName>ppt_h</p:attrName>
                                        </p:attrNameLst>
                                      </p:cBhvr>
                                      <p:tavLst>
                                        <p:tav tm="0">
                                          <p:val>
                                            <p:fltVal val="0"/>
                                          </p:val>
                                        </p:tav>
                                        <p:tav tm="100000">
                                          <p:val>
                                            <p:strVal val="#ppt_h"/>
                                          </p:val>
                                        </p:tav>
                                      </p:tavLst>
                                    </p:anim>
                                    <p:animEffect transition="in" filter="fade">
                                      <p:cBhvr>
                                        <p:cTn id="14" dur="15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150" fill="hold"/>
                                        <p:tgtEl>
                                          <p:spTgt spid="79"/>
                                        </p:tgtEl>
                                        <p:attrNameLst>
                                          <p:attrName>ppt_w</p:attrName>
                                        </p:attrNameLst>
                                      </p:cBhvr>
                                      <p:tavLst>
                                        <p:tav tm="0">
                                          <p:val>
                                            <p:fltVal val="0"/>
                                          </p:val>
                                        </p:tav>
                                        <p:tav tm="100000">
                                          <p:val>
                                            <p:strVal val="#ppt_w"/>
                                          </p:val>
                                        </p:tav>
                                      </p:tavLst>
                                    </p:anim>
                                    <p:anim calcmode="lin" valueType="num">
                                      <p:cBhvr>
                                        <p:cTn id="18" dur="150" fill="hold"/>
                                        <p:tgtEl>
                                          <p:spTgt spid="79"/>
                                        </p:tgtEl>
                                        <p:attrNameLst>
                                          <p:attrName>ppt_h</p:attrName>
                                        </p:attrNameLst>
                                      </p:cBhvr>
                                      <p:tavLst>
                                        <p:tav tm="0">
                                          <p:val>
                                            <p:fltVal val="0"/>
                                          </p:val>
                                        </p:tav>
                                        <p:tav tm="100000">
                                          <p:val>
                                            <p:strVal val="#ppt_h"/>
                                          </p:val>
                                        </p:tav>
                                      </p:tavLst>
                                    </p:anim>
                                    <p:animEffect transition="in" filter="fade">
                                      <p:cBhvr>
                                        <p:cTn id="19" dur="150"/>
                                        <p:tgtEl>
                                          <p:spTgt spid="79"/>
                                        </p:tgtEl>
                                      </p:cBhvr>
                                    </p:animEffect>
                                  </p:childTnLst>
                                </p:cTn>
                              </p:par>
                              <p:par>
                                <p:cTn id="20" presetID="53" presetClass="entr" presetSubtype="16"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 calcmode="lin" valueType="num">
                                      <p:cBhvr>
                                        <p:cTn id="22" dur="150" fill="hold"/>
                                        <p:tgtEl>
                                          <p:spTgt spid="102"/>
                                        </p:tgtEl>
                                        <p:attrNameLst>
                                          <p:attrName>ppt_w</p:attrName>
                                        </p:attrNameLst>
                                      </p:cBhvr>
                                      <p:tavLst>
                                        <p:tav tm="0">
                                          <p:val>
                                            <p:fltVal val="0"/>
                                          </p:val>
                                        </p:tav>
                                        <p:tav tm="100000">
                                          <p:val>
                                            <p:strVal val="#ppt_w"/>
                                          </p:val>
                                        </p:tav>
                                      </p:tavLst>
                                    </p:anim>
                                    <p:anim calcmode="lin" valueType="num">
                                      <p:cBhvr>
                                        <p:cTn id="23" dur="150" fill="hold"/>
                                        <p:tgtEl>
                                          <p:spTgt spid="102"/>
                                        </p:tgtEl>
                                        <p:attrNameLst>
                                          <p:attrName>ppt_h</p:attrName>
                                        </p:attrNameLst>
                                      </p:cBhvr>
                                      <p:tavLst>
                                        <p:tav tm="0">
                                          <p:val>
                                            <p:fltVal val="0"/>
                                          </p:val>
                                        </p:tav>
                                        <p:tav tm="100000">
                                          <p:val>
                                            <p:strVal val="#ppt_h"/>
                                          </p:val>
                                        </p:tav>
                                      </p:tavLst>
                                    </p:anim>
                                    <p:animEffect transition="in" filter="fade">
                                      <p:cBhvr>
                                        <p:cTn id="24" dur="150"/>
                                        <p:tgtEl>
                                          <p:spTgt spid="102"/>
                                        </p:tgtEl>
                                      </p:cBhvr>
                                    </p:animEffect>
                                  </p:childTnLst>
                                </p:cTn>
                              </p:par>
                              <p:par>
                                <p:cTn id="25" presetID="53" presetClass="entr" presetSubtype="16"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 calcmode="lin" valueType="num">
                                      <p:cBhvr>
                                        <p:cTn id="27" dur="150" fill="hold"/>
                                        <p:tgtEl>
                                          <p:spTgt spid="103"/>
                                        </p:tgtEl>
                                        <p:attrNameLst>
                                          <p:attrName>ppt_w</p:attrName>
                                        </p:attrNameLst>
                                      </p:cBhvr>
                                      <p:tavLst>
                                        <p:tav tm="0">
                                          <p:val>
                                            <p:fltVal val="0"/>
                                          </p:val>
                                        </p:tav>
                                        <p:tav tm="100000">
                                          <p:val>
                                            <p:strVal val="#ppt_w"/>
                                          </p:val>
                                        </p:tav>
                                      </p:tavLst>
                                    </p:anim>
                                    <p:anim calcmode="lin" valueType="num">
                                      <p:cBhvr>
                                        <p:cTn id="28" dur="150" fill="hold"/>
                                        <p:tgtEl>
                                          <p:spTgt spid="103"/>
                                        </p:tgtEl>
                                        <p:attrNameLst>
                                          <p:attrName>ppt_h</p:attrName>
                                        </p:attrNameLst>
                                      </p:cBhvr>
                                      <p:tavLst>
                                        <p:tav tm="0">
                                          <p:val>
                                            <p:fltVal val="0"/>
                                          </p:val>
                                        </p:tav>
                                        <p:tav tm="100000">
                                          <p:val>
                                            <p:strVal val="#ppt_h"/>
                                          </p:val>
                                        </p:tav>
                                      </p:tavLst>
                                    </p:anim>
                                    <p:animEffect transition="in" filter="fade">
                                      <p:cBhvr>
                                        <p:cTn id="29" dur="150"/>
                                        <p:tgtEl>
                                          <p:spTgt spid="103"/>
                                        </p:tgtEl>
                                      </p:cBhvr>
                                    </p:animEffect>
                                  </p:childTnLst>
                                </p:cTn>
                              </p:par>
                              <p:par>
                                <p:cTn id="30" presetID="53" presetClass="entr" presetSubtype="16"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150" fill="hold"/>
                                        <p:tgtEl>
                                          <p:spTgt spid="104"/>
                                        </p:tgtEl>
                                        <p:attrNameLst>
                                          <p:attrName>ppt_w</p:attrName>
                                        </p:attrNameLst>
                                      </p:cBhvr>
                                      <p:tavLst>
                                        <p:tav tm="0">
                                          <p:val>
                                            <p:fltVal val="0"/>
                                          </p:val>
                                        </p:tav>
                                        <p:tav tm="100000">
                                          <p:val>
                                            <p:strVal val="#ppt_w"/>
                                          </p:val>
                                        </p:tav>
                                      </p:tavLst>
                                    </p:anim>
                                    <p:anim calcmode="lin" valueType="num">
                                      <p:cBhvr>
                                        <p:cTn id="33" dur="150" fill="hold"/>
                                        <p:tgtEl>
                                          <p:spTgt spid="104"/>
                                        </p:tgtEl>
                                        <p:attrNameLst>
                                          <p:attrName>ppt_h</p:attrName>
                                        </p:attrNameLst>
                                      </p:cBhvr>
                                      <p:tavLst>
                                        <p:tav tm="0">
                                          <p:val>
                                            <p:fltVal val="0"/>
                                          </p:val>
                                        </p:tav>
                                        <p:tav tm="100000">
                                          <p:val>
                                            <p:strVal val="#ppt_h"/>
                                          </p:val>
                                        </p:tav>
                                      </p:tavLst>
                                    </p:anim>
                                    <p:animEffect transition="in" filter="fade">
                                      <p:cBhvr>
                                        <p:cTn id="34" dur="150"/>
                                        <p:tgtEl>
                                          <p:spTgt spid="104"/>
                                        </p:tgtEl>
                                      </p:cBhvr>
                                    </p:animEffect>
                                  </p:childTnLst>
                                </p:cTn>
                              </p:par>
                              <p:par>
                                <p:cTn id="35" presetID="53" presetClass="entr" presetSubtype="16"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ppt_w</p:attrName>
                                        </p:attrNameLst>
                                      </p:cBhvr>
                                      <p:tavLst>
                                        <p:tav tm="0">
                                          <p:val>
                                            <p:fltVal val="0"/>
                                          </p:val>
                                        </p:tav>
                                        <p:tav tm="100000">
                                          <p:val>
                                            <p:strVal val="#ppt_w"/>
                                          </p:val>
                                        </p:tav>
                                      </p:tavLst>
                                    </p:anim>
                                    <p:anim calcmode="lin" valueType="num">
                                      <p:cBhvr>
                                        <p:cTn id="38" dur="150" fill="hold"/>
                                        <p:tgtEl>
                                          <p:spTgt spid="105"/>
                                        </p:tgtEl>
                                        <p:attrNameLst>
                                          <p:attrName>ppt_h</p:attrName>
                                        </p:attrNameLst>
                                      </p:cBhvr>
                                      <p:tavLst>
                                        <p:tav tm="0">
                                          <p:val>
                                            <p:fltVal val="0"/>
                                          </p:val>
                                        </p:tav>
                                        <p:tav tm="100000">
                                          <p:val>
                                            <p:strVal val="#ppt_h"/>
                                          </p:val>
                                        </p:tav>
                                      </p:tavLst>
                                    </p:anim>
                                    <p:animEffect transition="in" filter="fade">
                                      <p:cBhvr>
                                        <p:cTn id="39" dur="150"/>
                                        <p:tgtEl>
                                          <p:spTgt spid="105"/>
                                        </p:tgtEl>
                                      </p:cBhvr>
                                    </p:animEffect>
                                  </p:childTnLst>
                                </p:cTn>
                              </p:par>
                              <p:par>
                                <p:cTn id="40" presetID="53" presetClass="entr" presetSubtype="16"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 calcmode="lin" valueType="num">
                                      <p:cBhvr>
                                        <p:cTn id="42" dur="150" fill="hold"/>
                                        <p:tgtEl>
                                          <p:spTgt spid="106"/>
                                        </p:tgtEl>
                                        <p:attrNameLst>
                                          <p:attrName>ppt_w</p:attrName>
                                        </p:attrNameLst>
                                      </p:cBhvr>
                                      <p:tavLst>
                                        <p:tav tm="0">
                                          <p:val>
                                            <p:fltVal val="0"/>
                                          </p:val>
                                        </p:tav>
                                        <p:tav tm="100000">
                                          <p:val>
                                            <p:strVal val="#ppt_w"/>
                                          </p:val>
                                        </p:tav>
                                      </p:tavLst>
                                    </p:anim>
                                    <p:anim calcmode="lin" valueType="num">
                                      <p:cBhvr>
                                        <p:cTn id="43" dur="150" fill="hold"/>
                                        <p:tgtEl>
                                          <p:spTgt spid="106"/>
                                        </p:tgtEl>
                                        <p:attrNameLst>
                                          <p:attrName>ppt_h</p:attrName>
                                        </p:attrNameLst>
                                      </p:cBhvr>
                                      <p:tavLst>
                                        <p:tav tm="0">
                                          <p:val>
                                            <p:fltVal val="0"/>
                                          </p:val>
                                        </p:tav>
                                        <p:tav tm="100000">
                                          <p:val>
                                            <p:strVal val="#ppt_h"/>
                                          </p:val>
                                        </p:tav>
                                      </p:tavLst>
                                    </p:anim>
                                    <p:animEffect transition="in" filter="fade">
                                      <p:cBhvr>
                                        <p:cTn id="44" dur="150"/>
                                        <p:tgtEl>
                                          <p:spTgt spid="106"/>
                                        </p:tgtEl>
                                      </p:cBhvr>
                                    </p:animEffect>
                                  </p:childTnLst>
                                </p:cTn>
                              </p:par>
                              <p:par>
                                <p:cTn id="45" presetID="53" presetClass="entr" presetSubtype="16"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p:cTn id="47" dur="150" fill="hold"/>
                                        <p:tgtEl>
                                          <p:spTgt spid="107"/>
                                        </p:tgtEl>
                                        <p:attrNameLst>
                                          <p:attrName>ppt_w</p:attrName>
                                        </p:attrNameLst>
                                      </p:cBhvr>
                                      <p:tavLst>
                                        <p:tav tm="0">
                                          <p:val>
                                            <p:fltVal val="0"/>
                                          </p:val>
                                        </p:tav>
                                        <p:tav tm="100000">
                                          <p:val>
                                            <p:strVal val="#ppt_w"/>
                                          </p:val>
                                        </p:tav>
                                      </p:tavLst>
                                    </p:anim>
                                    <p:anim calcmode="lin" valueType="num">
                                      <p:cBhvr>
                                        <p:cTn id="48" dur="150" fill="hold"/>
                                        <p:tgtEl>
                                          <p:spTgt spid="107"/>
                                        </p:tgtEl>
                                        <p:attrNameLst>
                                          <p:attrName>ppt_h</p:attrName>
                                        </p:attrNameLst>
                                      </p:cBhvr>
                                      <p:tavLst>
                                        <p:tav tm="0">
                                          <p:val>
                                            <p:fltVal val="0"/>
                                          </p:val>
                                        </p:tav>
                                        <p:tav tm="100000">
                                          <p:val>
                                            <p:strVal val="#ppt_h"/>
                                          </p:val>
                                        </p:tav>
                                      </p:tavLst>
                                    </p:anim>
                                    <p:animEffect transition="in" filter="fade">
                                      <p:cBhvr>
                                        <p:cTn id="49" dur="150"/>
                                        <p:tgtEl>
                                          <p:spTgt spid="107"/>
                                        </p:tgtEl>
                                      </p:cBhvr>
                                    </p:animEffect>
                                  </p:childTnLst>
                                </p:cTn>
                              </p:par>
                              <p:par>
                                <p:cTn id="50" presetID="53" presetClass="entr" presetSubtype="16" fill="hold" nodeType="with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150" fill="hold"/>
                                        <p:tgtEl>
                                          <p:spTgt spid="108"/>
                                        </p:tgtEl>
                                        <p:attrNameLst>
                                          <p:attrName>ppt_w</p:attrName>
                                        </p:attrNameLst>
                                      </p:cBhvr>
                                      <p:tavLst>
                                        <p:tav tm="0">
                                          <p:val>
                                            <p:fltVal val="0"/>
                                          </p:val>
                                        </p:tav>
                                        <p:tav tm="100000">
                                          <p:val>
                                            <p:strVal val="#ppt_w"/>
                                          </p:val>
                                        </p:tav>
                                      </p:tavLst>
                                    </p:anim>
                                    <p:anim calcmode="lin" valueType="num">
                                      <p:cBhvr>
                                        <p:cTn id="53" dur="150" fill="hold"/>
                                        <p:tgtEl>
                                          <p:spTgt spid="108"/>
                                        </p:tgtEl>
                                        <p:attrNameLst>
                                          <p:attrName>ppt_h</p:attrName>
                                        </p:attrNameLst>
                                      </p:cBhvr>
                                      <p:tavLst>
                                        <p:tav tm="0">
                                          <p:val>
                                            <p:fltVal val="0"/>
                                          </p:val>
                                        </p:tav>
                                        <p:tav tm="100000">
                                          <p:val>
                                            <p:strVal val="#ppt_h"/>
                                          </p:val>
                                        </p:tav>
                                      </p:tavLst>
                                    </p:anim>
                                    <p:animEffect transition="in" filter="fade">
                                      <p:cBhvr>
                                        <p:cTn id="54" dur="150"/>
                                        <p:tgtEl>
                                          <p:spTgt spid="108"/>
                                        </p:tgtEl>
                                      </p:cBhvr>
                                    </p:animEffect>
                                  </p:childTnLst>
                                </p:cTn>
                              </p:par>
                              <p:par>
                                <p:cTn id="55" presetID="53" presetClass="entr" presetSubtype="16" fill="hold" nodeType="withEffect">
                                  <p:stCondLst>
                                    <p:cond delay="0"/>
                                  </p:stCondLst>
                                  <p:childTnLst>
                                    <p:set>
                                      <p:cBhvr>
                                        <p:cTn id="56" dur="1" fill="hold">
                                          <p:stCondLst>
                                            <p:cond delay="0"/>
                                          </p:stCondLst>
                                        </p:cTn>
                                        <p:tgtEl>
                                          <p:spTgt spid="109"/>
                                        </p:tgtEl>
                                        <p:attrNameLst>
                                          <p:attrName>style.visibility</p:attrName>
                                        </p:attrNameLst>
                                      </p:cBhvr>
                                      <p:to>
                                        <p:strVal val="visible"/>
                                      </p:to>
                                    </p:set>
                                    <p:anim calcmode="lin" valueType="num">
                                      <p:cBhvr>
                                        <p:cTn id="57" dur="150" fill="hold"/>
                                        <p:tgtEl>
                                          <p:spTgt spid="109"/>
                                        </p:tgtEl>
                                        <p:attrNameLst>
                                          <p:attrName>ppt_w</p:attrName>
                                        </p:attrNameLst>
                                      </p:cBhvr>
                                      <p:tavLst>
                                        <p:tav tm="0">
                                          <p:val>
                                            <p:fltVal val="0"/>
                                          </p:val>
                                        </p:tav>
                                        <p:tav tm="100000">
                                          <p:val>
                                            <p:strVal val="#ppt_w"/>
                                          </p:val>
                                        </p:tav>
                                      </p:tavLst>
                                    </p:anim>
                                    <p:anim calcmode="lin" valueType="num">
                                      <p:cBhvr>
                                        <p:cTn id="58" dur="150" fill="hold"/>
                                        <p:tgtEl>
                                          <p:spTgt spid="109"/>
                                        </p:tgtEl>
                                        <p:attrNameLst>
                                          <p:attrName>ppt_h</p:attrName>
                                        </p:attrNameLst>
                                      </p:cBhvr>
                                      <p:tavLst>
                                        <p:tav tm="0">
                                          <p:val>
                                            <p:fltVal val="0"/>
                                          </p:val>
                                        </p:tav>
                                        <p:tav tm="100000">
                                          <p:val>
                                            <p:strVal val="#ppt_h"/>
                                          </p:val>
                                        </p:tav>
                                      </p:tavLst>
                                    </p:anim>
                                    <p:animEffect transition="in" filter="fade">
                                      <p:cBhvr>
                                        <p:cTn id="59" dur="150"/>
                                        <p:tgtEl>
                                          <p:spTgt spid="109"/>
                                        </p:tgtEl>
                                      </p:cBhvr>
                                    </p:animEffect>
                                  </p:childTnLst>
                                </p:cTn>
                              </p:par>
                              <p:par>
                                <p:cTn id="60" presetID="53" presetClass="entr" presetSubtype="16" fill="hold" nodeType="with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150" fill="hold"/>
                                        <p:tgtEl>
                                          <p:spTgt spid="110"/>
                                        </p:tgtEl>
                                        <p:attrNameLst>
                                          <p:attrName>ppt_w</p:attrName>
                                        </p:attrNameLst>
                                      </p:cBhvr>
                                      <p:tavLst>
                                        <p:tav tm="0">
                                          <p:val>
                                            <p:fltVal val="0"/>
                                          </p:val>
                                        </p:tav>
                                        <p:tav tm="100000">
                                          <p:val>
                                            <p:strVal val="#ppt_w"/>
                                          </p:val>
                                        </p:tav>
                                      </p:tavLst>
                                    </p:anim>
                                    <p:anim calcmode="lin" valueType="num">
                                      <p:cBhvr>
                                        <p:cTn id="63" dur="150" fill="hold"/>
                                        <p:tgtEl>
                                          <p:spTgt spid="110"/>
                                        </p:tgtEl>
                                        <p:attrNameLst>
                                          <p:attrName>ppt_h</p:attrName>
                                        </p:attrNameLst>
                                      </p:cBhvr>
                                      <p:tavLst>
                                        <p:tav tm="0">
                                          <p:val>
                                            <p:fltVal val="0"/>
                                          </p:val>
                                        </p:tav>
                                        <p:tav tm="100000">
                                          <p:val>
                                            <p:strVal val="#ppt_h"/>
                                          </p:val>
                                        </p:tav>
                                      </p:tavLst>
                                    </p:anim>
                                    <p:animEffect transition="in" filter="fade">
                                      <p:cBhvr>
                                        <p:cTn id="64" dur="150"/>
                                        <p:tgtEl>
                                          <p:spTgt spid="110"/>
                                        </p:tgtEl>
                                      </p:cBhvr>
                                    </p:animEffect>
                                  </p:childTnLst>
                                </p:cTn>
                              </p:par>
                              <p:par>
                                <p:cTn id="65" presetID="53" presetClass="entr" presetSubtype="16"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anim calcmode="lin" valueType="num">
                                      <p:cBhvr>
                                        <p:cTn id="67" dur="150" fill="hold"/>
                                        <p:tgtEl>
                                          <p:spTgt spid="111"/>
                                        </p:tgtEl>
                                        <p:attrNameLst>
                                          <p:attrName>ppt_w</p:attrName>
                                        </p:attrNameLst>
                                      </p:cBhvr>
                                      <p:tavLst>
                                        <p:tav tm="0">
                                          <p:val>
                                            <p:fltVal val="0"/>
                                          </p:val>
                                        </p:tav>
                                        <p:tav tm="100000">
                                          <p:val>
                                            <p:strVal val="#ppt_w"/>
                                          </p:val>
                                        </p:tav>
                                      </p:tavLst>
                                    </p:anim>
                                    <p:anim calcmode="lin" valueType="num">
                                      <p:cBhvr>
                                        <p:cTn id="68" dur="150" fill="hold"/>
                                        <p:tgtEl>
                                          <p:spTgt spid="111"/>
                                        </p:tgtEl>
                                        <p:attrNameLst>
                                          <p:attrName>ppt_h</p:attrName>
                                        </p:attrNameLst>
                                      </p:cBhvr>
                                      <p:tavLst>
                                        <p:tav tm="0">
                                          <p:val>
                                            <p:fltVal val="0"/>
                                          </p:val>
                                        </p:tav>
                                        <p:tav tm="100000">
                                          <p:val>
                                            <p:strVal val="#ppt_h"/>
                                          </p:val>
                                        </p:tav>
                                      </p:tavLst>
                                    </p:anim>
                                    <p:animEffect transition="in" filter="fade">
                                      <p:cBhvr>
                                        <p:cTn id="69" dur="150"/>
                                        <p:tgtEl>
                                          <p:spTgt spid="111"/>
                                        </p:tgtEl>
                                      </p:cBhvr>
                                    </p:animEffect>
                                  </p:childTnLst>
                                </p:cTn>
                              </p:par>
                              <p:par>
                                <p:cTn id="70" presetID="53" presetClass="entr" presetSubtype="16" fill="hold" nodeType="withEffect">
                                  <p:stCondLst>
                                    <p:cond delay="0"/>
                                  </p:stCondLst>
                                  <p:childTnLst>
                                    <p:set>
                                      <p:cBhvr>
                                        <p:cTn id="71" dur="1" fill="hold">
                                          <p:stCondLst>
                                            <p:cond delay="0"/>
                                          </p:stCondLst>
                                        </p:cTn>
                                        <p:tgtEl>
                                          <p:spTgt spid="112"/>
                                        </p:tgtEl>
                                        <p:attrNameLst>
                                          <p:attrName>style.visibility</p:attrName>
                                        </p:attrNameLst>
                                      </p:cBhvr>
                                      <p:to>
                                        <p:strVal val="visible"/>
                                      </p:to>
                                    </p:set>
                                    <p:anim calcmode="lin" valueType="num">
                                      <p:cBhvr>
                                        <p:cTn id="72" dur="150" fill="hold"/>
                                        <p:tgtEl>
                                          <p:spTgt spid="112"/>
                                        </p:tgtEl>
                                        <p:attrNameLst>
                                          <p:attrName>ppt_w</p:attrName>
                                        </p:attrNameLst>
                                      </p:cBhvr>
                                      <p:tavLst>
                                        <p:tav tm="0">
                                          <p:val>
                                            <p:fltVal val="0"/>
                                          </p:val>
                                        </p:tav>
                                        <p:tav tm="100000">
                                          <p:val>
                                            <p:strVal val="#ppt_w"/>
                                          </p:val>
                                        </p:tav>
                                      </p:tavLst>
                                    </p:anim>
                                    <p:anim calcmode="lin" valueType="num">
                                      <p:cBhvr>
                                        <p:cTn id="73" dur="150" fill="hold"/>
                                        <p:tgtEl>
                                          <p:spTgt spid="112"/>
                                        </p:tgtEl>
                                        <p:attrNameLst>
                                          <p:attrName>ppt_h</p:attrName>
                                        </p:attrNameLst>
                                      </p:cBhvr>
                                      <p:tavLst>
                                        <p:tav tm="0">
                                          <p:val>
                                            <p:fltVal val="0"/>
                                          </p:val>
                                        </p:tav>
                                        <p:tav tm="100000">
                                          <p:val>
                                            <p:strVal val="#ppt_h"/>
                                          </p:val>
                                        </p:tav>
                                      </p:tavLst>
                                    </p:anim>
                                    <p:animEffect transition="in" filter="fade">
                                      <p:cBhvr>
                                        <p:cTn id="74" dur="150"/>
                                        <p:tgtEl>
                                          <p:spTgt spid="112"/>
                                        </p:tgtEl>
                                      </p:cBhvr>
                                    </p:animEffect>
                                  </p:childTnLst>
                                </p:cTn>
                              </p:par>
                              <p:par>
                                <p:cTn id="75" presetID="53" presetClass="entr" presetSubtype="16" fill="hold" nodeType="with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p:cTn id="77" dur="150" fill="hold"/>
                                        <p:tgtEl>
                                          <p:spTgt spid="113"/>
                                        </p:tgtEl>
                                        <p:attrNameLst>
                                          <p:attrName>ppt_w</p:attrName>
                                        </p:attrNameLst>
                                      </p:cBhvr>
                                      <p:tavLst>
                                        <p:tav tm="0">
                                          <p:val>
                                            <p:fltVal val="0"/>
                                          </p:val>
                                        </p:tav>
                                        <p:tav tm="100000">
                                          <p:val>
                                            <p:strVal val="#ppt_w"/>
                                          </p:val>
                                        </p:tav>
                                      </p:tavLst>
                                    </p:anim>
                                    <p:anim calcmode="lin" valueType="num">
                                      <p:cBhvr>
                                        <p:cTn id="78" dur="150" fill="hold"/>
                                        <p:tgtEl>
                                          <p:spTgt spid="113"/>
                                        </p:tgtEl>
                                        <p:attrNameLst>
                                          <p:attrName>ppt_h</p:attrName>
                                        </p:attrNameLst>
                                      </p:cBhvr>
                                      <p:tavLst>
                                        <p:tav tm="0">
                                          <p:val>
                                            <p:fltVal val="0"/>
                                          </p:val>
                                        </p:tav>
                                        <p:tav tm="100000">
                                          <p:val>
                                            <p:strVal val="#ppt_h"/>
                                          </p:val>
                                        </p:tav>
                                      </p:tavLst>
                                    </p:anim>
                                    <p:animEffect transition="in" filter="fade">
                                      <p:cBhvr>
                                        <p:cTn id="79" dur="150"/>
                                        <p:tgtEl>
                                          <p:spTgt spid="113"/>
                                        </p:tgtEl>
                                      </p:cBhvr>
                                    </p:animEffect>
                                  </p:childTnLst>
                                </p:cTn>
                              </p:par>
                              <p:par>
                                <p:cTn id="80" presetID="53" presetClass="entr" presetSubtype="16" fill="hold" nodeType="withEffect">
                                  <p:stCondLst>
                                    <p:cond delay="0"/>
                                  </p:stCondLst>
                                  <p:childTnLst>
                                    <p:set>
                                      <p:cBhvr>
                                        <p:cTn id="81" dur="1" fill="hold">
                                          <p:stCondLst>
                                            <p:cond delay="0"/>
                                          </p:stCondLst>
                                        </p:cTn>
                                        <p:tgtEl>
                                          <p:spTgt spid="114"/>
                                        </p:tgtEl>
                                        <p:attrNameLst>
                                          <p:attrName>style.visibility</p:attrName>
                                        </p:attrNameLst>
                                      </p:cBhvr>
                                      <p:to>
                                        <p:strVal val="visible"/>
                                      </p:to>
                                    </p:set>
                                    <p:anim calcmode="lin" valueType="num">
                                      <p:cBhvr>
                                        <p:cTn id="82" dur="150" fill="hold"/>
                                        <p:tgtEl>
                                          <p:spTgt spid="114"/>
                                        </p:tgtEl>
                                        <p:attrNameLst>
                                          <p:attrName>ppt_w</p:attrName>
                                        </p:attrNameLst>
                                      </p:cBhvr>
                                      <p:tavLst>
                                        <p:tav tm="0">
                                          <p:val>
                                            <p:fltVal val="0"/>
                                          </p:val>
                                        </p:tav>
                                        <p:tav tm="100000">
                                          <p:val>
                                            <p:strVal val="#ppt_w"/>
                                          </p:val>
                                        </p:tav>
                                      </p:tavLst>
                                    </p:anim>
                                    <p:anim calcmode="lin" valueType="num">
                                      <p:cBhvr>
                                        <p:cTn id="83" dur="150" fill="hold"/>
                                        <p:tgtEl>
                                          <p:spTgt spid="114"/>
                                        </p:tgtEl>
                                        <p:attrNameLst>
                                          <p:attrName>ppt_h</p:attrName>
                                        </p:attrNameLst>
                                      </p:cBhvr>
                                      <p:tavLst>
                                        <p:tav tm="0">
                                          <p:val>
                                            <p:fltVal val="0"/>
                                          </p:val>
                                        </p:tav>
                                        <p:tav tm="100000">
                                          <p:val>
                                            <p:strVal val="#ppt_h"/>
                                          </p:val>
                                        </p:tav>
                                      </p:tavLst>
                                    </p:anim>
                                    <p:animEffect transition="in" filter="fade">
                                      <p:cBhvr>
                                        <p:cTn id="84" dur="150"/>
                                        <p:tgtEl>
                                          <p:spTgt spid="114"/>
                                        </p:tgtEl>
                                      </p:cBhvr>
                                    </p:animEffect>
                                  </p:childTnLst>
                                </p:cTn>
                              </p:par>
                              <p:par>
                                <p:cTn id="85" presetID="53" presetClass="entr" presetSubtype="16" fill="hold" nodeType="withEffect">
                                  <p:stCondLst>
                                    <p:cond delay="0"/>
                                  </p:stCondLst>
                                  <p:childTnLst>
                                    <p:set>
                                      <p:cBhvr>
                                        <p:cTn id="86" dur="1" fill="hold">
                                          <p:stCondLst>
                                            <p:cond delay="0"/>
                                          </p:stCondLst>
                                        </p:cTn>
                                        <p:tgtEl>
                                          <p:spTgt spid="115"/>
                                        </p:tgtEl>
                                        <p:attrNameLst>
                                          <p:attrName>style.visibility</p:attrName>
                                        </p:attrNameLst>
                                      </p:cBhvr>
                                      <p:to>
                                        <p:strVal val="visible"/>
                                      </p:to>
                                    </p:set>
                                    <p:anim calcmode="lin" valueType="num">
                                      <p:cBhvr>
                                        <p:cTn id="87" dur="150" fill="hold"/>
                                        <p:tgtEl>
                                          <p:spTgt spid="115"/>
                                        </p:tgtEl>
                                        <p:attrNameLst>
                                          <p:attrName>ppt_w</p:attrName>
                                        </p:attrNameLst>
                                      </p:cBhvr>
                                      <p:tavLst>
                                        <p:tav tm="0">
                                          <p:val>
                                            <p:fltVal val="0"/>
                                          </p:val>
                                        </p:tav>
                                        <p:tav tm="100000">
                                          <p:val>
                                            <p:strVal val="#ppt_w"/>
                                          </p:val>
                                        </p:tav>
                                      </p:tavLst>
                                    </p:anim>
                                    <p:anim calcmode="lin" valueType="num">
                                      <p:cBhvr>
                                        <p:cTn id="88" dur="150" fill="hold"/>
                                        <p:tgtEl>
                                          <p:spTgt spid="115"/>
                                        </p:tgtEl>
                                        <p:attrNameLst>
                                          <p:attrName>ppt_h</p:attrName>
                                        </p:attrNameLst>
                                      </p:cBhvr>
                                      <p:tavLst>
                                        <p:tav tm="0">
                                          <p:val>
                                            <p:fltVal val="0"/>
                                          </p:val>
                                        </p:tav>
                                        <p:tav tm="100000">
                                          <p:val>
                                            <p:strVal val="#ppt_h"/>
                                          </p:val>
                                        </p:tav>
                                      </p:tavLst>
                                    </p:anim>
                                    <p:animEffect transition="in" filter="fade">
                                      <p:cBhvr>
                                        <p:cTn id="89" dur="150"/>
                                        <p:tgtEl>
                                          <p:spTgt spid="115"/>
                                        </p:tgtEl>
                                      </p:cBhvr>
                                    </p:animEffect>
                                  </p:childTnLst>
                                </p:cTn>
                              </p:par>
                              <p:par>
                                <p:cTn id="90" presetID="53" presetClass="entr" presetSubtype="16" fill="hold" nodeType="withEffect">
                                  <p:stCondLst>
                                    <p:cond delay="0"/>
                                  </p:stCondLst>
                                  <p:childTnLst>
                                    <p:set>
                                      <p:cBhvr>
                                        <p:cTn id="91" dur="1" fill="hold">
                                          <p:stCondLst>
                                            <p:cond delay="0"/>
                                          </p:stCondLst>
                                        </p:cTn>
                                        <p:tgtEl>
                                          <p:spTgt spid="116"/>
                                        </p:tgtEl>
                                        <p:attrNameLst>
                                          <p:attrName>style.visibility</p:attrName>
                                        </p:attrNameLst>
                                      </p:cBhvr>
                                      <p:to>
                                        <p:strVal val="visible"/>
                                      </p:to>
                                    </p:set>
                                    <p:anim calcmode="lin" valueType="num">
                                      <p:cBhvr>
                                        <p:cTn id="92" dur="150" fill="hold"/>
                                        <p:tgtEl>
                                          <p:spTgt spid="116"/>
                                        </p:tgtEl>
                                        <p:attrNameLst>
                                          <p:attrName>ppt_w</p:attrName>
                                        </p:attrNameLst>
                                      </p:cBhvr>
                                      <p:tavLst>
                                        <p:tav tm="0">
                                          <p:val>
                                            <p:fltVal val="0"/>
                                          </p:val>
                                        </p:tav>
                                        <p:tav tm="100000">
                                          <p:val>
                                            <p:strVal val="#ppt_w"/>
                                          </p:val>
                                        </p:tav>
                                      </p:tavLst>
                                    </p:anim>
                                    <p:anim calcmode="lin" valueType="num">
                                      <p:cBhvr>
                                        <p:cTn id="93" dur="150" fill="hold"/>
                                        <p:tgtEl>
                                          <p:spTgt spid="116"/>
                                        </p:tgtEl>
                                        <p:attrNameLst>
                                          <p:attrName>ppt_h</p:attrName>
                                        </p:attrNameLst>
                                      </p:cBhvr>
                                      <p:tavLst>
                                        <p:tav tm="0">
                                          <p:val>
                                            <p:fltVal val="0"/>
                                          </p:val>
                                        </p:tav>
                                        <p:tav tm="100000">
                                          <p:val>
                                            <p:strVal val="#ppt_h"/>
                                          </p:val>
                                        </p:tav>
                                      </p:tavLst>
                                    </p:anim>
                                    <p:animEffect transition="in" filter="fade">
                                      <p:cBhvr>
                                        <p:cTn id="94" dur="150"/>
                                        <p:tgtEl>
                                          <p:spTgt spid="116"/>
                                        </p:tgtEl>
                                      </p:cBhvr>
                                    </p:animEffect>
                                  </p:childTnLst>
                                </p:cTn>
                              </p:par>
                              <p:par>
                                <p:cTn id="95" presetID="53" presetClass="entr" presetSubtype="16" fill="hold" nodeType="withEffect">
                                  <p:stCondLst>
                                    <p:cond delay="0"/>
                                  </p:stCondLst>
                                  <p:childTnLst>
                                    <p:set>
                                      <p:cBhvr>
                                        <p:cTn id="96" dur="1" fill="hold">
                                          <p:stCondLst>
                                            <p:cond delay="0"/>
                                          </p:stCondLst>
                                        </p:cTn>
                                        <p:tgtEl>
                                          <p:spTgt spid="117"/>
                                        </p:tgtEl>
                                        <p:attrNameLst>
                                          <p:attrName>style.visibility</p:attrName>
                                        </p:attrNameLst>
                                      </p:cBhvr>
                                      <p:to>
                                        <p:strVal val="visible"/>
                                      </p:to>
                                    </p:set>
                                    <p:anim calcmode="lin" valueType="num">
                                      <p:cBhvr>
                                        <p:cTn id="97" dur="150" fill="hold"/>
                                        <p:tgtEl>
                                          <p:spTgt spid="117"/>
                                        </p:tgtEl>
                                        <p:attrNameLst>
                                          <p:attrName>ppt_w</p:attrName>
                                        </p:attrNameLst>
                                      </p:cBhvr>
                                      <p:tavLst>
                                        <p:tav tm="0">
                                          <p:val>
                                            <p:fltVal val="0"/>
                                          </p:val>
                                        </p:tav>
                                        <p:tav tm="100000">
                                          <p:val>
                                            <p:strVal val="#ppt_w"/>
                                          </p:val>
                                        </p:tav>
                                      </p:tavLst>
                                    </p:anim>
                                    <p:anim calcmode="lin" valueType="num">
                                      <p:cBhvr>
                                        <p:cTn id="98" dur="150" fill="hold"/>
                                        <p:tgtEl>
                                          <p:spTgt spid="117"/>
                                        </p:tgtEl>
                                        <p:attrNameLst>
                                          <p:attrName>ppt_h</p:attrName>
                                        </p:attrNameLst>
                                      </p:cBhvr>
                                      <p:tavLst>
                                        <p:tav tm="0">
                                          <p:val>
                                            <p:fltVal val="0"/>
                                          </p:val>
                                        </p:tav>
                                        <p:tav tm="100000">
                                          <p:val>
                                            <p:strVal val="#ppt_h"/>
                                          </p:val>
                                        </p:tav>
                                      </p:tavLst>
                                    </p:anim>
                                    <p:animEffect transition="in" filter="fade">
                                      <p:cBhvr>
                                        <p:cTn id="99" dur="150"/>
                                        <p:tgtEl>
                                          <p:spTgt spid="11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18"/>
                                        </p:tgtEl>
                                        <p:attrNameLst>
                                          <p:attrName>style.visibility</p:attrName>
                                        </p:attrNameLst>
                                      </p:cBhvr>
                                      <p:to>
                                        <p:strVal val="visible"/>
                                      </p:to>
                                    </p:set>
                                    <p:anim calcmode="lin" valueType="num">
                                      <p:cBhvr>
                                        <p:cTn id="102" dur="150" fill="hold"/>
                                        <p:tgtEl>
                                          <p:spTgt spid="118"/>
                                        </p:tgtEl>
                                        <p:attrNameLst>
                                          <p:attrName>ppt_w</p:attrName>
                                        </p:attrNameLst>
                                      </p:cBhvr>
                                      <p:tavLst>
                                        <p:tav tm="0">
                                          <p:val>
                                            <p:fltVal val="0"/>
                                          </p:val>
                                        </p:tav>
                                        <p:tav tm="100000">
                                          <p:val>
                                            <p:strVal val="#ppt_w"/>
                                          </p:val>
                                        </p:tav>
                                      </p:tavLst>
                                    </p:anim>
                                    <p:anim calcmode="lin" valueType="num">
                                      <p:cBhvr>
                                        <p:cTn id="103" dur="150" fill="hold"/>
                                        <p:tgtEl>
                                          <p:spTgt spid="118"/>
                                        </p:tgtEl>
                                        <p:attrNameLst>
                                          <p:attrName>ppt_h</p:attrName>
                                        </p:attrNameLst>
                                      </p:cBhvr>
                                      <p:tavLst>
                                        <p:tav tm="0">
                                          <p:val>
                                            <p:fltVal val="0"/>
                                          </p:val>
                                        </p:tav>
                                        <p:tav tm="100000">
                                          <p:val>
                                            <p:strVal val="#ppt_h"/>
                                          </p:val>
                                        </p:tav>
                                      </p:tavLst>
                                    </p:anim>
                                    <p:animEffect transition="in" filter="fade">
                                      <p:cBhvr>
                                        <p:cTn id="104" dur="150"/>
                                        <p:tgtEl>
                                          <p:spTgt spid="118"/>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p:cTn id="107" dur="150" fill="hold"/>
                                        <p:tgtEl>
                                          <p:spTgt spid="119"/>
                                        </p:tgtEl>
                                        <p:attrNameLst>
                                          <p:attrName>ppt_w</p:attrName>
                                        </p:attrNameLst>
                                      </p:cBhvr>
                                      <p:tavLst>
                                        <p:tav tm="0">
                                          <p:val>
                                            <p:fltVal val="0"/>
                                          </p:val>
                                        </p:tav>
                                        <p:tav tm="100000">
                                          <p:val>
                                            <p:strVal val="#ppt_w"/>
                                          </p:val>
                                        </p:tav>
                                      </p:tavLst>
                                    </p:anim>
                                    <p:anim calcmode="lin" valueType="num">
                                      <p:cBhvr>
                                        <p:cTn id="108" dur="150" fill="hold"/>
                                        <p:tgtEl>
                                          <p:spTgt spid="119"/>
                                        </p:tgtEl>
                                        <p:attrNameLst>
                                          <p:attrName>ppt_h</p:attrName>
                                        </p:attrNameLst>
                                      </p:cBhvr>
                                      <p:tavLst>
                                        <p:tav tm="0">
                                          <p:val>
                                            <p:fltVal val="0"/>
                                          </p:val>
                                        </p:tav>
                                        <p:tav tm="100000">
                                          <p:val>
                                            <p:strVal val="#ppt_h"/>
                                          </p:val>
                                        </p:tav>
                                      </p:tavLst>
                                    </p:anim>
                                    <p:animEffect transition="in" filter="fade">
                                      <p:cBhvr>
                                        <p:cTn id="109" dur="150"/>
                                        <p:tgtEl>
                                          <p:spTgt spid="119"/>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20"/>
                                        </p:tgtEl>
                                        <p:attrNameLst>
                                          <p:attrName>style.visibility</p:attrName>
                                        </p:attrNameLst>
                                      </p:cBhvr>
                                      <p:to>
                                        <p:strVal val="visible"/>
                                      </p:to>
                                    </p:set>
                                    <p:anim calcmode="lin" valueType="num">
                                      <p:cBhvr>
                                        <p:cTn id="112" dur="150" fill="hold"/>
                                        <p:tgtEl>
                                          <p:spTgt spid="120"/>
                                        </p:tgtEl>
                                        <p:attrNameLst>
                                          <p:attrName>ppt_w</p:attrName>
                                        </p:attrNameLst>
                                      </p:cBhvr>
                                      <p:tavLst>
                                        <p:tav tm="0">
                                          <p:val>
                                            <p:fltVal val="0"/>
                                          </p:val>
                                        </p:tav>
                                        <p:tav tm="100000">
                                          <p:val>
                                            <p:strVal val="#ppt_w"/>
                                          </p:val>
                                        </p:tav>
                                      </p:tavLst>
                                    </p:anim>
                                    <p:anim calcmode="lin" valueType="num">
                                      <p:cBhvr>
                                        <p:cTn id="113" dur="150" fill="hold"/>
                                        <p:tgtEl>
                                          <p:spTgt spid="120"/>
                                        </p:tgtEl>
                                        <p:attrNameLst>
                                          <p:attrName>ppt_h</p:attrName>
                                        </p:attrNameLst>
                                      </p:cBhvr>
                                      <p:tavLst>
                                        <p:tav tm="0">
                                          <p:val>
                                            <p:fltVal val="0"/>
                                          </p:val>
                                        </p:tav>
                                        <p:tav tm="100000">
                                          <p:val>
                                            <p:strVal val="#ppt_h"/>
                                          </p:val>
                                        </p:tav>
                                      </p:tavLst>
                                    </p:anim>
                                    <p:animEffect transition="in" filter="fade">
                                      <p:cBhvr>
                                        <p:cTn id="114" dur="150"/>
                                        <p:tgtEl>
                                          <p:spTgt spid="120"/>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21"/>
                                        </p:tgtEl>
                                        <p:attrNameLst>
                                          <p:attrName>style.visibility</p:attrName>
                                        </p:attrNameLst>
                                      </p:cBhvr>
                                      <p:to>
                                        <p:strVal val="visible"/>
                                      </p:to>
                                    </p:set>
                                    <p:anim calcmode="lin" valueType="num">
                                      <p:cBhvr>
                                        <p:cTn id="117" dur="150" fill="hold"/>
                                        <p:tgtEl>
                                          <p:spTgt spid="121"/>
                                        </p:tgtEl>
                                        <p:attrNameLst>
                                          <p:attrName>ppt_w</p:attrName>
                                        </p:attrNameLst>
                                      </p:cBhvr>
                                      <p:tavLst>
                                        <p:tav tm="0">
                                          <p:val>
                                            <p:fltVal val="0"/>
                                          </p:val>
                                        </p:tav>
                                        <p:tav tm="100000">
                                          <p:val>
                                            <p:strVal val="#ppt_w"/>
                                          </p:val>
                                        </p:tav>
                                      </p:tavLst>
                                    </p:anim>
                                    <p:anim calcmode="lin" valueType="num">
                                      <p:cBhvr>
                                        <p:cTn id="118" dur="150" fill="hold"/>
                                        <p:tgtEl>
                                          <p:spTgt spid="121"/>
                                        </p:tgtEl>
                                        <p:attrNameLst>
                                          <p:attrName>ppt_h</p:attrName>
                                        </p:attrNameLst>
                                      </p:cBhvr>
                                      <p:tavLst>
                                        <p:tav tm="0">
                                          <p:val>
                                            <p:fltVal val="0"/>
                                          </p:val>
                                        </p:tav>
                                        <p:tav tm="100000">
                                          <p:val>
                                            <p:strVal val="#ppt_h"/>
                                          </p:val>
                                        </p:tav>
                                      </p:tavLst>
                                    </p:anim>
                                    <p:animEffect transition="in" filter="fade">
                                      <p:cBhvr>
                                        <p:cTn id="119" dur="150"/>
                                        <p:tgtEl>
                                          <p:spTgt spid="121"/>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22"/>
                                        </p:tgtEl>
                                        <p:attrNameLst>
                                          <p:attrName>style.visibility</p:attrName>
                                        </p:attrNameLst>
                                      </p:cBhvr>
                                      <p:to>
                                        <p:strVal val="visible"/>
                                      </p:to>
                                    </p:set>
                                    <p:anim calcmode="lin" valueType="num">
                                      <p:cBhvr>
                                        <p:cTn id="122" dur="150" fill="hold"/>
                                        <p:tgtEl>
                                          <p:spTgt spid="122"/>
                                        </p:tgtEl>
                                        <p:attrNameLst>
                                          <p:attrName>ppt_w</p:attrName>
                                        </p:attrNameLst>
                                      </p:cBhvr>
                                      <p:tavLst>
                                        <p:tav tm="0">
                                          <p:val>
                                            <p:fltVal val="0"/>
                                          </p:val>
                                        </p:tav>
                                        <p:tav tm="100000">
                                          <p:val>
                                            <p:strVal val="#ppt_w"/>
                                          </p:val>
                                        </p:tav>
                                      </p:tavLst>
                                    </p:anim>
                                    <p:anim calcmode="lin" valueType="num">
                                      <p:cBhvr>
                                        <p:cTn id="123" dur="150" fill="hold"/>
                                        <p:tgtEl>
                                          <p:spTgt spid="122"/>
                                        </p:tgtEl>
                                        <p:attrNameLst>
                                          <p:attrName>ppt_h</p:attrName>
                                        </p:attrNameLst>
                                      </p:cBhvr>
                                      <p:tavLst>
                                        <p:tav tm="0">
                                          <p:val>
                                            <p:fltVal val="0"/>
                                          </p:val>
                                        </p:tav>
                                        <p:tav tm="100000">
                                          <p:val>
                                            <p:strVal val="#ppt_h"/>
                                          </p:val>
                                        </p:tav>
                                      </p:tavLst>
                                    </p:anim>
                                    <p:animEffect transition="in" filter="fade">
                                      <p:cBhvr>
                                        <p:cTn id="124" dur="150"/>
                                        <p:tgtEl>
                                          <p:spTgt spid="122"/>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23"/>
                                        </p:tgtEl>
                                        <p:attrNameLst>
                                          <p:attrName>style.visibility</p:attrName>
                                        </p:attrNameLst>
                                      </p:cBhvr>
                                      <p:to>
                                        <p:strVal val="visible"/>
                                      </p:to>
                                    </p:set>
                                    <p:anim calcmode="lin" valueType="num">
                                      <p:cBhvr>
                                        <p:cTn id="127" dur="150" fill="hold"/>
                                        <p:tgtEl>
                                          <p:spTgt spid="123"/>
                                        </p:tgtEl>
                                        <p:attrNameLst>
                                          <p:attrName>ppt_w</p:attrName>
                                        </p:attrNameLst>
                                      </p:cBhvr>
                                      <p:tavLst>
                                        <p:tav tm="0">
                                          <p:val>
                                            <p:fltVal val="0"/>
                                          </p:val>
                                        </p:tav>
                                        <p:tav tm="100000">
                                          <p:val>
                                            <p:strVal val="#ppt_w"/>
                                          </p:val>
                                        </p:tav>
                                      </p:tavLst>
                                    </p:anim>
                                    <p:anim calcmode="lin" valueType="num">
                                      <p:cBhvr>
                                        <p:cTn id="128" dur="150" fill="hold"/>
                                        <p:tgtEl>
                                          <p:spTgt spid="123"/>
                                        </p:tgtEl>
                                        <p:attrNameLst>
                                          <p:attrName>ppt_h</p:attrName>
                                        </p:attrNameLst>
                                      </p:cBhvr>
                                      <p:tavLst>
                                        <p:tav tm="0">
                                          <p:val>
                                            <p:fltVal val="0"/>
                                          </p:val>
                                        </p:tav>
                                        <p:tav tm="100000">
                                          <p:val>
                                            <p:strVal val="#ppt_h"/>
                                          </p:val>
                                        </p:tav>
                                      </p:tavLst>
                                    </p:anim>
                                    <p:animEffect transition="in" filter="fade">
                                      <p:cBhvr>
                                        <p:cTn id="129" dur="150"/>
                                        <p:tgtEl>
                                          <p:spTgt spid="123"/>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124"/>
                                        </p:tgtEl>
                                        <p:attrNameLst>
                                          <p:attrName>style.visibility</p:attrName>
                                        </p:attrNameLst>
                                      </p:cBhvr>
                                      <p:to>
                                        <p:strVal val="visible"/>
                                      </p:to>
                                    </p:set>
                                    <p:anim calcmode="lin" valueType="num">
                                      <p:cBhvr>
                                        <p:cTn id="132" dur="150" fill="hold"/>
                                        <p:tgtEl>
                                          <p:spTgt spid="124"/>
                                        </p:tgtEl>
                                        <p:attrNameLst>
                                          <p:attrName>ppt_w</p:attrName>
                                        </p:attrNameLst>
                                      </p:cBhvr>
                                      <p:tavLst>
                                        <p:tav tm="0">
                                          <p:val>
                                            <p:fltVal val="0"/>
                                          </p:val>
                                        </p:tav>
                                        <p:tav tm="100000">
                                          <p:val>
                                            <p:strVal val="#ppt_w"/>
                                          </p:val>
                                        </p:tav>
                                      </p:tavLst>
                                    </p:anim>
                                    <p:anim calcmode="lin" valueType="num">
                                      <p:cBhvr>
                                        <p:cTn id="133" dur="150" fill="hold"/>
                                        <p:tgtEl>
                                          <p:spTgt spid="124"/>
                                        </p:tgtEl>
                                        <p:attrNameLst>
                                          <p:attrName>ppt_h</p:attrName>
                                        </p:attrNameLst>
                                      </p:cBhvr>
                                      <p:tavLst>
                                        <p:tav tm="0">
                                          <p:val>
                                            <p:fltVal val="0"/>
                                          </p:val>
                                        </p:tav>
                                        <p:tav tm="100000">
                                          <p:val>
                                            <p:strVal val="#ppt_h"/>
                                          </p:val>
                                        </p:tav>
                                      </p:tavLst>
                                    </p:anim>
                                    <p:animEffect transition="in" filter="fade">
                                      <p:cBhvr>
                                        <p:cTn id="134" dur="150"/>
                                        <p:tgtEl>
                                          <p:spTgt spid="124"/>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125"/>
                                        </p:tgtEl>
                                        <p:attrNameLst>
                                          <p:attrName>style.visibility</p:attrName>
                                        </p:attrNameLst>
                                      </p:cBhvr>
                                      <p:to>
                                        <p:strVal val="visible"/>
                                      </p:to>
                                    </p:set>
                                    <p:anim calcmode="lin" valueType="num">
                                      <p:cBhvr>
                                        <p:cTn id="137" dur="150" fill="hold"/>
                                        <p:tgtEl>
                                          <p:spTgt spid="125"/>
                                        </p:tgtEl>
                                        <p:attrNameLst>
                                          <p:attrName>ppt_w</p:attrName>
                                        </p:attrNameLst>
                                      </p:cBhvr>
                                      <p:tavLst>
                                        <p:tav tm="0">
                                          <p:val>
                                            <p:fltVal val="0"/>
                                          </p:val>
                                        </p:tav>
                                        <p:tav tm="100000">
                                          <p:val>
                                            <p:strVal val="#ppt_w"/>
                                          </p:val>
                                        </p:tav>
                                      </p:tavLst>
                                    </p:anim>
                                    <p:anim calcmode="lin" valueType="num">
                                      <p:cBhvr>
                                        <p:cTn id="138" dur="150" fill="hold"/>
                                        <p:tgtEl>
                                          <p:spTgt spid="125"/>
                                        </p:tgtEl>
                                        <p:attrNameLst>
                                          <p:attrName>ppt_h</p:attrName>
                                        </p:attrNameLst>
                                      </p:cBhvr>
                                      <p:tavLst>
                                        <p:tav tm="0">
                                          <p:val>
                                            <p:fltVal val="0"/>
                                          </p:val>
                                        </p:tav>
                                        <p:tav tm="100000">
                                          <p:val>
                                            <p:strVal val="#ppt_h"/>
                                          </p:val>
                                        </p:tav>
                                      </p:tavLst>
                                    </p:anim>
                                    <p:animEffect transition="in" filter="fade">
                                      <p:cBhvr>
                                        <p:cTn id="139" dur="150"/>
                                        <p:tgtEl>
                                          <p:spTgt spid="12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26"/>
                                        </p:tgtEl>
                                        <p:attrNameLst>
                                          <p:attrName>style.visibility</p:attrName>
                                        </p:attrNameLst>
                                      </p:cBhvr>
                                      <p:to>
                                        <p:strVal val="visible"/>
                                      </p:to>
                                    </p:set>
                                    <p:anim calcmode="lin" valueType="num">
                                      <p:cBhvr>
                                        <p:cTn id="142" dur="150" fill="hold"/>
                                        <p:tgtEl>
                                          <p:spTgt spid="126"/>
                                        </p:tgtEl>
                                        <p:attrNameLst>
                                          <p:attrName>ppt_w</p:attrName>
                                        </p:attrNameLst>
                                      </p:cBhvr>
                                      <p:tavLst>
                                        <p:tav tm="0">
                                          <p:val>
                                            <p:fltVal val="0"/>
                                          </p:val>
                                        </p:tav>
                                        <p:tav tm="100000">
                                          <p:val>
                                            <p:strVal val="#ppt_w"/>
                                          </p:val>
                                        </p:tav>
                                      </p:tavLst>
                                    </p:anim>
                                    <p:anim calcmode="lin" valueType="num">
                                      <p:cBhvr>
                                        <p:cTn id="143" dur="150" fill="hold"/>
                                        <p:tgtEl>
                                          <p:spTgt spid="126"/>
                                        </p:tgtEl>
                                        <p:attrNameLst>
                                          <p:attrName>ppt_h</p:attrName>
                                        </p:attrNameLst>
                                      </p:cBhvr>
                                      <p:tavLst>
                                        <p:tav tm="0">
                                          <p:val>
                                            <p:fltVal val="0"/>
                                          </p:val>
                                        </p:tav>
                                        <p:tav tm="100000">
                                          <p:val>
                                            <p:strVal val="#ppt_h"/>
                                          </p:val>
                                        </p:tav>
                                      </p:tavLst>
                                    </p:anim>
                                    <p:animEffect transition="in" filter="fade">
                                      <p:cBhvr>
                                        <p:cTn id="144" dur="150"/>
                                        <p:tgtEl>
                                          <p:spTgt spid="126"/>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27"/>
                                        </p:tgtEl>
                                        <p:attrNameLst>
                                          <p:attrName>style.visibility</p:attrName>
                                        </p:attrNameLst>
                                      </p:cBhvr>
                                      <p:to>
                                        <p:strVal val="visible"/>
                                      </p:to>
                                    </p:set>
                                    <p:anim calcmode="lin" valueType="num">
                                      <p:cBhvr>
                                        <p:cTn id="147" dur="150" fill="hold"/>
                                        <p:tgtEl>
                                          <p:spTgt spid="127"/>
                                        </p:tgtEl>
                                        <p:attrNameLst>
                                          <p:attrName>ppt_w</p:attrName>
                                        </p:attrNameLst>
                                      </p:cBhvr>
                                      <p:tavLst>
                                        <p:tav tm="0">
                                          <p:val>
                                            <p:fltVal val="0"/>
                                          </p:val>
                                        </p:tav>
                                        <p:tav tm="100000">
                                          <p:val>
                                            <p:strVal val="#ppt_w"/>
                                          </p:val>
                                        </p:tav>
                                      </p:tavLst>
                                    </p:anim>
                                    <p:anim calcmode="lin" valueType="num">
                                      <p:cBhvr>
                                        <p:cTn id="148" dur="150" fill="hold"/>
                                        <p:tgtEl>
                                          <p:spTgt spid="127"/>
                                        </p:tgtEl>
                                        <p:attrNameLst>
                                          <p:attrName>ppt_h</p:attrName>
                                        </p:attrNameLst>
                                      </p:cBhvr>
                                      <p:tavLst>
                                        <p:tav tm="0">
                                          <p:val>
                                            <p:fltVal val="0"/>
                                          </p:val>
                                        </p:tav>
                                        <p:tav tm="100000">
                                          <p:val>
                                            <p:strVal val="#ppt_h"/>
                                          </p:val>
                                        </p:tav>
                                      </p:tavLst>
                                    </p:anim>
                                    <p:animEffect transition="in" filter="fade">
                                      <p:cBhvr>
                                        <p:cTn id="149" dur="150"/>
                                        <p:tgtEl>
                                          <p:spTgt spid="127"/>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28"/>
                                        </p:tgtEl>
                                        <p:attrNameLst>
                                          <p:attrName>style.visibility</p:attrName>
                                        </p:attrNameLst>
                                      </p:cBhvr>
                                      <p:to>
                                        <p:strVal val="visible"/>
                                      </p:to>
                                    </p:set>
                                    <p:anim calcmode="lin" valueType="num">
                                      <p:cBhvr>
                                        <p:cTn id="152" dur="150" fill="hold"/>
                                        <p:tgtEl>
                                          <p:spTgt spid="128"/>
                                        </p:tgtEl>
                                        <p:attrNameLst>
                                          <p:attrName>ppt_w</p:attrName>
                                        </p:attrNameLst>
                                      </p:cBhvr>
                                      <p:tavLst>
                                        <p:tav tm="0">
                                          <p:val>
                                            <p:fltVal val="0"/>
                                          </p:val>
                                        </p:tav>
                                        <p:tav tm="100000">
                                          <p:val>
                                            <p:strVal val="#ppt_w"/>
                                          </p:val>
                                        </p:tav>
                                      </p:tavLst>
                                    </p:anim>
                                    <p:anim calcmode="lin" valueType="num">
                                      <p:cBhvr>
                                        <p:cTn id="153" dur="150" fill="hold"/>
                                        <p:tgtEl>
                                          <p:spTgt spid="128"/>
                                        </p:tgtEl>
                                        <p:attrNameLst>
                                          <p:attrName>ppt_h</p:attrName>
                                        </p:attrNameLst>
                                      </p:cBhvr>
                                      <p:tavLst>
                                        <p:tav tm="0">
                                          <p:val>
                                            <p:fltVal val="0"/>
                                          </p:val>
                                        </p:tav>
                                        <p:tav tm="100000">
                                          <p:val>
                                            <p:strVal val="#ppt_h"/>
                                          </p:val>
                                        </p:tav>
                                      </p:tavLst>
                                    </p:anim>
                                    <p:animEffect transition="in" filter="fade">
                                      <p:cBhvr>
                                        <p:cTn id="154" dur="150"/>
                                        <p:tgtEl>
                                          <p:spTgt spid="12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129"/>
                                        </p:tgtEl>
                                        <p:attrNameLst>
                                          <p:attrName>style.visibility</p:attrName>
                                        </p:attrNameLst>
                                      </p:cBhvr>
                                      <p:to>
                                        <p:strVal val="visible"/>
                                      </p:to>
                                    </p:set>
                                    <p:anim calcmode="lin" valueType="num">
                                      <p:cBhvr>
                                        <p:cTn id="157" dur="150" fill="hold"/>
                                        <p:tgtEl>
                                          <p:spTgt spid="129"/>
                                        </p:tgtEl>
                                        <p:attrNameLst>
                                          <p:attrName>ppt_w</p:attrName>
                                        </p:attrNameLst>
                                      </p:cBhvr>
                                      <p:tavLst>
                                        <p:tav tm="0">
                                          <p:val>
                                            <p:fltVal val="0"/>
                                          </p:val>
                                        </p:tav>
                                        <p:tav tm="100000">
                                          <p:val>
                                            <p:strVal val="#ppt_w"/>
                                          </p:val>
                                        </p:tav>
                                      </p:tavLst>
                                    </p:anim>
                                    <p:anim calcmode="lin" valueType="num">
                                      <p:cBhvr>
                                        <p:cTn id="158" dur="150" fill="hold"/>
                                        <p:tgtEl>
                                          <p:spTgt spid="129"/>
                                        </p:tgtEl>
                                        <p:attrNameLst>
                                          <p:attrName>ppt_h</p:attrName>
                                        </p:attrNameLst>
                                      </p:cBhvr>
                                      <p:tavLst>
                                        <p:tav tm="0">
                                          <p:val>
                                            <p:fltVal val="0"/>
                                          </p:val>
                                        </p:tav>
                                        <p:tav tm="100000">
                                          <p:val>
                                            <p:strVal val="#ppt_h"/>
                                          </p:val>
                                        </p:tav>
                                      </p:tavLst>
                                    </p:anim>
                                    <p:animEffect transition="in" filter="fade">
                                      <p:cBhvr>
                                        <p:cTn id="159" dur="150"/>
                                        <p:tgtEl>
                                          <p:spTgt spid="129"/>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30"/>
                                        </p:tgtEl>
                                        <p:attrNameLst>
                                          <p:attrName>style.visibility</p:attrName>
                                        </p:attrNameLst>
                                      </p:cBhvr>
                                      <p:to>
                                        <p:strVal val="visible"/>
                                      </p:to>
                                    </p:set>
                                    <p:anim calcmode="lin" valueType="num">
                                      <p:cBhvr>
                                        <p:cTn id="162" dur="150" fill="hold"/>
                                        <p:tgtEl>
                                          <p:spTgt spid="130"/>
                                        </p:tgtEl>
                                        <p:attrNameLst>
                                          <p:attrName>ppt_w</p:attrName>
                                        </p:attrNameLst>
                                      </p:cBhvr>
                                      <p:tavLst>
                                        <p:tav tm="0">
                                          <p:val>
                                            <p:fltVal val="0"/>
                                          </p:val>
                                        </p:tav>
                                        <p:tav tm="100000">
                                          <p:val>
                                            <p:strVal val="#ppt_w"/>
                                          </p:val>
                                        </p:tav>
                                      </p:tavLst>
                                    </p:anim>
                                    <p:anim calcmode="lin" valueType="num">
                                      <p:cBhvr>
                                        <p:cTn id="163" dur="150" fill="hold"/>
                                        <p:tgtEl>
                                          <p:spTgt spid="130"/>
                                        </p:tgtEl>
                                        <p:attrNameLst>
                                          <p:attrName>ppt_h</p:attrName>
                                        </p:attrNameLst>
                                      </p:cBhvr>
                                      <p:tavLst>
                                        <p:tav tm="0">
                                          <p:val>
                                            <p:fltVal val="0"/>
                                          </p:val>
                                        </p:tav>
                                        <p:tav tm="100000">
                                          <p:val>
                                            <p:strVal val="#ppt_h"/>
                                          </p:val>
                                        </p:tav>
                                      </p:tavLst>
                                    </p:anim>
                                    <p:animEffect transition="in" filter="fade">
                                      <p:cBhvr>
                                        <p:cTn id="164" dur="150"/>
                                        <p:tgtEl>
                                          <p:spTgt spid="130"/>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31"/>
                                        </p:tgtEl>
                                        <p:attrNameLst>
                                          <p:attrName>style.visibility</p:attrName>
                                        </p:attrNameLst>
                                      </p:cBhvr>
                                      <p:to>
                                        <p:strVal val="visible"/>
                                      </p:to>
                                    </p:set>
                                    <p:anim calcmode="lin" valueType="num">
                                      <p:cBhvr>
                                        <p:cTn id="167" dur="150" fill="hold"/>
                                        <p:tgtEl>
                                          <p:spTgt spid="131"/>
                                        </p:tgtEl>
                                        <p:attrNameLst>
                                          <p:attrName>ppt_w</p:attrName>
                                        </p:attrNameLst>
                                      </p:cBhvr>
                                      <p:tavLst>
                                        <p:tav tm="0">
                                          <p:val>
                                            <p:fltVal val="0"/>
                                          </p:val>
                                        </p:tav>
                                        <p:tav tm="100000">
                                          <p:val>
                                            <p:strVal val="#ppt_w"/>
                                          </p:val>
                                        </p:tav>
                                      </p:tavLst>
                                    </p:anim>
                                    <p:anim calcmode="lin" valueType="num">
                                      <p:cBhvr>
                                        <p:cTn id="168" dur="150" fill="hold"/>
                                        <p:tgtEl>
                                          <p:spTgt spid="131"/>
                                        </p:tgtEl>
                                        <p:attrNameLst>
                                          <p:attrName>ppt_h</p:attrName>
                                        </p:attrNameLst>
                                      </p:cBhvr>
                                      <p:tavLst>
                                        <p:tav tm="0">
                                          <p:val>
                                            <p:fltVal val="0"/>
                                          </p:val>
                                        </p:tav>
                                        <p:tav tm="100000">
                                          <p:val>
                                            <p:strVal val="#ppt_h"/>
                                          </p:val>
                                        </p:tav>
                                      </p:tavLst>
                                    </p:anim>
                                    <p:animEffect transition="in" filter="fade">
                                      <p:cBhvr>
                                        <p:cTn id="169" dur="150"/>
                                        <p:tgtEl>
                                          <p:spTgt spid="13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32"/>
                                        </p:tgtEl>
                                        <p:attrNameLst>
                                          <p:attrName>style.visibility</p:attrName>
                                        </p:attrNameLst>
                                      </p:cBhvr>
                                      <p:to>
                                        <p:strVal val="visible"/>
                                      </p:to>
                                    </p:set>
                                    <p:anim calcmode="lin" valueType="num">
                                      <p:cBhvr>
                                        <p:cTn id="172" dur="150" fill="hold"/>
                                        <p:tgtEl>
                                          <p:spTgt spid="132"/>
                                        </p:tgtEl>
                                        <p:attrNameLst>
                                          <p:attrName>ppt_w</p:attrName>
                                        </p:attrNameLst>
                                      </p:cBhvr>
                                      <p:tavLst>
                                        <p:tav tm="0">
                                          <p:val>
                                            <p:fltVal val="0"/>
                                          </p:val>
                                        </p:tav>
                                        <p:tav tm="100000">
                                          <p:val>
                                            <p:strVal val="#ppt_w"/>
                                          </p:val>
                                        </p:tav>
                                      </p:tavLst>
                                    </p:anim>
                                    <p:anim calcmode="lin" valueType="num">
                                      <p:cBhvr>
                                        <p:cTn id="173" dur="150" fill="hold"/>
                                        <p:tgtEl>
                                          <p:spTgt spid="132"/>
                                        </p:tgtEl>
                                        <p:attrNameLst>
                                          <p:attrName>ppt_h</p:attrName>
                                        </p:attrNameLst>
                                      </p:cBhvr>
                                      <p:tavLst>
                                        <p:tav tm="0">
                                          <p:val>
                                            <p:fltVal val="0"/>
                                          </p:val>
                                        </p:tav>
                                        <p:tav tm="100000">
                                          <p:val>
                                            <p:strVal val="#ppt_h"/>
                                          </p:val>
                                        </p:tav>
                                      </p:tavLst>
                                    </p:anim>
                                    <p:animEffect transition="in" filter="fade">
                                      <p:cBhvr>
                                        <p:cTn id="174" dur="150"/>
                                        <p:tgtEl>
                                          <p:spTgt spid="132"/>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33"/>
                                        </p:tgtEl>
                                        <p:attrNameLst>
                                          <p:attrName>style.visibility</p:attrName>
                                        </p:attrNameLst>
                                      </p:cBhvr>
                                      <p:to>
                                        <p:strVal val="visible"/>
                                      </p:to>
                                    </p:set>
                                    <p:anim calcmode="lin" valueType="num">
                                      <p:cBhvr>
                                        <p:cTn id="177" dur="150" fill="hold"/>
                                        <p:tgtEl>
                                          <p:spTgt spid="133"/>
                                        </p:tgtEl>
                                        <p:attrNameLst>
                                          <p:attrName>ppt_w</p:attrName>
                                        </p:attrNameLst>
                                      </p:cBhvr>
                                      <p:tavLst>
                                        <p:tav tm="0">
                                          <p:val>
                                            <p:fltVal val="0"/>
                                          </p:val>
                                        </p:tav>
                                        <p:tav tm="100000">
                                          <p:val>
                                            <p:strVal val="#ppt_w"/>
                                          </p:val>
                                        </p:tav>
                                      </p:tavLst>
                                    </p:anim>
                                    <p:anim calcmode="lin" valueType="num">
                                      <p:cBhvr>
                                        <p:cTn id="178" dur="150" fill="hold"/>
                                        <p:tgtEl>
                                          <p:spTgt spid="133"/>
                                        </p:tgtEl>
                                        <p:attrNameLst>
                                          <p:attrName>ppt_h</p:attrName>
                                        </p:attrNameLst>
                                      </p:cBhvr>
                                      <p:tavLst>
                                        <p:tav tm="0">
                                          <p:val>
                                            <p:fltVal val="0"/>
                                          </p:val>
                                        </p:tav>
                                        <p:tav tm="100000">
                                          <p:val>
                                            <p:strVal val="#ppt_h"/>
                                          </p:val>
                                        </p:tav>
                                      </p:tavLst>
                                    </p:anim>
                                    <p:animEffect transition="in" filter="fade">
                                      <p:cBhvr>
                                        <p:cTn id="179" dur="150"/>
                                        <p:tgtEl>
                                          <p:spTgt spid="133"/>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34"/>
                                        </p:tgtEl>
                                        <p:attrNameLst>
                                          <p:attrName>style.visibility</p:attrName>
                                        </p:attrNameLst>
                                      </p:cBhvr>
                                      <p:to>
                                        <p:strVal val="visible"/>
                                      </p:to>
                                    </p:set>
                                    <p:anim calcmode="lin" valueType="num">
                                      <p:cBhvr>
                                        <p:cTn id="182" dur="150" fill="hold"/>
                                        <p:tgtEl>
                                          <p:spTgt spid="134"/>
                                        </p:tgtEl>
                                        <p:attrNameLst>
                                          <p:attrName>ppt_w</p:attrName>
                                        </p:attrNameLst>
                                      </p:cBhvr>
                                      <p:tavLst>
                                        <p:tav tm="0">
                                          <p:val>
                                            <p:fltVal val="0"/>
                                          </p:val>
                                        </p:tav>
                                        <p:tav tm="100000">
                                          <p:val>
                                            <p:strVal val="#ppt_w"/>
                                          </p:val>
                                        </p:tav>
                                      </p:tavLst>
                                    </p:anim>
                                    <p:anim calcmode="lin" valueType="num">
                                      <p:cBhvr>
                                        <p:cTn id="183" dur="150" fill="hold"/>
                                        <p:tgtEl>
                                          <p:spTgt spid="134"/>
                                        </p:tgtEl>
                                        <p:attrNameLst>
                                          <p:attrName>ppt_h</p:attrName>
                                        </p:attrNameLst>
                                      </p:cBhvr>
                                      <p:tavLst>
                                        <p:tav tm="0">
                                          <p:val>
                                            <p:fltVal val="0"/>
                                          </p:val>
                                        </p:tav>
                                        <p:tav tm="100000">
                                          <p:val>
                                            <p:strVal val="#ppt_h"/>
                                          </p:val>
                                        </p:tav>
                                      </p:tavLst>
                                    </p:anim>
                                    <p:animEffect transition="in" filter="fade">
                                      <p:cBhvr>
                                        <p:cTn id="184" dur="150"/>
                                        <p:tgtEl>
                                          <p:spTgt spid="134"/>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135"/>
                                        </p:tgtEl>
                                        <p:attrNameLst>
                                          <p:attrName>style.visibility</p:attrName>
                                        </p:attrNameLst>
                                      </p:cBhvr>
                                      <p:to>
                                        <p:strVal val="visible"/>
                                      </p:to>
                                    </p:set>
                                    <p:anim calcmode="lin" valueType="num">
                                      <p:cBhvr>
                                        <p:cTn id="187" dur="150" fill="hold"/>
                                        <p:tgtEl>
                                          <p:spTgt spid="135"/>
                                        </p:tgtEl>
                                        <p:attrNameLst>
                                          <p:attrName>ppt_w</p:attrName>
                                        </p:attrNameLst>
                                      </p:cBhvr>
                                      <p:tavLst>
                                        <p:tav tm="0">
                                          <p:val>
                                            <p:fltVal val="0"/>
                                          </p:val>
                                        </p:tav>
                                        <p:tav tm="100000">
                                          <p:val>
                                            <p:strVal val="#ppt_w"/>
                                          </p:val>
                                        </p:tav>
                                      </p:tavLst>
                                    </p:anim>
                                    <p:anim calcmode="lin" valueType="num">
                                      <p:cBhvr>
                                        <p:cTn id="188" dur="150" fill="hold"/>
                                        <p:tgtEl>
                                          <p:spTgt spid="135"/>
                                        </p:tgtEl>
                                        <p:attrNameLst>
                                          <p:attrName>ppt_h</p:attrName>
                                        </p:attrNameLst>
                                      </p:cBhvr>
                                      <p:tavLst>
                                        <p:tav tm="0">
                                          <p:val>
                                            <p:fltVal val="0"/>
                                          </p:val>
                                        </p:tav>
                                        <p:tav tm="100000">
                                          <p:val>
                                            <p:strVal val="#ppt_h"/>
                                          </p:val>
                                        </p:tav>
                                      </p:tavLst>
                                    </p:anim>
                                    <p:animEffect transition="in" filter="fade">
                                      <p:cBhvr>
                                        <p:cTn id="189" dur="150"/>
                                        <p:tgtEl>
                                          <p:spTgt spid="135"/>
                                        </p:tgtEl>
                                      </p:cBhvr>
                                    </p:animEffect>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2"/>
                                        </p:tgtEl>
                                        <p:attrNameLst>
                                          <p:attrName>style.visibility</p:attrName>
                                        </p:attrNameLst>
                                      </p:cBhvr>
                                      <p:to>
                                        <p:strVal val="visible"/>
                                      </p:to>
                                    </p:set>
                                    <p:anim calcmode="lin" valueType="num">
                                      <p:cBhvr additive="base">
                                        <p:cTn id="194" dur="500" fill="hold"/>
                                        <p:tgtEl>
                                          <p:spTgt spid="2"/>
                                        </p:tgtEl>
                                        <p:attrNameLst>
                                          <p:attrName>ppt_x</p:attrName>
                                        </p:attrNameLst>
                                      </p:cBhvr>
                                      <p:tavLst>
                                        <p:tav tm="0">
                                          <p:val>
                                            <p:strVal val="#ppt_x"/>
                                          </p:val>
                                        </p:tav>
                                        <p:tav tm="100000">
                                          <p:val>
                                            <p:strVal val="#ppt_x"/>
                                          </p:val>
                                        </p:tav>
                                      </p:tavLst>
                                    </p:anim>
                                    <p:anim calcmode="lin" valueType="num">
                                      <p:cBhvr additive="base">
                                        <p:cTn id="19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5" presetClass="entr" presetSubtype="10" fill="hold" nodeType="clickEffect">
                                  <p:stCondLst>
                                    <p:cond delay="0"/>
                                  </p:stCondLst>
                                  <p:childTnLst>
                                    <p:set>
                                      <p:cBhvr>
                                        <p:cTn id="199" dur="1" fill="hold">
                                          <p:stCondLst>
                                            <p:cond delay="0"/>
                                          </p:stCondLst>
                                        </p:cTn>
                                        <p:tgtEl>
                                          <p:spTgt spid="62"/>
                                        </p:tgtEl>
                                        <p:attrNameLst>
                                          <p:attrName>style.visibility</p:attrName>
                                        </p:attrNameLst>
                                      </p:cBhvr>
                                      <p:to>
                                        <p:strVal val="visible"/>
                                      </p:to>
                                    </p:set>
                                    <p:animEffect transition="in" filter="checkerboard(across)">
                                      <p:cBhvr>
                                        <p:cTn id="200" dur="500"/>
                                        <p:tgtEl>
                                          <p:spTgt spid="62"/>
                                        </p:tgtEl>
                                      </p:cBhvr>
                                    </p:animEffect>
                                  </p:childTnLst>
                                </p:cTn>
                              </p:par>
                              <p:par>
                                <p:cTn id="201" presetID="18" presetClass="entr" presetSubtype="12" fill="hold" grpId="0" nodeType="withEffect">
                                  <p:stCondLst>
                                    <p:cond delay="0"/>
                                  </p:stCondLst>
                                  <p:childTnLst>
                                    <p:set>
                                      <p:cBhvr>
                                        <p:cTn id="202" dur="1" fill="hold">
                                          <p:stCondLst>
                                            <p:cond delay="0"/>
                                          </p:stCondLst>
                                        </p:cTn>
                                        <p:tgtEl>
                                          <p:spTgt spid="59"/>
                                        </p:tgtEl>
                                        <p:attrNameLst>
                                          <p:attrName>style.visibility</p:attrName>
                                        </p:attrNameLst>
                                      </p:cBhvr>
                                      <p:to>
                                        <p:strVal val="visible"/>
                                      </p:to>
                                    </p:set>
                                    <p:animEffect transition="in" filter="strips(downLeft)">
                                      <p:cBhvr>
                                        <p:cTn id="203" dur="500"/>
                                        <p:tgtEl>
                                          <p:spTgt spid="59"/>
                                        </p:tgtEl>
                                      </p:cBhvr>
                                    </p:animEffect>
                                  </p:childTnLst>
                                </p:cTn>
                              </p:par>
                              <p:par>
                                <p:cTn id="204" presetID="5" presetClass="entr" presetSubtype="10" fill="hold" nodeType="withEffect">
                                  <p:stCondLst>
                                    <p:cond delay="0"/>
                                  </p:stCondLst>
                                  <p:childTnLst>
                                    <p:set>
                                      <p:cBhvr>
                                        <p:cTn id="205" dur="1" fill="hold">
                                          <p:stCondLst>
                                            <p:cond delay="0"/>
                                          </p:stCondLst>
                                        </p:cTn>
                                        <p:tgtEl>
                                          <p:spTgt spid="3"/>
                                        </p:tgtEl>
                                        <p:attrNameLst>
                                          <p:attrName>style.visibility</p:attrName>
                                        </p:attrNameLst>
                                      </p:cBhvr>
                                      <p:to>
                                        <p:strVal val="visible"/>
                                      </p:to>
                                    </p:set>
                                    <p:animEffect transition="in" filter="checkerboard(across)">
                                      <p:cBhvr>
                                        <p:cTn id="206" dur="500"/>
                                        <p:tgtEl>
                                          <p:spTgt spid="3"/>
                                        </p:tgtEl>
                                      </p:cBhvr>
                                    </p:animEffect>
                                  </p:childTnLst>
                                </p:cTn>
                              </p:par>
                            </p:childTnLst>
                          </p:cTn>
                        </p:par>
                      </p:childTnLst>
                    </p:cTn>
                  </p:par>
                  <p:par>
                    <p:cTn id="207" fill="hold">
                      <p:stCondLst>
                        <p:cond delay="indefinite"/>
                      </p:stCondLst>
                      <p:childTnLst>
                        <p:par>
                          <p:cTn id="208" fill="hold">
                            <p:stCondLst>
                              <p:cond delay="0"/>
                            </p:stCondLst>
                            <p:childTnLst>
                              <p:par>
                                <p:cTn id="209" presetID="5" presetClass="entr" presetSubtype="10" fill="hold" nodeType="clickEffect">
                                  <p:stCondLst>
                                    <p:cond delay="0"/>
                                  </p:stCondLst>
                                  <p:childTnLst>
                                    <p:set>
                                      <p:cBhvr>
                                        <p:cTn id="210" dur="1" fill="hold">
                                          <p:stCondLst>
                                            <p:cond delay="0"/>
                                          </p:stCondLst>
                                        </p:cTn>
                                        <p:tgtEl>
                                          <p:spTgt spid="4"/>
                                        </p:tgtEl>
                                        <p:attrNameLst>
                                          <p:attrName>style.visibility</p:attrName>
                                        </p:attrNameLst>
                                      </p:cBhvr>
                                      <p:to>
                                        <p:strVal val="visible"/>
                                      </p:to>
                                    </p:set>
                                    <p:animEffect transition="in" filter="checkerboard(across)">
                                      <p:cBhvr>
                                        <p:cTn id="211" dur="500"/>
                                        <p:tgtEl>
                                          <p:spTgt spid="4"/>
                                        </p:tgtEl>
                                      </p:cBhvr>
                                    </p:animEffect>
                                  </p:childTnLst>
                                </p:cTn>
                              </p:par>
                              <p:par>
                                <p:cTn id="212" presetID="5" presetClass="entr" presetSubtype="10" fill="hold" nodeType="withEffect">
                                  <p:stCondLst>
                                    <p:cond delay="0"/>
                                  </p:stCondLst>
                                  <p:childTnLst>
                                    <p:set>
                                      <p:cBhvr>
                                        <p:cTn id="213" dur="1" fill="hold">
                                          <p:stCondLst>
                                            <p:cond delay="0"/>
                                          </p:stCondLst>
                                        </p:cTn>
                                        <p:tgtEl>
                                          <p:spTgt spid="64"/>
                                        </p:tgtEl>
                                        <p:attrNameLst>
                                          <p:attrName>style.visibility</p:attrName>
                                        </p:attrNameLst>
                                      </p:cBhvr>
                                      <p:to>
                                        <p:strVal val="visible"/>
                                      </p:to>
                                    </p:set>
                                    <p:animEffect transition="in" filter="checkerboard(across)">
                                      <p:cBhvr>
                                        <p:cTn id="214" dur="500"/>
                                        <p:tgtEl>
                                          <p:spTgt spid="64"/>
                                        </p:tgtEl>
                                      </p:cBhvr>
                                    </p:animEffect>
                                  </p:childTnLst>
                                </p:cTn>
                              </p:par>
                              <p:par>
                                <p:cTn id="215" presetID="5" presetClass="entr" presetSubtype="10" fill="hold" grpId="0" nodeType="withEffect">
                                  <p:stCondLst>
                                    <p:cond delay="0"/>
                                  </p:stCondLst>
                                  <p:childTnLst>
                                    <p:set>
                                      <p:cBhvr>
                                        <p:cTn id="216" dur="1" fill="hold">
                                          <p:stCondLst>
                                            <p:cond delay="0"/>
                                          </p:stCondLst>
                                        </p:cTn>
                                        <p:tgtEl>
                                          <p:spTgt spid="58"/>
                                        </p:tgtEl>
                                        <p:attrNameLst>
                                          <p:attrName>style.visibility</p:attrName>
                                        </p:attrNameLst>
                                      </p:cBhvr>
                                      <p:to>
                                        <p:strVal val="visible"/>
                                      </p:to>
                                    </p:set>
                                    <p:animEffect transition="in" filter="checkerboard(across)">
                                      <p:cBhvr>
                                        <p:cTn id="217" dur="500"/>
                                        <p:tgtEl>
                                          <p:spTgt spid="58"/>
                                        </p:tgtEl>
                                      </p:cBhvr>
                                    </p:animEffect>
                                  </p:childTnLst>
                                </p:cTn>
                              </p:par>
                            </p:childTnLst>
                          </p:cTn>
                        </p:par>
                      </p:childTnLst>
                    </p:cTn>
                  </p:par>
                  <p:par>
                    <p:cTn id="218" fill="hold">
                      <p:stCondLst>
                        <p:cond delay="indefinite"/>
                      </p:stCondLst>
                      <p:childTnLst>
                        <p:par>
                          <p:cTn id="219" fill="hold">
                            <p:stCondLst>
                              <p:cond delay="0"/>
                            </p:stCondLst>
                            <p:childTnLst>
                              <p:par>
                                <p:cTn id="220" presetID="5" presetClass="entr" presetSubtype="10" fill="hold" nodeType="clickEffect">
                                  <p:stCondLst>
                                    <p:cond delay="0"/>
                                  </p:stCondLst>
                                  <p:childTnLst>
                                    <p:set>
                                      <p:cBhvr>
                                        <p:cTn id="221" dur="1" fill="hold">
                                          <p:stCondLst>
                                            <p:cond delay="0"/>
                                          </p:stCondLst>
                                        </p:cTn>
                                        <p:tgtEl>
                                          <p:spTgt spid="5"/>
                                        </p:tgtEl>
                                        <p:attrNameLst>
                                          <p:attrName>style.visibility</p:attrName>
                                        </p:attrNameLst>
                                      </p:cBhvr>
                                      <p:to>
                                        <p:strVal val="visible"/>
                                      </p:to>
                                    </p:set>
                                    <p:animEffect transition="in" filter="checkerboard(across)">
                                      <p:cBhvr>
                                        <p:cTn id="222" dur="500"/>
                                        <p:tgtEl>
                                          <p:spTgt spid="5"/>
                                        </p:tgtEl>
                                      </p:cBhvr>
                                    </p:animEffect>
                                  </p:childTnLst>
                                </p:cTn>
                              </p:par>
                              <p:par>
                                <p:cTn id="223" presetID="5" presetClass="entr" presetSubtype="10" fill="hold" nodeType="withEffect">
                                  <p:stCondLst>
                                    <p:cond delay="0"/>
                                  </p:stCondLst>
                                  <p:childTnLst>
                                    <p:set>
                                      <p:cBhvr>
                                        <p:cTn id="224" dur="1" fill="hold">
                                          <p:stCondLst>
                                            <p:cond delay="0"/>
                                          </p:stCondLst>
                                        </p:cTn>
                                        <p:tgtEl>
                                          <p:spTgt spid="67"/>
                                        </p:tgtEl>
                                        <p:attrNameLst>
                                          <p:attrName>style.visibility</p:attrName>
                                        </p:attrNameLst>
                                      </p:cBhvr>
                                      <p:to>
                                        <p:strVal val="visible"/>
                                      </p:to>
                                    </p:set>
                                    <p:animEffect transition="in" filter="checkerboard(across)">
                                      <p:cBhvr>
                                        <p:cTn id="225" dur="500"/>
                                        <p:tgtEl>
                                          <p:spTgt spid="67"/>
                                        </p:tgtEl>
                                      </p:cBhvr>
                                    </p:animEffect>
                                  </p:childTnLst>
                                </p:cTn>
                              </p:par>
                              <p:par>
                                <p:cTn id="226" presetID="5" presetClass="entr" presetSubtype="10" fill="hold" grpId="0" nodeType="withEffect">
                                  <p:stCondLst>
                                    <p:cond delay="0"/>
                                  </p:stCondLst>
                                  <p:childTnLst>
                                    <p:set>
                                      <p:cBhvr>
                                        <p:cTn id="227" dur="1" fill="hold">
                                          <p:stCondLst>
                                            <p:cond delay="0"/>
                                          </p:stCondLst>
                                        </p:cTn>
                                        <p:tgtEl>
                                          <p:spTgt spid="57"/>
                                        </p:tgtEl>
                                        <p:attrNameLst>
                                          <p:attrName>style.visibility</p:attrName>
                                        </p:attrNameLst>
                                      </p:cBhvr>
                                      <p:to>
                                        <p:strVal val="visible"/>
                                      </p:to>
                                    </p:set>
                                    <p:animEffect transition="in" filter="checkerboard(across)">
                                      <p:cBhvr>
                                        <p:cTn id="22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2" grpId="0"/>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D7FD42D-976F-C947-B8A3-EBA847C81045}"/>
              </a:ext>
            </a:extLst>
          </p:cNvPr>
          <p:cNvSpPr/>
          <p:nvPr/>
        </p:nvSpPr>
        <p:spPr>
          <a:xfrm>
            <a:off x="754860" y="2172207"/>
            <a:ext cx="4528340" cy="3046988"/>
          </a:xfrm>
          <a:prstGeom prst="rect">
            <a:avLst/>
          </a:prstGeom>
          <a:solidFill>
            <a:schemeClr val="accent4">
              <a:lumMod val="20000"/>
              <a:lumOff val="80000"/>
            </a:schemeClr>
          </a:solid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“Qua văn bản</a:t>
            </a:r>
            <a:r>
              <a:rPr lang="vi-VN" sz="3200" i="1" dirty="0">
                <a:latin typeface="Times New Roman" panose="02020603050405020304" pitchFamily="18" charset="0"/>
                <a:cs typeface="Times New Roman" panose="02020603050405020304" pitchFamily="18" charset="0"/>
              </a:rPr>
              <a:t> Trong lòng mẹ</a:t>
            </a:r>
            <a:r>
              <a:rPr lang="vi-VN" sz="3200" dirty="0">
                <a:latin typeface="Times New Roman" panose="02020603050405020304" pitchFamily="18" charset="0"/>
                <a:cs typeface="Times New Roman" panose="02020603050405020304" pitchFamily="18" charset="0"/>
              </a:rPr>
              <a:t>, các em thấy Nguyên Hồng là người như thế nào? Em có ấn tượng gì sâu đậm nhất về con người Nguyên Hồng?”. </a:t>
            </a:r>
            <a:endParaRPr lang="x-none" sz="3200" dirty="0">
              <a:latin typeface="Times New Roman" panose="02020603050405020304" pitchFamily="18" charset="0"/>
              <a:cs typeface="Times New Roman" panose="02020603050405020304" pitchFamily="18" charset="0"/>
            </a:endParaRPr>
          </a:p>
        </p:txBody>
      </p:sp>
      <p:pic>
        <p:nvPicPr>
          <p:cNvPr id="7" name="Content Placeholder 3">
            <a:extLst>
              <a:ext uri="{FF2B5EF4-FFF2-40B4-BE49-F238E27FC236}">
                <a16:creationId xmlns:a16="http://schemas.microsoft.com/office/drawing/2014/main" xmlns="" id="{65AB5A16-1AE4-9E48-BF18-F74C392EBC33}"/>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flipH="1">
            <a:off x="5577365" y="838201"/>
            <a:ext cx="5674833" cy="5715000"/>
          </a:xfrm>
          <a:prstGeom prst="rect">
            <a:avLst/>
          </a:prstGeom>
        </p:spPr>
      </p:pic>
    </p:spTree>
    <p:extLst>
      <p:ext uri="{BB962C8B-B14F-4D97-AF65-F5344CB8AC3E}">
        <p14:creationId xmlns:p14="http://schemas.microsoft.com/office/powerpoint/2010/main" val="112336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ppt_y</p:attrName>
                                        </p:attrNameLst>
                                      </p:cBhvr>
                                      <p:tavLst>
                                        <p:tav tm="0">
                                          <p:val>
                                            <p:strVal val="#ppt_y+#ppt_h*1.125000"/>
                                          </p:val>
                                        </p:tav>
                                        <p:tav tm="100000">
                                          <p:val>
                                            <p:strVal val="#ppt_y"/>
                                          </p:val>
                                        </p:tav>
                                      </p:tavLst>
                                    </p:anim>
                                    <p:animEffect transition="in" filter="wipe(up)">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latin typeface="Times New Roman" panose="02020603050405020304" pitchFamily="18" charset="0"/>
                <a:cs typeface="Times New Roman" panose="02020603050405020304" pitchFamily="18" charset="0"/>
              </a:rPr>
              <a:t>02</a:t>
            </a:r>
            <a:endParaRPr lang="zh-CN" altLang="en-US" sz="6000" b="1" spc="300" dirty="0">
              <a:solidFill>
                <a:srgbClr val="688F65"/>
              </a:solidFill>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4058653" y="3031296"/>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76484" y="3214764"/>
            <a:ext cx="11039032" cy="784830"/>
          </a:xfrm>
          <a:prstGeom prst="rect">
            <a:avLst/>
          </a:prstGeom>
          <a:noFill/>
        </p:spPr>
        <p:txBody>
          <a:bodyPr wrap="square" rtlCol="0">
            <a:spAutoFit/>
          </a:bodyPr>
          <a:lstStyle/>
          <a:p>
            <a:pPr algn="ctr"/>
            <a:r>
              <a:rPr lang="vi-VN" altLang="zh-CN" sz="4500" b="1" spc="600" dirty="0">
                <a:solidFill>
                  <a:srgbClr val="688F65"/>
                </a:solidFill>
                <a:latin typeface="Times New Roman" panose="02020603050405020304" pitchFamily="18" charset="0"/>
                <a:cs typeface="Times New Roman" panose="02020603050405020304" pitchFamily="18" charset="0"/>
              </a:rPr>
              <a:t>Ý KIẾN, LÍ LẼ, BẰNG CHỨNG</a:t>
            </a:r>
            <a:endParaRPr lang="zh-CN" altLang="en-US" sz="4500" b="1" spc="600" dirty="0">
              <a:solidFill>
                <a:srgbClr val="688F65"/>
              </a:solidFill>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4058653" y="4106117"/>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70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1AEF6CB0-8FC7-431C-88EF-4B986B99F2F5}"/>
              </a:ext>
            </a:extLst>
          </p:cNvPr>
          <p:cNvSpPr txBox="1">
            <a:spLocks/>
          </p:cNvSpPr>
          <p:nvPr/>
        </p:nvSpPr>
        <p:spPr>
          <a:xfrm>
            <a:off x="2356070" y="681259"/>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zh-CN" b="1" dirty="0">
                <a:solidFill>
                  <a:srgbClr val="C00000"/>
                </a:solidFill>
                <a:latin typeface="Times New Roman" panose="02020603050405020304" pitchFamily="18" charset="0"/>
                <a:ea typeface="+mn-ea"/>
                <a:cs typeface="Times New Roman" panose="02020603050405020304" pitchFamily="18" charset="0"/>
                <a:sym typeface="+mn-lt"/>
              </a:rPr>
              <a:t>Ý kiến, lí lẽ, dẫn chứng</a:t>
            </a:r>
            <a:endParaRPr lang="en-US" altLang="zh-CN" b="1" dirty="0">
              <a:solidFill>
                <a:srgbClr val="C00000"/>
              </a:solidFill>
              <a:latin typeface="Times New Roman" panose="02020603050405020304" pitchFamily="18" charset="0"/>
              <a:ea typeface="+mn-ea"/>
              <a:cs typeface="Times New Roman" panose="02020603050405020304" pitchFamily="18" charset="0"/>
              <a:sym typeface="+mn-lt"/>
            </a:endParaRPr>
          </a:p>
        </p:txBody>
      </p:sp>
      <p:grpSp>
        <p:nvGrpSpPr>
          <p:cNvPr id="74" name="Group 94">
            <a:extLst>
              <a:ext uri="{FF2B5EF4-FFF2-40B4-BE49-F238E27FC236}">
                <a16:creationId xmlns:a16="http://schemas.microsoft.com/office/drawing/2014/main" xmlns="" id="{E39AE50E-2E3A-4932-929F-03AA006BFAB1}"/>
              </a:ext>
            </a:extLst>
          </p:cNvPr>
          <p:cNvGrpSpPr/>
          <p:nvPr/>
        </p:nvGrpSpPr>
        <p:grpSpPr>
          <a:xfrm flipH="1">
            <a:off x="1053295" y="2729085"/>
            <a:ext cx="4421887" cy="930893"/>
            <a:chOff x="4822825" y="2298377"/>
            <a:chExt cx="2144716" cy="640086"/>
          </a:xfrm>
        </p:grpSpPr>
        <p:sp>
          <p:nvSpPr>
            <p:cNvPr id="175" name="Freeform: Shape 95">
              <a:extLst>
                <a:ext uri="{FF2B5EF4-FFF2-40B4-BE49-F238E27FC236}">
                  <a16:creationId xmlns:a16="http://schemas.microsoft.com/office/drawing/2014/main" xmlns="" id="{6D34FD27-047F-46C9-AC00-5FF4D1F9D50F}"/>
                </a:ext>
              </a:extLst>
            </p:cNvPr>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anchor="ctr"/>
            <a:lstStyle/>
            <a:p>
              <a:pPr algn="ctr"/>
              <a:endParaRPr/>
            </a:p>
          </p:txBody>
        </p:sp>
        <p:sp>
          <p:nvSpPr>
            <p:cNvPr id="176" name="Oval 96">
              <a:extLst>
                <a:ext uri="{FF2B5EF4-FFF2-40B4-BE49-F238E27FC236}">
                  <a16:creationId xmlns:a16="http://schemas.microsoft.com/office/drawing/2014/main" xmlns="" id="{87DEA342-7EDF-4E21-B4E1-1D17120EFF9D}"/>
                </a:ext>
              </a:extLst>
            </p:cNvPr>
            <p:cNvSpPr>
              <a:spLocks/>
            </p:cNvSpPr>
            <p:nvPr/>
          </p:nvSpPr>
          <p:spPr bwMode="auto">
            <a:xfrm>
              <a:off x="6858005" y="2298377"/>
              <a:ext cx="109536" cy="111772"/>
            </a:xfrm>
            <a:prstGeom prst="ellipse">
              <a:avLst/>
            </a:prstGeom>
            <a:solidFill>
              <a:schemeClr val="accent1"/>
            </a:solidFill>
            <a:ln w="9525">
              <a:noFill/>
              <a:round/>
              <a:headEnd/>
              <a:tailEnd/>
            </a:ln>
          </p:spPr>
          <p:txBody>
            <a:bodyPr anchor="ctr"/>
            <a:lstStyle/>
            <a:p>
              <a:pPr algn="ctr"/>
              <a:endParaRPr/>
            </a:p>
          </p:txBody>
        </p:sp>
      </p:grpSp>
      <p:sp>
        <p:nvSpPr>
          <p:cNvPr id="75" name="Freeform: Shape 99">
            <a:extLst>
              <a:ext uri="{FF2B5EF4-FFF2-40B4-BE49-F238E27FC236}">
                <a16:creationId xmlns:a16="http://schemas.microsoft.com/office/drawing/2014/main" xmlns="" id="{322DA9C8-AA2F-455F-A02D-15D3F52DA48B}"/>
              </a:ext>
            </a:extLst>
          </p:cNvPr>
          <p:cNvSpPr>
            <a:spLocks/>
          </p:cNvSpPr>
          <p:nvPr/>
        </p:nvSpPr>
        <p:spPr bwMode="auto">
          <a:xfrm flipH="1">
            <a:off x="1794076" y="4431096"/>
            <a:ext cx="3681108" cy="849617"/>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anchor="ctr"/>
          <a:lstStyle/>
          <a:p>
            <a:pPr algn="ctr"/>
            <a:endParaRPr/>
          </a:p>
        </p:txBody>
      </p:sp>
      <p:sp>
        <p:nvSpPr>
          <p:cNvPr id="76" name="Oval 170">
            <a:extLst>
              <a:ext uri="{FF2B5EF4-FFF2-40B4-BE49-F238E27FC236}">
                <a16:creationId xmlns:a16="http://schemas.microsoft.com/office/drawing/2014/main" xmlns="" id="{85633382-14D7-41AD-A2EE-79E3BB90E541}"/>
              </a:ext>
            </a:extLst>
          </p:cNvPr>
          <p:cNvSpPr>
            <a:spLocks/>
          </p:cNvSpPr>
          <p:nvPr/>
        </p:nvSpPr>
        <p:spPr bwMode="auto">
          <a:xfrm flipH="1">
            <a:off x="1698408" y="4256430"/>
            <a:ext cx="191336" cy="162553"/>
          </a:xfrm>
          <a:prstGeom prst="ellipse">
            <a:avLst/>
          </a:prstGeom>
          <a:solidFill>
            <a:schemeClr val="accent2"/>
          </a:solidFill>
          <a:ln w="9525">
            <a:noFill/>
            <a:round/>
            <a:headEnd/>
            <a:tailEnd/>
          </a:ln>
        </p:spPr>
        <p:txBody>
          <a:bodyPr anchor="ctr"/>
          <a:lstStyle/>
          <a:p>
            <a:pPr algn="ctr"/>
            <a:endParaRPr/>
          </a:p>
        </p:txBody>
      </p:sp>
      <p:sp>
        <p:nvSpPr>
          <p:cNvPr id="77" name="Freeform: Shape 173">
            <a:extLst>
              <a:ext uri="{FF2B5EF4-FFF2-40B4-BE49-F238E27FC236}">
                <a16:creationId xmlns:a16="http://schemas.microsoft.com/office/drawing/2014/main" xmlns="" id="{31F78DDB-0E40-4D6C-AF07-262BD0323CCD}"/>
              </a:ext>
            </a:extLst>
          </p:cNvPr>
          <p:cNvSpPr>
            <a:spLocks/>
          </p:cNvSpPr>
          <p:nvPr/>
        </p:nvSpPr>
        <p:spPr bwMode="auto">
          <a:xfrm>
            <a:off x="6876117" y="3364458"/>
            <a:ext cx="3064791" cy="849617"/>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anchor="ctr"/>
          <a:lstStyle/>
          <a:p>
            <a:pPr algn="ctr"/>
            <a:endParaRPr/>
          </a:p>
        </p:txBody>
      </p:sp>
      <p:sp>
        <p:nvSpPr>
          <p:cNvPr id="78" name="Oval 174">
            <a:extLst>
              <a:ext uri="{FF2B5EF4-FFF2-40B4-BE49-F238E27FC236}">
                <a16:creationId xmlns:a16="http://schemas.microsoft.com/office/drawing/2014/main" xmlns="" id="{BC41C5B8-D8D1-4558-87B0-06F162C87593}"/>
              </a:ext>
            </a:extLst>
          </p:cNvPr>
          <p:cNvSpPr>
            <a:spLocks/>
          </p:cNvSpPr>
          <p:nvPr/>
        </p:nvSpPr>
        <p:spPr bwMode="auto">
          <a:xfrm>
            <a:off x="9835928" y="3283182"/>
            <a:ext cx="159301" cy="162553"/>
          </a:xfrm>
          <a:prstGeom prst="ellipse">
            <a:avLst/>
          </a:prstGeom>
          <a:solidFill>
            <a:schemeClr val="accent3"/>
          </a:solidFill>
          <a:ln w="9525">
            <a:noFill/>
            <a:round/>
            <a:headEnd/>
            <a:tailEnd/>
          </a:ln>
        </p:spPr>
        <p:txBody>
          <a:bodyPr anchor="ctr"/>
          <a:lstStyle/>
          <a:p>
            <a:pPr algn="ctr"/>
            <a:endParaRPr/>
          </a:p>
        </p:txBody>
      </p:sp>
      <p:grpSp>
        <p:nvGrpSpPr>
          <p:cNvPr id="79" name="Group 4">
            <a:extLst>
              <a:ext uri="{FF2B5EF4-FFF2-40B4-BE49-F238E27FC236}">
                <a16:creationId xmlns:a16="http://schemas.microsoft.com/office/drawing/2014/main" xmlns="" id="{D6EA282B-9837-4E81-ABAB-AB3719897CC4}"/>
              </a:ext>
            </a:extLst>
          </p:cNvPr>
          <p:cNvGrpSpPr/>
          <p:nvPr/>
        </p:nvGrpSpPr>
        <p:grpSpPr>
          <a:xfrm>
            <a:off x="5172271" y="1152625"/>
            <a:ext cx="2036308" cy="5631084"/>
            <a:chOff x="5092623" y="1123577"/>
            <a:chExt cx="2036308" cy="5005729"/>
          </a:xfrm>
        </p:grpSpPr>
        <p:sp>
          <p:nvSpPr>
            <p:cNvPr id="89" name="Freeform: Shape 177">
              <a:extLst>
                <a:ext uri="{FF2B5EF4-FFF2-40B4-BE49-F238E27FC236}">
                  <a16:creationId xmlns:a16="http://schemas.microsoft.com/office/drawing/2014/main" xmlns="" id="{2FAEB5D4-4B4E-481B-8E38-C0F2B6129F5A}"/>
                </a:ext>
              </a:extLst>
            </p:cNvPr>
            <p:cNvSpPr>
              <a:spLocks/>
            </p:cNvSpPr>
            <p:nvPr/>
          </p:nvSpPr>
          <p:spPr bwMode="auto">
            <a:xfrm>
              <a:off x="6113086" y="2135033"/>
              <a:ext cx="694932" cy="1542386"/>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chemeClr val="accent3"/>
            </a:solidFill>
            <a:ln w="9525">
              <a:noFill/>
              <a:round/>
              <a:headEnd/>
              <a:tailEnd/>
            </a:ln>
          </p:spPr>
          <p:txBody>
            <a:bodyPr anchor="ctr"/>
            <a:lstStyle/>
            <a:p>
              <a:pPr algn="ctr"/>
              <a:endParaRPr/>
            </a:p>
          </p:txBody>
        </p:sp>
        <p:sp>
          <p:nvSpPr>
            <p:cNvPr id="90" name="Freeform: Shape 180">
              <a:extLst>
                <a:ext uri="{FF2B5EF4-FFF2-40B4-BE49-F238E27FC236}">
                  <a16:creationId xmlns:a16="http://schemas.microsoft.com/office/drawing/2014/main" xmlns="" id="{07781E20-A9E9-4100-BAB6-7D49FA41CAFA}"/>
                </a:ext>
              </a:extLst>
            </p:cNvPr>
            <p:cNvSpPr>
              <a:spLocks/>
            </p:cNvSpPr>
            <p:nvPr/>
          </p:nvSpPr>
          <p:spPr bwMode="auto">
            <a:xfrm>
              <a:off x="5369673" y="3264153"/>
              <a:ext cx="711092" cy="1442964"/>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chemeClr val="accent2"/>
            </a:solidFill>
            <a:ln w="9525">
              <a:noFill/>
              <a:round/>
              <a:headEnd/>
              <a:tailEnd/>
            </a:ln>
          </p:spPr>
          <p:txBody>
            <a:bodyPr anchor="ctr"/>
            <a:lstStyle/>
            <a:p>
              <a:pPr algn="ctr"/>
              <a:endParaRPr/>
            </a:p>
          </p:txBody>
        </p:sp>
        <p:sp>
          <p:nvSpPr>
            <p:cNvPr id="91" name="Freeform: Shape 183">
              <a:extLst>
                <a:ext uri="{FF2B5EF4-FFF2-40B4-BE49-F238E27FC236}">
                  <a16:creationId xmlns:a16="http://schemas.microsoft.com/office/drawing/2014/main" xmlns="" id="{D0687BEE-394B-4193-9BA1-D71F03186307}"/>
                </a:ext>
              </a:extLst>
            </p:cNvPr>
            <p:cNvSpPr>
              <a:spLocks/>
            </p:cNvSpPr>
            <p:nvPr/>
          </p:nvSpPr>
          <p:spPr bwMode="auto">
            <a:xfrm>
              <a:off x="5279632" y="1435631"/>
              <a:ext cx="768811" cy="179158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chemeClr val="accent1"/>
            </a:solidFill>
            <a:ln w="9525">
              <a:noFill/>
              <a:round/>
              <a:headEnd/>
              <a:tailEnd/>
            </a:ln>
          </p:spPr>
          <p:txBody>
            <a:bodyPr anchor="ctr"/>
            <a:lstStyle/>
            <a:p>
              <a:pPr algn="ctr"/>
              <a:endParaRPr/>
            </a:p>
          </p:txBody>
        </p:sp>
        <p:grpSp>
          <p:nvGrpSpPr>
            <p:cNvPr id="92" name="Group 184">
              <a:extLst>
                <a:ext uri="{FF2B5EF4-FFF2-40B4-BE49-F238E27FC236}">
                  <a16:creationId xmlns:a16="http://schemas.microsoft.com/office/drawing/2014/main" xmlns="" id="{FDC66432-812E-4191-AE19-BB5761261BDB}"/>
                </a:ext>
              </a:extLst>
            </p:cNvPr>
            <p:cNvGrpSpPr/>
            <p:nvPr/>
          </p:nvGrpSpPr>
          <p:grpSpPr>
            <a:xfrm>
              <a:off x="5803715" y="5053431"/>
              <a:ext cx="614125" cy="1075875"/>
              <a:chOff x="4360863" y="4009117"/>
              <a:chExt cx="422275" cy="739775"/>
            </a:xfrm>
          </p:grpSpPr>
          <p:sp>
            <p:nvSpPr>
              <p:cNvPr id="173" name="Freeform: Shape 185">
                <a:extLst>
                  <a:ext uri="{FF2B5EF4-FFF2-40B4-BE49-F238E27FC236}">
                    <a16:creationId xmlns:a16="http://schemas.microsoft.com/office/drawing/2014/main" xmlns="" id="{EC69125D-2C79-4EE2-B952-167BF2D93D14}"/>
                  </a:ext>
                </a:extLst>
              </p:cNvPr>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chemeClr val="accent2"/>
              </a:solidFill>
              <a:ln w="9525">
                <a:noFill/>
                <a:round/>
                <a:headEnd/>
                <a:tailEnd/>
              </a:ln>
            </p:spPr>
            <p:txBody>
              <a:bodyPr anchor="ctr"/>
              <a:lstStyle/>
              <a:p>
                <a:pPr algn="ctr"/>
                <a:endParaRPr/>
              </a:p>
            </p:txBody>
          </p:sp>
          <p:sp>
            <p:nvSpPr>
              <p:cNvPr id="174" name="Rectangle 186">
                <a:extLst>
                  <a:ext uri="{FF2B5EF4-FFF2-40B4-BE49-F238E27FC236}">
                    <a16:creationId xmlns:a16="http://schemas.microsoft.com/office/drawing/2014/main" xmlns="" id="{9FB9C9CF-F62E-4EB7-8015-A0D230D59778}"/>
                  </a:ext>
                </a:extLst>
              </p:cNvPr>
              <p:cNvSpPr>
                <a:spLocks/>
              </p:cNvSpPr>
              <p:nvPr/>
            </p:nvSpPr>
            <p:spPr bwMode="auto">
              <a:xfrm>
                <a:off x="4360863" y="4320267"/>
                <a:ext cx="422275" cy="428625"/>
              </a:xfrm>
              <a:prstGeom prst="rect">
                <a:avLst/>
              </a:prstGeom>
              <a:solidFill>
                <a:schemeClr val="accent2">
                  <a:lumMod val="75000"/>
                </a:schemeClr>
              </a:solidFill>
              <a:ln w="9525">
                <a:noFill/>
                <a:miter lim="800000"/>
                <a:headEnd/>
                <a:tailEnd/>
              </a:ln>
            </p:spPr>
            <p:txBody>
              <a:bodyPr anchor="ctr"/>
              <a:lstStyle/>
              <a:p>
                <a:pPr algn="ctr"/>
                <a:endParaRPr/>
              </a:p>
            </p:txBody>
          </p:sp>
        </p:grpSp>
        <p:grpSp>
          <p:nvGrpSpPr>
            <p:cNvPr id="93" name="Group 187">
              <a:extLst>
                <a:ext uri="{FF2B5EF4-FFF2-40B4-BE49-F238E27FC236}">
                  <a16:creationId xmlns:a16="http://schemas.microsoft.com/office/drawing/2014/main" xmlns="" id="{29DBC833-85F1-420D-A82B-7D5B1AC4FEE1}"/>
                </a:ext>
              </a:extLst>
            </p:cNvPr>
            <p:cNvGrpSpPr/>
            <p:nvPr/>
          </p:nvGrpSpPr>
          <p:grpSpPr>
            <a:xfrm>
              <a:off x="6108468" y="5053431"/>
              <a:ext cx="1020463" cy="1075875"/>
              <a:chOff x="4570413" y="4009117"/>
              <a:chExt cx="701675" cy="739775"/>
            </a:xfrm>
          </p:grpSpPr>
          <p:sp>
            <p:nvSpPr>
              <p:cNvPr id="171" name="Freeform: Shape 188">
                <a:extLst>
                  <a:ext uri="{FF2B5EF4-FFF2-40B4-BE49-F238E27FC236}">
                    <a16:creationId xmlns:a16="http://schemas.microsoft.com/office/drawing/2014/main" xmlns="" id="{F4EB1CED-C5DB-4182-B54A-15AF4AD4D074}"/>
                  </a:ext>
                </a:extLst>
              </p:cNvPr>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chemeClr val="accent3"/>
              </a:solidFill>
              <a:ln w="9525">
                <a:noFill/>
                <a:round/>
                <a:headEnd/>
                <a:tailEnd/>
              </a:ln>
            </p:spPr>
            <p:txBody>
              <a:bodyPr anchor="ctr"/>
              <a:lstStyle/>
              <a:p>
                <a:pPr algn="ctr"/>
                <a:endParaRPr/>
              </a:p>
            </p:txBody>
          </p:sp>
          <p:sp>
            <p:nvSpPr>
              <p:cNvPr id="172" name="Freeform: Shape 189">
                <a:extLst>
                  <a:ext uri="{FF2B5EF4-FFF2-40B4-BE49-F238E27FC236}">
                    <a16:creationId xmlns:a16="http://schemas.microsoft.com/office/drawing/2014/main" xmlns="" id="{5240D21E-78C2-4816-B145-2BC5DFD75572}"/>
                  </a:ext>
                </a:extLst>
              </p:cNvPr>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chemeClr val="accent3">
                  <a:lumMod val="75000"/>
                </a:schemeClr>
              </a:solidFill>
              <a:ln w="9525">
                <a:noFill/>
                <a:round/>
                <a:headEnd/>
                <a:tailEnd/>
              </a:ln>
            </p:spPr>
            <p:txBody>
              <a:bodyPr anchor="ctr"/>
              <a:lstStyle/>
              <a:p>
                <a:pPr algn="ctr"/>
                <a:endParaRPr/>
              </a:p>
            </p:txBody>
          </p:sp>
        </p:grpSp>
        <p:grpSp>
          <p:nvGrpSpPr>
            <p:cNvPr id="94" name="Group 190">
              <a:extLst>
                <a:ext uri="{FF2B5EF4-FFF2-40B4-BE49-F238E27FC236}">
                  <a16:creationId xmlns:a16="http://schemas.microsoft.com/office/drawing/2014/main" xmlns="" id="{58FC9CFA-1ACD-46B5-94C4-B93D189A8338}"/>
                </a:ext>
              </a:extLst>
            </p:cNvPr>
            <p:cNvGrpSpPr/>
            <p:nvPr/>
          </p:nvGrpSpPr>
          <p:grpSpPr>
            <a:xfrm>
              <a:off x="5092623" y="5053431"/>
              <a:ext cx="1015846" cy="1075875"/>
              <a:chOff x="3871912" y="4009117"/>
              <a:chExt cx="698500" cy="739775"/>
            </a:xfrm>
          </p:grpSpPr>
          <p:sp>
            <p:nvSpPr>
              <p:cNvPr id="169" name="Freeform: Shape 191">
                <a:extLst>
                  <a:ext uri="{FF2B5EF4-FFF2-40B4-BE49-F238E27FC236}">
                    <a16:creationId xmlns:a16="http://schemas.microsoft.com/office/drawing/2014/main" xmlns="" id="{AE24A8B9-A21F-4CA1-8333-D1A5A985A347}"/>
                  </a:ext>
                </a:extLst>
              </p:cNvPr>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chemeClr val="accent1"/>
              </a:solidFill>
              <a:ln w="9525">
                <a:noFill/>
                <a:round/>
                <a:headEnd/>
                <a:tailEnd/>
              </a:ln>
            </p:spPr>
            <p:txBody>
              <a:bodyPr anchor="ctr"/>
              <a:lstStyle/>
              <a:p>
                <a:pPr algn="ctr"/>
                <a:endParaRPr/>
              </a:p>
            </p:txBody>
          </p:sp>
          <p:sp>
            <p:nvSpPr>
              <p:cNvPr id="170" name="Freeform: Shape 192">
                <a:extLst>
                  <a:ext uri="{FF2B5EF4-FFF2-40B4-BE49-F238E27FC236}">
                    <a16:creationId xmlns:a16="http://schemas.microsoft.com/office/drawing/2014/main" xmlns="" id="{E38CE18A-6A80-45F3-9D61-4DCF43F7E797}"/>
                  </a:ext>
                </a:extLst>
              </p:cNvPr>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chemeClr val="accent1">
                  <a:lumMod val="75000"/>
                </a:schemeClr>
              </a:solidFill>
              <a:ln w="9525">
                <a:noFill/>
                <a:round/>
                <a:headEnd/>
                <a:tailEnd/>
              </a:ln>
            </p:spPr>
            <p:txBody>
              <a:bodyPr anchor="ctr"/>
              <a:lstStyle/>
              <a:p>
                <a:pPr algn="ctr"/>
                <a:endParaRPr/>
              </a:p>
            </p:txBody>
          </p:sp>
        </p:grpSp>
        <p:grpSp>
          <p:nvGrpSpPr>
            <p:cNvPr id="147" name="Group 193">
              <a:extLst>
                <a:ext uri="{FF2B5EF4-FFF2-40B4-BE49-F238E27FC236}">
                  <a16:creationId xmlns:a16="http://schemas.microsoft.com/office/drawing/2014/main" xmlns="" id="{2F871FDB-851E-43F8-8334-5BD7FA4871FE}"/>
                </a:ext>
              </a:extLst>
            </p:cNvPr>
            <p:cNvGrpSpPr/>
            <p:nvPr/>
          </p:nvGrpSpPr>
          <p:grpSpPr>
            <a:xfrm>
              <a:off x="5830147" y="1123577"/>
              <a:ext cx="551100" cy="3960996"/>
              <a:chOff x="4240213" y="1263650"/>
              <a:chExt cx="379017" cy="2724150"/>
            </a:xfrm>
          </p:grpSpPr>
          <p:sp>
            <p:nvSpPr>
              <p:cNvPr id="159" name="Rectangle 194">
                <a:extLst>
                  <a:ext uri="{FF2B5EF4-FFF2-40B4-BE49-F238E27FC236}">
                    <a16:creationId xmlns:a16="http://schemas.microsoft.com/office/drawing/2014/main" xmlns="" id="{7749F6C9-656F-4641-AE50-C40260CD7BF4}"/>
                  </a:ext>
                </a:extLst>
              </p:cNvPr>
              <p:cNvSpPr>
                <a:spLocks/>
              </p:cNvSpPr>
              <p:nvPr/>
            </p:nvSpPr>
            <p:spPr bwMode="auto">
              <a:xfrm>
                <a:off x="4430713" y="3965575"/>
                <a:ext cx="1588" cy="1588"/>
              </a:xfrm>
              <a:prstGeom prst="rect">
                <a:avLst/>
              </a:prstGeom>
              <a:solidFill>
                <a:srgbClr val="CCCCCC"/>
              </a:solidFill>
              <a:ln w="9525">
                <a:noFill/>
                <a:miter lim="800000"/>
                <a:headEnd/>
                <a:tailEnd/>
              </a:ln>
            </p:spPr>
            <p:txBody>
              <a:bodyPr anchor="ctr"/>
              <a:lstStyle/>
              <a:p>
                <a:pPr algn="ctr"/>
                <a:endParaRPr/>
              </a:p>
            </p:txBody>
          </p:sp>
          <p:sp>
            <p:nvSpPr>
              <p:cNvPr id="160" name="Freeform: Shape 195">
                <a:extLst>
                  <a:ext uri="{FF2B5EF4-FFF2-40B4-BE49-F238E27FC236}">
                    <a16:creationId xmlns:a16="http://schemas.microsoft.com/office/drawing/2014/main" xmlns="" id="{3D8A5354-4D78-4069-9D37-04DE139F9AE6}"/>
                  </a:ext>
                </a:extLst>
              </p:cNvPr>
              <p:cNvSpPr>
                <a:spLocks/>
              </p:cNvSpPr>
              <p:nvPr/>
            </p:nvSpPr>
            <p:spPr bwMode="auto">
              <a:xfrm>
                <a:off x="4443413" y="3597275"/>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accent3"/>
              </a:solidFill>
              <a:ln w="9525">
                <a:noFill/>
                <a:round/>
                <a:headEnd/>
                <a:tailEnd/>
              </a:ln>
            </p:spPr>
            <p:txBody>
              <a:bodyPr anchor="ctr"/>
              <a:lstStyle/>
              <a:p>
                <a:pPr algn="ctr"/>
                <a:endParaRPr/>
              </a:p>
            </p:txBody>
          </p:sp>
          <p:sp>
            <p:nvSpPr>
              <p:cNvPr id="161" name="Freeform: Shape 196">
                <a:extLst>
                  <a:ext uri="{FF2B5EF4-FFF2-40B4-BE49-F238E27FC236}">
                    <a16:creationId xmlns:a16="http://schemas.microsoft.com/office/drawing/2014/main" xmlns="" id="{91875739-7826-4212-940C-FACD39800681}"/>
                  </a:ext>
                </a:extLst>
              </p:cNvPr>
              <p:cNvSpPr>
                <a:spLocks/>
              </p:cNvSpPr>
              <p:nvPr/>
            </p:nvSpPr>
            <p:spPr bwMode="auto">
              <a:xfrm>
                <a:off x="4335463" y="3597275"/>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accent2"/>
              </a:solidFill>
              <a:ln w="9525">
                <a:noFill/>
                <a:round/>
                <a:headEnd/>
                <a:tailEnd/>
              </a:ln>
            </p:spPr>
            <p:txBody>
              <a:bodyPr anchor="ctr"/>
              <a:lstStyle/>
              <a:p>
                <a:pPr algn="ctr"/>
                <a:endParaRPr/>
              </a:p>
            </p:txBody>
          </p:sp>
          <p:sp>
            <p:nvSpPr>
              <p:cNvPr id="162" name="Freeform: Shape 197">
                <a:extLst>
                  <a:ext uri="{FF2B5EF4-FFF2-40B4-BE49-F238E27FC236}">
                    <a16:creationId xmlns:a16="http://schemas.microsoft.com/office/drawing/2014/main" xmlns="" id="{EF1E9959-C5C1-468F-A527-85338DC5C758}"/>
                  </a:ext>
                </a:extLst>
              </p:cNvPr>
              <p:cNvSpPr>
                <a:spLocks/>
              </p:cNvSpPr>
              <p:nvPr/>
            </p:nvSpPr>
            <p:spPr bwMode="auto">
              <a:xfrm>
                <a:off x="4254500" y="3597275"/>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accent1"/>
              </a:solidFill>
              <a:ln w="9525">
                <a:noFill/>
                <a:round/>
                <a:headEnd/>
                <a:tailEnd/>
              </a:ln>
            </p:spPr>
            <p:txBody>
              <a:bodyPr anchor="ctr"/>
              <a:lstStyle/>
              <a:p>
                <a:pPr algn="ctr"/>
                <a:endParaRPr/>
              </a:p>
            </p:txBody>
          </p:sp>
          <p:sp>
            <p:nvSpPr>
              <p:cNvPr id="163" name="Freeform: Shape 198">
                <a:extLst>
                  <a:ext uri="{FF2B5EF4-FFF2-40B4-BE49-F238E27FC236}">
                    <a16:creationId xmlns:a16="http://schemas.microsoft.com/office/drawing/2014/main" xmlns="" id="{E935E496-6DB6-4C48-8C80-9079F99FE52C}"/>
                  </a:ext>
                </a:extLst>
              </p:cNvPr>
              <p:cNvSpPr>
                <a:spLocks/>
              </p:cNvSpPr>
              <p:nvPr/>
            </p:nvSpPr>
            <p:spPr bwMode="auto">
              <a:xfrm>
                <a:off x="4241405" y="1373188"/>
                <a:ext cx="377825" cy="2246313"/>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solidFill>
                <a:schemeClr val="bg1">
                  <a:lumMod val="95000"/>
                </a:schemeClr>
              </a:solidFill>
              <a:ln w="9525">
                <a:noFill/>
                <a:round/>
                <a:headEnd/>
                <a:tailEnd/>
              </a:ln>
            </p:spPr>
            <p:txBody>
              <a:bodyPr anchor="ctr"/>
              <a:lstStyle/>
              <a:p>
                <a:pPr algn="ctr"/>
                <a:endParaRPr/>
              </a:p>
            </p:txBody>
          </p:sp>
          <p:sp>
            <p:nvSpPr>
              <p:cNvPr id="164" name="Freeform: Shape 199">
                <a:extLst>
                  <a:ext uri="{FF2B5EF4-FFF2-40B4-BE49-F238E27FC236}">
                    <a16:creationId xmlns:a16="http://schemas.microsoft.com/office/drawing/2014/main" xmlns="" id="{69623EAD-BCCE-4708-9640-DEC05B485CC2}"/>
                  </a:ext>
                </a:extLst>
              </p:cNvPr>
              <p:cNvSpPr>
                <a:spLocks/>
              </p:cNvSpPr>
              <p:nvPr/>
            </p:nvSpPr>
            <p:spPr bwMode="auto">
              <a:xfrm>
                <a:off x="4240213" y="3575050"/>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anchor="ctr"/>
              <a:lstStyle/>
              <a:p>
                <a:pPr algn="ctr"/>
                <a:endParaRPr/>
              </a:p>
            </p:txBody>
          </p:sp>
          <p:sp>
            <p:nvSpPr>
              <p:cNvPr id="165" name="Freeform: Shape 200">
                <a:extLst>
                  <a:ext uri="{FF2B5EF4-FFF2-40B4-BE49-F238E27FC236}">
                    <a16:creationId xmlns:a16="http://schemas.microsoft.com/office/drawing/2014/main" xmlns="" id="{B8AEAB24-4EE7-4357-A32E-2C08CBDF915A}"/>
                  </a:ext>
                </a:extLst>
              </p:cNvPr>
              <p:cNvSpPr>
                <a:spLocks/>
              </p:cNvSpPr>
              <p:nvPr/>
            </p:nvSpPr>
            <p:spPr bwMode="auto">
              <a:xfrm>
                <a:off x="4475163" y="3578225"/>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anchor="ctr"/>
              <a:lstStyle/>
              <a:p>
                <a:pPr algn="ctr"/>
                <a:endParaRPr/>
              </a:p>
            </p:txBody>
          </p:sp>
          <p:sp>
            <p:nvSpPr>
              <p:cNvPr id="166" name="Freeform: Shape 201">
                <a:extLst>
                  <a:ext uri="{FF2B5EF4-FFF2-40B4-BE49-F238E27FC236}">
                    <a16:creationId xmlns:a16="http://schemas.microsoft.com/office/drawing/2014/main" xmlns="" id="{378497AD-1B11-483F-88A2-46405D8207FC}"/>
                  </a:ext>
                </a:extLst>
              </p:cNvPr>
              <p:cNvSpPr>
                <a:spLocks/>
              </p:cNvSpPr>
              <p:nvPr/>
            </p:nvSpPr>
            <p:spPr bwMode="auto">
              <a:xfrm>
                <a:off x="4327525" y="3544888"/>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anchor="ctr"/>
              <a:lstStyle/>
              <a:p>
                <a:pPr algn="ctr"/>
                <a:endParaRPr/>
              </a:p>
            </p:txBody>
          </p:sp>
          <p:sp>
            <p:nvSpPr>
              <p:cNvPr id="167" name="Freeform: Shape 202">
                <a:extLst>
                  <a:ext uri="{FF2B5EF4-FFF2-40B4-BE49-F238E27FC236}">
                    <a16:creationId xmlns:a16="http://schemas.microsoft.com/office/drawing/2014/main" xmlns="" id="{6DD7EC2E-CFE7-4166-A1BF-349EAF4B8787}"/>
                  </a:ext>
                </a:extLst>
              </p:cNvPr>
              <p:cNvSpPr>
                <a:spLocks/>
              </p:cNvSpPr>
              <p:nvPr/>
            </p:nvSpPr>
            <p:spPr bwMode="auto">
              <a:xfrm>
                <a:off x="4241405" y="1263650"/>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bg1">
                  <a:lumMod val="85000"/>
                </a:schemeClr>
              </a:solidFill>
              <a:ln w="9525">
                <a:noFill/>
                <a:round/>
                <a:headEnd/>
                <a:tailEnd/>
              </a:ln>
            </p:spPr>
            <p:txBody>
              <a:bodyPr anchor="ctr"/>
              <a:lstStyle/>
              <a:p>
                <a:pPr algn="ctr"/>
                <a:endParaRPr/>
              </a:p>
            </p:txBody>
          </p:sp>
          <p:sp>
            <p:nvSpPr>
              <p:cNvPr id="168" name="Freeform: Shape 203">
                <a:extLst>
                  <a:ext uri="{FF2B5EF4-FFF2-40B4-BE49-F238E27FC236}">
                    <a16:creationId xmlns:a16="http://schemas.microsoft.com/office/drawing/2014/main" xmlns="" id="{F2BB6212-6913-41D0-A5AC-8C03479DA587}"/>
                  </a:ext>
                </a:extLst>
              </p:cNvPr>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75000"/>
                </a:schemeClr>
              </a:solidFill>
              <a:ln w="9525">
                <a:noFill/>
                <a:round/>
                <a:headEnd/>
                <a:tailEnd/>
              </a:ln>
            </p:spPr>
            <p:txBody>
              <a:bodyPr anchor="ctr"/>
              <a:lstStyle/>
              <a:p>
                <a:pPr algn="ctr"/>
                <a:endParaRPr/>
              </a:p>
            </p:txBody>
          </p:sp>
        </p:grpSp>
        <p:sp>
          <p:nvSpPr>
            <p:cNvPr id="148" name="Freeform: Shape 204">
              <a:extLst>
                <a:ext uri="{FF2B5EF4-FFF2-40B4-BE49-F238E27FC236}">
                  <a16:creationId xmlns:a16="http://schemas.microsoft.com/office/drawing/2014/main" xmlns="" id="{AD7ED526-141E-44E9-9062-B34E4DF9079C}"/>
                </a:ext>
              </a:extLst>
            </p:cNvPr>
            <p:cNvSpPr>
              <a:spLocks/>
            </p:cNvSpPr>
            <p:nvPr/>
          </p:nvSpPr>
          <p:spPr bwMode="auto">
            <a:xfrm>
              <a:off x="5330424" y="5621377"/>
              <a:ext cx="221639" cy="410956"/>
            </a:xfrm>
            <a:custGeom>
              <a:avLst/>
              <a:gdLst/>
              <a:ahLst/>
              <a:cxnLst>
                <a:cxn ang="0">
                  <a:pos x="37" y="38"/>
                </a:cxn>
                <a:cxn ang="0">
                  <a:pos x="56" y="19"/>
                </a:cxn>
                <a:cxn ang="0">
                  <a:pos x="37" y="0"/>
                </a:cxn>
                <a:cxn ang="0">
                  <a:pos x="18" y="19"/>
                </a:cxn>
                <a:cxn ang="0">
                  <a:pos x="37" y="38"/>
                </a:cxn>
                <a:cxn ang="0">
                  <a:pos x="68" y="41"/>
                </a:cxn>
                <a:cxn ang="0">
                  <a:pos x="63" y="46"/>
                </a:cxn>
                <a:cxn ang="0">
                  <a:pos x="63" y="83"/>
                </a:cxn>
                <a:cxn ang="0">
                  <a:pos x="68" y="88"/>
                </a:cxn>
                <a:cxn ang="0">
                  <a:pos x="73" y="83"/>
                </a:cxn>
                <a:cxn ang="0">
                  <a:pos x="73" y="46"/>
                </a:cxn>
                <a:cxn ang="0">
                  <a:pos x="68" y="41"/>
                </a:cxn>
                <a:cxn ang="0">
                  <a:pos x="5" y="41"/>
                </a:cxn>
                <a:cxn ang="0">
                  <a:pos x="0" y="46"/>
                </a:cxn>
                <a:cxn ang="0">
                  <a:pos x="0" y="83"/>
                </a:cxn>
                <a:cxn ang="0">
                  <a:pos x="5" y="88"/>
                </a:cxn>
                <a:cxn ang="0">
                  <a:pos x="11" y="83"/>
                </a:cxn>
                <a:cxn ang="0">
                  <a:pos x="11" y="46"/>
                </a:cxn>
                <a:cxn ang="0">
                  <a:pos x="5" y="41"/>
                </a:cxn>
                <a:cxn ang="0">
                  <a:pos x="48" y="41"/>
                </a:cxn>
                <a:cxn ang="0">
                  <a:pos x="26" y="41"/>
                </a:cxn>
                <a:cxn ang="0">
                  <a:pos x="14" y="52"/>
                </a:cxn>
                <a:cxn ang="0">
                  <a:pos x="14" y="130"/>
                </a:cxn>
                <a:cxn ang="0">
                  <a:pos x="19" y="136"/>
                </a:cxn>
                <a:cxn ang="0">
                  <a:pos x="24" y="130"/>
                </a:cxn>
                <a:cxn ang="0">
                  <a:pos x="24" y="102"/>
                </a:cxn>
                <a:cxn ang="0">
                  <a:pos x="49" y="102"/>
                </a:cxn>
                <a:cxn ang="0">
                  <a:pos x="49" y="130"/>
                </a:cxn>
                <a:cxn ang="0">
                  <a:pos x="54" y="136"/>
                </a:cxn>
                <a:cxn ang="0">
                  <a:pos x="59" y="130"/>
                </a:cxn>
                <a:cxn ang="0">
                  <a:pos x="59" y="52"/>
                </a:cxn>
                <a:cxn ang="0">
                  <a:pos x="48" y="41"/>
                </a:cxn>
              </a:cxnLst>
              <a:rect l="0" t="0" r="r" b="b"/>
              <a:pathLst>
                <a:path w="73" h="136">
                  <a:moveTo>
                    <a:pt x="37" y="38"/>
                  </a:moveTo>
                  <a:cubicBezTo>
                    <a:pt x="47" y="38"/>
                    <a:pt x="56" y="30"/>
                    <a:pt x="56" y="19"/>
                  </a:cubicBezTo>
                  <a:cubicBezTo>
                    <a:pt x="56" y="9"/>
                    <a:pt x="47" y="0"/>
                    <a:pt x="37" y="0"/>
                  </a:cubicBezTo>
                  <a:cubicBezTo>
                    <a:pt x="26" y="0"/>
                    <a:pt x="18" y="9"/>
                    <a:pt x="18" y="19"/>
                  </a:cubicBezTo>
                  <a:cubicBezTo>
                    <a:pt x="18" y="30"/>
                    <a:pt x="26" y="38"/>
                    <a:pt x="37" y="38"/>
                  </a:cubicBezTo>
                  <a:close/>
                  <a:moveTo>
                    <a:pt x="68" y="41"/>
                  </a:moveTo>
                  <a:cubicBezTo>
                    <a:pt x="65" y="41"/>
                    <a:pt x="63" y="44"/>
                    <a:pt x="63" y="46"/>
                  </a:cubicBezTo>
                  <a:cubicBezTo>
                    <a:pt x="63" y="83"/>
                    <a:pt x="63" y="83"/>
                    <a:pt x="63" y="83"/>
                  </a:cubicBezTo>
                  <a:cubicBezTo>
                    <a:pt x="63" y="85"/>
                    <a:pt x="65" y="88"/>
                    <a:pt x="68" y="88"/>
                  </a:cubicBezTo>
                  <a:cubicBezTo>
                    <a:pt x="71" y="88"/>
                    <a:pt x="73" y="85"/>
                    <a:pt x="73" y="83"/>
                  </a:cubicBezTo>
                  <a:cubicBezTo>
                    <a:pt x="73" y="46"/>
                    <a:pt x="73" y="46"/>
                    <a:pt x="73" y="46"/>
                  </a:cubicBezTo>
                  <a:cubicBezTo>
                    <a:pt x="73" y="44"/>
                    <a:pt x="71" y="41"/>
                    <a:pt x="68" y="41"/>
                  </a:cubicBezTo>
                  <a:close/>
                  <a:moveTo>
                    <a:pt x="5" y="41"/>
                  </a:moveTo>
                  <a:cubicBezTo>
                    <a:pt x="3" y="41"/>
                    <a:pt x="0" y="44"/>
                    <a:pt x="0" y="46"/>
                  </a:cubicBezTo>
                  <a:cubicBezTo>
                    <a:pt x="0" y="83"/>
                    <a:pt x="0" y="83"/>
                    <a:pt x="0" y="83"/>
                  </a:cubicBezTo>
                  <a:cubicBezTo>
                    <a:pt x="0" y="85"/>
                    <a:pt x="3" y="88"/>
                    <a:pt x="5" y="88"/>
                  </a:cubicBezTo>
                  <a:cubicBezTo>
                    <a:pt x="8" y="88"/>
                    <a:pt x="11" y="85"/>
                    <a:pt x="11" y="83"/>
                  </a:cubicBezTo>
                  <a:cubicBezTo>
                    <a:pt x="11" y="46"/>
                    <a:pt x="11" y="46"/>
                    <a:pt x="11" y="46"/>
                  </a:cubicBezTo>
                  <a:cubicBezTo>
                    <a:pt x="11" y="44"/>
                    <a:pt x="8" y="41"/>
                    <a:pt x="5" y="41"/>
                  </a:cubicBezTo>
                  <a:close/>
                  <a:moveTo>
                    <a:pt x="48" y="41"/>
                  </a:moveTo>
                  <a:cubicBezTo>
                    <a:pt x="26" y="41"/>
                    <a:pt x="26" y="41"/>
                    <a:pt x="26" y="41"/>
                  </a:cubicBezTo>
                  <a:cubicBezTo>
                    <a:pt x="19" y="41"/>
                    <a:pt x="14" y="46"/>
                    <a:pt x="14" y="52"/>
                  </a:cubicBezTo>
                  <a:cubicBezTo>
                    <a:pt x="14" y="130"/>
                    <a:pt x="14" y="130"/>
                    <a:pt x="14" y="130"/>
                  </a:cubicBezTo>
                  <a:cubicBezTo>
                    <a:pt x="14" y="133"/>
                    <a:pt x="16" y="136"/>
                    <a:pt x="19" y="136"/>
                  </a:cubicBezTo>
                  <a:cubicBezTo>
                    <a:pt x="22" y="136"/>
                    <a:pt x="24" y="133"/>
                    <a:pt x="24" y="130"/>
                  </a:cubicBezTo>
                  <a:cubicBezTo>
                    <a:pt x="24" y="130"/>
                    <a:pt x="24" y="111"/>
                    <a:pt x="24" y="102"/>
                  </a:cubicBezTo>
                  <a:cubicBezTo>
                    <a:pt x="24" y="94"/>
                    <a:pt x="49" y="94"/>
                    <a:pt x="49" y="102"/>
                  </a:cubicBezTo>
                  <a:cubicBezTo>
                    <a:pt x="49" y="110"/>
                    <a:pt x="49" y="130"/>
                    <a:pt x="49" y="130"/>
                  </a:cubicBezTo>
                  <a:cubicBezTo>
                    <a:pt x="49" y="133"/>
                    <a:pt x="51" y="136"/>
                    <a:pt x="54" y="136"/>
                  </a:cubicBezTo>
                  <a:cubicBezTo>
                    <a:pt x="57" y="136"/>
                    <a:pt x="59" y="133"/>
                    <a:pt x="59" y="130"/>
                  </a:cubicBezTo>
                  <a:cubicBezTo>
                    <a:pt x="59" y="52"/>
                    <a:pt x="59" y="52"/>
                    <a:pt x="59" y="52"/>
                  </a:cubicBezTo>
                  <a:cubicBezTo>
                    <a:pt x="59" y="46"/>
                    <a:pt x="54" y="41"/>
                    <a:pt x="48" y="41"/>
                  </a:cubicBezTo>
                  <a:close/>
                </a:path>
              </a:pathLst>
            </a:custGeom>
            <a:solidFill>
              <a:schemeClr val="bg1"/>
            </a:solidFill>
            <a:ln w="9525">
              <a:noFill/>
              <a:round/>
              <a:headEnd/>
              <a:tailEnd/>
            </a:ln>
          </p:spPr>
          <p:txBody>
            <a:bodyPr anchor="ctr"/>
            <a:lstStyle/>
            <a:p>
              <a:pPr algn="ctr"/>
              <a:endParaRPr/>
            </a:p>
          </p:txBody>
        </p:sp>
        <p:grpSp>
          <p:nvGrpSpPr>
            <p:cNvPr id="149" name="Group 205">
              <a:extLst>
                <a:ext uri="{FF2B5EF4-FFF2-40B4-BE49-F238E27FC236}">
                  <a16:creationId xmlns:a16="http://schemas.microsoft.com/office/drawing/2014/main" xmlns="" id="{CEF147F1-0EEC-4C8B-B1EC-83D19D6FA8B5}"/>
                </a:ext>
              </a:extLst>
            </p:cNvPr>
            <p:cNvGrpSpPr/>
            <p:nvPr/>
          </p:nvGrpSpPr>
          <p:grpSpPr>
            <a:xfrm>
              <a:off x="6542513" y="5706801"/>
              <a:ext cx="457131" cy="237800"/>
              <a:chOff x="4729163" y="4275138"/>
              <a:chExt cx="314325" cy="163512"/>
            </a:xfrm>
            <a:solidFill>
              <a:schemeClr val="bg1"/>
            </a:solidFill>
          </p:grpSpPr>
          <p:sp>
            <p:nvSpPr>
              <p:cNvPr id="157" name="Freeform: Shape 206">
                <a:extLst>
                  <a:ext uri="{FF2B5EF4-FFF2-40B4-BE49-F238E27FC236}">
                    <a16:creationId xmlns:a16="http://schemas.microsoft.com/office/drawing/2014/main" xmlns="" id="{FB55D669-4A90-438A-BB3C-D35C8C179029}"/>
                  </a:ext>
                </a:extLst>
              </p:cNvPr>
              <p:cNvSpPr>
                <a:spLocks/>
              </p:cNvSpPr>
              <p:nvPr/>
            </p:nvSpPr>
            <p:spPr bwMode="auto">
              <a:xfrm>
                <a:off x="4781550" y="4321175"/>
                <a:ext cx="188913" cy="117475"/>
              </a:xfrm>
              <a:custGeom>
                <a:avLst/>
                <a:gdLst/>
                <a:ahLst/>
                <a:cxnLst>
                  <a:cxn ang="0">
                    <a:pos x="90" y="35"/>
                  </a:cxn>
                  <a:cxn ang="0">
                    <a:pos x="73" y="16"/>
                  </a:cxn>
                  <a:cxn ang="0">
                    <a:pos x="52" y="1"/>
                  </a:cxn>
                  <a:cxn ang="0">
                    <a:pos x="32" y="18"/>
                  </a:cxn>
                  <a:cxn ang="0">
                    <a:pos x="28" y="17"/>
                  </a:cxn>
                  <a:cxn ang="0">
                    <a:pos x="15" y="31"/>
                  </a:cxn>
                  <a:cxn ang="0">
                    <a:pos x="13" y="31"/>
                  </a:cxn>
                  <a:cxn ang="0">
                    <a:pos x="0" y="44"/>
                  </a:cxn>
                  <a:cxn ang="0">
                    <a:pos x="13" y="57"/>
                  </a:cxn>
                  <a:cxn ang="0">
                    <a:pos x="13" y="57"/>
                  </a:cxn>
                  <a:cxn ang="0">
                    <a:pos x="72" y="55"/>
                  </a:cxn>
                  <a:cxn ang="0">
                    <a:pos x="72" y="55"/>
                  </a:cxn>
                  <a:cxn ang="0">
                    <a:pos x="90" y="35"/>
                  </a:cxn>
                </a:cxnLst>
                <a:rect l="0" t="0" r="r" b="b"/>
                <a:pathLst>
                  <a:path w="91" h="57">
                    <a:moveTo>
                      <a:pt x="90" y="35"/>
                    </a:moveTo>
                    <a:cubicBezTo>
                      <a:pt x="90" y="25"/>
                      <a:pt x="83" y="17"/>
                      <a:pt x="73" y="16"/>
                    </a:cubicBezTo>
                    <a:cubicBezTo>
                      <a:pt x="71" y="7"/>
                      <a:pt x="62" y="0"/>
                      <a:pt x="52" y="1"/>
                    </a:cubicBezTo>
                    <a:cubicBezTo>
                      <a:pt x="42" y="1"/>
                      <a:pt x="34" y="8"/>
                      <a:pt x="32" y="18"/>
                    </a:cubicBezTo>
                    <a:cubicBezTo>
                      <a:pt x="31" y="18"/>
                      <a:pt x="29" y="17"/>
                      <a:pt x="28" y="17"/>
                    </a:cubicBezTo>
                    <a:cubicBezTo>
                      <a:pt x="21" y="18"/>
                      <a:pt x="15" y="24"/>
                      <a:pt x="15" y="31"/>
                    </a:cubicBezTo>
                    <a:cubicBezTo>
                      <a:pt x="15" y="31"/>
                      <a:pt x="14" y="31"/>
                      <a:pt x="13" y="31"/>
                    </a:cubicBezTo>
                    <a:cubicBezTo>
                      <a:pt x="6" y="31"/>
                      <a:pt x="0" y="37"/>
                      <a:pt x="0" y="44"/>
                    </a:cubicBezTo>
                    <a:cubicBezTo>
                      <a:pt x="1" y="51"/>
                      <a:pt x="6" y="57"/>
                      <a:pt x="13" y="57"/>
                    </a:cubicBezTo>
                    <a:cubicBezTo>
                      <a:pt x="13" y="57"/>
                      <a:pt x="13" y="57"/>
                      <a:pt x="13" y="57"/>
                    </a:cubicBezTo>
                    <a:cubicBezTo>
                      <a:pt x="72" y="55"/>
                      <a:pt x="72" y="55"/>
                      <a:pt x="72" y="55"/>
                    </a:cubicBezTo>
                    <a:cubicBezTo>
                      <a:pt x="72" y="55"/>
                      <a:pt x="72" y="55"/>
                      <a:pt x="72" y="55"/>
                    </a:cubicBezTo>
                    <a:cubicBezTo>
                      <a:pt x="83" y="54"/>
                      <a:pt x="91" y="45"/>
                      <a:pt x="90" y="35"/>
                    </a:cubicBezTo>
                    <a:close/>
                  </a:path>
                </a:pathLst>
              </a:custGeom>
              <a:grpFill/>
              <a:ln w="9525">
                <a:noFill/>
                <a:round/>
                <a:headEnd/>
                <a:tailEnd/>
              </a:ln>
            </p:spPr>
            <p:txBody>
              <a:bodyPr anchor="ctr"/>
              <a:lstStyle/>
              <a:p>
                <a:pPr algn="ctr"/>
                <a:endParaRPr/>
              </a:p>
            </p:txBody>
          </p:sp>
          <p:sp>
            <p:nvSpPr>
              <p:cNvPr id="158" name="Freeform: Shape 207">
                <a:extLst>
                  <a:ext uri="{FF2B5EF4-FFF2-40B4-BE49-F238E27FC236}">
                    <a16:creationId xmlns:a16="http://schemas.microsoft.com/office/drawing/2014/main" xmlns="" id="{DAD2D35C-4744-4897-80EA-39D70E97681D}"/>
                  </a:ext>
                </a:extLst>
              </p:cNvPr>
              <p:cNvSpPr>
                <a:spLocks/>
              </p:cNvSpPr>
              <p:nvPr/>
            </p:nvSpPr>
            <p:spPr bwMode="auto">
              <a:xfrm>
                <a:off x="4729163" y="4275138"/>
                <a:ext cx="314325" cy="133350"/>
              </a:xfrm>
              <a:custGeom>
                <a:avLst/>
                <a:gdLst/>
                <a:ahLst/>
                <a:cxnLst>
                  <a:cxn ang="0">
                    <a:pos x="138" y="35"/>
                  </a:cxn>
                  <a:cxn ang="0">
                    <a:pos x="135" y="36"/>
                  </a:cxn>
                  <a:cxn ang="0">
                    <a:pos x="122" y="23"/>
                  </a:cxn>
                  <a:cxn ang="0">
                    <a:pos x="118" y="24"/>
                  </a:cxn>
                  <a:cxn ang="0">
                    <a:pos x="97" y="8"/>
                  </a:cxn>
                  <a:cxn ang="0">
                    <a:pos x="79" y="18"/>
                  </a:cxn>
                  <a:cxn ang="0">
                    <a:pos x="73" y="16"/>
                  </a:cxn>
                  <a:cxn ang="0">
                    <a:pos x="52" y="1"/>
                  </a:cxn>
                  <a:cxn ang="0">
                    <a:pos x="31" y="18"/>
                  </a:cxn>
                  <a:cxn ang="0">
                    <a:pos x="28" y="17"/>
                  </a:cxn>
                  <a:cxn ang="0">
                    <a:pos x="15" y="31"/>
                  </a:cxn>
                  <a:cxn ang="0">
                    <a:pos x="13" y="31"/>
                  </a:cxn>
                  <a:cxn ang="0">
                    <a:pos x="0" y="44"/>
                  </a:cxn>
                  <a:cxn ang="0">
                    <a:pos x="13" y="57"/>
                  </a:cxn>
                  <a:cxn ang="0">
                    <a:pos x="13" y="57"/>
                  </a:cxn>
                  <a:cxn ang="0">
                    <a:pos x="26" y="57"/>
                  </a:cxn>
                  <a:cxn ang="0">
                    <a:pos x="38" y="51"/>
                  </a:cxn>
                  <a:cxn ang="0">
                    <a:pos x="38" y="51"/>
                  </a:cxn>
                  <a:cxn ang="0">
                    <a:pos x="53" y="37"/>
                  </a:cxn>
                  <a:cxn ang="0">
                    <a:pos x="55" y="37"/>
                  </a:cxn>
                  <a:cxn ang="0">
                    <a:pos x="77" y="21"/>
                  </a:cxn>
                  <a:cxn ang="0">
                    <a:pos x="100" y="36"/>
                  </a:cxn>
                  <a:cxn ang="0">
                    <a:pos x="118" y="57"/>
                  </a:cxn>
                  <a:cxn ang="0">
                    <a:pos x="117" y="63"/>
                  </a:cxn>
                  <a:cxn ang="0">
                    <a:pos x="139" y="62"/>
                  </a:cxn>
                  <a:cxn ang="0">
                    <a:pos x="139" y="62"/>
                  </a:cxn>
                  <a:cxn ang="0">
                    <a:pos x="151" y="48"/>
                  </a:cxn>
                  <a:cxn ang="0">
                    <a:pos x="138" y="35"/>
                  </a:cxn>
                  <a:cxn ang="0">
                    <a:pos x="98" y="40"/>
                  </a:cxn>
                  <a:cxn ang="0">
                    <a:pos x="97" y="40"/>
                  </a:cxn>
                  <a:cxn ang="0">
                    <a:pos x="96" y="39"/>
                  </a:cxn>
                  <a:cxn ang="0">
                    <a:pos x="77" y="25"/>
                  </a:cxn>
                  <a:cxn ang="0">
                    <a:pos x="59" y="40"/>
                  </a:cxn>
                  <a:cxn ang="0">
                    <a:pos x="58" y="43"/>
                  </a:cxn>
                  <a:cxn ang="0">
                    <a:pos x="56" y="42"/>
                  </a:cxn>
                  <a:cxn ang="0">
                    <a:pos x="53" y="42"/>
                  </a:cxn>
                  <a:cxn ang="0">
                    <a:pos x="42" y="53"/>
                  </a:cxn>
                  <a:cxn ang="0">
                    <a:pos x="43" y="55"/>
                  </a:cxn>
                  <a:cxn ang="0">
                    <a:pos x="40" y="55"/>
                  </a:cxn>
                  <a:cxn ang="0">
                    <a:pos x="38" y="55"/>
                  </a:cxn>
                  <a:cxn ang="0">
                    <a:pos x="33" y="56"/>
                  </a:cxn>
                  <a:cxn ang="0">
                    <a:pos x="64" y="55"/>
                  </a:cxn>
                  <a:cxn ang="0">
                    <a:pos x="80" y="64"/>
                  </a:cxn>
                  <a:cxn ang="0">
                    <a:pos x="80" y="64"/>
                  </a:cxn>
                  <a:cxn ang="0">
                    <a:pos x="112" y="63"/>
                  </a:cxn>
                  <a:cxn ang="0">
                    <a:pos x="113" y="57"/>
                  </a:cxn>
                  <a:cxn ang="0">
                    <a:pos x="98" y="40"/>
                  </a:cxn>
                </a:cxnLst>
                <a:rect l="0" t="0" r="r" b="b"/>
                <a:pathLst>
                  <a:path w="151" h="64">
                    <a:moveTo>
                      <a:pt x="138" y="35"/>
                    </a:moveTo>
                    <a:cubicBezTo>
                      <a:pt x="137" y="35"/>
                      <a:pt x="136" y="36"/>
                      <a:pt x="135" y="36"/>
                    </a:cubicBezTo>
                    <a:cubicBezTo>
                      <a:pt x="135" y="29"/>
                      <a:pt x="129" y="23"/>
                      <a:pt x="122" y="23"/>
                    </a:cubicBezTo>
                    <a:cubicBezTo>
                      <a:pt x="120" y="23"/>
                      <a:pt x="119" y="23"/>
                      <a:pt x="118" y="24"/>
                    </a:cubicBezTo>
                    <a:cubicBezTo>
                      <a:pt x="115" y="14"/>
                      <a:pt x="107" y="8"/>
                      <a:pt x="97" y="8"/>
                    </a:cubicBezTo>
                    <a:cubicBezTo>
                      <a:pt x="89" y="8"/>
                      <a:pt x="83" y="12"/>
                      <a:pt x="79" y="18"/>
                    </a:cubicBezTo>
                    <a:cubicBezTo>
                      <a:pt x="77" y="17"/>
                      <a:pt x="75" y="16"/>
                      <a:pt x="73" y="16"/>
                    </a:cubicBezTo>
                    <a:cubicBezTo>
                      <a:pt x="70" y="7"/>
                      <a:pt x="62" y="0"/>
                      <a:pt x="52" y="1"/>
                    </a:cubicBezTo>
                    <a:cubicBezTo>
                      <a:pt x="42" y="1"/>
                      <a:pt x="33" y="8"/>
                      <a:pt x="31" y="18"/>
                    </a:cubicBezTo>
                    <a:cubicBezTo>
                      <a:pt x="30" y="18"/>
                      <a:pt x="29" y="17"/>
                      <a:pt x="28" y="17"/>
                    </a:cubicBezTo>
                    <a:cubicBezTo>
                      <a:pt x="20" y="18"/>
                      <a:pt x="15" y="24"/>
                      <a:pt x="15" y="31"/>
                    </a:cubicBezTo>
                    <a:cubicBezTo>
                      <a:pt x="14" y="31"/>
                      <a:pt x="13" y="31"/>
                      <a:pt x="13" y="31"/>
                    </a:cubicBezTo>
                    <a:cubicBezTo>
                      <a:pt x="5" y="31"/>
                      <a:pt x="0" y="37"/>
                      <a:pt x="0" y="44"/>
                    </a:cubicBezTo>
                    <a:cubicBezTo>
                      <a:pt x="0" y="51"/>
                      <a:pt x="6" y="57"/>
                      <a:pt x="13" y="57"/>
                    </a:cubicBezTo>
                    <a:cubicBezTo>
                      <a:pt x="13" y="57"/>
                      <a:pt x="13" y="57"/>
                      <a:pt x="13" y="57"/>
                    </a:cubicBezTo>
                    <a:cubicBezTo>
                      <a:pt x="26" y="57"/>
                      <a:pt x="26" y="57"/>
                      <a:pt x="26" y="57"/>
                    </a:cubicBezTo>
                    <a:cubicBezTo>
                      <a:pt x="29" y="53"/>
                      <a:pt x="33" y="51"/>
                      <a:pt x="38" y="51"/>
                    </a:cubicBezTo>
                    <a:cubicBezTo>
                      <a:pt x="38" y="51"/>
                      <a:pt x="38" y="51"/>
                      <a:pt x="38" y="51"/>
                    </a:cubicBezTo>
                    <a:cubicBezTo>
                      <a:pt x="39" y="43"/>
                      <a:pt x="45" y="37"/>
                      <a:pt x="53" y="37"/>
                    </a:cubicBezTo>
                    <a:cubicBezTo>
                      <a:pt x="54" y="37"/>
                      <a:pt x="54" y="37"/>
                      <a:pt x="55" y="37"/>
                    </a:cubicBezTo>
                    <a:cubicBezTo>
                      <a:pt x="58" y="28"/>
                      <a:pt x="67" y="21"/>
                      <a:pt x="77" y="21"/>
                    </a:cubicBezTo>
                    <a:cubicBezTo>
                      <a:pt x="88" y="20"/>
                      <a:pt x="97" y="27"/>
                      <a:pt x="100" y="36"/>
                    </a:cubicBezTo>
                    <a:cubicBezTo>
                      <a:pt x="110" y="38"/>
                      <a:pt x="117" y="46"/>
                      <a:pt x="118" y="57"/>
                    </a:cubicBezTo>
                    <a:cubicBezTo>
                      <a:pt x="118" y="59"/>
                      <a:pt x="117" y="61"/>
                      <a:pt x="117" y="63"/>
                    </a:cubicBezTo>
                    <a:cubicBezTo>
                      <a:pt x="139" y="62"/>
                      <a:pt x="139" y="62"/>
                      <a:pt x="139" y="62"/>
                    </a:cubicBezTo>
                    <a:cubicBezTo>
                      <a:pt x="139" y="62"/>
                      <a:pt x="139" y="62"/>
                      <a:pt x="139" y="62"/>
                    </a:cubicBezTo>
                    <a:cubicBezTo>
                      <a:pt x="146" y="61"/>
                      <a:pt x="151" y="55"/>
                      <a:pt x="151" y="48"/>
                    </a:cubicBezTo>
                    <a:cubicBezTo>
                      <a:pt x="151" y="41"/>
                      <a:pt x="145" y="35"/>
                      <a:pt x="138" y="35"/>
                    </a:cubicBezTo>
                    <a:close/>
                    <a:moveTo>
                      <a:pt x="98" y="40"/>
                    </a:moveTo>
                    <a:cubicBezTo>
                      <a:pt x="97" y="40"/>
                      <a:pt x="97" y="40"/>
                      <a:pt x="97" y="40"/>
                    </a:cubicBezTo>
                    <a:cubicBezTo>
                      <a:pt x="96" y="39"/>
                      <a:pt x="96" y="39"/>
                      <a:pt x="96" y="39"/>
                    </a:cubicBezTo>
                    <a:cubicBezTo>
                      <a:pt x="94" y="30"/>
                      <a:pt x="86" y="25"/>
                      <a:pt x="77" y="25"/>
                    </a:cubicBezTo>
                    <a:cubicBezTo>
                      <a:pt x="68" y="25"/>
                      <a:pt x="61" y="32"/>
                      <a:pt x="59" y="40"/>
                    </a:cubicBezTo>
                    <a:cubicBezTo>
                      <a:pt x="58" y="43"/>
                      <a:pt x="58" y="43"/>
                      <a:pt x="58" y="43"/>
                    </a:cubicBezTo>
                    <a:cubicBezTo>
                      <a:pt x="56" y="42"/>
                      <a:pt x="56" y="42"/>
                      <a:pt x="56" y="42"/>
                    </a:cubicBezTo>
                    <a:cubicBezTo>
                      <a:pt x="55" y="42"/>
                      <a:pt x="54" y="42"/>
                      <a:pt x="53" y="42"/>
                    </a:cubicBezTo>
                    <a:cubicBezTo>
                      <a:pt x="47" y="42"/>
                      <a:pt x="42" y="47"/>
                      <a:pt x="42" y="53"/>
                    </a:cubicBezTo>
                    <a:cubicBezTo>
                      <a:pt x="43" y="55"/>
                      <a:pt x="43" y="55"/>
                      <a:pt x="43" y="55"/>
                    </a:cubicBezTo>
                    <a:cubicBezTo>
                      <a:pt x="40" y="55"/>
                      <a:pt x="40" y="55"/>
                      <a:pt x="40" y="55"/>
                    </a:cubicBezTo>
                    <a:cubicBezTo>
                      <a:pt x="39" y="55"/>
                      <a:pt x="39" y="55"/>
                      <a:pt x="38" y="55"/>
                    </a:cubicBezTo>
                    <a:cubicBezTo>
                      <a:pt x="36" y="55"/>
                      <a:pt x="34" y="56"/>
                      <a:pt x="33" y="56"/>
                    </a:cubicBezTo>
                    <a:cubicBezTo>
                      <a:pt x="64" y="55"/>
                      <a:pt x="64" y="55"/>
                      <a:pt x="64" y="55"/>
                    </a:cubicBezTo>
                    <a:cubicBezTo>
                      <a:pt x="68" y="60"/>
                      <a:pt x="74" y="64"/>
                      <a:pt x="80" y="64"/>
                    </a:cubicBezTo>
                    <a:cubicBezTo>
                      <a:pt x="80" y="64"/>
                      <a:pt x="80" y="64"/>
                      <a:pt x="80" y="64"/>
                    </a:cubicBezTo>
                    <a:cubicBezTo>
                      <a:pt x="112" y="63"/>
                      <a:pt x="112" y="63"/>
                      <a:pt x="112" y="63"/>
                    </a:cubicBezTo>
                    <a:cubicBezTo>
                      <a:pt x="113" y="61"/>
                      <a:pt x="113" y="59"/>
                      <a:pt x="113" y="57"/>
                    </a:cubicBezTo>
                    <a:cubicBezTo>
                      <a:pt x="113" y="48"/>
                      <a:pt x="106" y="41"/>
                      <a:pt x="98" y="40"/>
                    </a:cubicBezTo>
                    <a:close/>
                  </a:path>
                </a:pathLst>
              </a:custGeom>
              <a:grpFill/>
              <a:ln w="9525">
                <a:noFill/>
                <a:round/>
                <a:headEnd/>
                <a:tailEnd/>
              </a:ln>
            </p:spPr>
            <p:txBody>
              <a:bodyPr anchor="ctr"/>
              <a:lstStyle/>
              <a:p>
                <a:pPr algn="ctr"/>
                <a:endParaRPr/>
              </a:p>
            </p:txBody>
          </p:sp>
        </p:grpSp>
        <p:grpSp>
          <p:nvGrpSpPr>
            <p:cNvPr id="150" name="Group 208">
              <a:extLst>
                <a:ext uri="{FF2B5EF4-FFF2-40B4-BE49-F238E27FC236}">
                  <a16:creationId xmlns:a16="http://schemas.microsoft.com/office/drawing/2014/main" xmlns="" id="{E32642D1-89BB-4559-9CA0-F6C409CEFDBF}"/>
                </a:ext>
              </a:extLst>
            </p:cNvPr>
            <p:cNvGrpSpPr/>
            <p:nvPr/>
          </p:nvGrpSpPr>
          <p:grpSpPr>
            <a:xfrm>
              <a:off x="5879904" y="5653699"/>
              <a:ext cx="468675" cy="348621"/>
              <a:chOff x="4273550" y="4238625"/>
              <a:chExt cx="322263" cy="239713"/>
            </a:xfrm>
            <a:solidFill>
              <a:schemeClr val="bg1"/>
            </a:solidFill>
          </p:grpSpPr>
          <p:sp>
            <p:nvSpPr>
              <p:cNvPr id="154" name="Freeform: Shape 209">
                <a:extLst>
                  <a:ext uri="{FF2B5EF4-FFF2-40B4-BE49-F238E27FC236}">
                    <a16:creationId xmlns:a16="http://schemas.microsoft.com/office/drawing/2014/main" xmlns="" id="{8268585C-E601-4F96-97E0-D1BBFB304127}"/>
                  </a:ext>
                </a:extLst>
              </p:cNvPr>
              <p:cNvSpPr>
                <a:spLocks/>
              </p:cNvSpPr>
              <p:nvPr/>
            </p:nvSpPr>
            <p:spPr bwMode="auto">
              <a:xfrm>
                <a:off x="4273550" y="4238625"/>
                <a:ext cx="242888" cy="160338"/>
              </a:xfrm>
              <a:custGeom>
                <a:avLst/>
                <a:gdLst/>
                <a:ahLst/>
                <a:cxnLst>
                  <a:cxn ang="0">
                    <a:pos x="113" y="0"/>
                  </a:cxn>
                  <a:cxn ang="0">
                    <a:pos x="4" y="0"/>
                  </a:cxn>
                  <a:cxn ang="0">
                    <a:pos x="0" y="4"/>
                  </a:cxn>
                  <a:cxn ang="0">
                    <a:pos x="0" y="60"/>
                  </a:cxn>
                  <a:cxn ang="0">
                    <a:pos x="4" y="63"/>
                  </a:cxn>
                  <a:cxn ang="0">
                    <a:pos x="51" y="63"/>
                  </a:cxn>
                  <a:cxn ang="0">
                    <a:pos x="51" y="71"/>
                  </a:cxn>
                  <a:cxn ang="0">
                    <a:pos x="52" y="72"/>
                  </a:cxn>
                  <a:cxn ang="0">
                    <a:pos x="42" y="75"/>
                  </a:cxn>
                  <a:cxn ang="0">
                    <a:pos x="59" y="77"/>
                  </a:cxn>
                  <a:cxn ang="0">
                    <a:pos x="75" y="75"/>
                  </a:cxn>
                  <a:cxn ang="0">
                    <a:pos x="65" y="72"/>
                  </a:cxn>
                  <a:cxn ang="0">
                    <a:pos x="66" y="71"/>
                  </a:cxn>
                  <a:cxn ang="0">
                    <a:pos x="66" y="63"/>
                  </a:cxn>
                  <a:cxn ang="0">
                    <a:pos x="113" y="63"/>
                  </a:cxn>
                  <a:cxn ang="0">
                    <a:pos x="117" y="60"/>
                  </a:cxn>
                  <a:cxn ang="0">
                    <a:pos x="117" y="4"/>
                  </a:cxn>
                  <a:cxn ang="0">
                    <a:pos x="113" y="0"/>
                  </a:cxn>
                  <a:cxn ang="0">
                    <a:pos x="113" y="56"/>
                  </a:cxn>
                  <a:cxn ang="0">
                    <a:pos x="110" y="59"/>
                  </a:cxn>
                  <a:cxn ang="0">
                    <a:pos x="7" y="59"/>
                  </a:cxn>
                  <a:cxn ang="0">
                    <a:pos x="4" y="56"/>
                  </a:cxn>
                  <a:cxn ang="0">
                    <a:pos x="4" y="8"/>
                  </a:cxn>
                  <a:cxn ang="0">
                    <a:pos x="7" y="4"/>
                  </a:cxn>
                  <a:cxn ang="0">
                    <a:pos x="110" y="4"/>
                  </a:cxn>
                  <a:cxn ang="0">
                    <a:pos x="113" y="8"/>
                  </a:cxn>
                  <a:cxn ang="0">
                    <a:pos x="113" y="56"/>
                  </a:cxn>
                </a:cxnLst>
                <a:rect l="0" t="0" r="r" b="b"/>
                <a:pathLst>
                  <a:path w="117" h="77">
                    <a:moveTo>
                      <a:pt x="113" y="0"/>
                    </a:moveTo>
                    <a:cubicBezTo>
                      <a:pt x="4" y="0"/>
                      <a:pt x="4" y="0"/>
                      <a:pt x="4" y="0"/>
                    </a:cubicBezTo>
                    <a:cubicBezTo>
                      <a:pt x="2" y="0"/>
                      <a:pt x="0" y="2"/>
                      <a:pt x="0" y="4"/>
                    </a:cubicBezTo>
                    <a:cubicBezTo>
                      <a:pt x="0" y="60"/>
                      <a:pt x="0" y="60"/>
                      <a:pt x="0" y="60"/>
                    </a:cubicBezTo>
                    <a:cubicBezTo>
                      <a:pt x="0" y="62"/>
                      <a:pt x="2" y="63"/>
                      <a:pt x="4" y="63"/>
                    </a:cubicBezTo>
                    <a:cubicBezTo>
                      <a:pt x="51" y="63"/>
                      <a:pt x="51" y="63"/>
                      <a:pt x="51" y="63"/>
                    </a:cubicBezTo>
                    <a:cubicBezTo>
                      <a:pt x="51" y="71"/>
                      <a:pt x="51" y="71"/>
                      <a:pt x="51" y="71"/>
                    </a:cubicBezTo>
                    <a:cubicBezTo>
                      <a:pt x="51" y="71"/>
                      <a:pt x="51" y="72"/>
                      <a:pt x="52" y="72"/>
                    </a:cubicBezTo>
                    <a:cubicBezTo>
                      <a:pt x="46" y="72"/>
                      <a:pt x="42" y="73"/>
                      <a:pt x="42" y="75"/>
                    </a:cubicBezTo>
                    <a:cubicBezTo>
                      <a:pt x="42" y="76"/>
                      <a:pt x="50" y="77"/>
                      <a:pt x="59" y="77"/>
                    </a:cubicBezTo>
                    <a:cubicBezTo>
                      <a:pt x="68" y="77"/>
                      <a:pt x="75" y="76"/>
                      <a:pt x="75" y="75"/>
                    </a:cubicBezTo>
                    <a:cubicBezTo>
                      <a:pt x="75" y="73"/>
                      <a:pt x="71" y="72"/>
                      <a:pt x="65" y="72"/>
                    </a:cubicBezTo>
                    <a:cubicBezTo>
                      <a:pt x="66" y="72"/>
                      <a:pt x="66" y="71"/>
                      <a:pt x="66" y="71"/>
                    </a:cubicBezTo>
                    <a:cubicBezTo>
                      <a:pt x="66" y="63"/>
                      <a:pt x="66" y="63"/>
                      <a:pt x="66" y="63"/>
                    </a:cubicBezTo>
                    <a:cubicBezTo>
                      <a:pt x="113" y="63"/>
                      <a:pt x="113" y="63"/>
                      <a:pt x="113" y="63"/>
                    </a:cubicBezTo>
                    <a:cubicBezTo>
                      <a:pt x="115" y="63"/>
                      <a:pt x="117" y="62"/>
                      <a:pt x="117" y="60"/>
                    </a:cubicBezTo>
                    <a:cubicBezTo>
                      <a:pt x="117" y="4"/>
                      <a:pt x="117" y="4"/>
                      <a:pt x="117" y="4"/>
                    </a:cubicBezTo>
                    <a:cubicBezTo>
                      <a:pt x="117" y="2"/>
                      <a:pt x="115" y="0"/>
                      <a:pt x="113" y="0"/>
                    </a:cubicBezTo>
                    <a:close/>
                    <a:moveTo>
                      <a:pt x="113" y="56"/>
                    </a:moveTo>
                    <a:cubicBezTo>
                      <a:pt x="113" y="58"/>
                      <a:pt x="112" y="59"/>
                      <a:pt x="110" y="59"/>
                    </a:cubicBezTo>
                    <a:cubicBezTo>
                      <a:pt x="7" y="59"/>
                      <a:pt x="7" y="59"/>
                      <a:pt x="7" y="59"/>
                    </a:cubicBezTo>
                    <a:cubicBezTo>
                      <a:pt x="5" y="59"/>
                      <a:pt x="4" y="58"/>
                      <a:pt x="4" y="56"/>
                    </a:cubicBezTo>
                    <a:cubicBezTo>
                      <a:pt x="4" y="8"/>
                      <a:pt x="4" y="8"/>
                      <a:pt x="4" y="8"/>
                    </a:cubicBezTo>
                    <a:cubicBezTo>
                      <a:pt x="4" y="6"/>
                      <a:pt x="5" y="4"/>
                      <a:pt x="7" y="4"/>
                    </a:cubicBezTo>
                    <a:cubicBezTo>
                      <a:pt x="110" y="4"/>
                      <a:pt x="110" y="4"/>
                      <a:pt x="110" y="4"/>
                    </a:cubicBezTo>
                    <a:cubicBezTo>
                      <a:pt x="112" y="4"/>
                      <a:pt x="113" y="6"/>
                      <a:pt x="113" y="8"/>
                    </a:cubicBezTo>
                    <a:lnTo>
                      <a:pt x="113" y="56"/>
                    </a:lnTo>
                    <a:close/>
                  </a:path>
                </a:pathLst>
              </a:custGeom>
              <a:grpFill/>
              <a:ln w="9525">
                <a:noFill/>
                <a:round/>
                <a:headEnd/>
                <a:tailEnd/>
              </a:ln>
            </p:spPr>
            <p:txBody>
              <a:bodyPr anchor="ctr"/>
              <a:lstStyle/>
              <a:p>
                <a:pPr algn="ctr"/>
                <a:endParaRPr/>
              </a:p>
            </p:txBody>
          </p:sp>
          <p:sp>
            <p:nvSpPr>
              <p:cNvPr id="155" name="Freeform: Shape 210">
                <a:extLst>
                  <a:ext uri="{FF2B5EF4-FFF2-40B4-BE49-F238E27FC236}">
                    <a16:creationId xmlns:a16="http://schemas.microsoft.com/office/drawing/2014/main" xmlns="" id="{C0350C96-A51B-4CE0-BD55-F73088CB3DD6}"/>
                  </a:ext>
                </a:extLst>
              </p:cNvPr>
              <p:cNvSpPr>
                <a:spLocks/>
              </p:cNvSpPr>
              <p:nvPr/>
            </p:nvSpPr>
            <p:spPr bwMode="auto">
              <a:xfrm>
                <a:off x="4527550" y="4265613"/>
                <a:ext cx="68263" cy="133350"/>
              </a:xfrm>
              <a:custGeom>
                <a:avLst/>
                <a:gdLst/>
                <a:ahLst/>
                <a:cxnLst>
                  <a:cxn ang="0">
                    <a:pos x="30" y="0"/>
                  </a:cxn>
                  <a:cxn ang="0">
                    <a:pos x="3" y="0"/>
                  </a:cxn>
                  <a:cxn ang="0">
                    <a:pos x="0" y="3"/>
                  </a:cxn>
                  <a:cxn ang="0">
                    <a:pos x="0" y="61"/>
                  </a:cxn>
                  <a:cxn ang="0">
                    <a:pos x="3" y="64"/>
                  </a:cxn>
                  <a:cxn ang="0">
                    <a:pos x="30" y="64"/>
                  </a:cxn>
                  <a:cxn ang="0">
                    <a:pos x="33" y="61"/>
                  </a:cxn>
                  <a:cxn ang="0">
                    <a:pos x="33" y="3"/>
                  </a:cxn>
                  <a:cxn ang="0">
                    <a:pos x="30" y="0"/>
                  </a:cxn>
                  <a:cxn ang="0">
                    <a:pos x="28" y="38"/>
                  </a:cxn>
                  <a:cxn ang="0">
                    <a:pos x="25" y="41"/>
                  </a:cxn>
                  <a:cxn ang="0">
                    <a:pos x="23" y="38"/>
                  </a:cxn>
                  <a:cxn ang="0">
                    <a:pos x="23" y="36"/>
                  </a:cxn>
                  <a:cxn ang="0">
                    <a:pos x="25" y="33"/>
                  </a:cxn>
                  <a:cxn ang="0">
                    <a:pos x="28" y="36"/>
                  </a:cxn>
                  <a:cxn ang="0">
                    <a:pos x="28" y="38"/>
                  </a:cxn>
                  <a:cxn ang="0">
                    <a:pos x="27" y="27"/>
                  </a:cxn>
                  <a:cxn ang="0">
                    <a:pos x="5" y="27"/>
                  </a:cxn>
                  <a:cxn ang="0">
                    <a:pos x="4" y="25"/>
                  </a:cxn>
                  <a:cxn ang="0">
                    <a:pos x="5" y="23"/>
                  </a:cxn>
                  <a:cxn ang="0">
                    <a:pos x="27" y="23"/>
                  </a:cxn>
                  <a:cxn ang="0">
                    <a:pos x="29" y="25"/>
                  </a:cxn>
                  <a:cxn ang="0">
                    <a:pos x="27" y="27"/>
                  </a:cxn>
                  <a:cxn ang="0">
                    <a:pos x="27" y="21"/>
                  </a:cxn>
                  <a:cxn ang="0">
                    <a:pos x="5" y="21"/>
                  </a:cxn>
                  <a:cxn ang="0">
                    <a:pos x="4" y="19"/>
                  </a:cxn>
                  <a:cxn ang="0">
                    <a:pos x="5" y="18"/>
                  </a:cxn>
                  <a:cxn ang="0">
                    <a:pos x="27" y="18"/>
                  </a:cxn>
                  <a:cxn ang="0">
                    <a:pos x="29" y="19"/>
                  </a:cxn>
                  <a:cxn ang="0">
                    <a:pos x="27" y="21"/>
                  </a:cxn>
                  <a:cxn ang="0">
                    <a:pos x="27" y="15"/>
                  </a:cxn>
                  <a:cxn ang="0">
                    <a:pos x="5" y="15"/>
                  </a:cxn>
                  <a:cxn ang="0">
                    <a:pos x="4" y="14"/>
                  </a:cxn>
                  <a:cxn ang="0">
                    <a:pos x="5" y="12"/>
                  </a:cxn>
                  <a:cxn ang="0">
                    <a:pos x="27" y="12"/>
                  </a:cxn>
                  <a:cxn ang="0">
                    <a:pos x="29" y="14"/>
                  </a:cxn>
                  <a:cxn ang="0">
                    <a:pos x="27" y="15"/>
                  </a:cxn>
                  <a:cxn ang="0">
                    <a:pos x="27" y="10"/>
                  </a:cxn>
                  <a:cxn ang="0">
                    <a:pos x="5" y="10"/>
                  </a:cxn>
                  <a:cxn ang="0">
                    <a:pos x="4" y="8"/>
                  </a:cxn>
                  <a:cxn ang="0">
                    <a:pos x="5" y="7"/>
                  </a:cxn>
                  <a:cxn ang="0">
                    <a:pos x="27" y="7"/>
                  </a:cxn>
                  <a:cxn ang="0">
                    <a:pos x="29" y="8"/>
                  </a:cxn>
                  <a:cxn ang="0">
                    <a:pos x="27" y="10"/>
                  </a:cxn>
                </a:cxnLst>
                <a:rect l="0" t="0" r="r" b="b"/>
                <a:pathLst>
                  <a:path w="33" h="64">
                    <a:moveTo>
                      <a:pt x="30" y="0"/>
                    </a:moveTo>
                    <a:cubicBezTo>
                      <a:pt x="3" y="0"/>
                      <a:pt x="3" y="0"/>
                      <a:pt x="3" y="0"/>
                    </a:cubicBezTo>
                    <a:cubicBezTo>
                      <a:pt x="1" y="0"/>
                      <a:pt x="0" y="1"/>
                      <a:pt x="0" y="3"/>
                    </a:cubicBezTo>
                    <a:cubicBezTo>
                      <a:pt x="0" y="61"/>
                      <a:pt x="0" y="61"/>
                      <a:pt x="0" y="61"/>
                    </a:cubicBezTo>
                    <a:cubicBezTo>
                      <a:pt x="0" y="63"/>
                      <a:pt x="1" y="64"/>
                      <a:pt x="3" y="64"/>
                    </a:cubicBezTo>
                    <a:cubicBezTo>
                      <a:pt x="30" y="64"/>
                      <a:pt x="30" y="64"/>
                      <a:pt x="30" y="64"/>
                    </a:cubicBezTo>
                    <a:cubicBezTo>
                      <a:pt x="32" y="64"/>
                      <a:pt x="33" y="63"/>
                      <a:pt x="33" y="61"/>
                    </a:cubicBezTo>
                    <a:cubicBezTo>
                      <a:pt x="33" y="3"/>
                      <a:pt x="33" y="3"/>
                      <a:pt x="33" y="3"/>
                    </a:cubicBezTo>
                    <a:cubicBezTo>
                      <a:pt x="33" y="1"/>
                      <a:pt x="32" y="0"/>
                      <a:pt x="30" y="0"/>
                    </a:cubicBezTo>
                    <a:close/>
                    <a:moveTo>
                      <a:pt x="28" y="38"/>
                    </a:moveTo>
                    <a:cubicBezTo>
                      <a:pt x="28" y="39"/>
                      <a:pt x="27" y="41"/>
                      <a:pt x="25" y="41"/>
                    </a:cubicBezTo>
                    <a:cubicBezTo>
                      <a:pt x="24" y="41"/>
                      <a:pt x="23" y="39"/>
                      <a:pt x="23" y="38"/>
                    </a:cubicBezTo>
                    <a:cubicBezTo>
                      <a:pt x="23" y="36"/>
                      <a:pt x="23" y="36"/>
                      <a:pt x="23" y="36"/>
                    </a:cubicBezTo>
                    <a:cubicBezTo>
                      <a:pt x="23" y="35"/>
                      <a:pt x="24" y="33"/>
                      <a:pt x="25" y="33"/>
                    </a:cubicBezTo>
                    <a:cubicBezTo>
                      <a:pt x="27" y="33"/>
                      <a:pt x="28" y="35"/>
                      <a:pt x="28" y="36"/>
                    </a:cubicBezTo>
                    <a:lnTo>
                      <a:pt x="28" y="38"/>
                    </a:lnTo>
                    <a:close/>
                    <a:moveTo>
                      <a:pt x="27" y="27"/>
                    </a:moveTo>
                    <a:cubicBezTo>
                      <a:pt x="5" y="27"/>
                      <a:pt x="5" y="27"/>
                      <a:pt x="5" y="27"/>
                    </a:cubicBezTo>
                    <a:cubicBezTo>
                      <a:pt x="4" y="27"/>
                      <a:pt x="4" y="26"/>
                      <a:pt x="4" y="25"/>
                    </a:cubicBezTo>
                    <a:cubicBezTo>
                      <a:pt x="4" y="24"/>
                      <a:pt x="4" y="23"/>
                      <a:pt x="5" y="23"/>
                    </a:cubicBezTo>
                    <a:cubicBezTo>
                      <a:pt x="27" y="23"/>
                      <a:pt x="27" y="23"/>
                      <a:pt x="27" y="23"/>
                    </a:cubicBezTo>
                    <a:cubicBezTo>
                      <a:pt x="28" y="23"/>
                      <a:pt x="29" y="24"/>
                      <a:pt x="29" y="25"/>
                    </a:cubicBezTo>
                    <a:cubicBezTo>
                      <a:pt x="29" y="26"/>
                      <a:pt x="28" y="27"/>
                      <a:pt x="27" y="27"/>
                    </a:cubicBezTo>
                    <a:close/>
                    <a:moveTo>
                      <a:pt x="27" y="21"/>
                    </a:moveTo>
                    <a:cubicBezTo>
                      <a:pt x="5" y="21"/>
                      <a:pt x="5" y="21"/>
                      <a:pt x="5" y="21"/>
                    </a:cubicBezTo>
                    <a:cubicBezTo>
                      <a:pt x="4" y="21"/>
                      <a:pt x="4" y="20"/>
                      <a:pt x="4" y="19"/>
                    </a:cubicBezTo>
                    <a:cubicBezTo>
                      <a:pt x="4" y="18"/>
                      <a:pt x="4" y="18"/>
                      <a:pt x="5" y="18"/>
                    </a:cubicBezTo>
                    <a:cubicBezTo>
                      <a:pt x="27" y="18"/>
                      <a:pt x="27" y="18"/>
                      <a:pt x="27" y="18"/>
                    </a:cubicBezTo>
                    <a:cubicBezTo>
                      <a:pt x="28" y="18"/>
                      <a:pt x="29" y="18"/>
                      <a:pt x="29" y="19"/>
                    </a:cubicBezTo>
                    <a:cubicBezTo>
                      <a:pt x="29" y="20"/>
                      <a:pt x="28" y="21"/>
                      <a:pt x="27" y="21"/>
                    </a:cubicBezTo>
                    <a:close/>
                    <a:moveTo>
                      <a:pt x="27" y="15"/>
                    </a:moveTo>
                    <a:cubicBezTo>
                      <a:pt x="5" y="15"/>
                      <a:pt x="5" y="15"/>
                      <a:pt x="5" y="15"/>
                    </a:cubicBezTo>
                    <a:cubicBezTo>
                      <a:pt x="4" y="15"/>
                      <a:pt x="4" y="15"/>
                      <a:pt x="4" y="14"/>
                    </a:cubicBezTo>
                    <a:cubicBezTo>
                      <a:pt x="4" y="13"/>
                      <a:pt x="4" y="12"/>
                      <a:pt x="5" y="12"/>
                    </a:cubicBezTo>
                    <a:cubicBezTo>
                      <a:pt x="27" y="12"/>
                      <a:pt x="27" y="12"/>
                      <a:pt x="27" y="12"/>
                    </a:cubicBezTo>
                    <a:cubicBezTo>
                      <a:pt x="28" y="12"/>
                      <a:pt x="29" y="13"/>
                      <a:pt x="29" y="14"/>
                    </a:cubicBezTo>
                    <a:cubicBezTo>
                      <a:pt x="29" y="15"/>
                      <a:pt x="28" y="15"/>
                      <a:pt x="27" y="15"/>
                    </a:cubicBezTo>
                    <a:close/>
                    <a:moveTo>
                      <a:pt x="27" y="10"/>
                    </a:moveTo>
                    <a:cubicBezTo>
                      <a:pt x="5" y="10"/>
                      <a:pt x="5" y="10"/>
                      <a:pt x="5" y="10"/>
                    </a:cubicBezTo>
                    <a:cubicBezTo>
                      <a:pt x="4" y="10"/>
                      <a:pt x="4" y="9"/>
                      <a:pt x="4" y="8"/>
                    </a:cubicBezTo>
                    <a:cubicBezTo>
                      <a:pt x="4" y="7"/>
                      <a:pt x="4" y="7"/>
                      <a:pt x="5" y="7"/>
                    </a:cubicBezTo>
                    <a:cubicBezTo>
                      <a:pt x="27" y="7"/>
                      <a:pt x="27" y="7"/>
                      <a:pt x="27" y="7"/>
                    </a:cubicBezTo>
                    <a:cubicBezTo>
                      <a:pt x="28" y="7"/>
                      <a:pt x="29" y="7"/>
                      <a:pt x="29" y="8"/>
                    </a:cubicBezTo>
                    <a:cubicBezTo>
                      <a:pt x="29" y="9"/>
                      <a:pt x="28" y="10"/>
                      <a:pt x="27" y="10"/>
                    </a:cubicBezTo>
                    <a:close/>
                  </a:path>
                </a:pathLst>
              </a:custGeom>
              <a:grpFill/>
              <a:ln w="9525">
                <a:noFill/>
                <a:round/>
                <a:headEnd/>
                <a:tailEnd/>
              </a:ln>
            </p:spPr>
            <p:txBody>
              <a:bodyPr anchor="ctr"/>
              <a:lstStyle/>
              <a:p>
                <a:pPr algn="ctr"/>
                <a:endParaRPr/>
              </a:p>
            </p:txBody>
          </p:sp>
          <p:sp>
            <p:nvSpPr>
              <p:cNvPr id="156" name="Freeform: Shape 211">
                <a:extLst>
                  <a:ext uri="{FF2B5EF4-FFF2-40B4-BE49-F238E27FC236}">
                    <a16:creationId xmlns:a16="http://schemas.microsoft.com/office/drawing/2014/main" xmlns="" id="{24617BDF-D499-4EE9-9395-4E85CA614157}"/>
                  </a:ext>
                </a:extLst>
              </p:cNvPr>
              <p:cNvSpPr>
                <a:spLocks/>
              </p:cNvSpPr>
              <p:nvPr/>
            </p:nvSpPr>
            <p:spPr bwMode="auto">
              <a:xfrm>
                <a:off x="4414838" y="4378325"/>
                <a:ext cx="114300" cy="100013"/>
              </a:xfrm>
              <a:custGeom>
                <a:avLst/>
                <a:gdLst/>
                <a:ahLst/>
                <a:cxnLst>
                  <a:cxn ang="0">
                    <a:pos x="54" y="1"/>
                  </a:cxn>
                  <a:cxn ang="0">
                    <a:pos x="49" y="0"/>
                  </a:cxn>
                  <a:cxn ang="0">
                    <a:pos x="45" y="2"/>
                  </a:cxn>
                  <a:cxn ang="0">
                    <a:pos x="42" y="6"/>
                  </a:cxn>
                  <a:cxn ang="0">
                    <a:pos x="41" y="9"/>
                  </a:cxn>
                  <a:cxn ang="0">
                    <a:pos x="44" y="14"/>
                  </a:cxn>
                  <a:cxn ang="0">
                    <a:pos x="47" y="19"/>
                  </a:cxn>
                  <a:cxn ang="0">
                    <a:pos x="47" y="22"/>
                  </a:cxn>
                  <a:cxn ang="0">
                    <a:pos x="45" y="26"/>
                  </a:cxn>
                  <a:cxn ang="0">
                    <a:pos x="38" y="27"/>
                  </a:cxn>
                  <a:cxn ang="0">
                    <a:pos x="36" y="27"/>
                  </a:cxn>
                  <a:cxn ang="0">
                    <a:pos x="19" y="25"/>
                  </a:cxn>
                  <a:cxn ang="0">
                    <a:pos x="14" y="26"/>
                  </a:cxn>
                  <a:cxn ang="0">
                    <a:pos x="11" y="29"/>
                  </a:cxn>
                  <a:cxn ang="0">
                    <a:pos x="11" y="29"/>
                  </a:cxn>
                  <a:cxn ang="0">
                    <a:pos x="11" y="29"/>
                  </a:cxn>
                  <a:cxn ang="0">
                    <a:pos x="4" y="33"/>
                  </a:cxn>
                  <a:cxn ang="0">
                    <a:pos x="6" y="35"/>
                  </a:cxn>
                  <a:cxn ang="0">
                    <a:pos x="7" y="36"/>
                  </a:cxn>
                  <a:cxn ang="0">
                    <a:pos x="9" y="33"/>
                  </a:cxn>
                  <a:cxn ang="0">
                    <a:pos x="11" y="29"/>
                  </a:cxn>
                  <a:cxn ang="0">
                    <a:pos x="11" y="30"/>
                  </a:cxn>
                  <a:cxn ang="0">
                    <a:pos x="11" y="30"/>
                  </a:cxn>
                  <a:cxn ang="0">
                    <a:pos x="12" y="30"/>
                  </a:cxn>
                  <a:cxn ang="0">
                    <a:pos x="10" y="33"/>
                  </a:cxn>
                  <a:cxn ang="0">
                    <a:pos x="8" y="36"/>
                  </a:cxn>
                  <a:cxn ang="0">
                    <a:pos x="13" y="37"/>
                  </a:cxn>
                  <a:cxn ang="0">
                    <a:pos x="13" y="37"/>
                  </a:cxn>
                  <a:cxn ang="0">
                    <a:pos x="12" y="30"/>
                  </a:cxn>
                  <a:cxn ang="0">
                    <a:pos x="12" y="29"/>
                  </a:cxn>
                  <a:cxn ang="0">
                    <a:pos x="14" y="27"/>
                  </a:cxn>
                  <a:cxn ang="0">
                    <a:pos x="19" y="26"/>
                  </a:cxn>
                  <a:cxn ang="0">
                    <a:pos x="36" y="28"/>
                  </a:cxn>
                  <a:cxn ang="0">
                    <a:pos x="38" y="28"/>
                  </a:cxn>
                  <a:cxn ang="0">
                    <a:pos x="45" y="27"/>
                  </a:cxn>
                  <a:cxn ang="0">
                    <a:pos x="48" y="22"/>
                  </a:cxn>
                  <a:cxn ang="0">
                    <a:pos x="48" y="19"/>
                  </a:cxn>
                  <a:cxn ang="0">
                    <a:pos x="44" y="13"/>
                  </a:cxn>
                  <a:cxn ang="0">
                    <a:pos x="42" y="9"/>
                  </a:cxn>
                  <a:cxn ang="0">
                    <a:pos x="43" y="6"/>
                  </a:cxn>
                  <a:cxn ang="0">
                    <a:pos x="45" y="2"/>
                  </a:cxn>
                  <a:cxn ang="0">
                    <a:pos x="49" y="1"/>
                  </a:cxn>
                  <a:cxn ang="0">
                    <a:pos x="54" y="2"/>
                  </a:cxn>
                  <a:cxn ang="0">
                    <a:pos x="55" y="2"/>
                  </a:cxn>
                  <a:cxn ang="0">
                    <a:pos x="54" y="1"/>
                  </a:cxn>
                  <a:cxn ang="0">
                    <a:pos x="5" y="35"/>
                  </a:cxn>
                  <a:cxn ang="0">
                    <a:pos x="4" y="33"/>
                  </a:cxn>
                  <a:cxn ang="0">
                    <a:pos x="2" y="36"/>
                  </a:cxn>
                  <a:cxn ang="0">
                    <a:pos x="4" y="46"/>
                  </a:cxn>
                  <a:cxn ang="0">
                    <a:pos x="13" y="40"/>
                  </a:cxn>
                  <a:cxn ang="0">
                    <a:pos x="13" y="38"/>
                  </a:cxn>
                  <a:cxn ang="0">
                    <a:pos x="13" y="38"/>
                  </a:cxn>
                  <a:cxn ang="0">
                    <a:pos x="5" y="35"/>
                  </a:cxn>
                </a:cxnLst>
                <a:rect l="0" t="0" r="r" b="b"/>
                <a:pathLst>
                  <a:path w="55" h="48">
                    <a:moveTo>
                      <a:pt x="54" y="1"/>
                    </a:moveTo>
                    <a:cubicBezTo>
                      <a:pt x="53" y="1"/>
                      <a:pt x="51" y="0"/>
                      <a:pt x="49" y="0"/>
                    </a:cubicBezTo>
                    <a:cubicBezTo>
                      <a:pt x="48" y="0"/>
                      <a:pt x="46" y="1"/>
                      <a:pt x="45" y="2"/>
                    </a:cubicBezTo>
                    <a:cubicBezTo>
                      <a:pt x="43" y="2"/>
                      <a:pt x="42" y="4"/>
                      <a:pt x="42" y="6"/>
                    </a:cubicBezTo>
                    <a:cubicBezTo>
                      <a:pt x="41" y="7"/>
                      <a:pt x="41" y="8"/>
                      <a:pt x="41" y="9"/>
                    </a:cubicBezTo>
                    <a:cubicBezTo>
                      <a:pt x="41" y="11"/>
                      <a:pt x="42" y="12"/>
                      <a:pt x="44" y="14"/>
                    </a:cubicBezTo>
                    <a:cubicBezTo>
                      <a:pt x="45" y="16"/>
                      <a:pt x="46" y="17"/>
                      <a:pt x="47" y="19"/>
                    </a:cubicBezTo>
                    <a:cubicBezTo>
                      <a:pt x="47" y="20"/>
                      <a:pt x="47" y="21"/>
                      <a:pt x="47" y="22"/>
                    </a:cubicBezTo>
                    <a:cubicBezTo>
                      <a:pt x="47" y="24"/>
                      <a:pt x="46" y="25"/>
                      <a:pt x="45" y="26"/>
                    </a:cubicBezTo>
                    <a:cubicBezTo>
                      <a:pt x="43" y="27"/>
                      <a:pt x="41" y="27"/>
                      <a:pt x="38" y="27"/>
                    </a:cubicBezTo>
                    <a:cubicBezTo>
                      <a:pt x="37" y="27"/>
                      <a:pt x="37" y="27"/>
                      <a:pt x="36" y="27"/>
                    </a:cubicBezTo>
                    <a:cubicBezTo>
                      <a:pt x="31" y="26"/>
                      <a:pt x="24" y="25"/>
                      <a:pt x="19" y="25"/>
                    </a:cubicBezTo>
                    <a:cubicBezTo>
                      <a:pt x="17" y="25"/>
                      <a:pt x="15" y="25"/>
                      <a:pt x="14" y="26"/>
                    </a:cubicBezTo>
                    <a:cubicBezTo>
                      <a:pt x="12" y="26"/>
                      <a:pt x="11" y="27"/>
                      <a:pt x="11" y="29"/>
                    </a:cubicBezTo>
                    <a:cubicBezTo>
                      <a:pt x="11" y="29"/>
                      <a:pt x="11" y="29"/>
                      <a:pt x="11" y="29"/>
                    </a:cubicBezTo>
                    <a:cubicBezTo>
                      <a:pt x="11" y="29"/>
                      <a:pt x="11" y="29"/>
                      <a:pt x="11" y="29"/>
                    </a:cubicBezTo>
                    <a:cubicBezTo>
                      <a:pt x="9" y="28"/>
                      <a:pt x="6" y="30"/>
                      <a:pt x="4" y="33"/>
                    </a:cubicBezTo>
                    <a:cubicBezTo>
                      <a:pt x="4" y="33"/>
                      <a:pt x="5" y="34"/>
                      <a:pt x="6" y="35"/>
                    </a:cubicBezTo>
                    <a:cubicBezTo>
                      <a:pt x="6" y="35"/>
                      <a:pt x="7" y="36"/>
                      <a:pt x="7" y="36"/>
                    </a:cubicBezTo>
                    <a:cubicBezTo>
                      <a:pt x="8" y="36"/>
                      <a:pt x="8" y="34"/>
                      <a:pt x="9" y="33"/>
                    </a:cubicBezTo>
                    <a:cubicBezTo>
                      <a:pt x="10" y="32"/>
                      <a:pt x="11" y="30"/>
                      <a:pt x="11" y="29"/>
                    </a:cubicBezTo>
                    <a:cubicBezTo>
                      <a:pt x="11" y="29"/>
                      <a:pt x="11" y="30"/>
                      <a:pt x="11" y="30"/>
                    </a:cubicBezTo>
                    <a:cubicBezTo>
                      <a:pt x="11" y="30"/>
                      <a:pt x="11" y="30"/>
                      <a:pt x="11" y="30"/>
                    </a:cubicBezTo>
                    <a:cubicBezTo>
                      <a:pt x="11" y="30"/>
                      <a:pt x="12" y="30"/>
                      <a:pt x="12" y="30"/>
                    </a:cubicBezTo>
                    <a:cubicBezTo>
                      <a:pt x="11" y="31"/>
                      <a:pt x="11" y="32"/>
                      <a:pt x="10" y="33"/>
                    </a:cubicBezTo>
                    <a:cubicBezTo>
                      <a:pt x="9" y="35"/>
                      <a:pt x="8" y="36"/>
                      <a:pt x="8" y="36"/>
                    </a:cubicBezTo>
                    <a:cubicBezTo>
                      <a:pt x="9" y="37"/>
                      <a:pt x="11" y="38"/>
                      <a:pt x="13" y="37"/>
                    </a:cubicBezTo>
                    <a:cubicBezTo>
                      <a:pt x="13" y="37"/>
                      <a:pt x="13" y="37"/>
                      <a:pt x="13" y="37"/>
                    </a:cubicBezTo>
                    <a:cubicBezTo>
                      <a:pt x="14" y="34"/>
                      <a:pt x="13" y="31"/>
                      <a:pt x="12" y="30"/>
                    </a:cubicBezTo>
                    <a:cubicBezTo>
                      <a:pt x="12" y="30"/>
                      <a:pt x="12" y="29"/>
                      <a:pt x="12" y="29"/>
                    </a:cubicBezTo>
                    <a:cubicBezTo>
                      <a:pt x="12" y="28"/>
                      <a:pt x="13" y="27"/>
                      <a:pt x="14" y="27"/>
                    </a:cubicBezTo>
                    <a:cubicBezTo>
                      <a:pt x="16" y="26"/>
                      <a:pt x="17" y="26"/>
                      <a:pt x="19" y="26"/>
                    </a:cubicBezTo>
                    <a:cubicBezTo>
                      <a:pt x="24" y="26"/>
                      <a:pt x="31" y="27"/>
                      <a:pt x="36" y="28"/>
                    </a:cubicBezTo>
                    <a:cubicBezTo>
                      <a:pt x="37" y="28"/>
                      <a:pt x="37" y="28"/>
                      <a:pt x="38" y="28"/>
                    </a:cubicBezTo>
                    <a:cubicBezTo>
                      <a:pt x="41" y="28"/>
                      <a:pt x="43" y="28"/>
                      <a:pt x="45" y="27"/>
                    </a:cubicBezTo>
                    <a:cubicBezTo>
                      <a:pt x="47" y="26"/>
                      <a:pt x="48" y="24"/>
                      <a:pt x="48" y="22"/>
                    </a:cubicBezTo>
                    <a:cubicBezTo>
                      <a:pt x="48" y="21"/>
                      <a:pt x="48" y="20"/>
                      <a:pt x="48" y="19"/>
                    </a:cubicBezTo>
                    <a:cubicBezTo>
                      <a:pt x="47" y="17"/>
                      <a:pt x="46" y="15"/>
                      <a:pt x="44" y="13"/>
                    </a:cubicBezTo>
                    <a:cubicBezTo>
                      <a:pt x="43" y="12"/>
                      <a:pt x="42" y="10"/>
                      <a:pt x="42" y="9"/>
                    </a:cubicBezTo>
                    <a:cubicBezTo>
                      <a:pt x="42" y="8"/>
                      <a:pt x="42" y="7"/>
                      <a:pt x="43" y="6"/>
                    </a:cubicBezTo>
                    <a:cubicBezTo>
                      <a:pt x="43" y="4"/>
                      <a:pt x="44" y="3"/>
                      <a:pt x="45" y="2"/>
                    </a:cubicBezTo>
                    <a:cubicBezTo>
                      <a:pt x="47" y="2"/>
                      <a:pt x="48" y="1"/>
                      <a:pt x="49" y="1"/>
                    </a:cubicBezTo>
                    <a:cubicBezTo>
                      <a:pt x="51" y="1"/>
                      <a:pt x="52" y="2"/>
                      <a:pt x="54" y="2"/>
                    </a:cubicBezTo>
                    <a:cubicBezTo>
                      <a:pt x="54" y="2"/>
                      <a:pt x="55" y="2"/>
                      <a:pt x="55" y="2"/>
                    </a:cubicBezTo>
                    <a:cubicBezTo>
                      <a:pt x="55" y="1"/>
                      <a:pt x="54" y="1"/>
                      <a:pt x="54" y="1"/>
                    </a:cubicBezTo>
                    <a:close/>
                    <a:moveTo>
                      <a:pt x="5" y="35"/>
                    </a:moveTo>
                    <a:cubicBezTo>
                      <a:pt x="5" y="35"/>
                      <a:pt x="4" y="34"/>
                      <a:pt x="4" y="33"/>
                    </a:cubicBezTo>
                    <a:cubicBezTo>
                      <a:pt x="3" y="34"/>
                      <a:pt x="3" y="35"/>
                      <a:pt x="2" y="36"/>
                    </a:cubicBezTo>
                    <a:cubicBezTo>
                      <a:pt x="0" y="41"/>
                      <a:pt x="1" y="45"/>
                      <a:pt x="4" y="46"/>
                    </a:cubicBezTo>
                    <a:cubicBezTo>
                      <a:pt x="7" y="48"/>
                      <a:pt x="11" y="45"/>
                      <a:pt x="13" y="40"/>
                    </a:cubicBezTo>
                    <a:cubicBezTo>
                      <a:pt x="13" y="39"/>
                      <a:pt x="13" y="39"/>
                      <a:pt x="13" y="38"/>
                    </a:cubicBezTo>
                    <a:cubicBezTo>
                      <a:pt x="13" y="38"/>
                      <a:pt x="13" y="38"/>
                      <a:pt x="13" y="38"/>
                    </a:cubicBezTo>
                    <a:cubicBezTo>
                      <a:pt x="10" y="38"/>
                      <a:pt x="7" y="37"/>
                      <a:pt x="5" y="35"/>
                    </a:cubicBezTo>
                    <a:close/>
                  </a:path>
                </a:pathLst>
              </a:custGeom>
              <a:grpFill/>
              <a:ln w="9525">
                <a:noFill/>
                <a:round/>
                <a:headEnd/>
                <a:tailEnd/>
              </a:ln>
            </p:spPr>
            <p:txBody>
              <a:bodyPr anchor="ctr"/>
              <a:lstStyle/>
              <a:p>
                <a:pPr algn="ctr"/>
                <a:endParaRPr/>
              </a:p>
            </p:txBody>
          </p:sp>
        </p:grpSp>
        <p:sp>
          <p:nvSpPr>
            <p:cNvPr id="151" name="TextBox 212">
              <a:extLst>
                <a:ext uri="{FF2B5EF4-FFF2-40B4-BE49-F238E27FC236}">
                  <a16:creationId xmlns:a16="http://schemas.microsoft.com/office/drawing/2014/main" xmlns="" id="{6ABC11DF-F4D7-4113-9559-4BC47538C4DF}"/>
                </a:ext>
              </a:extLst>
            </p:cNvPr>
            <p:cNvSpPr txBox="1"/>
            <p:nvPr/>
          </p:nvSpPr>
          <p:spPr>
            <a:xfrm rot="16200000">
              <a:off x="4906745" y="2192921"/>
              <a:ext cx="1277914" cy="276999"/>
            </a:xfrm>
            <a:prstGeom prst="rect">
              <a:avLst/>
            </a:prstGeom>
            <a:noFill/>
          </p:spPr>
          <p:txBody>
            <a:bodyPr wrap="none">
              <a:noAutofit/>
            </a:bodyPr>
            <a:lstStyle/>
            <a:p>
              <a:pPr algn="ctr"/>
              <a:r>
                <a:rPr lang="vi-VN" altLang="zh-CN" b="1" dirty="0">
                  <a:latin typeface="Times New Roman" panose="02020603050405020304" pitchFamily="18" charset="0"/>
                  <a:cs typeface="Times New Roman" panose="02020603050405020304" pitchFamily="18" charset="0"/>
                </a:rPr>
                <a:t>Ý  KIẾN</a:t>
              </a:r>
              <a:endParaRPr lang="en-US" altLang="zh-CN" b="1" dirty="0">
                <a:latin typeface="Times New Roman" panose="02020603050405020304" pitchFamily="18" charset="0"/>
                <a:cs typeface="Times New Roman" panose="02020603050405020304" pitchFamily="18" charset="0"/>
              </a:endParaRPr>
            </a:p>
          </p:txBody>
        </p:sp>
        <p:sp>
          <p:nvSpPr>
            <p:cNvPr id="152" name="TextBox 213">
              <a:extLst>
                <a:ext uri="{FF2B5EF4-FFF2-40B4-BE49-F238E27FC236}">
                  <a16:creationId xmlns:a16="http://schemas.microsoft.com/office/drawing/2014/main" xmlns="" id="{779B0B86-6F03-47AA-B4FF-47C8D3054C49}"/>
                </a:ext>
              </a:extLst>
            </p:cNvPr>
            <p:cNvSpPr txBox="1"/>
            <p:nvPr/>
          </p:nvSpPr>
          <p:spPr>
            <a:xfrm rot="16200000">
              <a:off x="4962153" y="3847137"/>
              <a:ext cx="1277914" cy="276999"/>
            </a:xfrm>
            <a:prstGeom prst="rect">
              <a:avLst/>
            </a:prstGeom>
            <a:noFill/>
          </p:spPr>
          <p:txBody>
            <a:bodyPr wrap="none">
              <a:noAutofit/>
            </a:bodyPr>
            <a:lstStyle/>
            <a:p>
              <a:pPr algn="ctr"/>
              <a:r>
                <a:rPr lang="vi-VN" altLang="zh-CN" b="1" dirty="0">
                  <a:latin typeface="Times New Roman" panose="02020603050405020304" pitchFamily="18" charset="0"/>
                  <a:cs typeface="Times New Roman" panose="02020603050405020304" pitchFamily="18" charset="0"/>
                </a:rPr>
                <a:t>LÍ LẼ</a:t>
              </a:r>
              <a:endParaRPr lang="en-US" altLang="zh-CN" b="1" dirty="0">
                <a:latin typeface="Times New Roman" panose="02020603050405020304" pitchFamily="18" charset="0"/>
                <a:cs typeface="Times New Roman" panose="02020603050405020304" pitchFamily="18" charset="0"/>
              </a:endParaRPr>
            </a:p>
          </p:txBody>
        </p:sp>
        <p:sp>
          <p:nvSpPr>
            <p:cNvPr id="153" name="TextBox 214">
              <a:extLst>
                <a:ext uri="{FF2B5EF4-FFF2-40B4-BE49-F238E27FC236}">
                  <a16:creationId xmlns:a16="http://schemas.microsoft.com/office/drawing/2014/main" xmlns="" id="{57EF0AE5-418B-4584-913D-77DA68C3DA59}"/>
                </a:ext>
              </a:extLst>
            </p:cNvPr>
            <p:cNvSpPr txBox="1"/>
            <p:nvPr/>
          </p:nvSpPr>
          <p:spPr>
            <a:xfrm rot="16200000">
              <a:off x="5941059" y="2767725"/>
              <a:ext cx="1277914" cy="276999"/>
            </a:xfrm>
            <a:prstGeom prst="rect">
              <a:avLst/>
            </a:prstGeom>
            <a:noFill/>
          </p:spPr>
          <p:txBody>
            <a:bodyPr wrap="none">
              <a:noAutofit/>
            </a:bodyPr>
            <a:lstStyle/>
            <a:p>
              <a:pPr algn="ctr"/>
              <a:r>
                <a:rPr lang="vi-VN" altLang="zh-CN" b="1" dirty="0">
                  <a:solidFill>
                    <a:schemeClr val="bg1"/>
                  </a:solidFill>
                  <a:latin typeface="Times New Roman" panose="02020603050405020304" pitchFamily="18" charset="0"/>
                  <a:cs typeface="Times New Roman" panose="02020603050405020304" pitchFamily="18" charset="0"/>
                </a:rPr>
                <a:t>DẪN CHỨNG</a:t>
              </a:r>
              <a:endParaRPr lang="en-US" altLang="zh-CN" b="1" dirty="0">
                <a:solidFill>
                  <a:schemeClr val="bg1"/>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xmlns="" id="{7D8A99D7-8220-CB4B-B6C3-0870F8043A2C}"/>
              </a:ext>
            </a:extLst>
          </p:cNvPr>
          <p:cNvSpPr/>
          <p:nvPr/>
        </p:nvSpPr>
        <p:spPr>
          <a:xfrm>
            <a:off x="1299744" y="1961466"/>
            <a:ext cx="4303008" cy="1569660"/>
          </a:xfrm>
          <a:prstGeom prst="rect">
            <a:avLst/>
          </a:prstGeom>
        </p:spPr>
        <p:txBody>
          <a:bodyPr wrap="square">
            <a:spAutoFit/>
          </a:bodyPr>
          <a:lstStyle/>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kiến thường là một nhận xét mang tính khẳng định hoặc phủ định</a:t>
            </a:r>
            <a:r>
              <a:rPr lang="x-non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a:t>
            </a:r>
            <a:r>
              <a:rPr lang="vi-VN" sz="2400" dirty="0">
                <a:latin typeface="Times New Roman" panose="02020603050405020304" pitchFamily="18" charset="0"/>
                <a:cs typeface="Times New Roman" panose="02020603050405020304" pitchFamily="18" charset="0"/>
              </a:rPr>
              <a:t>thường nêu ở nhan đề hoặc mở đầu bài viết.</a:t>
            </a:r>
            <a:endParaRPr lang="x-none"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B6E693DF-C128-5049-806A-71B6A6F3B976}"/>
              </a:ext>
            </a:extLst>
          </p:cNvPr>
          <p:cNvSpPr/>
          <p:nvPr/>
        </p:nvSpPr>
        <p:spPr>
          <a:xfrm>
            <a:off x="1995377" y="3983520"/>
            <a:ext cx="3555431" cy="1200329"/>
          </a:xfrm>
          <a:prstGeom prst="rect">
            <a:avLst/>
          </a:prstGeom>
        </p:spPr>
        <p:txBody>
          <a:bodyPr wrap="square">
            <a:spAutoFit/>
          </a:bodyPr>
          <a:lstStyle/>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 lẽ thường tập trung nêu nguyên nhân, trả lời các câu hỏi:</a:t>
            </a: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Vì sao? Do đâu</a:t>
            </a:r>
            <a:r>
              <a:rPr lang="x-none" sz="24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xmlns="" id="{3EF8BC8D-7BD9-3149-A5DA-8B6E7522EEF1}"/>
              </a:ext>
            </a:extLst>
          </p:cNvPr>
          <p:cNvSpPr/>
          <p:nvPr/>
        </p:nvSpPr>
        <p:spPr>
          <a:xfrm>
            <a:off x="7018203" y="2044528"/>
            <a:ext cx="2859386" cy="1938992"/>
          </a:xfrm>
          <a:prstGeom prst="rect">
            <a:avLst/>
          </a:prstGeom>
        </p:spPr>
        <p:txBody>
          <a:bodyPr wrap="square">
            <a:spAutoFit/>
          </a:bodyPr>
          <a:lstStyle/>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chứng (dẫn chứng) thường là các hiện tượng, số liệu cụ thể nhằm minh hoạ, làm sáng tỏ cho lí lẽ</a:t>
            </a:r>
            <a:r>
              <a:rPr lang="x-none"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20557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up)">
                                      <p:cBhvr>
                                        <p:cTn id="8" dur="500"/>
                                        <p:tgtEl>
                                          <p:spTgt spid="35"/>
                                        </p:tgtEl>
                                      </p:cBhvr>
                                    </p:animEffect>
                                  </p:childTnLst>
                                </p:cTn>
                              </p:par>
                            </p:childTnLst>
                          </p:cTn>
                        </p:par>
                        <p:par>
                          <p:cTn id="9" fill="hold">
                            <p:stCondLst>
                              <p:cond delay="1400"/>
                            </p:stCondLst>
                            <p:childTnLst>
                              <p:par>
                                <p:cTn id="10" presetID="53" presetClass="entr" presetSubtype="16"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animEffect transition="in" filter="fade">
                                      <p:cBhvr>
                                        <p:cTn id="14" dur="500"/>
                                        <p:tgtEl>
                                          <p:spTgt spid="74"/>
                                        </p:tgtEl>
                                      </p:cBhvr>
                                    </p:animEffect>
                                  </p:childTnLst>
                                </p:cTn>
                              </p:par>
                            </p:childTnLst>
                          </p:cTn>
                        </p:par>
                        <p:par>
                          <p:cTn id="15" fill="hold">
                            <p:stCondLst>
                              <p:cond delay="1900"/>
                            </p:stCondLst>
                            <p:childTnLst>
                              <p:par>
                                <p:cTn id="16" presetID="53" presetClass="entr" presetSubtype="16"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p:cTn id="18" dur="500" fill="hold"/>
                                        <p:tgtEl>
                                          <p:spTgt spid="75"/>
                                        </p:tgtEl>
                                        <p:attrNameLst>
                                          <p:attrName>ppt_w</p:attrName>
                                        </p:attrNameLst>
                                      </p:cBhvr>
                                      <p:tavLst>
                                        <p:tav tm="0">
                                          <p:val>
                                            <p:fltVal val="0"/>
                                          </p:val>
                                        </p:tav>
                                        <p:tav tm="100000">
                                          <p:val>
                                            <p:strVal val="#ppt_w"/>
                                          </p:val>
                                        </p:tav>
                                      </p:tavLst>
                                    </p:anim>
                                    <p:anim calcmode="lin" valueType="num">
                                      <p:cBhvr>
                                        <p:cTn id="19" dur="500" fill="hold"/>
                                        <p:tgtEl>
                                          <p:spTgt spid="75"/>
                                        </p:tgtEl>
                                        <p:attrNameLst>
                                          <p:attrName>ppt_h</p:attrName>
                                        </p:attrNameLst>
                                      </p:cBhvr>
                                      <p:tavLst>
                                        <p:tav tm="0">
                                          <p:val>
                                            <p:fltVal val="0"/>
                                          </p:val>
                                        </p:tav>
                                        <p:tav tm="100000">
                                          <p:val>
                                            <p:strVal val="#ppt_h"/>
                                          </p:val>
                                        </p:tav>
                                      </p:tavLst>
                                    </p:anim>
                                    <p:animEffect transition="in" filter="fade">
                                      <p:cBhvr>
                                        <p:cTn id="20" dur="500"/>
                                        <p:tgtEl>
                                          <p:spTgt spid="75"/>
                                        </p:tgtEl>
                                      </p:cBhvr>
                                    </p:animEffect>
                                  </p:childTnLst>
                                </p:cTn>
                              </p:par>
                            </p:childTnLst>
                          </p:cTn>
                        </p:par>
                        <p:par>
                          <p:cTn id="21" fill="hold">
                            <p:stCondLst>
                              <p:cond delay="2400"/>
                            </p:stCondLst>
                            <p:childTnLst>
                              <p:par>
                                <p:cTn id="22" presetID="5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animEffect transition="in" filter="fade">
                                      <p:cBhvr>
                                        <p:cTn id="26" dur="500"/>
                                        <p:tgtEl>
                                          <p:spTgt spid="76"/>
                                        </p:tgtEl>
                                      </p:cBhvr>
                                    </p:animEffect>
                                  </p:childTnLst>
                                </p:cTn>
                              </p:par>
                            </p:childTnLst>
                          </p:cTn>
                        </p:par>
                        <p:par>
                          <p:cTn id="27" fill="hold">
                            <p:stCondLst>
                              <p:cond delay="2900"/>
                            </p:stCondLst>
                            <p:childTnLst>
                              <p:par>
                                <p:cTn id="28" presetID="53" presetClass="entr" presetSubtype="16"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childTnLst>
                          </p:cTn>
                        </p:par>
                        <p:par>
                          <p:cTn id="33" fill="hold">
                            <p:stCondLst>
                              <p:cond delay="3400"/>
                            </p:stCondLst>
                            <p:childTnLst>
                              <p:par>
                                <p:cTn id="34" presetID="53" presetClass="entr" presetSubtype="16"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p:cTn id="36" dur="500" fill="hold"/>
                                        <p:tgtEl>
                                          <p:spTgt spid="78"/>
                                        </p:tgtEl>
                                        <p:attrNameLst>
                                          <p:attrName>ppt_w</p:attrName>
                                        </p:attrNameLst>
                                      </p:cBhvr>
                                      <p:tavLst>
                                        <p:tav tm="0">
                                          <p:val>
                                            <p:fltVal val="0"/>
                                          </p:val>
                                        </p:tav>
                                        <p:tav tm="100000">
                                          <p:val>
                                            <p:strVal val="#ppt_w"/>
                                          </p:val>
                                        </p:tav>
                                      </p:tavLst>
                                    </p:anim>
                                    <p:anim calcmode="lin" valueType="num">
                                      <p:cBhvr>
                                        <p:cTn id="37" dur="500" fill="hold"/>
                                        <p:tgtEl>
                                          <p:spTgt spid="78"/>
                                        </p:tgtEl>
                                        <p:attrNameLst>
                                          <p:attrName>ppt_h</p:attrName>
                                        </p:attrNameLst>
                                      </p:cBhvr>
                                      <p:tavLst>
                                        <p:tav tm="0">
                                          <p:val>
                                            <p:fltVal val="0"/>
                                          </p:val>
                                        </p:tav>
                                        <p:tav tm="100000">
                                          <p:val>
                                            <p:strVal val="#ppt_h"/>
                                          </p:val>
                                        </p:tav>
                                      </p:tavLst>
                                    </p:anim>
                                    <p:animEffect transition="in" filter="fade">
                                      <p:cBhvr>
                                        <p:cTn id="38" dur="500"/>
                                        <p:tgtEl>
                                          <p:spTgt spid="78"/>
                                        </p:tgtEl>
                                      </p:cBhvr>
                                    </p:animEffect>
                                  </p:childTnLst>
                                </p:cTn>
                              </p:par>
                            </p:childTnLst>
                          </p:cTn>
                        </p:par>
                        <p:par>
                          <p:cTn id="39" fill="hold">
                            <p:stCondLst>
                              <p:cond delay="3900"/>
                            </p:stCondLst>
                            <p:childTnLst>
                              <p:par>
                                <p:cTn id="40" presetID="53" presetClass="entr" presetSubtype="16" fill="hold" nodeType="after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strips(downLeft)">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randombar(horizontal)">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p:tgtEl>
                                          <p:spTgt spid="4"/>
                                        </p:tgtEl>
                                        <p:attrNameLst>
                                          <p:attrName>ppt_y</p:attrName>
                                        </p:attrNameLst>
                                      </p:cBhvr>
                                      <p:tavLst>
                                        <p:tav tm="0">
                                          <p:val>
                                            <p:strVal val="#ppt_y+#ppt_h*1.125000"/>
                                          </p:val>
                                        </p:tav>
                                        <p:tav tm="100000">
                                          <p:val>
                                            <p:strVal val="#ppt_y"/>
                                          </p:val>
                                        </p:tav>
                                      </p:tavLst>
                                    </p:anim>
                                    <p:animEffect transition="in" filter="wipe(up)">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5" grpId="0" animBg="1"/>
      <p:bldP spid="76" grpId="0" animBg="1"/>
      <p:bldP spid="77" grpId="0" animBg="1"/>
      <p:bldP spid="78" grpId="0" animBg="1"/>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latin typeface="Times New Roman" panose="02020603050405020304" pitchFamily="18" charset="0"/>
                <a:cs typeface="Times New Roman" panose="02020603050405020304" pitchFamily="18" charset="0"/>
              </a:rPr>
              <a:t>03</a:t>
            </a:r>
            <a:endParaRPr lang="zh-CN" altLang="en-US" sz="6000" b="1" spc="300" dirty="0">
              <a:solidFill>
                <a:srgbClr val="688F65"/>
              </a:solidFill>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4058653" y="3031296"/>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76484" y="3214764"/>
            <a:ext cx="11189692" cy="1477328"/>
          </a:xfrm>
          <a:prstGeom prst="rect">
            <a:avLst/>
          </a:prstGeom>
          <a:noFill/>
        </p:spPr>
        <p:txBody>
          <a:bodyPr wrap="square" rtlCol="0">
            <a:spAutoFit/>
          </a:bodyPr>
          <a:lstStyle/>
          <a:p>
            <a:pPr algn="ctr"/>
            <a:r>
              <a:rPr lang="vi-VN" altLang="zh-CN" sz="4500" b="1" spc="600" dirty="0">
                <a:solidFill>
                  <a:srgbClr val="688F65"/>
                </a:solidFill>
                <a:latin typeface="Times New Roman" panose="02020603050405020304" pitchFamily="18" charset="0"/>
                <a:cs typeface="Times New Roman" panose="02020603050405020304" pitchFamily="18" charset="0"/>
              </a:rPr>
              <a:t>LƯU Ý KHI ĐỌC </a:t>
            </a:r>
            <a:r>
              <a:rPr lang="vi-VN" altLang="zh-CN" sz="4500" b="1" spc="600" dirty="0" smtClean="0">
                <a:solidFill>
                  <a:srgbClr val="688F65"/>
                </a:solidFill>
                <a:latin typeface="Times New Roman" panose="02020603050405020304" pitchFamily="18" charset="0"/>
                <a:cs typeface="Times New Roman" panose="02020603050405020304" pitchFamily="18" charset="0"/>
              </a:rPr>
              <a:t>V</a:t>
            </a:r>
            <a:r>
              <a:rPr lang="en-US" altLang="zh-CN" sz="4500" b="1" spc="600" dirty="0" smtClean="0">
                <a:solidFill>
                  <a:srgbClr val="688F65"/>
                </a:solidFill>
                <a:latin typeface="Times New Roman" panose="02020603050405020304" pitchFamily="18" charset="0"/>
                <a:cs typeface="Times New Roman" panose="02020603050405020304" pitchFamily="18" charset="0"/>
              </a:rPr>
              <a:t>ĂN BẢN NGHỊ LUẬN</a:t>
            </a:r>
            <a:endParaRPr lang="zh-CN" altLang="en-US" sz="4500" b="1" spc="600" dirty="0">
              <a:solidFill>
                <a:srgbClr val="688F65"/>
              </a:solidFill>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4531659" y="4692092"/>
            <a:ext cx="3653353" cy="1"/>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875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AD49515-C54E-40A8-934E-0FE6E8DEECDE"/>
  <p:tag name="ISPRING_SCORM_RATE_SLIDES" val="1"/>
  <p:tag name="ISPRINGONLINEFOLDERID" val="0"/>
  <p:tag name="ISPRINGONLINEFOLDERPATH" val="内容列表"/>
  <p:tag name="ISPRINGCLOUDFOLDERID" val="0"/>
  <p:tag name="ISPRINGCLOUDFOLDERPATH" val="资源库"/>
  <p:tag name="MH_CONTENTSID" val="433"/>
  <p:tag name="MH_SECTIONID" val="434,435,436,437,"/>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5japK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OY2qSiRl/wsdAwAANgwAACcAAAB1bml2ZXJzYWwvZmxhc2hfcHVibGlzaGluZ19zZXR0aW5ncy54bWzVVt1u2jAUvucpLE+9LGm7dutQoKoKaFVbQIVp61VlYkOs+ieLbSi92tPswfYkO46Bgtp16Q/SJhQRH5/znV9/cXx0KwWasNxwrep4t7qDEVOJplyN6/jLoL19iJGxRFEitGJ1rDRGR41KnLmh4CbtM2tB1SCAUaaW2TpOrc1qUTSdTqvcZLnf1cJZwDfVRMsoy5lhyrI8ygSZwZ+dZczgOUIJAHikVnOzRqWCUByQLjR1giFOIXLFfVJEtAUxKY6C2pAkN+NcO0VPtNA5ysfDOn53eOx/C50A1eSSKV8T0wChF9saoZT7KIjo8zuGUsbHKYS7t4/RlFObFq+R14+jhygFdkideJQTDTVQdg4vmSWUWBKWwZ9lt9YsBEFEZ4pIngxgB/n867g5uP581Wtdnp92zq4H3e754LQXgihsonWcOFp3FENA2uUJW/qJibUkSSFusBkRYVgcrYoWaiOt1oLzazTUAmpfWMEYySGjHSLZSjf6N1y1QXMXoxEkImZ1fJxzIjDilgieLI2NGxrLbdH19qomAiwYT4Yu+vjefahOkpLcsNWwFjvG1zxpfNVOUDTTDgl+w5DVCPJ3Et5Shlabg0a5loUUxsciIzh4nHA2ZfSoqOkc8E+OrsCFdGAJs5oJZoOH747foSEb6RxwGZnAZIOcm4BffRZwRoy5ByWLGLf656fN1vVpp9n6tuUTJHRCVPJMcGg4k5ndCD6ZIaXtwg7KkRBnWNEUymmxVya36svbYLh0IrT5rZuxAr3BlmzGy3Ma89cISrtNyaQ4iP5wFdBwBDm0JGDCRgJ0wZVjZQETopBWYoZIArRm/LGecO0MSMIBDtDm5REGe8RVsRoDtYHHnLK8FOTO7t77/YMPHw8/1arRrx8/t580mhN+TxDvLjD+yZOUv6T9h2wYR56lHydtm7t/k7OvWv0yZe10y2h1z8poXYaPQm/lg1AqBCCRcTgUQCOCS24ZfcuReEFbX/UtDjOxmbZuMOfXjPJ/k3JYLa91a/e4OHr0oul3JFdcQiE8hS1vp42D/R24GT66VakA2vpdv1H5DVBLAwQUAAIACAA5japKicSvuLICAABVCgAAIQAAAHVuaXZlcnNhbC9mbGFzaF9za2luX3NldHRpbmdzLnhtbJVWbW/bIBD+vl8RZd/r7jWdRCO1aSZV6tZqrfod2xcbBYMFOF3+/TjAMU7sxsupUnjuebjjuCMlesvE8sNsRjLJpXoGY5goNCItNmP59TxtjJHiIpPCgDAXQqqK8vny40/3IYljnlPJHaipmg3NoAuzcJ8pkhDj2wJtTJDJqqZi/yALeZHSbFso2Yj8bGrlvgbFmdha5uWPxWo9GoAzbe4NVL2c1ldo0yS1Aq0BU/q+Rjur4jQF3ka6dJ+Jmi7U+6c/ku2YZsbJbj6hjclqWkC/yFc3aON8YXfv38oC7X2Bgb/GUr98RhulcroH1d/87ivaqELWTf0/PVIrWWBB+5r3L/Gg4ZLmdvwwq0u0swI8EAY6ewuhPO6sdxEpfI3nnuC4KsmfsK5HDwJeesphuaFcA0napXfqUr49NsYOyIEQQx3pyWb9RBsNS6OawOqwjvcH3pjII1IAOsar5E0FK59wROzjHX+1unVvRZzfAYsSVLALYJRhB3bM37auJ8wI7JjPnOXwKPj+hH7s8Zr2jm9puM2o/F7bq771gqB22darXbVejPSAk6uj0AFoOZXMYakxnRdWAd4aSRzmU0pOciKC7lhBDZPiF/LSvTuMJsmRI7TacGMRwwyHoX5zOdpXOr4vt57Qjv5XoTucX8+MfcSv59QYmpWV/VXS81nQ2SmxhZknwwp8Ji0d1L3YyEjjYo+JKqq2oF6k5FPDCGlAT91e+tEao5MkqgFJhqtMwiZD5RdNlYJa21tj0LZNH/O8khUlt3/mlcEb5H3BiNMrTWm3E5QdujICQgsAVVnZ9qxfeE/VcMM47KCd/AhwBx47GdG2R8fa7cY8wMbEDReQSR0ZHoquU2Je3zEgeLV5DSu8Z0LXG5pqd7Te4J97ltvXDJsvJnkgNFNva+s/LaIF8d/Jf1BLAwQUAAIACAA5japKRnag/PICAABHCwAAJgAAAHVuaXZlcnNhbC9odG1sX3B1Ymxpc2hpbmdfc2V0dGluZ3MueG1szVbdTtswFL7vU1ieuKQBxjZWpUWIgkBjtKKdNq7Qaew2Fo6d2U5LudrT7MH2JDuO29IK1gVEp6mKGh+f850/ny+OD+8yScbcWKFVk+7WdyjhKtFMqFGTfumfbh9QYh0oBlIr3qRKU3LYqsV5MZDCpj3uHKpagjDKNnLXpKlzeSOKJpNJXdjc+F0tC4f4tp7oLMoNt1w5bqJcwhT/3DTnls4QKgDgk2k1M2vVaoTEAemzZoXkRDCMXAmfFMgzl0kaBa0BJLcjowvFjrXUhpjRoEnfHBz531wnILVFxpUviW2h0ItdAxgTPgiQPXHPScrFKMVo9/YpmQjm0vI18vpx9BilxA6Zg0c51lgC5WbwGXfAwEFYBn+O3zk7FwQRmyrIRNLHHeLTb9J2/+bsuntydXF++emm3+lc9M+7IYjSJlrFiaNVRzEGpAuT8IWfGJyDJMW40WYI0vI4WhbN1YZarQTn12SgJZa+tKJkiJHKaZMeGQGSEuFAimSx68CMuDsVEnPwtrv1oXL0ATDkm6RgLF92NN+xvopJ66suJCNTXRApbjlxmmBGRYZvKSfL5SZDo7NSKsE6YqVgnIwFn3B2WFZpBvgnR9foIivQEg9fLrkLHr4X4p4M+FAbxOUwxqOKcmEDfv1ZwDlY+wAK8xi3ehfn7ZOb88v2ybctnyCwMajkmeDYQp7lbiP4MCVKu7kdliOBwvKyKUywcq9KbvWXt8GKrJChza/djCXoDbZkM16e05i/RlDZbQrjchD9cJXQOIICWxIwcSPBcReq4FUBE1BEKzklkCBRWT/WY6ELi5IwwAHavjzCYE+EKlcj/HKgR8O4qQS5s7v3dv/d+w8HHxv16NePn9trjWYU3pXg3QUOP15L4gsif8yGceS582kadqb4Vyx8fdKrUqjLThWtzqcqWleB5rtLFF8pBKSFUTjmSAxSZMJx9ppNfkGj1n8vQxtfqVEbzGLtcft/kwirxfVo5T4UR09e2GooX738tmq/AVBLAwQUAAIACAA5japKRfj+kpgBAAAfBgAAHwAAAHVuaXZlcnNhbC9odG1sX3NraW5fc2V0dGluZ3MuanONlE1vwjAMhu/8iiq7Toh9dtsNDSZN4jBp3KYd0mJKRZpUSdrRIf776vDRJk0H8YW+PH0du7K3g6A+JCbBS7A1v83zh/1sNEBNywKubZ316BnqRLF0AfM0A5ZyIA5SHl89ybuG8BkTbkyj6hNtVcuPCPxnSZlq47nHQno05dFKn+GPB9z4wF+rtENZ+5JafY4KrQUfxoJr4HrIhcyoYcjVmzntCh1YlCDPoEsag2UamtNHNo4PIUabi0WWU17NRCKGEY3XiRQFX/TlX1U5yPqLr/fA6Dl8nVp2LFX6XUPmJp4+YfSTuQSl4JD3cYrhhRmNgLV8R+b8g1rG3YIcukxVqo/0+AajTec0gU6XnsYYNsZrr043Q4wup2Gj98TdLYZFMFqB7FhN7jEsUORFfsEHzKVIsCMdtNvzE8oEXaQ8OaQeYXg5vCza9nWvKdRcf0KsERLOCK08E5n1bY4Lxl57B1c5WWe+mWc+kfvE/mXlis0Wsu6j3UWCz18BoVrTeJXV+6FejnUjqFyDnAvB6gK+z13VzTXY/QFQSwMEFAACAAgAOY2q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Y2qSg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Y2qS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5japK0TugVX0BAABlFwAAFwAAAHVuaXZlcnNhbC91bml2ZXJzYWwucG5n6wzwc+flkuJiYGDg9fRwCWJgYOlhYGDO52ADiuxXdOQFUozFQe5ODOvOybwEcljSHX0dGRg29nP/SWQF8jkLPCKLGRj4DoMw4/H8FSkMDGK/PF0cQyri3t42XLU6QMIt8Ln9PhOzMKUlnEsEg37e43xyb/dBwSNfD67695jFzEK2ftv73xvXvd6oc/r22zJmoJkPuGt/nc9wXMz5966/wa1tb78kAwUZ9t3PcJ6/t/ni448WtRxA/oHSHrcvfG7rr7/+wgiSv24cddHkX7C1NROQU2C7WNT3s818OZDUjnkXu5ZtZgYrUpUAiQg0CYJ4iqOcUc4oZ5QzyhnljHJGOaOcUc4oZ5QzyhnljHJGOaOcUc4oZ5QzyhkWHMOzn2uqQIwHVW7as66V2trCx4p/70MaK378f1uudS0DdJDZ5BufW/L333+/KIJE7udvWXi+runijc8/baalWv4FDUU3vDeOupDhtN+6rz4+aMUn1e8MSSClnq5+LuucEpoAUEsDBBQAAgAIADmNqkohgr+ESgAAAGsAAAAbAAAAdW5pdmVyc2FsL3VuaXZlcnNhbC5wbmcueG1ss7GvyM1RKEstKs7Mz7NVMtQzULK34+WyKShKLctMLVeoAIoBBSFASaESyDVCcMszU0oyQCpMDBCCGamZ6RkltkoWpqZwQX2gmQBQSwECAAAUAAIACABDlFdHDcAxHsABAADaAwAADwAAAAAAAAABAAAAAAAAAAAAbm9uZS9wbGF5ZXIueG1sUEsBAgAAFAACAAgAOY2qShUOrShkBAAABxEAAB0AAAAAAAAAAQAAAAAA7QEAAHVuaXZlcnNhbC9jb21tb25fbWVzc2FnZXMubG5nUEsBAgAAFAACAAgAOY2qSiRl/wsdAwAANgwAACcAAAAAAAAAAQAAAAAAjAYAAHVuaXZlcnNhbC9mbGFzaF9wdWJsaXNoaW5nX3NldHRpbmdzLnhtbFBLAQIAABQAAgAIADmNqkqJxK+4sgIAAFUKAAAhAAAAAAAAAAEAAAAAAO4JAAB1bml2ZXJzYWwvZmxhc2hfc2tpbl9zZXR0aW5ncy54bWxQSwECAAAUAAIACAA5japKRnag/PICAABHCwAAJgAAAAAAAAABAAAAAADfDAAAdW5pdmVyc2FsL2h0bWxfcHVibGlzaGluZ19zZXR0aW5ncy54bWxQSwECAAAUAAIACAA5japKRfj+kpgBAAAfBgAAHwAAAAAAAAABAAAAAAAVEAAAdW5pdmVyc2FsL2h0bWxfc2tpbl9zZXR0aW5ncy5qc1BLAQIAABQAAgAIADmNqko9PC/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
  <p:tag name="ISPRING_SCORM_ENDPOINT" val="&lt;endpoint&gt;&lt;enable&gt;0&lt;/enable&gt;&lt;lrs&gt;http://&lt;/lrs&gt;&lt;auth&gt;0&lt;/auth&gt;&lt;login&gt;&lt;/login&gt;&lt;password&gt;&lt;/password&gt;&lt;key&gt;&lt;/key&gt;&lt;name&gt;&lt;/name&gt;&lt;email&gt;&lt;/email&gt;&lt;/endpoint&gt;&#10;"/>
  <p:tag name="ISPRING_PRESENTATION_TITLE" val="绿色淡雅通用PPT模板"/>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temp">
      <a:majorFont>
        <a:latin typeface="Arial" panose="020F0302020204030204"/>
        <a:ea typeface="方正启体简体"/>
        <a:cs typeface=""/>
      </a:majorFont>
      <a:minorFont>
        <a:latin typeface="Arial" panose="020F0502020204030204"/>
        <a:ea typeface="方正启体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2.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3.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4.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5.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6.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1216</TotalTime>
  <Words>1324</Words>
  <Application>Microsoft Office PowerPoint</Application>
  <PresentationFormat>Widescreen</PresentationFormat>
  <Paragraphs>175</Paragraphs>
  <Slides>34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微软雅黑</vt:lpstr>
      <vt:lpstr>Arial</vt:lpstr>
      <vt:lpstr>Calibri</vt:lpstr>
      <vt:lpstr>Times New Roman</vt:lpstr>
      <vt:lpstr>思源黑体 CN Bold</vt:lpstr>
      <vt:lpstr>方正启体简体</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ACER</cp:lastModifiedBy>
  <cp:revision>37</cp:revision>
  <dcterms:created xsi:type="dcterms:W3CDTF">2017-05-12T01:42:55Z</dcterms:created>
  <dcterms:modified xsi:type="dcterms:W3CDTF">2023-11-14T09:46:08Z</dcterms:modified>
</cp:coreProperties>
</file>