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54" r:id="rId4"/>
    <p:sldId id="355" r:id="rId5"/>
    <p:sldId id="356" r:id="rId6"/>
    <p:sldId id="357" r:id="rId7"/>
    <p:sldId id="359" r:id="rId8"/>
    <p:sldId id="363" r:id="rId9"/>
    <p:sldId id="340" r:id="rId10"/>
    <p:sldId id="365" r:id="rId11"/>
    <p:sldId id="313" r:id="rId12"/>
    <p:sldId id="333" r:id="rId13"/>
    <p:sldId id="344" r:id="rId14"/>
    <p:sldId id="314" r:id="rId15"/>
    <p:sldId id="33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 autoAdjust="0"/>
    <p:restoredTop sz="94650"/>
  </p:normalViewPr>
  <p:slideViewPr>
    <p:cSldViewPr snapToGrid="0" showGuides="1">
      <p:cViewPr varScale="1">
        <p:scale>
          <a:sx n="63" d="100"/>
          <a:sy n="63" d="100"/>
        </p:scale>
        <p:origin x="96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Make sentences using all the words.</a:t>
            </a:r>
          </a:p>
          <a:p>
            <a:r>
              <a:rPr lang="en-US" sz="3600" dirty="0"/>
              <a:t>- Do </a:t>
            </a:r>
            <a:r>
              <a:rPr lang="en-US" sz="3600"/>
              <a:t>exercises in part B </a:t>
            </a:r>
            <a:r>
              <a:rPr lang="en-US" sz="3600" dirty="0"/>
              <a:t>in the workbook.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Five-color 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E095D-AEA9-1E4A-904B-9432922BE226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3679</TotalTime>
  <Words>794</Words>
  <Application>Microsoft Office PowerPoint</Application>
  <PresentationFormat>Widescreen</PresentationFormat>
  <Paragraphs>134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315</cp:revision>
  <dcterms:created xsi:type="dcterms:W3CDTF">2020-12-09T02:04:09Z</dcterms:created>
  <dcterms:modified xsi:type="dcterms:W3CDTF">2023-11-08T12:53:04Z</dcterms:modified>
</cp:coreProperties>
</file>