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358" r:id="rId3"/>
    <p:sldId id="328" r:id="rId4"/>
    <p:sldId id="282" r:id="rId5"/>
    <p:sldId id="356" r:id="rId6"/>
    <p:sldId id="357" r:id="rId7"/>
    <p:sldId id="347" r:id="rId8"/>
    <p:sldId id="348" r:id="rId9"/>
    <p:sldId id="349" r:id="rId10"/>
    <p:sldId id="350" r:id="rId11"/>
    <p:sldId id="351" r:id="rId12"/>
    <p:sldId id="339" r:id="rId13"/>
    <p:sldId id="283" r:id="rId14"/>
    <p:sldId id="341" r:id="rId15"/>
    <p:sldId id="342" r:id="rId16"/>
    <p:sldId id="270" r:id="rId17"/>
    <p:sldId id="256" r:id="rId18"/>
    <p:sldId id="258" r:id="rId19"/>
    <p:sldId id="257" r:id="rId20"/>
    <p:sldId id="259" r:id="rId21"/>
    <p:sldId id="260" r:id="rId22"/>
    <p:sldId id="261" r:id="rId23"/>
    <p:sldId id="266" r:id="rId24"/>
    <p:sldId id="262" r:id="rId25"/>
    <p:sldId id="267" r:id="rId26"/>
    <p:sldId id="268" r:id="rId27"/>
    <p:sldId id="337" r:id="rId28"/>
    <p:sldId id="338" r:id="rId29"/>
    <p:sldId id="346" r:id="rId30"/>
    <p:sldId id="34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CC6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68" d="100"/>
          <a:sy n="68" d="100"/>
        </p:scale>
        <p:origin x="81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ECA97-8EB7-4ACB-9EC7-68CE240B91D1}"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B4512-CB9F-4570-8605-DEEB3CC51E2C}" type="slidenum">
              <a:rPr lang="en-US" smtClean="0"/>
              <a:t>‹#›</a:t>
            </a:fld>
            <a:endParaRPr lang="en-US"/>
          </a:p>
        </p:txBody>
      </p:sp>
    </p:spTree>
    <p:extLst>
      <p:ext uri="{BB962C8B-B14F-4D97-AF65-F5344CB8AC3E}">
        <p14:creationId xmlns:p14="http://schemas.microsoft.com/office/powerpoint/2010/main" val="33310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75F1283C-7661-4345-86B4-1C8C2FA81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771CA615-219D-447E-9495-B256489322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5124" name="灯片编号占位符 3">
            <a:extLst>
              <a:ext uri="{FF2B5EF4-FFF2-40B4-BE49-F238E27FC236}">
                <a16:creationId xmlns:a16="http://schemas.microsoft.com/office/drawing/2014/main" id="{EBDDD89B-5778-4E71-962E-C17EAD9833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BE39B94C-70B1-43F0-928D-1CBE70D4D66E}" type="slidenum">
              <a:rPr lang="zh-CN" altLang="en-US"/>
              <a:pPr/>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22D26EB6-2EC3-4E90-94C1-2C9D8F535A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a:extLst>
              <a:ext uri="{FF2B5EF4-FFF2-40B4-BE49-F238E27FC236}">
                <a16:creationId xmlns:a16="http://schemas.microsoft.com/office/drawing/2014/main" id="{27AC6E68-8F7F-46FC-B3BE-36FBD82D2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1268" name="灯片编号占位符 3">
            <a:extLst>
              <a:ext uri="{FF2B5EF4-FFF2-40B4-BE49-F238E27FC236}">
                <a16:creationId xmlns:a16="http://schemas.microsoft.com/office/drawing/2014/main" id="{20AA726B-F982-47F5-893E-537DBB6970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F86C1172-C072-4EB4-96EE-92A87EC9DB9C}" type="slidenum">
              <a:rPr lang="zh-CN" altLang="en-US"/>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7FC0-4571-4F25-BAE7-F608DAD60A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68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7FC0-4571-4F25-BAE7-F608DAD60A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973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4CB4512-CB9F-4570-8605-DEEB3CC51E2C}" type="slidenum">
              <a:rPr lang="en-US" smtClean="0"/>
              <a:t>7</a:t>
            </a:fld>
            <a:endParaRPr lang="en-US"/>
          </a:p>
        </p:txBody>
      </p:sp>
    </p:spTree>
    <p:extLst>
      <p:ext uri="{BB962C8B-B14F-4D97-AF65-F5344CB8AC3E}">
        <p14:creationId xmlns:p14="http://schemas.microsoft.com/office/powerpoint/2010/main" val="203247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929A770A-C7D1-4A11-A90A-A20696622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a:extLst>
              <a:ext uri="{FF2B5EF4-FFF2-40B4-BE49-F238E27FC236}">
                <a16:creationId xmlns:a16="http://schemas.microsoft.com/office/drawing/2014/main" id="{3924DE5D-EF23-4C65-9A2C-111BEB0D71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25604" name="灯片编号占位符 3">
            <a:extLst>
              <a:ext uri="{FF2B5EF4-FFF2-40B4-BE49-F238E27FC236}">
                <a16:creationId xmlns:a16="http://schemas.microsoft.com/office/drawing/2014/main" id="{FDE5905D-4F85-42D2-BF75-65481BE3C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543258C4-352D-4D19-9059-F58E7D1A6977}" type="slidenum">
              <a:rPr lang="zh-CN" altLang="en-US"/>
              <a:pPr/>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CB4512-CB9F-4570-8605-DEEB3CC51E2C}" type="slidenum">
              <a:rPr lang="en-US" smtClean="0"/>
              <a:t>15</a:t>
            </a:fld>
            <a:endParaRPr lang="en-US"/>
          </a:p>
        </p:txBody>
      </p:sp>
    </p:spTree>
    <p:extLst>
      <p:ext uri="{BB962C8B-B14F-4D97-AF65-F5344CB8AC3E}">
        <p14:creationId xmlns:p14="http://schemas.microsoft.com/office/powerpoint/2010/main" val="396635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4512-CB9F-4570-8605-DEEB3CC51E2C}" type="slidenum">
              <a:rPr lang="en-US" smtClean="0"/>
              <a:t>16</a:t>
            </a:fld>
            <a:endParaRPr lang="en-US"/>
          </a:p>
        </p:txBody>
      </p:sp>
    </p:spTree>
    <p:extLst>
      <p:ext uri="{BB962C8B-B14F-4D97-AF65-F5344CB8AC3E}">
        <p14:creationId xmlns:p14="http://schemas.microsoft.com/office/powerpoint/2010/main" val="24191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75F1283C-7661-4345-86B4-1C8C2FA81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771CA615-219D-447E-9495-B256489322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124" name="灯片编号占位符 3">
            <a:extLst>
              <a:ext uri="{FF2B5EF4-FFF2-40B4-BE49-F238E27FC236}">
                <a16:creationId xmlns:a16="http://schemas.microsoft.com/office/drawing/2014/main" id="{EBDDD89B-5778-4E71-962E-C17EAD9833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BE39B94C-70B1-43F0-928D-1CBE70D4D66E}" type="slidenum">
              <a:rPr lang="zh-CN" altLang="en-US"/>
              <a:pPr/>
              <a:t>29</a:t>
            </a:fld>
            <a:endParaRPr lang="zh-CN" altLang="en-US"/>
          </a:p>
        </p:txBody>
      </p:sp>
    </p:spTree>
    <p:extLst>
      <p:ext uri="{BB962C8B-B14F-4D97-AF65-F5344CB8AC3E}">
        <p14:creationId xmlns:p14="http://schemas.microsoft.com/office/powerpoint/2010/main" val="1152273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28093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56990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83807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p:txBody>
          <a:bodyPr/>
          <a:lstStyle>
            <a:lvl1pPr>
              <a:defRPr/>
            </a:lvl1pPr>
          </a:lstStyle>
          <a:p>
            <a:pPr>
              <a:defRPr/>
            </a:pPr>
            <a:fld id="{2BCC7A12-A6F8-4B29-B1F6-EFE54D85C9A3}" type="datetimeFigureOut">
              <a:rPr lang="zh-CN" altLang="en-US"/>
              <a:pPr>
                <a:defRPr/>
              </a:pPr>
              <a:t>2023/2/22</a:t>
            </a:fld>
            <a:endParaRPr lang="zh-CN" altLang="en-US"/>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p:txBody>
          <a:bodyPr/>
          <a:lstStyle>
            <a:lvl1pPr>
              <a:defRPr/>
            </a:lvl1pPr>
          </a:lstStyle>
          <a:p>
            <a:pPr>
              <a:defRPr/>
            </a:pPr>
            <a:fld id="{18CB745E-AF92-4B82-9391-130056807CE7}" type="slidenum">
              <a:rPr lang="zh-CN" altLang="en-US"/>
              <a:pPr>
                <a:defRPr/>
              </a:pPr>
              <a:t>‹#›</a:t>
            </a:fld>
            <a:endParaRPr lang="zh-CN" altLang="en-US"/>
          </a:p>
        </p:txBody>
      </p:sp>
    </p:spTree>
    <p:extLst>
      <p:ext uri="{BB962C8B-B14F-4D97-AF65-F5344CB8AC3E}">
        <p14:creationId xmlns:p14="http://schemas.microsoft.com/office/powerpoint/2010/main" val="4201946243"/>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FE7A9D-B967-4F2E-921C-0DB7C8E79D75}"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4788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60971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FE7A9D-B967-4F2E-921C-0DB7C8E79D75}"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3417663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E7A9D-B967-4F2E-921C-0DB7C8E79D75}"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348536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E7A9D-B967-4F2E-921C-0DB7C8E79D75}"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552218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E7A9D-B967-4F2E-921C-0DB7C8E79D75}"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96351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E7A9D-B967-4F2E-921C-0DB7C8E79D75}"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408371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9387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711125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34144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736209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7950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36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0269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43211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8328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07976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68563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3002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4851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2/22/2023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295155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E7A9D-B967-4F2E-921C-0DB7C8E79D75}" type="datetimeFigureOut">
              <a:rPr lang="en-US" smtClean="0"/>
              <a:pPr/>
              <a:t>2/22/2023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B39D3-C9D7-4EBF-9462-83DCF9969974}" type="slidenum">
              <a:rPr lang="en-US" smtClean="0"/>
              <a:pPr/>
              <a:t>‹#›</a:t>
            </a:fld>
            <a:endParaRPr lang="en-US"/>
          </a:p>
        </p:txBody>
      </p:sp>
    </p:spTree>
    <p:extLst>
      <p:ext uri="{BB962C8B-B14F-4D97-AF65-F5344CB8AC3E}">
        <p14:creationId xmlns:p14="http://schemas.microsoft.com/office/powerpoint/2010/main" val="21021284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png"/><Relationship Id="rId18" Type="http://schemas.openxmlformats.org/officeDocument/2006/relationships/image" Target="../media/image29.png"/><Relationship Id="rId3" Type="http://schemas.microsoft.com/office/2007/relationships/media" Target="../media/media4.mp3"/><Relationship Id="rId21" Type="http://schemas.openxmlformats.org/officeDocument/2006/relationships/image" Target="../media/image31.png"/><Relationship Id="rId7" Type="http://schemas.microsoft.com/office/2007/relationships/media" Target="../media/media6.mp3"/><Relationship Id="rId12" Type="http://schemas.openxmlformats.org/officeDocument/2006/relationships/image" Target="../media/image24.png"/><Relationship Id="rId17" Type="http://schemas.microsoft.com/office/2007/relationships/hdphoto" Target="../media/hdphoto1.wdp"/><Relationship Id="rId2" Type="http://schemas.openxmlformats.org/officeDocument/2006/relationships/audio" Target="../media/media3.mp3"/><Relationship Id="rId16" Type="http://schemas.openxmlformats.org/officeDocument/2006/relationships/image" Target="../media/image28.png"/><Relationship Id="rId20" Type="http://schemas.openxmlformats.org/officeDocument/2006/relationships/image" Target="../media/image30.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jpg"/><Relationship Id="rId5" Type="http://schemas.microsoft.com/office/2007/relationships/media" Target="../media/media5.mp3"/><Relationship Id="rId15" Type="http://schemas.openxmlformats.org/officeDocument/2006/relationships/image" Target="../media/image27.png"/><Relationship Id="rId10" Type="http://schemas.openxmlformats.org/officeDocument/2006/relationships/notesSlide" Target="../notesSlides/notesSlide8.xml"/><Relationship Id="rId19"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2.jp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3.jp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4.jpe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18.jpe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4.png"/><Relationship Id="rId18" Type="http://schemas.microsoft.com/office/2007/relationships/hdphoto" Target="../media/hdphoto1.wdp"/><Relationship Id="rId3" Type="http://schemas.microsoft.com/office/2007/relationships/media" Target="../media/media4.mp3"/><Relationship Id="rId21" Type="http://schemas.openxmlformats.org/officeDocument/2006/relationships/image" Target="../media/image30.png"/><Relationship Id="rId7" Type="http://schemas.microsoft.com/office/2007/relationships/media" Target="../media/media6.mp3"/><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5" Type="http://schemas.openxmlformats.org/officeDocument/2006/relationships/image" Target="../media/image26.png"/><Relationship Id="rId10" Type="http://schemas.openxmlformats.org/officeDocument/2006/relationships/image" Target="../media/image35.jpeg"/><Relationship Id="rId19"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5.png"/><Relationship Id="rId22"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2.jp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7.pn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6.png"/><Relationship Id="rId18" Type="http://schemas.openxmlformats.org/officeDocument/2006/relationships/image" Target="../media/image2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3.mp3"/><Relationship Id="rId16" Type="http://schemas.microsoft.com/office/2007/relationships/hdphoto" Target="../media/hdphoto1.wdp"/><Relationship Id="rId20" Type="http://schemas.openxmlformats.org/officeDocument/2006/relationships/image" Target="../media/image3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33.jpg"/><Relationship Id="rId19"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4.png"/><Relationship Id="rId18" Type="http://schemas.microsoft.com/office/2007/relationships/hdphoto" Target="../media/hdphoto1.wdp"/><Relationship Id="rId3" Type="http://schemas.microsoft.com/office/2007/relationships/media" Target="../media/media4.mp3"/><Relationship Id="rId21" Type="http://schemas.openxmlformats.org/officeDocument/2006/relationships/image" Target="../media/image30.png"/><Relationship Id="rId7" Type="http://schemas.microsoft.com/office/2007/relationships/media" Target="../media/media6.mp3"/><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5" Type="http://schemas.openxmlformats.org/officeDocument/2006/relationships/image" Target="../media/image26.png"/><Relationship Id="rId10" Type="http://schemas.openxmlformats.org/officeDocument/2006/relationships/image" Target="../media/image35.jpeg"/><Relationship Id="rId19"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25.png"/><Relationship Id="rId22"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image" Target="../media/image38.png"/><Relationship Id="rId16"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35083A-35FC-4555-9317-5DC80B277081}"/>
              </a:ext>
            </a:extLst>
          </p:cNvPr>
          <p:cNvSpPr txBox="1"/>
          <p:nvPr/>
        </p:nvSpPr>
        <p:spPr>
          <a:xfrm>
            <a:off x="1491175" y="1041010"/>
            <a:ext cx="9636370" cy="4270721"/>
          </a:xfrm>
          <a:prstGeom prst="rect">
            <a:avLst/>
          </a:prstGeom>
          <a:noFill/>
        </p:spPr>
        <p:txBody>
          <a:bodyPr wrap="square" rtlCol="0">
            <a:spAutoFit/>
          </a:bodyPr>
          <a:lstStyle/>
          <a:p>
            <a:pPr marL="0" marR="0">
              <a:lnSpc>
                <a:spcPct val="107000"/>
              </a:lnSpc>
              <a:spcBef>
                <a:spcPts val="0"/>
              </a:spcBef>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lnSpc>
                <a:spcPct val="107000"/>
              </a:lnSpc>
              <a:spcBef>
                <a:spcPts val="0"/>
              </a:spcBef>
              <a:spcAft>
                <a:spcPts val="800"/>
              </a:spcAft>
              <a:buFontTx/>
              <a:buChar char="-"/>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ục 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89C2702-A140-487E-9CA8-59ADC33CE24F}"/>
              </a:ext>
            </a:extLst>
          </p:cNvPr>
          <p:cNvSpPr txBox="1"/>
          <p:nvPr/>
        </p:nvSpPr>
        <p:spPr>
          <a:xfrm>
            <a:off x="7214125" y="1590748"/>
            <a:ext cx="2813539" cy="523220"/>
          </a:xfrm>
          <a:prstGeom prst="rect">
            <a:avLst/>
          </a:prstGeom>
          <a:noFill/>
        </p:spPr>
        <p:txBody>
          <a:bodyPr wrap="square" rtlCol="0">
            <a:spAutoFit/>
          </a:bodyPr>
          <a:lstStyle/>
          <a:p>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câu nghi vấn</a:t>
            </a:r>
            <a:endParaRPr lang="vi-VN" sz="2800" dirty="0"/>
          </a:p>
        </p:txBody>
      </p:sp>
      <p:sp>
        <p:nvSpPr>
          <p:cNvPr id="4" name="TextBox 3">
            <a:extLst>
              <a:ext uri="{FF2B5EF4-FFF2-40B4-BE49-F238E27FC236}">
                <a16:creationId xmlns:a16="http://schemas.microsoft.com/office/drawing/2014/main" id="{3B1DB83E-B748-4D5F-BCA4-85517968A7BD}"/>
              </a:ext>
            </a:extLst>
          </p:cNvPr>
          <p:cNvSpPr txBox="1"/>
          <p:nvPr/>
        </p:nvSpPr>
        <p:spPr>
          <a:xfrm>
            <a:off x="6732619" y="2663706"/>
            <a:ext cx="2566728" cy="800219"/>
          </a:xfrm>
          <a:prstGeom prst="rect">
            <a:avLst/>
          </a:prstGeom>
          <a:noFill/>
        </p:spPr>
        <p:txBody>
          <a:bodyPr wrap="none" rtlCol="0">
            <a:spAutoFit/>
          </a:bodyPr>
          <a:lstStyle/>
          <a:p>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Câu cảm thán</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130644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22" y="381000"/>
            <a:ext cx="6161314" cy="6161314"/>
          </a:xfrm>
          <a:prstGeom prst="rect">
            <a:avLst/>
          </a:prstGeom>
        </p:spPr>
      </p:pic>
      <p:pic>
        <p:nvPicPr>
          <p:cNvPr id="6" name="图片 7">
            <a:extLst>
              <a:ext uri="{FF2B5EF4-FFF2-40B4-BE49-F238E27FC236}">
                <a16:creationId xmlns:a16="http://schemas.microsoft.com/office/drawing/2014/main" id="{644FDA53-15CF-45BC-98A5-040D27B8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21" y="2362387"/>
            <a:ext cx="4680670" cy="4680670"/>
          </a:xfrm>
          <a:prstGeom prst="rect">
            <a:avLst/>
          </a:prstGeom>
        </p:spPr>
      </p:pic>
      <p:sp>
        <p:nvSpPr>
          <p:cNvPr id="7" name="TextBox 6">
            <a:extLst>
              <a:ext uri="{FF2B5EF4-FFF2-40B4-BE49-F238E27FC236}">
                <a16:creationId xmlns:a16="http://schemas.microsoft.com/office/drawing/2014/main" id="{7353F471-5DBF-4595-A952-DCBCE6D1E82B}"/>
              </a:ext>
            </a:extLst>
          </p:cNvPr>
          <p:cNvSpPr txBox="1"/>
          <p:nvPr/>
        </p:nvSpPr>
        <p:spPr>
          <a:xfrm>
            <a:off x="1144435" y="870857"/>
            <a:ext cx="4419599" cy="1754326"/>
          </a:xfrm>
          <a:prstGeom prst="rect">
            <a:avLst/>
          </a:prstGeom>
          <a:noFill/>
        </p:spPr>
        <p:txBody>
          <a:bodyPr wrap="square" rtlCol="0">
            <a:spAutoFit/>
          </a:bodyPr>
          <a:lstStyle/>
          <a:p>
            <a:pPr algn="ctr"/>
            <a:r>
              <a:rPr lang="en-SG" sz="5400" b="1" dirty="0" err="1">
                <a:solidFill>
                  <a:srgbClr val="FF0000"/>
                </a:solidFill>
                <a:latin typeface="Times New Roman" panose="02020603050405020304" pitchFamily="18" charset="0"/>
                <a:cs typeface="Times New Roman" panose="02020603050405020304" pitchFamily="18" charset="0"/>
              </a:rPr>
              <a:t>Đặt</a:t>
            </a:r>
            <a:r>
              <a:rPr lang="en-SG" sz="5400" b="1" dirty="0">
                <a:solidFill>
                  <a:srgbClr val="FF0000"/>
                </a:solidFill>
                <a:latin typeface="Times New Roman" panose="02020603050405020304" pitchFamily="18" charset="0"/>
                <a:cs typeface="Times New Roman" panose="02020603050405020304" pitchFamily="18" charset="0"/>
              </a:rPr>
              <a:t> </a:t>
            </a:r>
            <a:r>
              <a:rPr lang="en-SG" sz="5400" b="1" dirty="0" err="1">
                <a:solidFill>
                  <a:srgbClr val="FF0000"/>
                </a:solidFill>
                <a:latin typeface="Times New Roman" panose="02020603050405020304" pitchFamily="18" charset="0"/>
                <a:cs typeface="Times New Roman" panose="02020603050405020304" pitchFamily="18" charset="0"/>
              </a:rPr>
              <a:t>câu</a:t>
            </a:r>
            <a:r>
              <a:rPr lang="en-SG" sz="5400" b="1" dirty="0">
                <a:solidFill>
                  <a:srgbClr val="FF0000"/>
                </a:solidFill>
                <a:latin typeface="Times New Roman" panose="02020603050405020304" pitchFamily="18" charset="0"/>
                <a:cs typeface="Times New Roman" panose="02020603050405020304" pitchFamily="18" charset="0"/>
              </a:rPr>
              <a:t> </a:t>
            </a:r>
          </a:p>
          <a:p>
            <a:pPr algn="ctr"/>
            <a:r>
              <a:rPr lang="en-SG" sz="5400" b="1" dirty="0" err="1">
                <a:solidFill>
                  <a:srgbClr val="FF0000"/>
                </a:solidFill>
                <a:latin typeface="Times New Roman" panose="02020603050405020304" pitchFamily="18" charset="0"/>
                <a:cs typeface="Times New Roman" panose="02020603050405020304" pitchFamily="18" charset="0"/>
              </a:rPr>
              <a:t>không</a:t>
            </a:r>
            <a:r>
              <a:rPr lang="en-SG" sz="5400" b="1" dirty="0">
                <a:solidFill>
                  <a:srgbClr val="FF0000"/>
                </a:solidFill>
                <a:latin typeface="Times New Roman" panose="02020603050405020304" pitchFamily="18" charset="0"/>
                <a:cs typeface="Times New Roman" panose="02020603050405020304" pitchFamily="18" charset="0"/>
              </a:rPr>
              <a:t> </a:t>
            </a:r>
            <a:r>
              <a:rPr lang="en-SG" sz="5400" b="1" dirty="0" err="1">
                <a:solidFill>
                  <a:srgbClr val="FF0000"/>
                </a:solidFill>
                <a:latin typeface="Times New Roman" panose="02020603050405020304" pitchFamily="18" charset="0"/>
                <a:cs typeface="Times New Roman" panose="02020603050405020304" pitchFamily="18" charset="0"/>
              </a:rPr>
              <a:t>khó</a:t>
            </a:r>
            <a:r>
              <a:rPr lang="en-SG" sz="54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2F53BC1-9933-4972-BA0E-95F4172087F6}"/>
              </a:ext>
            </a:extLst>
          </p:cNvPr>
          <p:cNvSpPr txBox="1"/>
          <p:nvPr/>
        </p:nvSpPr>
        <p:spPr>
          <a:xfrm>
            <a:off x="6402236" y="620485"/>
            <a:ext cx="5310793" cy="1323439"/>
          </a:xfrm>
          <a:prstGeom prst="rect">
            <a:avLst/>
          </a:prstGeom>
          <a:noFill/>
        </p:spPr>
        <p:txBody>
          <a:bodyPr wrap="square" rtlCol="0">
            <a:spAutoFit/>
          </a:bodyPr>
          <a:lstStyle/>
          <a:p>
            <a:pPr algn="ctr"/>
            <a:r>
              <a:rPr lang="en-SG" sz="4000" b="1" dirty="0" err="1">
                <a:solidFill>
                  <a:srgbClr val="0070C0"/>
                </a:solidFill>
                <a:latin typeface="Times New Roman" panose="02020603050405020304" pitchFamily="18" charset="0"/>
                <a:cs typeface="Times New Roman" panose="02020603050405020304" pitchFamily="18" charset="0"/>
              </a:rPr>
              <a:t>Đặt</a:t>
            </a:r>
            <a:r>
              <a:rPr lang="en-SG" sz="4000" b="1" dirty="0">
                <a:solidFill>
                  <a:srgbClr val="0070C0"/>
                </a:solidFill>
                <a:latin typeface="Times New Roman" panose="02020603050405020304" pitchFamily="18" charset="0"/>
                <a:cs typeface="Times New Roman" panose="02020603050405020304" pitchFamily="18" charset="0"/>
              </a:rPr>
              <a:t> </a:t>
            </a:r>
            <a:r>
              <a:rPr lang="en-SG" sz="4000" b="1" dirty="0" err="1">
                <a:solidFill>
                  <a:srgbClr val="0070C0"/>
                </a:solidFill>
                <a:latin typeface="Times New Roman" panose="02020603050405020304" pitchFamily="18" charset="0"/>
                <a:cs typeface="Times New Roman" panose="02020603050405020304" pitchFamily="18" charset="0"/>
              </a:rPr>
              <a:t>câu</a:t>
            </a:r>
            <a:r>
              <a:rPr lang="en-SG" sz="4000" b="1" dirty="0">
                <a:solidFill>
                  <a:srgbClr val="0070C0"/>
                </a:solidFill>
                <a:latin typeface="Times New Roman" panose="02020603050405020304" pitchFamily="18" charset="0"/>
                <a:cs typeface="Times New Roman" panose="02020603050405020304" pitchFamily="18" charset="0"/>
              </a:rPr>
              <a:t> </a:t>
            </a:r>
            <a:r>
              <a:rPr lang="en-SG" sz="4000" b="1" dirty="0" err="1">
                <a:solidFill>
                  <a:srgbClr val="0070C0"/>
                </a:solidFill>
                <a:latin typeface="Times New Roman" panose="02020603050405020304" pitchFamily="18" charset="0"/>
                <a:cs typeface="Times New Roman" panose="02020603050405020304" pitchFamily="18" charset="0"/>
              </a:rPr>
              <a:t>trần</a:t>
            </a:r>
            <a:r>
              <a:rPr lang="en-SG" sz="4000" b="1" dirty="0">
                <a:solidFill>
                  <a:srgbClr val="0070C0"/>
                </a:solidFill>
                <a:latin typeface="Times New Roman" panose="02020603050405020304" pitchFamily="18" charset="0"/>
                <a:cs typeface="Times New Roman" panose="02020603050405020304" pitchFamily="18" charset="0"/>
              </a:rPr>
              <a:t> </a:t>
            </a:r>
            <a:r>
              <a:rPr lang="en-SG" sz="4000" b="1" dirty="0" err="1">
                <a:solidFill>
                  <a:srgbClr val="0070C0"/>
                </a:solidFill>
                <a:latin typeface="Times New Roman" panose="02020603050405020304" pitchFamily="18" charset="0"/>
                <a:cs typeface="Times New Roman" panose="02020603050405020304" pitchFamily="18" charset="0"/>
              </a:rPr>
              <a:t>thuật</a:t>
            </a:r>
            <a:r>
              <a:rPr lang="en-SG" sz="4000" b="1" dirty="0">
                <a:solidFill>
                  <a:srgbClr val="0070C0"/>
                </a:solidFill>
                <a:latin typeface="Times New Roman" panose="02020603050405020304" pitchFamily="18" charset="0"/>
                <a:cs typeface="Times New Roman" panose="02020603050405020304" pitchFamily="18" charset="0"/>
              </a:rPr>
              <a:t> </a:t>
            </a:r>
            <a:r>
              <a:rPr lang="en-SG" sz="4000" b="1" dirty="0" err="1">
                <a:solidFill>
                  <a:srgbClr val="0070C0"/>
                </a:solidFill>
                <a:latin typeface="Times New Roman" panose="02020603050405020304" pitchFamily="18" charset="0"/>
                <a:cs typeface="Times New Roman" panose="02020603050405020304" pitchFamily="18" charset="0"/>
              </a:rPr>
              <a:t>dùng</a:t>
            </a:r>
            <a:r>
              <a:rPr lang="en-SG" sz="4000" b="1" dirty="0">
                <a:solidFill>
                  <a:srgbClr val="0070C0"/>
                </a:solidFill>
                <a:latin typeface="Times New Roman" panose="02020603050405020304" pitchFamily="18" charset="0"/>
                <a:cs typeface="Times New Roman" panose="02020603050405020304" pitchFamily="18" charset="0"/>
              </a:rPr>
              <a:t> </a:t>
            </a:r>
            <a:r>
              <a:rPr lang="en-SG" sz="4000" b="1" dirty="0" err="1">
                <a:solidFill>
                  <a:srgbClr val="0070C0"/>
                </a:solidFill>
                <a:latin typeface="Times New Roman" panose="02020603050405020304" pitchFamily="18" charset="0"/>
                <a:cs typeface="Times New Roman" panose="02020603050405020304" pitchFamily="18" charset="0"/>
              </a:rPr>
              <a:t>để</a:t>
            </a:r>
            <a:r>
              <a:rPr lang="en-SG" sz="4000" b="1" dirty="0">
                <a:solidFill>
                  <a:srgbClr val="0070C0"/>
                </a:solidFill>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5AD5CFF2-1885-48F3-AA7F-FB38A270E557}"/>
              </a:ext>
            </a:extLst>
          </p:cNvPr>
          <p:cNvSpPr/>
          <p:nvPr/>
        </p:nvSpPr>
        <p:spPr>
          <a:xfrm>
            <a:off x="7289779" y="2564185"/>
            <a:ext cx="1578429" cy="16219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Hứa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hẹn</a:t>
            </a:r>
            <a:endParaRPr lang="en-SG" sz="3200"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9F816980-BE00-4A99-BB35-233418BFCF4A}"/>
              </a:ext>
            </a:extLst>
          </p:cNvPr>
          <p:cNvSpPr/>
          <p:nvPr/>
        </p:nvSpPr>
        <p:spPr>
          <a:xfrm>
            <a:off x="9583434" y="2564184"/>
            <a:ext cx="1578429" cy="16219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SG" sz="3200" dirty="0">
                <a:latin typeface="Times New Roman" panose="02020603050405020304" pitchFamily="18" charset="0"/>
                <a:cs typeface="Times New Roman" panose="02020603050405020304" pitchFamily="18" charset="0"/>
              </a:rPr>
              <a:t>Xin </a:t>
            </a:r>
            <a:r>
              <a:rPr lang="en-SG" sz="3200" dirty="0" err="1">
                <a:latin typeface="Times New Roman" panose="02020603050405020304" pitchFamily="18" charset="0"/>
                <a:cs typeface="Times New Roman" panose="02020603050405020304" pitchFamily="18" charset="0"/>
              </a:rPr>
              <a:t>lỗi</a:t>
            </a:r>
            <a:endParaRPr lang="en-SG" sz="3200"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6A76BF63-586A-4C10-9E5E-C01AD8BA7625}"/>
              </a:ext>
            </a:extLst>
          </p:cNvPr>
          <p:cNvSpPr/>
          <p:nvPr/>
        </p:nvSpPr>
        <p:spPr>
          <a:xfrm>
            <a:off x="6402237" y="4762873"/>
            <a:ext cx="1578429" cy="16219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ơn</a:t>
            </a:r>
            <a:endParaRPr lang="en-SG" sz="3200" dirty="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C033BB09-7BF1-47C3-AC65-544B98D87F6E}"/>
              </a:ext>
            </a:extLst>
          </p:cNvPr>
          <p:cNvSpPr/>
          <p:nvPr/>
        </p:nvSpPr>
        <p:spPr>
          <a:xfrm>
            <a:off x="8404489" y="4762873"/>
            <a:ext cx="1664797" cy="16219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Chúc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mừng</a:t>
            </a:r>
            <a:endParaRPr lang="en-SG" sz="32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4EEE8646-D0C0-42CA-B899-B2D8120DCCC1}"/>
              </a:ext>
            </a:extLst>
          </p:cNvPr>
          <p:cNvSpPr/>
          <p:nvPr/>
        </p:nvSpPr>
        <p:spPr>
          <a:xfrm>
            <a:off x="10372649" y="4762873"/>
            <a:ext cx="1578429" cy="16219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SG" sz="3200" dirty="0">
                <a:latin typeface="Times New Roman" panose="02020603050405020304" pitchFamily="18" charset="0"/>
                <a:cs typeface="Times New Roman" panose="02020603050405020304" pitchFamily="18" charset="0"/>
              </a:rPr>
              <a:t>Cam </a:t>
            </a:r>
            <a:r>
              <a:rPr lang="en-SG" sz="3200" dirty="0" err="1">
                <a:latin typeface="Times New Roman" panose="02020603050405020304" pitchFamily="18" charset="0"/>
                <a:cs typeface="Times New Roman" panose="02020603050405020304" pitchFamily="18" charset="0"/>
              </a:rPr>
              <a:t>đoan</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8510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E3FDABC4-01E0-4700-8060-3DB52D7E164B}"/>
              </a:ext>
            </a:extLst>
          </p:cNvPr>
          <p:cNvSpPr>
            <a:spLocks/>
          </p:cNvSpPr>
          <p:nvPr/>
        </p:nvSpPr>
        <p:spPr bwMode="auto">
          <a:xfrm rot="10800000">
            <a:off x="4596846" y="4481036"/>
            <a:ext cx="2610000" cy="1657111"/>
          </a:xfrm>
          <a:prstGeom prst="leftArrow">
            <a:avLst/>
          </a:prstGeom>
          <a:solidFill>
            <a:schemeClr val="accent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 name="Freeform 26">
            <a:extLst>
              <a:ext uri="{FF2B5EF4-FFF2-40B4-BE49-F238E27FC236}">
                <a16:creationId xmlns:a16="http://schemas.microsoft.com/office/drawing/2014/main" id="{5F30D272-E7AE-4404-833D-37E184F5041F}"/>
              </a:ext>
            </a:extLst>
          </p:cNvPr>
          <p:cNvSpPr>
            <a:spLocks/>
          </p:cNvSpPr>
          <p:nvPr/>
        </p:nvSpPr>
        <p:spPr bwMode="auto">
          <a:xfrm rot="10800000">
            <a:off x="5983200" y="2902452"/>
            <a:ext cx="2609195" cy="1606311"/>
          </a:xfrm>
          <a:prstGeom prst="leftArrow">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 name="Freeform 26">
            <a:extLst>
              <a:ext uri="{FF2B5EF4-FFF2-40B4-BE49-F238E27FC236}">
                <a16:creationId xmlns:a16="http://schemas.microsoft.com/office/drawing/2014/main" id="{5BCD664C-AB35-4DF6-9577-8426B38608B9}"/>
              </a:ext>
            </a:extLst>
          </p:cNvPr>
          <p:cNvSpPr>
            <a:spLocks/>
          </p:cNvSpPr>
          <p:nvPr/>
        </p:nvSpPr>
        <p:spPr bwMode="auto">
          <a:xfrm>
            <a:off x="4621522" y="1557020"/>
            <a:ext cx="2610000" cy="1657111"/>
          </a:xfrm>
          <a:prstGeom prst="leftArrow">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p>
        </p:txBody>
      </p:sp>
      <p:sp>
        <p:nvSpPr>
          <p:cNvPr id="5" name="Freeform 26">
            <a:extLst>
              <a:ext uri="{FF2B5EF4-FFF2-40B4-BE49-F238E27FC236}">
                <a16:creationId xmlns:a16="http://schemas.microsoft.com/office/drawing/2014/main" id="{1078078D-1301-47CD-AA53-A7FC233C85A2}"/>
              </a:ext>
            </a:extLst>
          </p:cNvPr>
          <p:cNvSpPr>
            <a:spLocks/>
          </p:cNvSpPr>
          <p:nvPr/>
        </p:nvSpPr>
        <p:spPr bwMode="auto">
          <a:xfrm>
            <a:off x="3056507" y="3254359"/>
            <a:ext cx="2609195" cy="1555912"/>
          </a:xfrm>
          <a:prstGeom prst="leftArrow">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nvGrpSpPr>
          <p:cNvPr id="6" name="Group 5">
            <a:extLst>
              <a:ext uri="{FF2B5EF4-FFF2-40B4-BE49-F238E27FC236}">
                <a16:creationId xmlns:a16="http://schemas.microsoft.com/office/drawing/2014/main" id="{A023A231-30E7-4AFB-90CA-64B4671CC562}"/>
              </a:ext>
            </a:extLst>
          </p:cNvPr>
          <p:cNvGrpSpPr/>
          <p:nvPr/>
        </p:nvGrpSpPr>
        <p:grpSpPr>
          <a:xfrm rot="18810804">
            <a:off x="4968330" y="3906064"/>
            <a:ext cx="1122786" cy="720923"/>
            <a:chOff x="4481513" y="3678059"/>
            <a:chExt cx="1614487" cy="1036638"/>
          </a:xfrm>
        </p:grpSpPr>
        <p:sp>
          <p:nvSpPr>
            <p:cNvPr id="56" name="Rectangle 55">
              <a:extLst>
                <a:ext uri="{FF2B5EF4-FFF2-40B4-BE49-F238E27FC236}">
                  <a16:creationId xmlns:a16="http://schemas.microsoft.com/office/drawing/2014/main" id="{9BF7200D-8148-4708-89A8-251D5245D923}"/>
                </a:ext>
              </a:extLst>
            </p:cNvPr>
            <p:cNvSpPr>
              <a:spLocks noChangeArrowheads="1"/>
            </p:cNvSpPr>
            <p:nvPr/>
          </p:nvSpPr>
          <p:spPr bwMode="auto">
            <a:xfrm>
              <a:off x="4481513" y="3678059"/>
              <a:ext cx="1614487" cy="344488"/>
            </a:xfrm>
            <a:prstGeom prst="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7" name="Rectangle 56">
              <a:extLst>
                <a:ext uri="{FF2B5EF4-FFF2-40B4-BE49-F238E27FC236}">
                  <a16:creationId xmlns:a16="http://schemas.microsoft.com/office/drawing/2014/main" id="{A1DB620B-0D88-45CA-BB73-8CBEE9159E8F}"/>
                </a:ext>
              </a:extLst>
            </p:cNvPr>
            <p:cNvSpPr>
              <a:spLocks noChangeArrowheads="1"/>
            </p:cNvSpPr>
            <p:nvPr/>
          </p:nvSpPr>
          <p:spPr bwMode="auto">
            <a:xfrm>
              <a:off x="4481513" y="4022546"/>
              <a:ext cx="1614487" cy="34448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8" name="Rectangle 57">
              <a:extLst>
                <a:ext uri="{FF2B5EF4-FFF2-40B4-BE49-F238E27FC236}">
                  <a16:creationId xmlns:a16="http://schemas.microsoft.com/office/drawing/2014/main" id="{E8DD854A-15F0-4062-87E1-BEFB7F0B7F3E}"/>
                </a:ext>
              </a:extLst>
            </p:cNvPr>
            <p:cNvSpPr>
              <a:spLocks noChangeArrowheads="1"/>
            </p:cNvSpPr>
            <p:nvPr/>
          </p:nvSpPr>
          <p:spPr bwMode="auto">
            <a:xfrm>
              <a:off x="4481513" y="4367034"/>
              <a:ext cx="1614487" cy="347663"/>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7" name="Group 6">
            <a:extLst>
              <a:ext uri="{FF2B5EF4-FFF2-40B4-BE49-F238E27FC236}">
                <a16:creationId xmlns:a16="http://schemas.microsoft.com/office/drawing/2014/main" id="{945F1266-94A9-47D8-AAA1-E3FB8D79CAE2}"/>
              </a:ext>
            </a:extLst>
          </p:cNvPr>
          <p:cNvGrpSpPr/>
          <p:nvPr/>
        </p:nvGrpSpPr>
        <p:grpSpPr>
          <a:xfrm rot="18810804">
            <a:off x="5738951" y="3095444"/>
            <a:ext cx="1122786" cy="717612"/>
            <a:chOff x="6096000" y="3187521"/>
            <a:chExt cx="1614487" cy="1031876"/>
          </a:xfrm>
        </p:grpSpPr>
        <p:sp>
          <p:nvSpPr>
            <p:cNvPr id="53" name="Rectangle 52">
              <a:extLst>
                <a:ext uri="{FF2B5EF4-FFF2-40B4-BE49-F238E27FC236}">
                  <a16:creationId xmlns:a16="http://schemas.microsoft.com/office/drawing/2014/main" id="{DF29C40E-C4BA-4872-9E4D-55E3F016688B}"/>
                </a:ext>
              </a:extLst>
            </p:cNvPr>
            <p:cNvSpPr>
              <a:spLocks noChangeArrowheads="1"/>
            </p:cNvSpPr>
            <p:nvPr/>
          </p:nvSpPr>
          <p:spPr bwMode="auto">
            <a:xfrm>
              <a:off x="6096000" y="3187521"/>
              <a:ext cx="1614487" cy="344488"/>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4" name="Rectangle 53">
              <a:extLst>
                <a:ext uri="{FF2B5EF4-FFF2-40B4-BE49-F238E27FC236}">
                  <a16:creationId xmlns:a16="http://schemas.microsoft.com/office/drawing/2014/main" id="{4092738A-D581-4609-8E51-52B07E6E1A83}"/>
                </a:ext>
              </a:extLst>
            </p:cNvPr>
            <p:cNvSpPr>
              <a:spLocks noChangeArrowheads="1"/>
            </p:cNvSpPr>
            <p:nvPr/>
          </p:nvSpPr>
          <p:spPr bwMode="auto">
            <a:xfrm>
              <a:off x="6096000" y="3532009"/>
              <a:ext cx="1614487" cy="34290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5" name="Rectangle 54">
              <a:extLst>
                <a:ext uri="{FF2B5EF4-FFF2-40B4-BE49-F238E27FC236}">
                  <a16:creationId xmlns:a16="http://schemas.microsoft.com/office/drawing/2014/main" id="{25935825-565B-4A0B-B2DA-20F546FB1EC3}"/>
                </a:ext>
              </a:extLst>
            </p:cNvPr>
            <p:cNvSpPr>
              <a:spLocks noChangeArrowheads="1"/>
            </p:cNvSpPr>
            <p:nvPr/>
          </p:nvSpPr>
          <p:spPr bwMode="auto">
            <a:xfrm>
              <a:off x="6096000" y="3874909"/>
              <a:ext cx="1614487" cy="344488"/>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p>
          </p:txBody>
        </p:sp>
      </p:grpSp>
      <p:grpSp>
        <p:nvGrpSpPr>
          <p:cNvPr id="8" name="Group 7">
            <a:extLst>
              <a:ext uri="{FF2B5EF4-FFF2-40B4-BE49-F238E27FC236}">
                <a16:creationId xmlns:a16="http://schemas.microsoft.com/office/drawing/2014/main" id="{BEC83244-A789-4D9B-9794-E4EFD7E66197}"/>
              </a:ext>
            </a:extLst>
          </p:cNvPr>
          <p:cNvGrpSpPr/>
          <p:nvPr/>
        </p:nvGrpSpPr>
        <p:grpSpPr>
          <a:xfrm rot="18810804">
            <a:off x="6473482" y="2229119"/>
            <a:ext cx="1290594" cy="720924"/>
            <a:chOff x="7700963" y="3678059"/>
            <a:chExt cx="1855787" cy="1036638"/>
          </a:xfrm>
        </p:grpSpPr>
        <p:sp>
          <p:nvSpPr>
            <p:cNvPr id="48" name="Freeform 7">
              <a:extLst>
                <a:ext uri="{FF2B5EF4-FFF2-40B4-BE49-F238E27FC236}">
                  <a16:creationId xmlns:a16="http://schemas.microsoft.com/office/drawing/2014/main" id="{8BC7F638-DD62-4760-894A-F015CEE69F33}"/>
                </a:ext>
              </a:extLst>
            </p:cNvPr>
            <p:cNvSpPr>
              <a:spLocks/>
            </p:cNvSpPr>
            <p:nvPr/>
          </p:nvSpPr>
          <p:spPr bwMode="auto">
            <a:xfrm>
              <a:off x="9224963" y="3678059"/>
              <a:ext cx="331787" cy="1036638"/>
            </a:xfrm>
            <a:custGeom>
              <a:avLst/>
              <a:gdLst>
                <a:gd name="T0" fmla="*/ 0 w 209"/>
                <a:gd name="T1" fmla="*/ 162 h 653"/>
                <a:gd name="T2" fmla="*/ 135 w 209"/>
                <a:gd name="T3" fmla="*/ 0 h 653"/>
                <a:gd name="T4" fmla="*/ 209 w 209"/>
                <a:gd name="T5" fmla="*/ 210 h 653"/>
                <a:gd name="T6" fmla="*/ 209 w 209"/>
                <a:gd name="T7" fmla="*/ 443 h 653"/>
                <a:gd name="T8" fmla="*/ 135 w 209"/>
                <a:gd name="T9" fmla="*/ 653 h 653"/>
                <a:gd name="T10" fmla="*/ 0 w 209"/>
                <a:gd name="T11" fmla="*/ 488 h 653"/>
                <a:gd name="T12" fmla="*/ 0 w 209"/>
                <a:gd name="T13" fmla="*/ 162 h 653"/>
              </a:gdLst>
              <a:ahLst/>
              <a:cxnLst>
                <a:cxn ang="0">
                  <a:pos x="T0" y="T1"/>
                </a:cxn>
                <a:cxn ang="0">
                  <a:pos x="T2" y="T3"/>
                </a:cxn>
                <a:cxn ang="0">
                  <a:pos x="T4" y="T5"/>
                </a:cxn>
                <a:cxn ang="0">
                  <a:pos x="T6" y="T7"/>
                </a:cxn>
                <a:cxn ang="0">
                  <a:pos x="T8" y="T9"/>
                </a:cxn>
                <a:cxn ang="0">
                  <a:pos x="T10" y="T11"/>
                </a:cxn>
                <a:cxn ang="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solidFill>
              <a:srgbClr val="BBA17C"/>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9" name="Freeform 18">
              <a:extLst>
                <a:ext uri="{FF2B5EF4-FFF2-40B4-BE49-F238E27FC236}">
                  <a16:creationId xmlns:a16="http://schemas.microsoft.com/office/drawing/2014/main" id="{A6536E3F-A57B-4B13-9333-018CF58B37DE}"/>
                </a:ext>
              </a:extLst>
            </p:cNvPr>
            <p:cNvSpPr>
              <a:spLocks/>
            </p:cNvSpPr>
            <p:nvPr/>
          </p:nvSpPr>
          <p:spPr bwMode="auto">
            <a:xfrm>
              <a:off x="7700963" y="3678059"/>
              <a:ext cx="1738312" cy="344488"/>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0" name="Rectangle 49">
              <a:extLst>
                <a:ext uri="{FF2B5EF4-FFF2-40B4-BE49-F238E27FC236}">
                  <a16:creationId xmlns:a16="http://schemas.microsoft.com/office/drawing/2014/main" id="{0BF9DF1A-2EC5-4258-977A-4FEF78B3D9F0}"/>
                </a:ext>
              </a:extLst>
            </p:cNvPr>
            <p:cNvSpPr>
              <a:spLocks noChangeArrowheads="1"/>
            </p:cNvSpPr>
            <p:nvPr/>
          </p:nvSpPr>
          <p:spPr bwMode="auto">
            <a:xfrm>
              <a:off x="7700963" y="4022546"/>
              <a:ext cx="1619250" cy="3444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1" name="Freeform 20">
              <a:extLst>
                <a:ext uri="{FF2B5EF4-FFF2-40B4-BE49-F238E27FC236}">
                  <a16:creationId xmlns:a16="http://schemas.microsoft.com/office/drawing/2014/main" id="{C91DA165-EB99-43EE-AC06-E06151666B0B}"/>
                </a:ext>
              </a:extLst>
            </p:cNvPr>
            <p:cNvSpPr>
              <a:spLocks/>
            </p:cNvSpPr>
            <p:nvPr/>
          </p:nvSpPr>
          <p:spPr bwMode="auto">
            <a:xfrm>
              <a:off x="7700963" y="4367034"/>
              <a:ext cx="1738312" cy="347663"/>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2" name="Oval 51">
              <a:extLst>
                <a:ext uri="{FF2B5EF4-FFF2-40B4-BE49-F238E27FC236}">
                  <a16:creationId xmlns:a16="http://schemas.microsoft.com/office/drawing/2014/main" id="{B8762044-876F-43E1-8C83-A11CD75821F9}"/>
                </a:ext>
              </a:extLst>
            </p:cNvPr>
            <p:cNvSpPr>
              <a:spLocks noChangeArrowheads="1"/>
            </p:cNvSpPr>
            <p:nvPr/>
          </p:nvSpPr>
          <p:spPr bwMode="auto">
            <a:xfrm>
              <a:off x="9398000" y="4049534"/>
              <a:ext cx="82550" cy="29368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9" name="Group 8">
            <a:extLst>
              <a:ext uri="{FF2B5EF4-FFF2-40B4-BE49-F238E27FC236}">
                <a16:creationId xmlns:a16="http://schemas.microsoft.com/office/drawing/2014/main" id="{B769C8C1-5D14-4A6A-B908-A5081694F538}"/>
              </a:ext>
            </a:extLst>
          </p:cNvPr>
          <p:cNvGrpSpPr/>
          <p:nvPr/>
        </p:nvGrpSpPr>
        <p:grpSpPr>
          <a:xfrm rot="18810804">
            <a:off x="3469482" y="5035176"/>
            <a:ext cx="1998273" cy="717613"/>
            <a:chOff x="1608138" y="3187521"/>
            <a:chExt cx="2873375" cy="1031876"/>
          </a:xfrm>
        </p:grpSpPr>
        <p:sp>
          <p:nvSpPr>
            <p:cNvPr id="43" name="Freeform 8">
              <a:extLst>
                <a:ext uri="{FF2B5EF4-FFF2-40B4-BE49-F238E27FC236}">
                  <a16:creationId xmlns:a16="http://schemas.microsoft.com/office/drawing/2014/main" id="{583254C2-503D-4544-9678-EDB524D7D33C}"/>
                </a:ext>
              </a:extLst>
            </p:cNvPr>
            <p:cNvSpPr>
              <a:spLocks/>
            </p:cNvSpPr>
            <p:nvPr/>
          </p:nvSpPr>
          <p:spPr bwMode="auto">
            <a:xfrm>
              <a:off x="1608138" y="3187521"/>
              <a:ext cx="1490662" cy="1031875"/>
            </a:xfrm>
            <a:custGeom>
              <a:avLst/>
              <a:gdLst>
                <a:gd name="T0" fmla="*/ 793 w 939"/>
                <a:gd name="T1" fmla="*/ 650 h 650"/>
                <a:gd name="T2" fmla="*/ 0 w 939"/>
                <a:gd name="T3" fmla="*/ 326 h 650"/>
                <a:gd name="T4" fmla="*/ 793 w 939"/>
                <a:gd name="T5" fmla="*/ 0 h 650"/>
                <a:gd name="T6" fmla="*/ 939 w 939"/>
                <a:gd name="T7" fmla="*/ 0 h 650"/>
                <a:gd name="T8" fmla="*/ 939 w 939"/>
                <a:gd name="T9" fmla="*/ 650 h 650"/>
                <a:gd name="T10" fmla="*/ 793 w 939"/>
                <a:gd name="T11" fmla="*/ 650 h 650"/>
              </a:gdLst>
              <a:ahLst/>
              <a:cxnLst>
                <a:cxn ang="0">
                  <a:pos x="T0" y="T1"/>
                </a:cxn>
                <a:cxn ang="0">
                  <a:pos x="T2" y="T3"/>
                </a:cxn>
                <a:cxn ang="0">
                  <a:pos x="T4" y="T5"/>
                </a:cxn>
                <a:cxn ang="0">
                  <a:pos x="T6" y="T7"/>
                </a:cxn>
                <a:cxn ang="0">
                  <a:pos x="T8" y="T9"/>
                </a:cxn>
                <a:cxn ang="0">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4" name="Freeform 9">
              <a:extLst>
                <a:ext uri="{FF2B5EF4-FFF2-40B4-BE49-F238E27FC236}">
                  <a16:creationId xmlns:a16="http://schemas.microsoft.com/office/drawing/2014/main" id="{A3672588-6CD7-44CF-AA68-6E5A2EB5BE25}"/>
                </a:ext>
              </a:extLst>
            </p:cNvPr>
            <p:cNvSpPr>
              <a:spLocks/>
            </p:cNvSpPr>
            <p:nvPr/>
          </p:nvSpPr>
          <p:spPr bwMode="auto">
            <a:xfrm>
              <a:off x="2738438" y="3187521"/>
              <a:ext cx="1743075" cy="344488"/>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5" name="Freeform 10">
              <a:extLst>
                <a:ext uri="{FF2B5EF4-FFF2-40B4-BE49-F238E27FC236}">
                  <a16:creationId xmlns:a16="http://schemas.microsoft.com/office/drawing/2014/main" id="{410492BB-3AAC-4F3F-A687-4A904BAD67ED}"/>
                </a:ext>
              </a:extLst>
            </p:cNvPr>
            <p:cNvSpPr>
              <a:spLocks/>
            </p:cNvSpPr>
            <p:nvPr/>
          </p:nvSpPr>
          <p:spPr bwMode="auto">
            <a:xfrm>
              <a:off x="2738438" y="3532009"/>
              <a:ext cx="1743075" cy="342900"/>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6" name="Freeform 11">
              <a:extLst>
                <a:ext uri="{FF2B5EF4-FFF2-40B4-BE49-F238E27FC236}">
                  <a16:creationId xmlns:a16="http://schemas.microsoft.com/office/drawing/2014/main" id="{C25F6F81-707B-4DB6-89FA-44819FB9F135}"/>
                </a:ext>
              </a:extLst>
            </p:cNvPr>
            <p:cNvSpPr>
              <a:spLocks/>
            </p:cNvSpPr>
            <p:nvPr/>
          </p:nvSpPr>
          <p:spPr bwMode="auto">
            <a:xfrm>
              <a:off x="2738438" y="3874909"/>
              <a:ext cx="1743075" cy="344488"/>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7" name="Freeform 22">
              <a:extLst>
                <a:ext uri="{FF2B5EF4-FFF2-40B4-BE49-F238E27FC236}">
                  <a16:creationId xmlns:a16="http://schemas.microsoft.com/office/drawing/2014/main" id="{ED79A4C3-A613-4D67-851C-8F6E2EEB953D}"/>
                </a:ext>
              </a:extLst>
            </p:cNvPr>
            <p:cNvSpPr>
              <a:spLocks/>
            </p:cNvSpPr>
            <p:nvPr/>
          </p:nvSpPr>
          <p:spPr bwMode="auto">
            <a:xfrm>
              <a:off x="1608138" y="3538359"/>
              <a:ext cx="428625" cy="333375"/>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sp>
        <p:nvSpPr>
          <p:cNvPr id="10" name="Freeform 27">
            <a:extLst>
              <a:ext uri="{FF2B5EF4-FFF2-40B4-BE49-F238E27FC236}">
                <a16:creationId xmlns:a16="http://schemas.microsoft.com/office/drawing/2014/main" id="{4E2D9EB6-3F00-4742-BF37-E14BDC3CAEB5}"/>
              </a:ext>
            </a:extLst>
          </p:cNvPr>
          <p:cNvSpPr>
            <a:spLocks/>
          </p:cNvSpPr>
          <p:nvPr/>
        </p:nvSpPr>
        <p:spPr bwMode="auto">
          <a:xfrm>
            <a:off x="2884263" y="2460882"/>
            <a:ext cx="6038850" cy="2151062"/>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11" name="TextBox 36">
            <a:extLst>
              <a:ext uri="{FF2B5EF4-FFF2-40B4-BE49-F238E27FC236}">
                <a16:creationId xmlns:a16="http://schemas.microsoft.com/office/drawing/2014/main" id="{AA6C4F67-FCB4-4E75-8FF0-443840FE83DE}"/>
              </a:ext>
            </a:extLst>
          </p:cNvPr>
          <p:cNvSpPr txBox="1"/>
          <p:nvPr/>
        </p:nvSpPr>
        <p:spPr>
          <a:xfrm>
            <a:off x="5242109" y="4894378"/>
            <a:ext cx="162632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err="1">
                <a:solidFill>
                  <a:schemeClr val="bg1"/>
                </a:solidFill>
                <a:latin typeface="Times New Roman" panose="02020603050405020304" pitchFamily="18" charset="0"/>
                <a:cs typeface="Times New Roman" panose="02020603050405020304" pitchFamily="18" charset="0"/>
              </a:rPr>
              <a:t>Khả</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năng</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sử</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dụng</a:t>
            </a:r>
            <a:endParaRPr lang="id-ID" sz="2400" b="1" dirty="0">
              <a:solidFill>
                <a:schemeClr val="bg1"/>
              </a:solidFill>
              <a:latin typeface="Times New Roman" panose="02020603050405020304" pitchFamily="18" charset="0"/>
              <a:cs typeface="Times New Roman" panose="02020603050405020304" pitchFamily="18" charset="0"/>
            </a:endParaRPr>
          </a:p>
        </p:txBody>
      </p:sp>
      <p:sp>
        <p:nvSpPr>
          <p:cNvPr id="13" name="TextBox 38">
            <a:extLst>
              <a:ext uri="{FF2B5EF4-FFF2-40B4-BE49-F238E27FC236}">
                <a16:creationId xmlns:a16="http://schemas.microsoft.com/office/drawing/2014/main" id="{F263C29D-2AB8-4303-A17E-4F5571A7265F}"/>
              </a:ext>
            </a:extLst>
          </p:cNvPr>
          <p:cNvSpPr txBox="1"/>
          <p:nvPr/>
        </p:nvSpPr>
        <p:spPr>
          <a:xfrm>
            <a:off x="3304760" y="3625436"/>
            <a:ext cx="1632303"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SG" sz="2400" b="1" dirty="0" err="1">
                <a:solidFill>
                  <a:schemeClr val="bg1"/>
                </a:solidFill>
                <a:latin typeface="Times New Roman" panose="02020603050405020304" pitchFamily="18" charset="0"/>
                <a:cs typeface="Times New Roman" panose="02020603050405020304" pitchFamily="18" charset="0"/>
              </a:rPr>
              <a:t>Dấu</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hiệu</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nhận</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biết</a:t>
            </a:r>
            <a:endParaRPr lang="id-ID" sz="2400" b="1" dirty="0">
              <a:solidFill>
                <a:schemeClr val="bg1"/>
              </a:solidFill>
              <a:latin typeface="Times New Roman" panose="02020603050405020304" pitchFamily="18" charset="0"/>
              <a:cs typeface="Times New Roman" panose="02020603050405020304" pitchFamily="18" charset="0"/>
            </a:endParaRPr>
          </a:p>
        </p:txBody>
      </p:sp>
      <p:sp>
        <p:nvSpPr>
          <p:cNvPr id="14" name="TextBox 39">
            <a:extLst>
              <a:ext uri="{FF2B5EF4-FFF2-40B4-BE49-F238E27FC236}">
                <a16:creationId xmlns:a16="http://schemas.microsoft.com/office/drawing/2014/main" id="{4030C6F6-6A90-4E60-88F3-B3E71B89B7D3}"/>
              </a:ext>
            </a:extLst>
          </p:cNvPr>
          <p:cNvSpPr txBox="1"/>
          <p:nvPr/>
        </p:nvSpPr>
        <p:spPr>
          <a:xfrm>
            <a:off x="6707347" y="3468760"/>
            <a:ext cx="1627369"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2400" b="1" dirty="0" err="1">
                <a:solidFill>
                  <a:schemeClr val="bg1"/>
                </a:solidFill>
                <a:latin typeface="Times New Roman" panose="02020603050405020304" pitchFamily="18" charset="0"/>
                <a:cs typeface="Times New Roman" panose="02020603050405020304" pitchFamily="18" charset="0"/>
              </a:rPr>
              <a:t>Chức</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năng</a:t>
            </a:r>
            <a:endParaRPr lang="id-ID" sz="2400" b="1" dirty="0">
              <a:solidFill>
                <a:schemeClr val="bg1"/>
              </a:solidFill>
              <a:latin typeface="Times New Roman" panose="02020603050405020304" pitchFamily="18" charset="0"/>
              <a:cs typeface="Times New Roman" panose="02020603050405020304" pitchFamily="18" charset="0"/>
            </a:endParaRPr>
          </a:p>
        </p:txBody>
      </p:sp>
      <p:sp>
        <p:nvSpPr>
          <p:cNvPr id="15" name="TextBox 40">
            <a:extLst>
              <a:ext uri="{FF2B5EF4-FFF2-40B4-BE49-F238E27FC236}">
                <a16:creationId xmlns:a16="http://schemas.microsoft.com/office/drawing/2014/main" id="{E6CDEDA2-A6A4-4E49-9370-FBB194EAF274}"/>
              </a:ext>
            </a:extLst>
          </p:cNvPr>
          <p:cNvSpPr txBox="1"/>
          <p:nvPr/>
        </p:nvSpPr>
        <p:spPr>
          <a:xfrm>
            <a:off x="4871179" y="1980247"/>
            <a:ext cx="1749709"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err="1">
                <a:solidFill>
                  <a:schemeClr val="bg1"/>
                </a:solidFill>
                <a:latin typeface="Times New Roman" panose="02020603050405020304" pitchFamily="18" charset="0"/>
                <a:cs typeface="Times New Roman" panose="02020603050405020304" pitchFamily="18" charset="0"/>
              </a:rPr>
              <a:t>Đặc</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điểm</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hình</a:t>
            </a:r>
            <a:r>
              <a:rPr lang="en-SG" sz="2400" b="1" dirty="0">
                <a:solidFill>
                  <a:schemeClr val="bg1"/>
                </a:solidFill>
                <a:latin typeface="Times New Roman" panose="02020603050405020304" pitchFamily="18" charset="0"/>
                <a:cs typeface="Times New Roman" panose="02020603050405020304" pitchFamily="18" charset="0"/>
              </a:rPr>
              <a:t> </a:t>
            </a:r>
            <a:r>
              <a:rPr lang="en-SG" sz="2400" b="1" dirty="0" err="1">
                <a:solidFill>
                  <a:schemeClr val="bg1"/>
                </a:solidFill>
                <a:latin typeface="Times New Roman" panose="02020603050405020304" pitchFamily="18" charset="0"/>
                <a:cs typeface="Times New Roman" panose="02020603050405020304" pitchFamily="18" charset="0"/>
              </a:rPr>
              <a:t>thức</a:t>
            </a:r>
            <a:endParaRPr lang="id-ID" sz="2400" b="1" dirty="0">
              <a:solidFill>
                <a:schemeClr val="bg1"/>
              </a:solidFill>
              <a:latin typeface="Times New Roman" panose="02020603050405020304" pitchFamily="18" charset="0"/>
              <a:cs typeface="Times New Roman" panose="02020603050405020304" pitchFamily="18" charset="0"/>
            </a:endParaRPr>
          </a:p>
        </p:txBody>
      </p:sp>
      <p:sp>
        <p:nvSpPr>
          <p:cNvPr id="23" name="出自【趣你的PPT】(微信:qunideppt)：最优质的PPT资源库">
            <a:extLst>
              <a:ext uri="{FF2B5EF4-FFF2-40B4-BE49-F238E27FC236}">
                <a16:creationId xmlns:a16="http://schemas.microsoft.com/office/drawing/2014/main" id="{29B5F034-D5D1-4758-878C-3BA38A1E9FD4}"/>
              </a:ext>
            </a:extLst>
          </p:cNvPr>
          <p:cNvSpPr/>
          <p:nvPr/>
        </p:nvSpPr>
        <p:spPr>
          <a:xfrm>
            <a:off x="8799065" y="359567"/>
            <a:ext cx="2523702" cy="716298"/>
          </a:xfrm>
          <a:prstGeom prst="rect">
            <a:avLst/>
          </a:prstGeom>
          <a:solidFill>
            <a:srgbClr val="F9C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25" name="出自【趣你的PPT】(微信:qunideppt)：最优质的PPT资源库">
            <a:extLst>
              <a:ext uri="{FF2B5EF4-FFF2-40B4-BE49-F238E27FC236}">
                <a16:creationId xmlns:a16="http://schemas.microsoft.com/office/drawing/2014/main" id="{8D1C2050-BB8A-43C4-B13E-9758E8ACC86E}"/>
              </a:ext>
            </a:extLst>
          </p:cNvPr>
          <p:cNvSpPr txBox="1">
            <a:spLocks noChangeArrowheads="1"/>
          </p:cNvSpPr>
          <p:nvPr/>
        </p:nvSpPr>
        <p:spPr bwMode="auto">
          <a:xfrm>
            <a:off x="8816244" y="342595"/>
            <a:ext cx="2523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SG"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GHI NHỚ</a:t>
            </a:r>
            <a:endParaRPr lang="zh-CN" alt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747CF0AC-0AE0-4ABA-A526-3929F318F635}"/>
              </a:ext>
            </a:extLst>
          </p:cNvPr>
          <p:cNvSpPr/>
          <p:nvPr/>
        </p:nvSpPr>
        <p:spPr>
          <a:xfrm>
            <a:off x="4169" y="1108290"/>
            <a:ext cx="4385001" cy="1384995"/>
          </a:xfrm>
          <a:prstGeom prst="rect">
            <a:avLst/>
          </a:prstGeom>
        </p:spPr>
        <p:txBody>
          <a:bodyPr wrap="square">
            <a:spAutoFit/>
          </a:bodyPr>
          <a:lstStyle/>
          <a:p>
            <a:pPr algn="ctr">
              <a:spcBef>
                <a:spcPct val="50000"/>
              </a:spcBef>
            </a:pPr>
            <a:r>
              <a:rPr lang="en-US" altLang="en-US" sz="2800" dirty="0" err="1">
                <a:solidFill>
                  <a:schemeClr val="accent4"/>
                </a:solidFill>
                <a:latin typeface="Times New Roman" panose="02020603050405020304" pitchFamily="18" charset="0"/>
                <a:cs typeface="Times New Roman" panose="02020603050405020304" pitchFamily="18" charset="0"/>
              </a:rPr>
              <a:t>Câu</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trần</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thuật</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không</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có</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đặc</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điểm</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hình</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thức</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của</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câu</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nghi</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vấn</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cầu</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khiến</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cảm</a:t>
            </a:r>
            <a:r>
              <a:rPr lang="en-US" altLang="en-US" sz="2800" dirty="0">
                <a:solidFill>
                  <a:schemeClr val="accent4"/>
                </a:solidFill>
                <a:latin typeface="Times New Roman" panose="02020603050405020304" pitchFamily="18" charset="0"/>
                <a:cs typeface="Times New Roman" panose="02020603050405020304" pitchFamily="18" charset="0"/>
              </a:rPr>
              <a:t> </a:t>
            </a:r>
            <a:r>
              <a:rPr lang="en-US" altLang="en-US" sz="2800" dirty="0" err="1">
                <a:solidFill>
                  <a:schemeClr val="accent4"/>
                </a:solidFill>
                <a:latin typeface="Times New Roman" panose="02020603050405020304" pitchFamily="18" charset="0"/>
                <a:cs typeface="Times New Roman" panose="02020603050405020304" pitchFamily="18" charset="0"/>
              </a:rPr>
              <a:t>thán</a:t>
            </a:r>
            <a:r>
              <a:rPr lang="en-US" altLang="en-US" sz="2800" dirty="0">
                <a:solidFill>
                  <a:schemeClr val="accent4"/>
                </a:solidFill>
                <a:latin typeface="Times New Roman" panose="02020603050405020304" pitchFamily="18" charset="0"/>
                <a:cs typeface="Times New Roman" panose="02020603050405020304" pitchFamily="18" charset="0"/>
              </a:rPr>
              <a:t>.</a:t>
            </a:r>
          </a:p>
        </p:txBody>
      </p:sp>
      <p:sp>
        <p:nvSpPr>
          <p:cNvPr id="60" name="Rectangle 7">
            <a:extLst>
              <a:ext uri="{FF2B5EF4-FFF2-40B4-BE49-F238E27FC236}">
                <a16:creationId xmlns:a16="http://schemas.microsoft.com/office/drawing/2014/main" id="{10CA7800-FE93-454E-877F-AC81717A921C}"/>
              </a:ext>
            </a:extLst>
          </p:cNvPr>
          <p:cNvSpPr>
            <a:spLocks noChangeArrowheads="1"/>
          </p:cNvSpPr>
          <p:nvPr/>
        </p:nvSpPr>
        <p:spPr bwMode="auto">
          <a:xfrm>
            <a:off x="8730670" y="1970032"/>
            <a:ext cx="339293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eaLnBrk="1" hangingPunct="1"/>
            <a:r>
              <a:rPr lang="en-US" altLang="en-US" sz="2800" b="0" dirty="0" err="1"/>
              <a:t>Thường</a:t>
            </a:r>
            <a:r>
              <a:rPr lang="en-US" altLang="en-US" sz="2800" b="0" dirty="0"/>
              <a:t> </a:t>
            </a:r>
            <a:r>
              <a:rPr lang="en-US" altLang="en-US" sz="2800" b="0" dirty="0" err="1"/>
              <a:t>dùng</a:t>
            </a:r>
            <a:r>
              <a:rPr lang="en-US" altLang="en-US" sz="2800" b="0" dirty="0"/>
              <a:t> </a:t>
            </a:r>
            <a:r>
              <a:rPr lang="en-US" altLang="en-US" sz="2800" b="0" dirty="0" err="1"/>
              <a:t>để</a:t>
            </a:r>
            <a:r>
              <a:rPr lang="en-US" altLang="en-US" sz="2800" b="0" dirty="0"/>
              <a:t> </a:t>
            </a:r>
            <a:r>
              <a:rPr lang="en-US" altLang="en-US" sz="2800" b="0" dirty="0" err="1"/>
              <a:t>kể</a:t>
            </a:r>
            <a:r>
              <a:rPr lang="en-US" altLang="en-US" sz="2800" b="0" dirty="0"/>
              <a:t>, </a:t>
            </a:r>
            <a:r>
              <a:rPr lang="en-US" altLang="en-US" sz="2800" b="0" dirty="0" err="1"/>
              <a:t>thông</a:t>
            </a:r>
            <a:r>
              <a:rPr lang="en-US" altLang="en-US" sz="2800" b="0" dirty="0"/>
              <a:t> </a:t>
            </a:r>
            <a:r>
              <a:rPr lang="en-US" altLang="en-US" sz="2800" b="0" dirty="0" err="1"/>
              <a:t>báo</a:t>
            </a:r>
            <a:r>
              <a:rPr lang="en-US" altLang="en-US" sz="2800" b="0" dirty="0"/>
              <a:t>, </a:t>
            </a:r>
            <a:r>
              <a:rPr lang="en-US" altLang="en-US" sz="2800" b="0" dirty="0" err="1"/>
              <a:t>nhận</a:t>
            </a:r>
            <a:r>
              <a:rPr lang="en-US" altLang="en-US" sz="2800" b="0" dirty="0"/>
              <a:t> </a:t>
            </a:r>
            <a:r>
              <a:rPr lang="en-US" altLang="en-US" sz="2800" b="0" dirty="0" err="1"/>
              <a:t>định</a:t>
            </a:r>
            <a:r>
              <a:rPr lang="en-US" altLang="en-US" sz="2800" b="0" dirty="0"/>
              <a:t>, </a:t>
            </a:r>
            <a:r>
              <a:rPr lang="en-US" altLang="en-US" sz="2800" b="0" dirty="0" err="1"/>
              <a:t>miêu</a:t>
            </a:r>
            <a:r>
              <a:rPr lang="en-US" altLang="en-US" sz="2800" b="0" dirty="0"/>
              <a:t> </a:t>
            </a:r>
            <a:r>
              <a:rPr lang="en-US" altLang="en-US" sz="2800" b="0" dirty="0" err="1"/>
              <a:t>tả</a:t>
            </a:r>
            <a:r>
              <a:rPr lang="en-US" altLang="en-US" sz="2800" b="0" dirty="0"/>
              <a:t>… </a:t>
            </a:r>
            <a:r>
              <a:rPr lang="en-US" altLang="en-US" sz="2800" b="0" dirty="0" err="1"/>
              <a:t>Ngoài</a:t>
            </a:r>
            <a:r>
              <a:rPr lang="en-US" altLang="en-US" sz="2800" b="0" dirty="0"/>
              <a:t> ra </a:t>
            </a:r>
            <a:r>
              <a:rPr lang="en-US" altLang="en-US" sz="2800" b="0" dirty="0" err="1"/>
              <a:t>còn</a:t>
            </a:r>
            <a:r>
              <a:rPr lang="en-US" altLang="en-US" sz="2800" b="0" dirty="0"/>
              <a:t> </a:t>
            </a:r>
            <a:r>
              <a:rPr lang="en-US" altLang="en-US" sz="2800" b="0" dirty="0" err="1"/>
              <a:t>dùng</a:t>
            </a:r>
            <a:r>
              <a:rPr lang="en-US" altLang="en-US" sz="2800" b="0" dirty="0"/>
              <a:t> </a:t>
            </a:r>
            <a:r>
              <a:rPr lang="en-US" altLang="en-US" sz="2800" b="0" dirty="0" err="1"/>
              <a:t>để</a:t>
            </a:r>
            <a:r>
              <a:rPr lang="en-US" altLang="en-US" sz="2800" b="0" dirty="0"/>
              <a:t> </a:t>
            </a:r>
            <a:r>
              <a:rPr lang="en-US" altLang="en-US" sz="2800" b="0" dirty="0" err="1"/>
              <a:t>yêu</a:t>
            </a:r>
            <a:r>
              <a:rPr lang="en-US" altLang="en-US" sz="2800" b="0" dirty="0"/>
              <a:t> </a:t>
            </a:r>
            <a:r>
              <a:rPr lang="en-US" altLang="en-US" sz="2800" b="0" dirty="0" err="1"/>
              <a:t>cầu</a:t>
            </a:r>
            <a:r>
              <a:rPr lang="en-US" altLang="en-US" sz="2800" b="0" dirty="0"/>
              <a:t>, </a:t>
            </a:r>
            <a:r>
              <a:rPr lang="en-US" altLang="en-US" sz="2800" b="0" dirty="0" err="1"/>
              <a:t>đề</a:t>
            </a:r>
            <a:r>
              <a:rPr lang="en-US" altLang="en-US" sz="2800" b="0" dirty="0"/>
              <a:t> </a:t>
            </a:r>
            <a:r>
              <a:rPr lang="en-US" altLang="en-US" sz="2800" b="0" dirty="0" err="1"/>
              <a:t>nghị</a:t>
            </a:r>
            <a:r>
              <a:rPr lang="en-US" altLang="en-US" sz="2800" b="0" dirty="0"/>
              <a:t>, </a:t>
            </a:r>
            <a:r>
              <a:rPr lang="en-US" altLang="en-US" sz="2800" b="0" dirty="0" err="1"/>
              <a:t>bộc</a:t>
            </a:r>
            <a:r>
              <a:rPr lang="en-US" altLang="en-US" sz="2800" b="0" dirty="0"/>
              <a:t> </a:t>
            </a:r>
            <a:r>
              <a:rPr lang="en-US" altLang="en-US" sz="2800" b="0" dirty="0" err="1"/>
              <a:t>lộ</a:t>
            </a:r>
            <a:r>
              <a:rPr lang="en-US" altLang="en-US" sz="2800" b="0" dirty="0"/>
              <a:t> </a:t>
            </a:r>
            <a:r>
              <a:rPr lang="en-US" altLang="en-US" sz="2800" b="0" dirty="0" err="1"/>
              <a:t>tình</a:t>
            </a:r>
            <a:r>
              <a:rPr lang="en-US" altLang="en-US" sz="2800" b="0" dirty="0"/>
              <a:t> </a:t>
            </a:r>
            <a:r>
              <a:rPr lang="en-US" altLang="en-US" sz="2800" b="0" dirty="0" err="1"/>
              <a:t>cảm</a:t>
            </a:r>
            <a:r>
              <a:rPr lang="en-US" altLang="en-US" sz="2800" b="0" dirty="0"/>
              <a:t>, </a:t>
            </a:r>
            <a:r>
              <a:rPr lang="en-US" altLang="en-US" sz="2800" b="0" dirty="0" err="1"/>
              <a:t>cảm</a:t>
            </a:r>
            <a:r>
              <a:rPr lang="en-US" altLang="en-US" sz="2800" b="0" dirty="0"/>
              <a:t> </a:t>
            </a:r>
            <a:r>
              <a:rPr lang="en-US" altLang="en-US" sz="2800" b="0" dirty="0" err="1"/>
              <a:t>xúc</a:t>
            </a:r>
            <a:r>
              <a:rPr lang="en-US" altLang="en-US" sz="2800" b="0" dirty="0"/>
              <a:t>…</a:t>
            </a:r>
            <a:endParaRPr lang="en-US" altLang="en-US" sz="2800" b="0" dirty="0">
              <a:latin typeface="Arial" panose="020B0604020202020204" pitchFamily="34" charset="0"/>
            </a:endParaRPr>
          </a:p>
        </p:txBody>
      </p:sp>
      <p:sp>
        <p:nvSpPr>
          <p:cNvPr id="62" name="Rectangle 10">
            <a:extLst>
              <a:ext uri="{FF2B5EF4-FFF2-40B4-BE49-F238E27FC236}">
                <a16:creationId xmlns:a16="http://schemas.microsoft.com/office/drawing/2014/main" id="{7DF4935B-D7C8-41A8-A0E9-8DF822770654}"/>
              </a:ext>
            </a:extLst>
          </p:cNvPr>
          <p:cNvSpPr>
            <a:spLocks noChangeArrowheads="1"/>
          </p:cNvSpPr>
          <p:nvPr/>
        </p:nvSpPr>
        <p:spPr bwMode="auto">
          <a:xfrm>
            <a:off x="164912" y="3086266"/>
            <a:ext cx="28465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2800" b="0" dirty="0" err="1">
                <a:solidFill>
                  <a:srgbClr val="FF0000"/>
                </a:solidFill>
              </a:rPr>
              <a:t>Thường</a:t>
            </a:r>
            <a:r>
              <a:rPr lang="en-US" altLang="en-US" sz="2800" b="0" dirty="0">
                <a:solidFill>
                  <a:srgbClr val="FF0000"/>
                </a:solidFill>
              </a:rPr>
              <a:t> </a:t>
            </a:r>
            <a:r>
              <a:rPr lang="en-US" altLang="en-US" sz="2800" b="0" dirty="0" err="1">
                <a:solidFill>
                  <a:srgbClr val="FF0000"/>
                </a:solidFill>
              </a:rPr>
              <a:t>kết</a:t>
            </a:r>
            <a:r>
              <a:rPr lang="en-US" altLang="en-US" sz="2800" b="0" dirty="0">
                <a:solidFill>
                  <a:srgbClr val="FF0000"/>
                </a:solidFill>
              </a:rPr>
              <a:t> </a:t>
            </a:r>
            <a:r>
              <a:rPr lang="en-US" altLang="en-US" sz="2800" b="0" dirty="0" err="1">
                <a:solidFill>
                  <a:srgbClr val="FF0000"/>
                </a:solidFill>
              </a:rPr>
              <a:t>thúc</a:t>
            </a:r>
            <a:r>
              <a:rPr lang="en-US" altLang="en-US" sz="2800" b="0" dirty="0">
                <a:solidFill>
                  <a:srgbClr val="FF0000"/>
                </a:solidFill>
              </a:rPr>
              <a:t> </a:t>
            </a:r>
            <a:r>
              <a:rPr lang="en-US" altLang="en-US" sz="2800" b="0" dirty="0" err="1">
                <a:solidFill>
                  <a:srgbClr val="FF0000"/>
                </a:solidFill>
              </a:rPr>
              <a:t>bằng</a:t>
            </a:r>
            <a:r>
              <a:rPr lang="en-US" altLang="en-US" sz="2800" b="0" dirty="0">
                <a:solidFill>
                  <a:srgbClr val="FF0000"/>
                </a:solidFill>
              </a:rPr>
              <a:t> </a:t>
            </a:r>
            <a:r>
              <a:rPr lang="en-US" altLang="en-US" sz="2800" b="0" dirty="0" err="1">
                <a:solidFill>
                  <a:srgbClr val="FF0000"/>
                </a:solidFill>
              </a:rPr>
              <a:t>dấu</a:t>
            </a:r>
            <a:r>
              <a:rPr lang="en-US" altLang="en-US" sz="2800" b="0" dirty="0">
                <a:solidFill>
                  <a:srgbClr val="FF0000"/>
                </a:solidFill>
              </a:rPr>
              <a:t> </a:t>
            </a:r>
            <a:r>
              <a:rPr lang="en-US" altLang="en-US" sz="2800" b="0" dirty="0" err="1">
                <a:solidFill>
                  <a:srgbClr val="FF0000"/>
                </a:solidFill>
              </a:rPr>
              <a:t>chấm</a:t>
            </a:r>
            <a:r>
              <a:rPr lang="en-US" altLang="en-US" sz="2800" b="0" dirty="0">
                <a:solidFill>
                  <a:srgbClr val="FF0000"/>
                </a:solidFill>
              </a:rPr>
              <a:t>, </a:t>
            </a:r>
            <a:r>
              <a:rPr lang="en-US" altLang="en-US" sz="2800" b="0" dirty="0" err="1">
                <a:solidFill>
                  <a:srgbClr val="FF0000"/>
                </a:solidFill>
              </a:rPr>
              <a:t>đôi</a:t>
            </a:r>
            <a:r>
              <a:rPr lang="en-US" altLang="en-US" sz="2800" b="0" dirty="0">
                <a:solidFill>
                  <a:srgbClr val="FF0000"/>
                </a:solidFill>
              </a:rPr>
              <a:t> </a:t>
            </a:r>
            <a:r>
              <a:rPr lang="en-US" altLang="en-US" sz="2800" b="0" dirty="0" err="1">
                <a:solidFill>
                  <a:srgbClr val="FF0000"/>
                </a:solidFill>
              </a:rPr>
              <a:t>khi</a:t>
            </a:r>
            <a:r>
              <a:rPr lang="en-US" altLang="en-US" sz="2800" b="0" dirty="0">
                <a:solidFill>
                  <a:srgbClr val="FF0000"/>
                </a:solidFill>
              </a:rPr>
              <a:t> </a:t>
            </a:r>
            <a:r>
              <a:rPr lang="en-US" altLang="en-US" sz="2800" b="0" dirty="0" err="1">
                <a:solidFill>
                  <a:srgbClr val="FF0000"/>
                </a:solidFill>
              </a:rPr>
              <a:t>là</a:t>
            </a:r>
            <a:r>
              <a:rPr lang="en-US" altLang="en-US" sz="2800" b="0" dirty="0">
                <a:solidFill>
                  <a:srgbClr val="FF0000"/>
                </a:solidFill>
              </a:rPr>
              <a:t> </a:t>
            </a:r>
            <a:r>
              <a:rPr lang="en-US" altLang="en-US" sz="2800" b="0" dirty="0" err="1">
                <a:solidFill>
                  <a:srgbClr val="FF0000"/>
                </a:solidFill>
              </a:rPr>
              <a:t>dấu</a:t>
            </a:r>
            <a:r>
              <a:rPr lang="en-US" altLang="en-US" sz="2800" b="0" dirty="0">
                <a:solidFill>
                  <a:srgbClr val="FF0000"/>
                </a:solidFill>
              </a:rPr>
              <a:t> </a:t>
            </a:r>
            <a:r>
              <a:rPr lang="en-US" altLang="en-US" sz="2800" b="0" dirty="0" err="1">
                <a:solidFill>
                  <a:srgbClr val="FF0000"/>
                </a:solidFill>
              </a:rPr>
              <a:t>chấm</a:t>
            </a:r>
            <a:r>
              <a:rPr lang="en-US" altLang="en-US" sz="2800" b="0" dirty="0">
                <a:solidFill>
                  <a:srgbClr val="FF0000"/>
                </a:solidFill>
              </a:rPr>
              <a:t> than </a:t>
            </a:r>
            <a:r>
              <a:rPr lang="en-US" altLang="en-US" sz="2800" b="0" dirty="0" err="1">
                <a:solidFill>
                  <a:srgbClr val="FF0000"/>
                </a:solidFill>
              </a:rPr>
              <a:t>hoặc</a:t>
            </a:r>
            <a:r>
              <a:rPr lang="en-US" altLang="en-US" sz="2800" b="0" dirty="0">
                <a:solidFill>
                  <a:srgbClr val="FF0000"/>
                </a:solidFill>
              </a:rPr>
              <a:t> </a:t>
            </a:r>
            <a:r>
              <a:rPr lang="en-US" altLang="en-US" sz="2800" b="0" dirty="0" err="1">
                <a:solidFill>
                  <a:srgbClr val="FF0000"/>
                </a:solidFill>
              </a:rPr>
              <a:t>dấu</a:t>
            </a:r>
            <a:r>
              <a:rPr lang="en-US" altLang="en-US" sz="2800" b="0" dirty="0">
                <a:solidFill>
                  <a:srgbClr val="FF0000"/>
                </a:solidFill>
              </a:rPr>
              <a:t> </a:t>
            </a:r>
            <a:r>
              <a:rPr lang="en-US" altLang="en-US" sz="2800" b="0" dirty="0" err="1">
                <a:solidFill>
                  <a:srgbClr val="FF0000"/>
                </a:solidFill>
              </a:rPr>
              <a:t>chấm</a:t>
            </a:r>
            <a:r>
              <a:rPr lang="en-US" altLang="en-US" sz="2800" b="0" dirty="0">
                <a:solidFill>
                  <a:srgbClr val="FF0000"/>
                </a:solidFill>
              </a:rPr>
              <a:t> </a:t>
            </a:r>
            <a:r>
              <a:rPr lang="en-US" altLang="en-US" sz="2800" b="0" dirty="0" err="1">
                <a:solidFill>
                  <a:srgbClr val="FF0000"/>
                </a:solidFill>
              </a:rPr>
              <a:t>lửng</a:t>
            </a:r>
            <a:r>
              <a:rPr lang="en-US" altLang="en-US" sz="2800" b="0" dirty="0">
                <a:solidFill>
                  <a:srgbClr val="FF0000"/>
                </a:solidFill>
              </a:rPr>
              <a:t>.</a:t>
            </a:r>
          </a:p>
        </p:txBody>
      </p:sp>
      <p:sp>
        <p:nvSpPr>
          <p:cNvPr id="63" name="Text Box 12">
            <a:extLst>
              <a:ext uri="{FF2B5EF4-FFF2-40B4-BE49-F238E27FC236}">
                <a16:creationId xmlns:a16="http://schemas.microsoft.com/office/drawing/2014/main" id="{A5D8C634-FF10-42B1-8C05-988005EA7FAC}"/>
              </a:ext>
            </a:extLst>
          </p:cNvPr>
          <p:cNvSpPr txBox="1">
            <a:spLocks noChangeArrowheads="1"/>
          </p:cNvSpPr>
          <p:nvPr/>
        </p:nvSpPr>
        <p:spPr bwMode="auto">
          <a:xfrm>
            <a:off x="7600656" y="5064881"/>
            <a:ext cx="41822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eaLnBrk="1" hangingPunct="1"/>
            <a:r>
              <a:rPr lang="en-US" altLang="en-US" sz="2800" b="0" dirty="0" err="1">
                <a:solidFill>
                  <a:srgbClr val="0000CC"/>
                </a:solidFill>
              </a:rPr>
              <a:t>Là</a:t>
            </a:r>
            <a:r>
              <a:rPr lang="en-US" altLang="en-US" sz="2800" b="0" dirty="0">
                <a:solidFill>
                  <a:srgbClr val="0000CC"/>
                </a:solidFill>
              </a:rPr>
              <a:t> </a:t>
            </a:r>
            <a:r>
              <a:rPr lang="en-US" altLang="en-US" sz="2800" b="0" dirty="0" err="1">
                <a:solidFill>
                  <a:srgbClr val="0000CC"/>
                </a:solidFill>
              </a:rPr>
              <a:t>kiểu</a:t>
            </a:r>
            <a:r>
              <a:rPr lang="en-US" altLang="en-US" sz="2800" b="0" dirty="0">
                <a:solidFill>
                  <a:srgbClr val="0000CC"/>
                </a:solidFill>
              </a:rPr>
              <a:t> </a:t>
            </a:r>
            <a:r>
              <a:rPr lang="en-US" altLang="en-US" sz="2800" b="0" dirty="0" err="1">
                <a:solidFill>
                  <a:srgbClr val="0000CC"/>
                </a:solidFill>
              </a:rPr>
              <a:t>câu</a:t>
            </a:r>
            <a:r>
              <a:rPr lang="en-US" altLang="en-US" sz="2800" b="0" dirty="0">
                <a:solidFill>
                  <a:srgbClr val="0000CC"/>
                </a:solidFill>
              </a:rPr>
              <a:t> </a:t>
            </a:r>
            <a:r>
              <a:rPr lang="en-US" altLang="en-US" sz="2800" b="0" dirty="0" err="1">
                <a:solidFill>
                  <a:srgbClr val="0000CC"/>
                </a:solidFill>
              </a:rPr>
              <a:t>được</a:t>
            </a:r>
            <a:r>
              <a:rPr lang="en-US" altLang="en-US" sz="2800" b="0" dirty="0">
                <a:solidFill>
                  <a:srgbClr val="0000CC"/>
                </a:solidFill>
              </a:rPr>
              <a:t> </a:t>
            </a:r>
            <a:r>
              <a:rPr lang="en-US" altLang="en-US" sz="2800" b="0" dirty="0" err="1">
                <a:solidFill>
                  <a:srgbClr val="0000CC"/>
                </a:solidFill>
              </a:rPr>
              <a:t>dùng</a:t>
            </a:r>
            <a:r>
              <a:rPr lang="en-US" altLang="en-US" sz="2800" b="0" dirty="0">
                <a:solidFill>
                  <a:srgbClr val="0000CC"/>
                </a:solidFill>
              </a:rPr>
              <a:t> </a:t>
            </a:r>
            <a:r>
              <a:rPr lang="en-US" altLang="en-US" sz="2800" b="0" dirty="0" err="1">
                <a:solidFill>
                  <a:srgbClr val="0000CC"/>
                </a:solidFill>
              </a:rPr>
              <a:t>phổ</a:t>
            </a:r>
            <a:r>
              <a:rPr lang="en-US" altLang="en-US" sz="2800" b="0" dirty="0">
                <a:solidFill>
                  <a:srgbClr val="0000CC"/>
                </a:solidFill>
              </a:rPr>
              <a:t> </a:t>
            </a:r>
            <a:r>
              <a:rPr lang="en-US" altLang="en-US" sz="2800" b="0" dirty="0" err="1">
                <a:solidFill>
                  <a:srgbClr val="0000CC"/>
                </a:solidFill>
              </a:rPr>
              <a:t>biến</a:t>
            </a:r>
            <a:r>
              <a:rPr lang="en-US" altLang="en-US" sz="2800" b="0" dirty="0">
                <a:solidFill>
                  <a:srgbClr val="0000CC"/>
                </a:solidFill>
              </a:rPr>
              <a:t> </a:t>
            </a:r>
            <a:r>
              <a:rPr lang="en-US" altLang="en-US" sz="2800" b="0" dirty="0" err="1">
                <a:solidFill>
                  <a:srgbClr val="0000CC"/>
                </a:solidFill>
              </a:rPr>
              <a:t>trong</a:t>
            </a:r>
            <a:r>
              <a:rPr lang="en-US" altLang="en-US" sz="2800" b="0" dirty="0">
                <a:solidFill>
                  <a:srgbClr val="0000CC"/>
                </a:solidFill>
              </a:rPr>
              <a:t> </a:t>
            </a:r>
            <a:r>
              <a:rPr lang="en-US" altLang="en-US" sz="2800" b="0" dirty="0" err="1">
                <a:solidFill>
                  <a:srgbClr val="0000CC"/>
                </a:solidFill>
              </a:rPr>
              <a:t>giao</a:t>
            </a:r>
            <a:r>
              <a:rPr lang="en-US" altLang="en-US" sz="2800" b="0" dirty="0">
                <a:solidFill>
                  <a:srgbClr val="0000CC"/>
                </a:solidFill>
              </a:rPr>
              <a:t> </a:t>
            </a:r>
            <a:r>
              <a:rPr lang="en-US" altLang="en-US" sz="2800" b="0" dirty="0" err="1">
                <a:solidFill>
                  <a:srgbClr val="0000CC"/>
                </a:solidFill>
              </a:rPr>
              <a:t>tiếp</a:t>
            </a:r>
            <a:r>
              <a:rPr lang="en-US" altLang="en-US" sz="2800" b="0" dirty="0">
                <a:solidFill>
                  <a:srgbClr val="0000CC"/>
                </a:solidFill>
              </a:rPr>
              <a:t>.</a:t>
            </a:r>
          </a:p>
        </p:txBody>
      </p:sp>
    </p:spTree>
    <p:extLst>
      <p:ext uri="{BB962C8B-B14F-4D97-AF65-F5344CB8AC3E}">
        <p14:creationId xmlns:p14="http://schemas.microsoft.com/office/powerpoint/2010/main" val="40527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ppt_x"/>
                                          </p:val>
                                        </p:tav>
                                        <p:tav tm="100000">
                                          <p:val>
                                            <p:strVal val="#ppt_x"/>
                                          </p:val>
                                        </p:tav>
                                      </p:tavLst>
                                    </p:anim>
                                    <p:anim calcmode="lin" valueType="num">
                                      <p:cBhvr additive="base">
                                        <p:cTn id="2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0">
                                            <p:txEl>
                                              <p:pRg st="0" end="0"/>
                                            </p:txEl>
                                          </p:spTgt>
                                        </p:tgtEl>
                                        <p:attrNameLst>
                                          <p:attrName>style.visibility</p:attrName>
                                        </p:attrNameLst>
                                      </p:cBhvr>
                                      <p:to>
                                        <p:strVal val="visible"/>
                                      </p:to>
                                    </p:set>
                                    <p:animEffect transition="in" filter="fade">
                                      <p:cBhvr>
                                        <p:cTn id="45" dur="1000"/>
                                        <p:tgtEl>
                                          <p:spTgt spid="60">
                                            <p:txEl>
                                              <p:pRg st="0" end="0"/>
                                            </p:txEl>
                                          </p:spTgt>
                                        </p:tgtEl>
                                      </p:cBhvr>
                                    </p:animEffect>
                                    <p:anim calcmode="lin" valueType="num">
                                      <p:cBhvr>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randombar(horizontal)">
                                      <p:cBhvr>
                                        <p:cTn id="55" dur="500"/>
                                        <p:tgtEl>
                                          <p:spTgt spid="5"/>
                                        </p:tgtEl>
                                      </p:cBhvr>
                                    </p:animEffect>
                                  </p:childTnLst>
                                </p:cTn>
                              </p:par>
                              <p:par>
                                <p:cTn id="56" presetID="14" presetClass="entr" presetSubtype="1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randombar(horizontal)">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ppt_x</p:attrName>
                                        </p:attrNameLst>
                                      </p:cBhvr>
                                      <p:tavLst>
                                        <p:tav tm="0">
                                          <p:val>
                                            <p:strVal val="#ppt_x"/>
                                          </p:val>
                                        </p:tav>
                                        <p:tav tm="100000">
                                          <p:val>
                                            <p:strVal val="#ppt_x"/>
                                          </p:val>
                                        </p:tav>
                                      </p:tavLst>
                                    </p:anim>
                                    <p:anim calcmode="lin" valueType="num">
                                      <p:cBhvr>
                                        <p:cTn id="6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randombar(horizontal)">
                                      <p:cBhvr>
                                        <p:cTn id="70" dur="500"/>
                                        <p:tgtEl>
                                          <p:spTgt spid="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randombar(horizontal)">
                                      <p:cBhvr>
                                        <p:cTn id="73" dur="500"/>
                                        <p:tgtEl>
                                          <p:spTgt spid="11"/>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randombar(horizontal)">
                                      <p:cBhvr>
                                        <p:cTn id="76" dur="5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fade">
                                      <p:cBhvr>
                                        <p:cTn id="81" dur="1000"/>
                                        <p:tgtEl>
                                          <p:spTgt spid="63"/>
                                        </p:tgtEl>
                                      </p:cBhvr>
                                    </p:animEffect>
                                    <p:anim calcmode="lin" valueType="num">
                                      <p:cBhvr>
                                        <p:cTn id="82" dur="1000" fill="hold"/>
                                        <p:tgtEl>
                                          <p:spTgt spid="63"/>
                                        </p:tgtEl>
                                        <p:attrNameLst>
                                          <p:attrName>ppt_x</p:attrName>
                                        </p:attrNameLst>
                                      </p:cBhvr>
                                      <p:tavLst>
                                        <p:tav tm="0">
                                          <p:val>
                                            <p:strVal val="#ppt_x"/>
                                          </p:val>
                                        </p:tav>
                                        <p:tav tm="100000">
                                          <p:val>
                                            <p:strVal val="#ppt_x"/>
                                          </p:val>
                                        </p:tav>
                                      </p:tavLst>
                                    </p:anim>
                                    <p:anim calcmode="lin" valueType="num">
                                      <p:cBhvr>
                                        <p:cTn id="8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1" grpId="0"/>
      <p:bldP spid="13" grpId="0"/>
      <p:bldP spid="14" grpId="0"/>
      <p:bldP spid="15" grpId="0"/>
      <p:bldP spid="23" grpId="0" animBg="1"/>
      <p:bldP spid="25" grpId="0"/>
      <p:bldP spid="59"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E863AC-9DA7-4B5A-BB85-E47C8294450B}"/>
              </a:ext>
            </a:extLst>
          </p:cNvPr>
          <p:cNvGrpSpPr>
            <a:grpSpLocks/>
          </p:cNvGrpSpPr>
          <p:nvPr/>
        </p:nvGrpSpPr>
        <p:grpSpPr bwMode="auto">
          <a:xfrm>
            <a:off x="0" y="0"/>
            <a:ext cx="12192000" cy="6858000"/>
            <a:chOff x="0" y="0"/>
            <a:chExt cx="12192000" cy="6858000"/>
          </a:xfrm>
        </p:grpSpPr>
        <p:pic>
          <p:nvPicPr>
            <p:cNvPr id="5122" name="图片 20">
              <a:extLst>
                <a:ext uri="{FF2B5EF4-FFF2-40B4-BE49-F238E27FC236}">
                  <a16:creationId xmlns:a16="http://schemas.microsoft.com/office/drawing/2014/main" id="{0422C906-32BD-4D0A-91D8-4C16AE25B24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a:ext uri="{FF2B5EF4-FFF2-40B4-BE49-F238E27FC236}">
                  <a16:creationId xmlns:a16="http://schemas.microsoft.com/office/drawing/2014/main" id="{A32E90F1-832D-4E89-8E5C-F6A20766CBF4}"/>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9" name="矩形: 圆角 8">
            <a:extLst>
              <a:ext uri="{FF2B5EF4-FFF2-40B4-BE49-F238E27FC236}">
                <a16:creationId xmlns:a16="http://schemas.microsoft.com/office/drawing/2014/main" id="{11CAC22C-9A50-45DB-99A4-809EB21E5BFF}"/>
              </a:ext>
            </a:extLst>
          </p:cNvPr>
          <p:cNvSpPr/>
          <p:nvPr/>
        </p:nvSpPr>
        <p:spPr>
          <a:xfrm>
            <a:off x="911225" y="2613025"/>
            <a:ext cx="10650538" cy="2730500"/>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3" name="矩形 2">
            <a:extLst>
              <a:ext uri="{FF2B5EF4-FFF2-40B4-BE49-F238E27FC236}">
                <a16:creationId xmlns:a16="http://schemas.microsoft.com/office/drawing/2014/main" id="{FCF77147-4A6F-4FA7-A156-DBC4AA3898BD}"/>
              </a:ext>
            </a:extLst>
          </p:cNvPr>
          <p:cNvSpPr>
            <a:spLocks noChangeArrowheads="1"/>
          </p:cNvSpPr>
          <p:nvPr/>
        </p:nvSpPr>
        <p:spPr bwMode="auto">
          <a:xfrm>
            <a:off x="1181686" y="3076414"/>
            <a:ext cx="903145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vi-VN" altLang="zh-CN" sz="10000" b="1" dirty="0">
                <a:latin typeface="Times New Roman" panose="02020603050405020304" pitchFamily="18" charset="0"/>
                <a:ea typeface="微软雅黑" panose="020B0503020204020204" pitchFamily="34" charset="-122"/>
                <a:cs typeface="Times New Roman" panose="02020603050405020304" pitchFamily="18" charset="0"/>
              </a:rPr>
              <a:t>II. </a:t>
            </a:r>
            <a:r>
              <a:rPr lang="en-SG" altLang="zh-CN" sz="10000" b="1" dirty="0" err="1">
                <a:latin typeface="Times New Roman" panose="02020603050405020304" pitchFamily="18" charset="0"/>
                <a:ea typeface="微软雅黑" panose="020B0503020204020204" pitchFamily="34" charset="-122"/>
                <a:cs typeface="Times New Roman" panose="02020603050405020304" pitchFamily="18" charset="0"/>
              </a:rPr>
              <a:t>Luyện</a:t>
            </a:r>
            <a:r>
              <a:rPr lang="en-SG" altLang="zh-CN" sz="100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10000" b="1" dirty="0" err="1">
                <a:latin typeface="Times New Roman" panose="02020603050405020304" pitchFamily="18" charset="0"/>
                <a:ea typeface="微软雅黑" panose="020B0503020204020204" pitchFamily="34" charset="-122"/>
                <a:cs typeface="Times New Roman" panose="02020603050405020304" pitchFamily="18" charset="0"/>
              </a:rPr>
              <a:t>tập</a:t>
            </a:r>
            <a:endParaRPr lang="zh-CN" altLang="en-US" sz="100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E2F66A0D-5C9A-45F1-B1C8-434F55A65C2E}"/>
              </a:ext>
            </a:extLst>
          </p:cNvPr>
          <p:cNvPicPr>
            <a:picLocks noChangeAspect="1"/>
          </p:cNvPicPr>
          <p:nvPr/>
        </p:nvPicPr>
        <p:blipFill>
          <a:blip r:embed="rId4"/>
          <a:stretch>
            <a:fillRect/>
          </a:stretch>
        </p:blipFill>
        <p:spPr>
          <a:xfrm>
            <a:off x="9771478" y="3300113"/>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A74DB41F-F591-4C68-B25C-BBC86EAFC17E}"/>
              </a:ext>
            </a:extLst>
          </p:cNvPr>
          <p:cNvPicPr>
            <a:picLocks noChangeAspect="1"/>
          </p:cNvPicPr>
          <p:nvPr/>
        </p:nvPicPr>
        <p:blipFill>
          <a:blip r:embed="rId5"/>
          <a:stretch>
            <a:fillRect/>
          </a:stretch>
        </p:blipFill>
        <p:spPr>
          <a:xfrm>
            <a:off x="3192463" y="1238250"/>
            <a:ext cx="5602287" cy="1395413"/>
          </a:xfrm>
          <a:prstGeom prst="rect">
            <a:avLst/>
          </a:prstGeom>
          <a:effectLst>
            <a:outerShdw blurRad="50800" dist="38100" dir="10800000" algn="r" rotWithShape="0">
              <a:prstClr val="black">
                <a:alpha val="40000"/>
              </a:prst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2">
            <a:extLst>
              <a:ext uri="{FF2B5EF4-FFF2-40B4-BE49-F238E27FC236}">
                <a16:creationId xmlns:a16="http://schemas.microsoft.com/office/drawing/2014/main" id="{8C2B2E40-64FA-4FF5-BD0F-B1CD20261266}"/>
              </a:ext>
            </a:extLst>
          </p:cNvPr>
          <p:cNvSpPr>
            <a:spLocks/>
          </p:cNvSpPr>
          <p:nvPr/>
        </p:nvSpPr>
        <p:spPr bwMode="auto">
          <a:xfrm>
            <a:off x="429341" y="1022668"/>
            <a:ext cx="3346899" cy="2289303"/>
          </a:xfrm>
          <a:custGeom>
            <a:avLst/>
            <a:gdLst>
              <a:gd name="T0" fmla="*/ 20 w 305"/>
              <a:gd name="T1" fmla="*/ 201 h 269"/>
              <a:gd name="T2" fmla="*/ 33 w 305"/>
              <a:gd name="T3" fmla="*/ 205 h 269"/>
              <a:gd name="T4" fmla="*/ 37 w 305"/>
              <a:gd name="T5" fmla="*/ 207 h 269"/>
              <a:gd name="T6" fmla="*/ 47 w 305"/>
              <a:gd name="T7" fmla="*/ 222 h 269"/>
              <a:gd name="T8" fmla="*/ 65 w 305"/>
              <a:gd name="T9" fmla="*/ 235 h 269"/>
              <a:gd name="T10" fmla="*/ 78 w 305"/>
              <a:gd name="T11" fmla="*/ 249 h 269"/>
              <a:gd name="T12" fmla="*/ 93 w 305"/>
              <a:gd name="T13" fmla="*/ 255 h 269"/>
              <a:gd name="T14" fmla="*/ 112 w 305"/>
              <a:gd name="T15" fmla="*/ 257 h 269"/>
              <a:gd name="T16" fmla="*/ 122 w 305"/>
              <a:gd name="T17" fmla="*/ 256 h 269"/>
              <a:gd name="T18" fmla="*/ 128 w 305"/>
              <a:gd name="T19" fmla="*/ 256 h 269"/>
              <a:gd name="T20" fmla="*/ 137 w 305"/>
              <a:gd name="T21" fmla="*/ 257 h 269"/>
              <a:gd name="T22" fmla="*/ 139 w 305"/>
              <a:gd name="T23" fmla="*/ 259 h 269"/>
              <a:gd name="T24" fmla="*/ 152 w 305"/>
              <a:gd name="T25" fmla="*/ 269 h 269"/>
              <a:gd name="T26" fmla="*/ 166 w 305"/>
              <a:gd name="T27" fmla="*/ 259 h 269"/>
              <a:gd name="T28" fmla="*/ 168 w 305"/>
              <a:gd name="T29" fmla="*/ 257 h 269"/>
              <a:gd name="T30" fmla="*/ 177 w 305"/>
              <a:gd name="T31" fmla="*/ 256 h 269"/>
              <a:gd name="T32" fmla="*/ 182 w 305"/>
              <a:gd name="T33" fmla="*/ 256 h 269"/>
              <a:gd name="T34" fmla="*/ 193 w 305"/>
              <a:gd name="T35" fmla="*/ 257 h 269"/>
              <a:gd name="T36" fmla="*/ 212 w 305"/>
              <a:gd name="T37" fmla="*/ 255 h 269"/>
              <a:gd name="T38" fmla="*/ 227 w 305"/>
              <a:gd name="T39" fmla="*/ 249 h 269"/>
              <a:gd name="T40" fmla="*/ 240 w 305"/>
              <a:gd name="T41" fmla="*/ 235 h 269"/>
              <a:gd name="T42" fmla="*/ 258 w 305"/>
              <a:gd name="T43" fmla="*/ 222 h 269"/>
              <a:gd name="T44" fmla="*/ 268 w 305"/>
              <a:gd name="T45" fmla="*/ 207 h 269"/>
              <a:gd name="T46" fmla="*/ 272 w 305"/>
              <a:gd name="T47" fmla="*/ 205 h 269"/>
              <a:gd name="T48" fmla="*/ 284 w 305"/>
              <a:gd name="T49" fmla="*/ 201 h 269"/>
              <a:gd name="T50" fmla="*/ 284 w 305"/>
              <a:gd name="T51" fmla="*/ 183 h 269"/>
              <a:gd name="T52" fmla="*/ 305 w 305"/>
              <a:gd name="T53" fmla="*/ 135 h 269"/>
              <a:gd name="T54" fmla="*/ 284 w 305"/>
              <a:gd name="T55" fmla="*/ 86 h 269"/>
              <a:gd name="T56" fmla="*/ 284 w 305"/>
              <a:gd name="T57" fmla="*/ 69 h 269"/>
              <a:gd name="T58" fmla="*/ 272 w 305"/>
              <a:gd name="T59" fmla="*/ 65 h 269"/>
              <a:gd name="T60" fmla="*/ 268 w 305"/>
              <a:gd name="T61" fmla="*/ 63 h 269"/>
              <a:gd name="T62" fmla="*/ 258 w 305"/>
              <a:gd name="T63" fmla="*/ 48 h 269"/>
              <a:gd name="T64" fmla="*/ 240 w 305"/>
              <a:gd name="T65" fmla="*/ 35 h 269"/>
              <a:gd name="T66" fmla="*/ 227 w 305"/>
              <a:gd name="T67" fmla="*/ 21 h 269"/>
              <a:gd name="T68" fmla="*/ 212 w 305"/>
              <a:gd name="T69" fmla="*/ 15 h 269"/>
              <a:gd name="T70" fmla="*/ 193 w 305"/>
              <a:gd name="T71" fmla="*/ 13 h 269"/>
              <a:gd name="T72" fmla="*/ 182 w 305"/>
              <a:gd name="T73" fmla="*/ 13 h 269"/>
              <a:gd name="T74" fmla="*/ 177 w 305"/>
              <a:gd name="T75" fmla="*/ 14 h 269"/>
              <a:gd name="T76" fmla="*/ 177 w 305"/>
              <a:gd name="T77" fmla="*/ 14 h 269"/>
              <a:gd name="T78" fmla="*/ 168 w 305"/>
              <a:gd name="T79" fmla="*/ 12 h 269"/>
              <a:gd name="T80" fmla="*/ 166 w 305"/>
              <a:gd name="T81" fmla="*/ 11 h 269"/>
              <a:gd name="T82" fmla="*/ 152 w 305"/>
              <a:gd name="T83" fmla="*/ 0 h 269"/>
              <a:gd name="T84" fmla="*/ 139 w 305"/>
              <a:gd name="T85" fmla="*/ 11 h 269"/>
              <a:gd name="T86" fmla="*/ 137 w 305"/>
              <a:gd name="T87" fmla="*/ 12 h 269"/>
              <a:gd name="T88" fmla="*/ 128 w 305"/>
              <a:gd name="T89" fmla="*/ 14 h 269"/>
              <a:gd name="T90" fmla="*/ 122 w 305"/>
              <a:gd name="T91" fmla="*/ 13 h 269"/>
              <a:gd name="T92" fmla="*/ 112 w 305"/>
              <a:gd name="T93" fmla="*/ 13 h 269"/>
              <a:gd name="T94" fmla="*/ 93 w 305"/>
              <a:gd name="T95" fmla="*/ 15 h 269"/>
              <a:gd name="T96" fmla="*/ 78 w 305"/>
              <a:gd name="T97" fmla="*/ 21 h 269"/>
              <a:gd name="T98" fmla="*/ 65 w 305"/>
              <a:gd name="T99" fmla="*/ 35 h 269"/>
              <a:gd name="T100" fmla="*/ 47 w 305"/>
              <a:gd name="T101" fmla="*/ 48 h 269"/>
              <a:gd name="T102" fmla="*/ 37 w 305"/>
              <a:gd name="T103" fmla="*/ 63 h 269"/>
              <a:gd name="T104" fmla="*/ 33 w 305"/>
              <a:gd name="T105" fmla="*/ 65 h 269"/>
              <a:gd name="T106" fmla="*/ 20 w 305"/>
              <a:gd name="T107" fmla="*/ 69 h 269"/>
              <a:gd name="T108" fmla="*/ 20 w 305"/>
              <a:gd name="T109" fmla="*/ 86 h 269"/>
              <a:gd name="T110" fmla="*/ 0 w 305"/>
              <a:gd name="T111" fmla="*/ 135 h 269"/>
              <a:gd name="T112" fmla="*/ 20 w 305"/>
              <a:gd name="T113" fmla="*/ 183 h 269"/>
              <a:gd name="T114" fmla="*/ 20 w 305"/>
              <a:gd name="T115" fmla="*/ 20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269">
                <a:moveTo>
                  <a:pt x="20" y="201"/>
                </a:moveTo>
                <a:cubicBezTo>
                  <a:pt x="33" y="205"/>
                  <a:pt x="33" y="205"/>
                  <a:pt x="33" y="205"/>
                </a:cubicBezTo>
                <a:cubicBezTo>
                  <a:pt x="34" y="205"/>
                  <a:pt x="36" y="206"/>
                  <a:pt x="37" y="207"/>
                </a:cubicBezTo>
                <a:cubicBezTo>
                  <a:pt x="39" y="212"/>
                  <a:pt x="43" y="217"/>
                  <a:pt x="47" y="222"/>
                </a:cubicBezTo>
                <a:cubicBezTo>
                  <a:pt x="52" y="227"/>
                  <a:pt x="58" y="231"/>
                  <a:pt x="65" y="235"/>
                </a:cubicBezTo>
                <a:cubicBezTo>
                  <a:pt x="68" y="240"/>
                  <a:pt x="72" y="245"/>
                  <a:pt x="78" y="249"/>
                </a:cubicBezTo>
                <a:cubicBezTo>
                  <a:pt x="82" y="251"/>
                  <a:pt x="87" y="253"/>
                  <a:pt x="93" y="255"/>
                </a:cubicBezTo>
                <a:cubicBezTo>
                  <a:pt x="99" y="256"/>
                  <a:pt x="105" y="257"/>
                  <a:pt x="112" y="257"/>
                </a:cubicBezTo>
                <a:cubicBezTo>
                  <a:pt x="115" y="257"/>
                  <a:pt x="119" y="257"/>
                  <a:pt x="122" y="256"/>
                </a:cubicBezTo>
                <a:cubicBezTo>
                  <a:pt x="124" y="256"/>
                  <a:pt x="126" y="256"/>
                  <a:pt x="128" y="256"/>
                </a:cubicBezTo>
                <a:cubicBezTo>
                  <a:pt x="132" y="256"/>
                  <a:pt x="135" y="257"/>
                  <a:pt x="137" y="257"/>
                </a:cubicBezTo>
                <a:cubicBezTo>
                  <a:pt x="138" y="258"/>
                  <a:pt x="139" y="259"/>
                  <a:pt x="139" y="259"/>
                </a:cubicBezTo>
                <a:cubicBezTo>
                  <a:pt x="152" y="269"/>
                  <a:pt x="152" y="269"/>
                  <a:pt x="152" y="269"/>
                </a:cubicBezTo>
                <a:cubicBezTo>
                  <a:pt x="166" y="259"/>
                  <a:pt x="166" y="259"/>
                  <a:pt x="166" y="259"/>
                </a:cubicBezTo>
                <a:cubicBezTo>
                  <a:pt x="166" y="259"/>
                  <a:pt x="166" y="258"/>
                  <a:pt x="168" y="257"/>
                </a:cubicBezTo>
                <a:cubicBezTo>
                  <a:pt x="170" y="257"/>
                  <a:pt x="173" y="256"/>
                  <a:pt x="177" y="256"/>
                </a:cubicBezTo>
                <a:cubicBezTo>
                  <a:pt x="179" y="256"/>
                  <a:pt x="180" y="256"/>
                  <a:pt x="182" y="256"/>
                </a:cubicBezTo>
                <a:cubicBezTo>
                  <a:pt x="186" y="257"/>
                  <a:pt x="189" y="257"/>
                  <a:pt x="193" y="257"/>
                </a:cubicBezTo>
                <a:cubicBezTo>
                  <a:pt x="200" y="257"/>
                  <a:pt x="206" y="256"/>
                  <a:pt x="212" y="255"/>
                </a:cubicBezTo>
                <a:cubicBezTo>
                  <a:pt x="217" y="253"/>
                  <a:pt x="223" y="251"/>
                  <a:pt x="227" y="249"/>
                </a:cubicBezTo>
                <a:cubicBezTo>
                  <a:pt x="232" y="245"/>
                  <a:pt x="237" y="240"/>
                  <a:pt x="240" y="235"/>
                </a:cubicBezTo>
                <a:cubicBezTo>
                  <a:pt x="247" y="231"/>
                  <a:pt x="253" y="227"/>
                  <a:pt x="258" y="222"/>
                </a:cubicBezTo>
                <a:cubicBezTo>
                  <a:pt x="262" y="217"/>
                  <a:pt x="265" y="212"/>
                  <a:pt x="268" y="207"/>
                </a:cubicBezTo>
                <a:cubicBezTo>
                  <a:pt x="269" y="206"/>
                  <a:pt x="270" y="205"/>
                  <a:pt x="272" y="205"/>
                </a:cubicBezTo>
                <a:cubicBezTo>
                  <a:pt x="284" y="201"/>
                  <a:pt x="284" y="201"/>
                  <a:pt x="284" y="201"/>
                </a:cubicBezTo>
                <a:cubicBezTo>
                  <a:pt x="284" y="183"/>
                  <a:pt x="284" y="183"/>
                  <a:pt x="284" y="183"/>
                </a:cubicBezTo>
                <a:cubicBezTo>
                  <a:pt x="297" y="170"/>
                  <a:pt x="305" y="153"/>
                  <a:pt x="305" y="135"/>
                </a:cubicBezTo>
                <a:cubicBezTo>
                  <a:pt x="305" y="117"/>
                  <a:pt x="297" y="100"/>
                  <a:pt x="284" y="86"/>
                </a:cubicBezTo>
                <a:cubicBezTo>
                  <a:pt x="284" y="69"/>
                  <a:pt x="284" y="69"/>
                  <a:pt x="284" y="69"/>
                </a:cubicBezTo>
                <a:cubicBezTo>
                  <a:pt x="272" y="65"/>
                  <a:pt x="272" y="65"/>
                  <a:pt x="272" y="65"/>
                </a:cubicBezTo>
                <a:cubicBezTo>
                  <a:pt x="270" y="64"/>
                  <a:pt x="269" y="64"/>
                  <a:pt x="268" y="63"/>
                </a:cubicBezTo>
                <a:cubicBezTo>
                  <a:pt x="265" y="57"/>
                  <a:pt x="262" y="52"/>
                  <a:pt x="258" y="48"/>
                </a:cubicBezTo>
                <a:cubicBezTo>
                  <a:pt x="253" y="43"/>
                  <a:pt x="247" y="38"/>
                  <a:pt x="240" y="35"/>
                </a:cubicBezTo>
                <a:cubicBezTo>
                  <a:pt x="237" y="29"/>
                  <a:pt x="232" y="25"/>
                  <a:pt x="227" y="21"/>
                </a:cubicBezTo>
                <a:cubicBezTo>
                  <a:pt x="223" y="18"/>
                  <a:pt x="217" y="16"/>
                  <a:pt x="212" y="15"/>
                </a:cubicBezTo>
                <a:cubicBezTo>
                  <a:pt x="206" y="13"/>
                  <a:pt x="200" y="13"/>
                  <a:pt x="193" y="13"/>
                </a:cubicBezTo>
                <a:cubicBezTo>
                  <a:pt x="190" y="13"/>
                  <a:pt x="186" y="13"/>
                  <a:pt x="182" y="13"/>
                </a:cubicBezTo>
                <a:cubicBezTo>
                  <a:pt x="180" y="14"/>
                  <a:pt x="179" y="14"/>
                  <a:pt x="177" y="14"/>
                </a:cubicBezTo>
                <a:cubicBezTo>
                  <a:pt x="177" y="14"/>
                  <a:pt x="177" y="14"/>
                  <a:pt x="177" y="14"/>
                </a:cubicBezTo>
                <a:cubicBezTo>
                  <a:pt x="173" y="14"/>
                  <a:pt x="170" y="13"/>
                  <a:pt x="168" y="12"/>
                </a:cubicBezTo>
                <a:cubicBezTo>
                  <a:pt x="166" y="12"/>
                  <a:pt x="166" y="11"/>
                  <a:pt x="166" y="11"/>
                </a:cubicBezTo>
                <a:cubicBezTo>
                  <a:pt x="152" y="0"/>
                  <a:pt x="152" y="0"/>
                  <a:pt x="152" y="0"/>
                </a:cubicBezTo>
                <a:cubicBezTo>
                  <a:pt x="139" y="11"/>
                  <a:pt x="139" y="11"/>
                  <a:pt x="139" y="11"/>
                </a:cubicBezTo>
                <a:cubicBezTo>
                  <a:pt x="139" y="11"/>
                  <a:pt x="138" y="12"/>
                  <a:pt x="137" y="12"/>
                </a:cubicBezTo>
                <a:cubicBezTo>
                  <a:pt x="135" y="13"/>
                  <a:pt x="132" y="14"/>
                  <a:pt x="128" y="14"/>
                </a:cubicBezTo>
                <a:cubicBezTo>
                  <a:pt x="126" y="14"/>
                  <a:pt x="124" y="14"/>
                  <a:pt x="122" y="13"/>
                </a:cubicBezTo>
                <a:cubicBezTo>
                  <a:pt x="119" y="13"/>
                  <a:pt x="115" y="13"/>
                  <a:pt x="112" y="13"/>
                </a:cubicBezTo>
                <a:cubicBezTo>
                  <a:pt x="105" y="13"/>
                  <a:pt x="99" y="13"/>
                  <a:pt x="93" y="15"/>
                </a:cubicBezTo>
                <a:cubicBezTo>
                  <a:pt x="87" y="16"/>
                  <a:pt x="82" y="18"/>
                  <a:pt x="78" y="21"/>
                </a:cubicBezTo>
                <a:cubicBezTo>
                  <a:pt x="72" y="25"/>
                  <a:pt x="68" y="29"/>
                  <a:pt x="65" y="35"/>
                </a:cubicBezTo>
                <a:cubicBezTo>
                  <a:pt x="58" y="38"/>
                  <a:pt x="52" y="43"/>
                  <a:pt x="47" y="48"/>
                </a:cubicBezTo>
                <a:cubicBezTo>
                  <a:pt x="43" y="52"/>
                  <a:pt x="39" y="57"/>
                  <a:pt x="37" y="63"/>
                </a:cubicBezTo>
                <a:cubicBezTo>
                  <a:pt x="36" y="64"/>
                  <a:pt x="34" y="64"/>
                  <a:pt x="33" y="65"/>
                </a:cubicBezTo>
                <a:cubicBezTo>
                  <a:pt x="20" y="69"/>
                  <a:pt x="20" y="69"/>
                  <a:pt x="20" y="69"/>
                </a:cubicBezTo>
                <a:cubicBezTo>
                  <a:pt x="20" y="86"/>
                  <a:pt x="20" y="86"/>
                  <a:pt x="20" y="86"/>
                </a:cubicBezTo>
                <a:cubicBezTo>
                  <a:pt x="7" y="100"/>
                  <a:pt x="0" y="117"/>
                  <a:pt x="0" y="135"/>
                </a:cubicBezTo>
                <a:cubicBezTo>
                  <a:pt x="0" y="153"/>
                  <a:pt x="7" y="170"/>
                  <a:pt x="20" y="183"/>
                </a:cubicBezTo>
                <a:lnTo>
                  <a:pt x="20" y="201"/>
                </a:lnTo>
                <a:close/>
              </a:path>
            </a:pathLst>
          </a:custGeom>
          <a:ln w="57150"/>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3" name="图片 10">
            <a:extLst>
              <a:ext uri="{FF2B5EF4-FFF2-40B4-BE49-F238E27FC236}">
                <a16:creationId xmlns:a16="http://schemas.microsoft.com/office/drawing/2014/main" id="{B7529831-F51F-4B8E-8C9B-D21174325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34" y="3850438"/>
            <a:ext cx="3840854" cy="2400534"/>
          </a:xfrm>
          <a:prstGeom prst="rect">
            <a:avLst/>
          </a:prstGeom>
        </p:spPr>
      </p:pic>
      <p:sp>
        <p:nvSpPr>
          <p:cNvPr id="4" name="TextBox 3">
            <a:extLst>
              <a:ext uri="{FF2B5EF4-FFF2-40B4-BE49-F238E27FC236}">
                <a16:creationId xmlns:a16="http://schemas.microsoft.com/office/drawing/2014/main" id="{B10C042B-7D03-42E5-91D4-2A62E59A6759}"/>
              </a:ext>
            </a:extLst>
          </p:cNvPr>
          <p:cNvSpPr txBox="1"/>
          <p:nvPr/>
        </p:nvSpPr>
        <p:spPr>
          <a:xfrm>
            <a:off x="432483" y="1412171"/>
            <a:ext cx="3346899"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tập</a:t>
            </a:r>
            <a:r>
              <a:rPr lang="vi-VN" sz="4800" b="1" dirty="0">
                <a:solidFill>
                  <a:srgbClr val="FF0000"/>
                </a:solidFill>
                <a:latin typeface="Times New Roman" panose="02020603050405020304" pitchFamily="18" charset="0"/>
                <a:cs typeface="Times New Roman" panose="02020603050405020304" pitchFamily="18" charset="0"/>
              </a:rPr>
              <a:t> 1</a:t>
            </a:r>
            <a:endParaRPr lang="en-SG"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43C1262-B8DB-4283-974F-B6A2D124C006}"/>
              </a:ext>
            </a:extLst>
          </p:cNvPr>
          <p:cNvSpPr txBox="1"/>
          <p:nvPr/>
        </p:nvSpPr>
        <p:spPr>
          <a:xfrm>
            <a:off x="4729317" y="462115"/>
            <a:ext cx="6902244"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Xác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đây</a:t>
            </a:r>
            <a:r>
              <a:rPr lang="en-US" sz="3600" b="1" dirty="0">
                <a:solidFill>
                  <a:srgbClr val="FF0000"/>
                </a:solidFill>
                <a:latin typeface="Times New Roman" panose="02020603050405020304" pitchFamily="18" charset="0"/>
                <a:cs typeface="Times New Roman" panose="02020603050405020304" pitchFamily="18" charset="0"/>
              </a:rPr>
              <a:t>:</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29" name="Picture 28" descr="58PIC58PIC58PIC58PICHsaGKG559akDq_PIC2018.png">
            <a:extLst>
              <a:ext uri="{FF2B5EF4-FFF2-40B4-BE49-F238E27FC236}">
                <a16:creationId xmlns:a16="http://schemas.microsoft.com/office/drawing/2014/main" id="{86317E5F-16E4-4119-9540-5AE0CC379DA2}"/>
              </a:ext>
            </a:extLst>
          </p:cNvPr>
          <p:cNvPicPr>
            <a:picLocks noChangeAspect="1"/>
          </p:cNvPicPr>
          <p:nvPr/>
        </p:nvPicPr>
        <p:blipFill>
          <a:blip r:embed="rId3" cstate="print"/>
          <a:srcRect l="7143" t="16071" r="5357" b="14286"/>
          <a:stretch>
            <a:fillRect/>
          </a:stretch>
        </p:blipFill>
        <p:spPr>
          <a:xfrm>
            <a:off x="4444544" y="2043418"/>
            <a:ext cx="7739229" cy="4657265"/>
          </a:xfrm>
          <a:prstGeom prst="rect">
            <a:avLst/>
          </a:prstGeom>
        </p:spPr>
      </p:pic>
      <p:sp>
        <p:nvSpPr>
          <p:cNvPr id="30" name="Text Box 4">
            <a:extLst>
              <a:ext uri="{FF2B5EF4-FFF2-40B4-BE49-F238E27FC236}">
                <a16:creationId xmlns:a16="http://schemas.microsoft.com/office/drawing/2014/main" id="{710236E8-445C-4A80-940F-B1D9490B75FF}"/>
              </a:ext>
            </a:extLst>
          </p:cNvPr>
          <p:cNvSpPr txBox="1">
            <a:spLocks noChangeArrowheads="1"/>
          </p:cNvSpPr>
          <p:nvPr/>
        </p:nvSpPr>
        <p:spPr bwMode="auto">
          <a:xfrm>
            <a:off x="5237017" y="4118985"/>
            <a:ext cx="60383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eaLnBrk="1" hangingPunct="1"/>
            <a:r>
              <a:rPr lang="en-US" altLang="en-US" sz="2800" b="0" dirty="0">
                <a:solidFill>
                  <a:srgbClr val="0000CC"/>
                </a:solidFill>
              </a:rPr>
              <a:t>b) </a:t>
            </a:r>
            <a:r>
              <a:rPr lang="en-US" altLang="en-US" sz="2800" b="0" dirty="0" err="1">
                <a:solidFill>
                  <a:srgbClr val="0000CC"/>
                </a:solidFill>
              </a:rPr>
              <a:t>Mã</a:t>
            </a:r>
            <a:r>
              <a:rPr lang="en-US" altLang="en-US" sz="2800" b="0" dirty="0">
                <a:solidFill>
                  <a:srgbClr val="0000CC"/>
                </a:solidFill>
              </a:rPr>
              <a:t> </a:t>
            </a:r>
            <a:r>
              <a:rPr lang="en-US" altLang="en-US" sz="2800" b="0" dirty="0" err="1">
                <a:solidFill>
                  <a:srgbClr val="0000CC"/>
                </a:solidFill>
              </a:rPr>
              <a:t>Lương</a:t>
            </a:r>
            <a:r>
              <a:rPr lang="en-US" altLang="en-US" sz="2800" b="0" dirty="0">
                <a:solidFill>
                  <a:srgbClr val="0000CC"/>
                </a:solidFill>
              </a:rPr>
              <a:t> </a:t>
            </a:r>
            <a:r>
              <a:rPr lang="en-US" altLang="en-US" sz="2800" b="0" dirty="0" err="1">
                <a:solidFill>
                  <a:srgbClr val="0000CC"/>
                </a:solidFill>
              </a:rPr>
              <a:t>nhìn</a:t>
            </a:r>
            <a:r>
              <a:rPr lang="en-US" altLang="en-US" sz="2800" b="0" dirty="0">
                <a:solidFill>
                  <a:srgbClr val="0000CC"/>
                </a:solidFill>
              </a:rPr>
              <a:t> </a:t>
            </a:r>
            <a:r>
              <a:rPr lang="en-US" altLang="en-US" sz="2800" b="0" dirty="0" err="1">
                <a:solidFill>
                  <a:srgbClr val="0000CC"/>
                </a:solidFill>
              </a:rPr>
              <a:t>cây</a:t>
            </a:r>
            <a:r>
              <a:rPr lang="en-US" altLang="en-US" sz="2800" b="0" dirty="0">
                <a:solidFill>
                  <a:srgbClr val="0000CC"/>
                </a:solidFill>
              </a:rPr>
              <a:t> </a:t>
            </a:r>
            <a:r>
              <a:rPr lang="en-US" altLang="en-US" sz="2800" b="0" dirty="0" err="1">
                <a:solidFill>
                  <a:srgbClr val="0000CC"/>
                </a:solidFill>
              </a:rPr>
              <a:t>bút</a:t>
            </a:r>
            <a:r>
              <a:rPr lang="en-US" altLang="en-US" sz="2800" b="0" dirty="0">
                <a:solidFill>
                  <a:srgbClr val="0000CC"/>
                </a:solidFill>
              </a:rPr>
              <a:t> </a:t>
            </a:r>
            <a:r>
              <a:rPr lang="en-US" altLang="en-US" sz="2800" b="0" dirty="0" err="1">
                <a:solidFill>
                  <a:srgbClr val="0000CC"/>
                </a:solidFill>
              </a:rPr>
              <a:t>bằng</a:t>
            </a:r>
            <a:r>
              <a:rPr lang="en-US" altLang="en-US" sz="2800" b="0" dirty="0">
                <a:solidFill>
                  <a:srgbClr val="0000CC"/>
                </a:solidFill>
              </a:rPr>
              <a:t> </a:t>
            </a:r>
            <a:r>
              <a:rPr lang="en-US" altLang="en-US" sz="2800" b="0" dirty="0" err="1">
                <a:solidFill>
                  <a:srgbClr val="0000CC"/>
                </a:solidFill>
              </a:rPr>
              <a:t>vàng</a:t>
            </a:r>
            <a:r>
              <a:rPr lang="en-US" altLang="en-US" sz="2800" b="0" dirty="0">
                <a:solidFill>
                  <a:srgbClr val="0000CC"/>
                </a:solidFill>
              </a:rPr>
              <a:t> </a:t>
            </a:r>
            <a:r>
              <a:rPr lang="en-US" altLang="en-US" sz="2800" b="0" dirty="0" err="1">
                <a:solidFill>
                  <a:srgbClr val="0000CC"/>
                </a:solidFill>
              </a:rPr>
              <a:t>sáng</a:t>
            </a:r>
            <a:r>
              <a:rPr lang="en-US" altLang="en-US" sz="2800" b="0" dirty="0">
                <a:solidFill>
                  <a:srgbClr val="0000CC"/>
                </a:solidFill>
              </a:rPr>
              <a:t> </a:t>
            </a:r>
            <a:r>
              <a:rPr lang="en-US" altLang="en-US" sz="2800" b="0" dirty="0" err="1">
                <a:solidFill>
                  <a:srgbClr val="0000CC"/>
                </a:solidFill>
              </a:rPr>
              <a:t>lấp</a:t>
            </a:r>
            <a:r>
              <a:rPr lang="en-US" altLang="en-US" sz="2800" b="0" dirty="0">
                <a:solidFill>
                  <a:srgbClr val="0000CC"/>
                </a:solidFill>
              </a:rPr>
              <a:t> </a:t>
            </a:r>
            <a:r>
              <a:rPr lang="en-US" altLang="en-US" sz="2800" b="0" dirty="0" err="1">
                <a:solidFill>
                  <a:srgbClr val="0000CC"/>
                </a:solidFill>
              </a:rPr>
              <a:t>lánh</a:t>
            </a:r>
            <a:r>
              <a:rPr lang="en-US" altLang="en-US" sz="2800" b="0" dirty="0">
                <a:solidFill>
                  <a:srgbClr val="0000CC"/>
                </a:solidFill>
              </a:rPr>
              <a:t>, </a:t>
            </a:r>
            <a:r>
              <a:rPr lang="en-US" altLang="en-US" sz="2800" b="0" dirty="0" err="1">
                <a:solidFill>
                  <a:srgbClr val="0000CC"/>
                </a:solidFill>
              </a:rPr>
              <a:t>em</a:t>
            </a:r>
            <a:r>
              <a:rPr lang="en-US" altLang="en-US" sz="2800" b="0" dirty="0">
                <a:solidFill>
                  <a:srgbClr val="0000CC"/>
                </a:solidFill>
              </a:rPr>
              <a:t> sung </a:t>
            </a:r>
            <a:r>
              <a:rPr lang="en-US" altLang="en-US" sz="2800" b="0" dirty="0" err="1">
                <a:solidFill>
                  <a:srgbClr val="0000CC"/>
                </a:solidFill>
              </a:rPr>
              <a:t>sướng</a:t>
            </a:r>
            <a:r>
              <a:rPr lang="en-US" altLang="en-US" sz="2800" b="0" dirty="0">
                <a:solidFill>
                  <a:srgbClr val="0000CC"/>
                </a:solidFill>
              </a:rPr>
              <a:t> </a:t>
            </a:r>
            <a:r>
              <a:rPr lang="en-US" altLang="en-US" sz="2800" b="0" dirty="0" err="1">
                <a:solidFill>
                  <a:srgbClr val="0000CC"/>
                </a:solidFill>
              </a:rPr>
              <a:t>reo</a:t>
            </a:r>
            <a:r>
              <a:rPr lang="en-US" altLang="en-US" sz="2800" b="0" dirty="0">
                <a:solidFill>
                  <a:srgbClr val="0000CC"/>
                </a:solidFill>
              </a:rPr>
              <a:t> </a:t>
            </a:r>
            <a:r>
              <a:rPr lang="en-US" altLang="en-US" sz="2800" b="0" dirty="0" err="1">
                <a:solidFill>
                  <a:srgbClr val="0000CC"/>
                </a:solidFill>
              </a:rPr>
              <a:t>lên</a:t>
            </a:r>
            <a:r>
              <a:rPr lang="en-US" altLang="en-US" sz="2800" b="0" dirty="0">
                <a:solidFill>
                  <a:srgbClr val="0000CC"/>
                </a:solidFill>
              </a:rPr>
              <a:t>:</a:t>
            </a:r>
          </a:p>
          <a:p>
            <a:pPr algn="just" eaLnBrk="1" hangingPunct="1">
              <a:buFontTx/>
              <a:buChar char="-"/>
            </a:pPr>
            <a:r>
              <a:rPr lang="en-US" altLang="en-US" sz="2800" b="0" dirty="0">
                <a:solidFill>
                  <a:srgbClr val="0000CC"/>
                </a:solidFill>
              </a:rPr>
              <a:t> </a:t>
            </a:r>
            <a:r>
              <a:rPr lang="en-US" altLang="en-US" sz="2800" b="0" dirty="0" err="1">
                <a:solidFill>
                  <a:srgbClr val="0000CC"/>
                </a:solidFill>
              </a:rPr>
              <a:t>Cây</a:t>
            </a:r>
            <a:r>
              <a:rPr lang="en-US" altLang="en-US" sz="2800" b="0" dirty="0">
                <a:solidFill>
                  <a:srgbClr val="0000CC"/>
                </a:solidFill>
              </a:rPr>
              <a:t> </a:t>
            </a:r>
            <a:r>
              <a:rPr lang="en-US" altLang="en-US" sz="2800" b="0" dirty="0" err="1">
                <a:solidFill>
                  <a:srgbClr val="0000CC"/>
                </a:solidFill>
              </a:rPr>
              <a:t>bút</a:t>
            </a:r>
            <a:r>
              <a:rPr lang="en-US" altLang="en-US" sz="2800" b="0" dirty="0">
                <a:solidFill>
                  <a:srgbClr val="0000CC"/>
                </a:solidFill>
              </a:rPr>
              <a:t> </a:t>
            </a:r>
            <a:r>
              <a:rPr lang="en-US" altLang="en-US" sz="2800" b="0" dirty="0" err="1">
                <a:solidFill>
                  <a:srgbClr val="0000CC"/>
                </a:solidFill>
              </a:rPr>
              <a:t>đẹp</a:t>
            </a:r>
            <a:r>
              <a:rPr lang="en-US" altLang="en-US" sz="2800" b="0" dirty="0">
                <a:solidFill>
                  <a:srgbClr val="0000CC"/>
                </a:solidFill>
              </a:rPr>
              <a:t> </a:t>
            </a:r>
            <a:r>
              <a:rPr lang="en-US" altLang="en-US" sz="2800" b="0" dirty="0" err="1">
                <a:solidFill>
                  <a:srgbClr val="0000CC"/>
                </a:solidFill>
              </a:rPr>
              <a:t>quá</a:t>
            </a:r>
            <a:r>
              <a:rPr lang="en-US" altLang="en-US" sz="2800" b="0" dirty="0">
                <a:solidFill>
                  <a:srgbClr val="0000CC"/>
                </a:solidFill>
              </a:rPr>
              <a:t>! </a:t>
            </a:r>
            <a:r>
              <a:rPr lang="en-US" altLang="en-US" sz="2800" b="0" dirty="0" err="1">
                <a:solidFill>
                  <a:srgbClr val="0000CC"/>
                </a:solidFill>
              </a:rPr>
              <a:t>Cháu</a:t>
            </a:r>
            <a:r>
              <a:rPr lang="en-US" altLang="en-US" sz="2800" b="0" dirty="0">
                <a:solidFill>
                  <a:srgbClr val="0000CC"/>
                </a:solidFill>
              </a:rPr>
              <a:t> </a:t>
            </a:r>
            <a:r>
              <a:rPr lang="en-US" altLang="en-US" sz="2800" b="0" dirty="0" err="1">
                <a:solidFill>
                  <a:srgbClr val="0000CC"/>
                </a:solidFill>
              </a:rPr>
              <a:t>cảm</a:t>
            </a:r>
            <a:r>
              <a:rPr lang="en-US" altLang="en-US" sz="2800" b="0" dirty="0">
                <a:solidFill>
                  <a:srgbClr val="0000CC"/>
                </a:solidFill>
              </a:rPr>
              <a:t> </a:t>
            </a:r>
            <a:r>
              <a:rPr lang="en-US" altLang="en-US" sz="2800" b="0" dirty="0" err="1">
                <a:solidFill>
                  <a:srgbClr val="0000CC"/>
                </a:solidFill>
              </a:rPr>
              <a:t>ơn</a:t>
            </a:r>
            <a:r>
              <a:rPr lang="en-US" altLang="en-US" sz="2800" b="0" dirty="0">
                <a:solidFill>
                  <a:srgbClr val="0000CC"/>
                </a:solidFill>
              </a:rPr>
              <a:t> </a:t>
            </a:r>
            <a:r>
              <a:rPr lang="en-US" altLang="en-US" sz="2800" b="0" dirty="0" err="1">
                <a:solidFill>
                  <a:srgbClr val="0000CC"/>
                </a:solidFill>
              </a:rPr>
              <a:t>ông</a:t>
            </a:r>
            <a:r>
              <a:rPr lang="en-US" altLang="en-US" sz="2800" b="0" dirty="0">
                <a:solidFill>
                  <a:srgbClr val="0000CC"/>
                </a:solidFill>
              </a:rPr>
              <a:t>! </a:t>
            </a:r>
            <a:r>
              <a:rPr lang="en-US" altLang="en-US" sz="2800" b="0" dirty="0" err="1">
                <a:solidFill>
                  <a:srgbClr val="0000CC"/>
                </a:solidFill>
              </a:rPr>
              <a:t>Cảm</a:t>
            </a:r>
            <a:r>
              <a:rPr lang="en-US" altLang="en-US" sz="2800" b="0" dirty="0">
                <a:solidFill>
                  <a:srgbClr val="0000CC"/>
                </a:solidFill>
              </a:rPr>
              <a:t> </a:t>
            </a:r>
            <a:r>
              <a:rPr lang="en-US" altLang="en-US" sz="2800" b="0" dirty="0" err="1">
                <a:solidFill>
                  <a:srgbClr val="0000CC"/>
                </a:solidFill>
              </a:rPr>
              <a:t>ơn</a:t>
            </a:r>
            <a:r>
              <a:rPr lang="en-US" altLang="en-US" sz="2800" b="0" dirty="0">
                <a:solidFill>
                  <a:srgbClr val="0000CC"/>
                </a:solidFill>
              </a:rPr>
              <a:t> </a:t>
            </a:r>
            <a:r>
              <a:rPr lang="en-US" altLang="en-US" sz="2800" b="0" dirty="0" err="1">
                <a:solidFill>
                  <a:srgbClr val="0000CC"/>
                </a:solidFill>
              </a:rPr>
              <a:t>ông</a:t>
            </a:r>
            <a:r>
              <a:rPr lang="en-US" altLang="en-US" sz="2800" b="0" dirty="0">
                <a:solidFill>
                  <a:srgbClr val="0000CC"/>
                </a:solidFill>
              </a:rPr>
              <a:t>!</a:t>
            </a:r>
            <a:endParaRPr lang="en-US" altLang="en-US" sz="2800" b="0" i="1" dirty="0"/>
          </a:p>
        </p:txBody>
      </p:sp>
      <p:sp>
        <p:nvSpPr>
          <p:cNvPr id="31" name="Text Box 21">
            <a:extLst>
              <a:ext uri="{FF2B5EF4-FFF2-40B4-BE49-F238E27FC236}">
                <a16:creationId xmlns:a16="http://schemas.microsoft.com/office/drawing/2014/main" id="{894BA2F1-6323-4887-9D5F-A93AF68A920F}"/>
              </a:ext>
            </a:extLst>
          </p:cNvPr>
          <p:cNvSpPr txBox="1">
            <a:spLocks noChangeArrowheads="1"/>
          </p:cNvSpPr>
          <p:nvPr/>
        </p:nvSpPr>
        <p:spPr bwMode="auto">
          <a:xfrm>
            <a:off x="5237017" y="2896331"/>
            <a:ext cx="60383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eaLnBrk="1" hangingPunct="1">
              <a:buFontTx/>
              <a:buAutoNum type="alphaLcParenR"/>
            </a:pPr>
            <a:r>
              <a:rPr lang="en-US" altLang="en-US" sz="2800" b="0" dirty="0" err="1">
                <a:solidFill>
                  <a:srgbClr val="0000CC"/>
                </a:solidFill>
              </a:rPr>
              <a:t>Thế</a:t>
            </a:r>
            <a:r>
              <a:rPr lang="en-US" altLang="en-US" sz="2800" b="0" dirty="0">
                <a:solidFill>
                  <a:srgbClr val="0000CC"/>
                </a:solidFill>
              </a:rPr>
              <a:t> </a:t>
            </a:r>
            <a:r>
              <a:rPr lang="en-US" altLang="en-US" sz="2800" b="0" dirty="0" err="1">
                <a:solidFill>
                  <a:srgbClr val="0000CC"/>
                </a:solidFill>
              </a:rPr>
              <a:t>rồi</a:t>
            </a:r>
            <a:r>
              <a:rPr lang="en-US" altLang="en-US" sz="2800" b="0" dirty="0">
                <a:solidFill>
                  <a:srgbClr val="0000CC"/>
                </a:solidFill>
              </a:rPr>
              <a:t> </a:t>
            </a:r>
            <a:r>
              <a:rPr lang="en-US" altLang="en-US" sz="2800" b="0" dirty="0" err="1">
                <a:solidFill>
                  <a:srgbClr val="0000CC"/>
                </a:solidFill>
              </a:rPr>
              <a:t>Dế</a:t>
            </a:r>
            <a:r>
              <a:rPr lang="en-US" altLang="en-US" sz="2800" b="0" dirty="0">
                <a:solidFill>
                  <a:srgbClr val="0000CC"/>
                </a:solidFill>
              </a:rPr>
              <a:t> </a:t>
            </a:r>
            <a:r>
              <a:rPr lang="en-US" altLang="en-US" sz="2800" b="0" dirty="0" err="1">
                <a:solidFill>
                  <a:srgbClr val="0000CC"/>
                </a:solidFill>
              </a:rPr>
              <a:t>Choắt</a:t>
            </a:r>
            <a:r>
              <a:rPr lang="en-US" altLang="en-US" sz="2800" b="0" dirty="0">
                <a:solidFill>
                  <a:srgbClr val="0000CC"/>
                </a:solidFill>
              </a:rPr>
              <a:t> </a:t>
            </a:r>
            <a:r>
              <a:rPr lang="en-US" altLang="en-US" sz="2800" b="0" dirty="0" err="1">
                <a:solidFill>
                  <a:srgbClr val="0000CC"/>
                </a:solidFill>
              </a:rPr>
              <a:t>tắt</a:t>
            </a:r>
            <a:r>
              <a:rPr lang="en-US" altLang="en-US" sz="2800" b="0" dirty="0">
                <a:solidFill>
                  <a:srgbClr val="0000CC"/>
                </a:solidFill>
              </a:rPr>
              <a:t> </a:t>
            </a:r>
            <a:r>
              <a:rPr lang="en-US" altLang="en-US" sz="2800" b="0" dirty="0" err="1">
                <a:solidFill>
                  <a:srgbClr val="0000CC"/>
                </a:solidFill>
              </a:rPr>
              <a:t>thở</a:t>
            </a:r>
            <a:r>
              <a:rPr lang="en-US" altLang="en-US" sz="2800" b="0" dirty="0">
                <a:solidFill>
                  <a:srgbClr val="0000CC"/>
                </a:solidFill>
              </a:rPr>
              <a:t>. </a:t>
            </a:r>
            <a:r>
              <a:rPr lang="en-US" altLang="en-US" sz="2800" b="0" dirty="0" err="1">
                <a:solidFill>
                  <a:srgbClr val="0000CC"/>
                </a:solidFill>
              </a:rPr>
              <a:t>Tôi</a:t>
            </a:r>
            <a:r>
              <a:rPr lang="en-US" altLang="en-US" sz="2800" b="0" dirty="0">
                <a:solidFill>
                  <a:srgbClr val="0000CC"/>
                </a:solidFill>
              </a:rPr>
              <a:t> </a:t>
            </a:r>
            <a:r>
              <a:rPr lang="en-US" altLang="en-US" sz="2800" b="0" dirty="0" err="1">
                <a:solidFill>
                  <a:srgbClr val="0000CC"/>
                </a:solidFill>
              </a:rPr>
              <a:t>thương</a:t>
            </a:r>
            <a:r>
              <a:rPr lang="en-US" altLang="en-US" sz="2800" b="0" dirty="0">
                <a:solidFill>
                  <a:srgbClr val="0000CC"/>
                </a:solidFill>
              </a:rPr>
              <a:t> </a:t>
            </a:r>
            <a:r>
              <a:rPr lang="en-US" altLang="en-US" sz="2800" b="0" dirty="0" err="1">
                <a:solidFill>
                  <a:srgbClr val="0000CC"/>
                </a:solidFill>
              </a:rPr>
              <a:t>lắm</a:t>
            </a:r>
            <a:r>
              <a:rPr lang="en-US" altLang="en-US" sz="2800" b="0" dirty="0">
                <a:solidFill>
                  <a:srgbClr val="0000CC"/>
                </a:solidFill>
              </a:rPr>
              <a:t>. </a:t>
            </a:r>
            <a:r>
              <a:rPr lang="en-US" altLang="en-US" sz="2800" b="0" dirty="0" err="1">
                <a:solidFill>
                  <a:srgbClr val="0000CC"/>
                </a:solidFill>
              </a:rPr>
              <a:t>Vừa</a:t>
            </a:r>
            <a:r>
              <a:rPr lang="en-US" altLang="en-US" sz="2800" b="0" dirty="0">
                <a:solidFill>
                  <a:srgbClr val="0000CC"/>
                </a:solidFill>
              </a:rPr>
              <a:t> </a:t>
            </a:r>
            <a:r>
              <a:rPr lang="en-US" altLang="en-US" sz="2800" b="0" dirty="0" err="1">
                <a:solidFill>
                  <a:srgbClr val="0000CC"/>
                </a:solidFill>
              </a:rPr>
              <a:t>thương</a:t>
            </a:r>
            <a:r>
              <a:rPr lang="en-US" altLang="en-US" sz="2800" b="0" dirty="0">
                <a:solidFill>
                  <a:srgbClr val="0000CC"/>
                </a:solidFill>
              </a:rPr>
              <a:t> </a:t>
            </a:r>
            <a:r>
              <a:rPr lang="en-US" altLang="en-US" sz="2800" b="0" dirty="0" err="1">
                <a:solidFill>
                  <a:srgbClr val="0000CC"/>
                </a:solidFill>
              </a:rPr>
              <a:t>vừa</a:t>
            </a:r>
            <a:r>
              <a:rPr lang="en-US" altLang="en-US" sz="2800" b="0" dirty="0">
                <a:solidFill>
                  <a:srgbClr val="0000CC"/>
                </a:solidFill>
              </a:rPr>
              <a:t> </a:t>
            </a:r>
            <a:r>
              <a:rPr lang="en-US" altLang="en-US" sz="2800" b="0" dirty="0" err="1">
                <a:solidFill>
                  <a:srgbClr val="0000CC"/>
                </a:solidFill>
              </a:rPr>
              <a:t>ăn</a:t>
            </a:r>
            <a:r>
              <a:rPr lang="en-US" altLang="en-US" sz="2800" b="0" dirty="0">
                <a:solidFill>
                  <a:srgbClr val="0000CC"/>
                </a:solidFill>
              </a:rPr>
              <a:t> </a:t>
            </a:r>
            <a:r>
              <a:rPr lang="en-US" altLang="en-US" sz="2800" b="0" dirty="0" err="1">
                <a:solidFill>
                  <a:srgbClr val="0000CC"/>
                </a:solidFill>
              </a:rPr>
              <a:t>năn</a:t>
            </a:r>
            <a:r>
              <a:rPr lang="en-US" altLang="en-US" sz="2800" b="0" dirty="0">
                <a:solidFill>
                  <a:srgbClr val="0000CC"/>
                </a:solidFill>
              </a:rPr>
              <a:t> </a:t>
            </a:r>
            <a:r>
              <a:rPr lang="en-US" altLang="en-US" sz="2800" b="0" dirty="0" err="1">
                <a:solidFill>
                  <a:srgbClr val="0000CC"/>
                </a:solidFill>
              </a:rPr>
              <a:t>tội</a:t>
            </a:r>
            <a:r>
              <a:rPr lang="en-US" altLang="en-US" sz="2800" b="0" dirty="0">
                <a:solidFill>
                  <a:srgbClr val="0000CC"/>
                </a:solidFill>
              </a:rPr>
              <a:t> </a:t>
            </a:r>
            <a:r>
              <a:rPr lang="en-US" altLang="en-US" sz="2800" b="0" dirty="0" err="1">
                <a:solidFill>
                  <a:srgbClr val="0000CC"/>
                </a:solidFill>
              </a:rPr>
              <a:t>mình</a:t>
            </a:r>
            <a:r>
              <a:rPr lang="en-US" altLang="en-US" sz="2800" b="0" dirty="0">
                <a:solidFill>
                  <a:srgbClr val="0000CC"/>
                </a:solidFill>
              </a:rPr>
              <a:t>.</a:t>
            </a:r>
          </a:p>
        </p:txBody>
      </p:sp>
    </p:spTree>
    <p:extLst>
      <p:ext uri="{BB962C8B-B14F-4D97-AF65-F5344CB8AC3E}">
        <p14:creationId xmlns:p14="http://schemas.microsoft.com/office/powerpoint/2010/main" val="40645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80">
                                          <p:stCondLst>
                                            <p:cond delay="0"/>
                                          </p:stCondLst>
                                        </p:cTn>
                                        <p:tgtEl>
                                          <p:spTgt spid="31"/>
                                        </p:tgtEl>
                                      </p:cBhvr>
                                    </p:animEffect>
                                    <p:anim calcmode="lin" valueType="num">
                                      <p:cBhvr>
                                        <p:cTn id="2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3" dur="26">
                                          <p:stCondLst>
                                            <p:cond delay="650"/>
                                          </p:stCondLst>
                                        </p:cTn>
                                        <p:tgtEl>
                                          <p:spTgt spid="31"/>
                                        </p:tgtEl>
                                      </p:cBhvr>
                                      <p:to x="100000" y="60000"/>
                                    </p:animScale>
                                    <p:animScale>
                                      <p:cBhvr>
                                        <p:cTn id="34" dur="166" decel="50000">
                                          <p:stCondLst>
                                            <p:cond delay="676"/>
                                          </p:stCondLst>
                                        </p:cTn>
                                        <p:tgtEl>
                                          <p:spTgt spid="31"/>
                                        </p:tgtEl>
                                      </p:cBhvr>
                                      <p:to x="100000" y="100000"/>
                                    </p:animScale>
                                    <p:animScale>
                                      <p:cBhvr>
                                        <p:cTn id="35" dur="26">
                                          <p:stCondLst>
                                            <p:cond delay="1312"/>
                                          </p:stCondLst>
                                        </p:cTn>
                                        <p:tgtEl>
                                          <p:spTgt spid="31"/>
                                        </p:tgtEl>
                                      </p:cBhvr>
                                      <p:to x="100000" y="80000"/>
                                    </p:animScale>
                                    <p:animScale>
                                      <p:cBhvr>
                                        <p:cTn id="36" dur="166" decel="50000">
                                          <p:stCondLst>
                                            <p:cond delay="1338"/>
                                          </p:stCondLst>
                                        </p:cTn>
                                        <p:tgtEl>
                                          <p:spTgt spid="31"/>
                                        </p:tgtEl>
                                      </p:cBhvr>
                                      <p:to x="100000" y="100000"/>
                                    </p:animScale>
                                    <p:animScale>
                                      <p:cBhvr>
                                        <p:cTn id="37" dur="26">
                                          <p:stCondLst>
                                            <p:cond delay="1642"/>
                                          </p:stCondLst>
                                        </p:cTn>
                                        <p:tgtEl>
                                          <p:spTgt spid="31"/>
                                        </p:tgtEl>
                                      </p:cBhvr>
                                      <p:to x="100000" y="90000"/>
                                    </p:animScale>
                                    <p:animScale>
                                      <p:cBhvr>
                                        <p:cTn id="38" dur="166" decel="50000">
                                          <p:stCondLst>
                                            <p:cond delay="1668"/>
                                          </p:stCondLst>
                                        </p:cTn>
                                        <p:tgtEl>
                                          <p:spTgt spid="31"/>
                                        </p:tgtEl>
                                      </p:cBhvr>
                                      <p:to x="100000" y="100000"/>
                                    </p:animScale>
                                    <p:animScale>
                                      <p:cBhvr>
                                        <p:cTn id="39" dur="26">
                                          <p:stCondLst>
                                            <p:cond delay="1808"/>
                                          </p:stCondLst>
                                        </p:cTn>
                                        <p:tgtEl>
                                          <p:spTgt spid="31"/>
                                        </p:tgtEl>
                                      </p:cBhvr>
                                      <p:to x="100000" y="95000"/>
                                    </p:animScale>
                                    <p:animScale>
                                      <p:cBhvr>
                                        <p:cTn id="40" dur="166" decel="50000">
                                          <p:stCondLst>
                                            <p:cond delay="1834"/>
                                          </p:stCondLst>
                                        </p:cTn>
                                        <p:tgtEl>
                                          <p:spTgt spid="31"/>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80">
                                          <p:stCondLst>
                                            <p:cond delay="0"/>
                                          </p:stCondLst>
                                        </p:cTn>
                                        <p:tgtEl>
                                          <p:spTgt spid="30"/>
                                        </p:tgtEl>
                                      </p:cBhvr>
                                    </p:animEffect>
                                    <p:anim calcmode="lin" valueType="num">
                                      <p:cBhvr>
                                        <p:cTn id="4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9" dur="26">
                                          <p:stCondLst>
                                            <p:cond delay="650"/>
                                          </p:stCondLst>
                                        </p:cTn>
                                        <p:tgtEl>
                                          <p:spTgt spid="30"/>
                                        </p:tgtEl>
                                      </p:cBhvr>
                                      <p:to x="100000" y="60000"/>
                                    </p:animScale>
                                    <p:animScale>
                                      <p:cBhvr>
                                        <p:cTn id="50" dur="166" decel="50000">
                                          <p:stCondLst>
                                            <p:cond delay="676"/>
                                          </p:stCondLst>
                                        </p:cTn>
                                        <p:tgtEl>
                                          <p:spTgt spid="30"/>
                                        </p:tgtEl>
                                      </p:cBhvr>
                                      <p:to x="100000" y="100000"/>
                                    </p:animScale>
                                    <p:animScale>
                                      <p:cBhvr>
                                        <p:cTn id="51" dur="26">
                                          <p:stCondLst>
                                            <p:cond delay="1312"/>
                                          </p:stCondLst>
                                        </p:cTn>
                                        <p:tgtEl>
                                          <p:spTgt spid="30"/>
                                        </p:tgtEl>
                                      </p:cBhvr>
                                      <p:to x="100000" y="80000"/>
                                    </p:animScale>
                                    <p:animScale>
                                      <p:cBhvr>
                                        <p:cTn id="52" dur="166" decel="50000">
                                          <p:stCondLst>
                                            <p:cond delay="1338"/>
                                          </p:stCondLst>
                                        </p:cTn>
                                        <p:tgtEl>
                                          <p:spTgt spid="30"/>
                                        </p:tgtEl>
                                      </p:cBhvr>
                                      <p:to x="100000" y="100000"/>
                                    </p:animScale>
                                    <p:animScale>
                                      <p:cBhvr>
                                        <p:cTn id="53" dur="26">
                                          <p:stCondLst>
                                            <p:cond delay="1642"/>
                                          </p:stCondLst>
                                        </p:cTn>
                                        <p:tgtEl>
                                          <p:spTgt spid="30"/>
                                        </p:tgtEl>
                                      </p:cBhvr>
                                      <p:to x="100000" y="90000"/>
                                    </p:animScale>
                                    <p:animScale>
                                      <p:cBhvr>
                                        <p:cTn id="54" dur="166" decel="50000">
                                          <p:stCondLst>
                                            <p:cond delay="1668"/>
                                          </p:stCondLst>
                                        </p:cTn>
                                        <p:tgtEl>
                                          <p:spTgt spid="30"/>
                                        </p:tgtEl>
                                      </p:cBhvr>
                                      <p:to x="100000" y="100000"/>
                                    </p:animScale>
                                    <p:animScale>
                                      <p:cBhvr>
                                        <p:cTn id="55" dur="26">
                                          <p:stCondLst>
                                            <p:cond delay="1808"/>
                                          </p:stCondLst>
                                        </p:cTn>
                                        <p:tgtEl>
                                          <p:spTgt spid="30"/>
                                        </p:tgtEl>
                                      </p:cBhvr>
                                      <p:to x="100000" y="95000"/>
                                    </p:animScale>
                                    <p:animScale>
                                      <p:cBhvr>
                                        <p:cTn id="56" dur="166" decel="50000">
                                          <p:stCondLst>
                                            <p:cond delay="1834"/>
                                          </p:stCondLst>
                                        </p:cTn>
                                        <p:tgtEl>
                                          <p:spTgt spid="3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80">
                                          <p:stCondLst>
                                            <p:cond delay="0"/>
                                          </p:stCondLst>
                                        </p:cTn>
                                        <p:tgtEl>
                                          <p:spTgt spid="29"/>
                                        </p:tgtEl>
                                      </p:cBhvr>
                                    </p:animEffect>
                                    <p:anim calcmode="lin" valueType="num">
                                      <p:cBhvr>
                                        <p:cTn id="6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5" dur="26">
                                          <p:stCondLst>
                                            <p:cond delay="650"/>
                                          </p:stCondLst>
                                        </p:cTn>
                                        <p:tgtEl>
                                          <p:spTgt spid="29"/>
                                        </p:tgtEl>
                                      </p:cBhvr>
                                      <p:to x="100000" y="60000"/>
                                    </p:animScale>
                                    <p:animScale>
                                      <p:cBhvr>
                                        <p:cTn id="66" dur="166" decel="50000">
                                          <p:stCondLst>
                                            <p:cond delay="676"/>
                                          </p:stCondLst>
                                        </p:cTn>
                                        <p:tgtEl>
                                          <p:spTgt spid="29"/>
                                        </p:tgtEl>
                                      </p:cBhvr>
                                      <p:to x="100000" y="100000"/>
                                    </p:animScale>
                                    <p:animScale>
                                      <p:cBhvr>
                                        <p:cTn id="67" dur="26">
                                          <p:stCondLst>
                                            <p:cond delay="1312"/>
                                          </p:stCondLst>
                                        </p:cTn>
                                        <p:tgtEl>
                                          <p:spTgt spid="29"/>
                                        </p:tgtEl>
                                      </p:cBhvr>
                                      <p:to x="100000" y="80000"/>
                                    </p:animScale>
                                    <p:animScale>
                                      <p:cBhvr>
                                        <p:cTn id="68" dur="166" decel="50000">
                                          <p:stCondLst>
                                            <p:cond delay="1338"/>
                                          </p:stCondLst>
                                        </p:cTn>
                                        <p:tgtEl>
                                          <p:spTgt spid="29"/>
                                        </p:tgtEl>
                                      </p:cBhvr>
                                      <p:to x="100000" y="100000"/>
                                    </p:animScale>
                                    <p:animScale>
                                      <p:cBhvr>
                                        <p:cTn id="69" dur="26">
                                          <p:stCondLst>
                                            <p:cond delay="1642"/>
                                          </p:stCondLst>
                                        </p:cTn>
                                        <p:tgtEl>
                                          <p:spTgt spid="29"/>
                                        </p:tgtEl>
                                      </p:cBhvr>
                                      <p:to x="100000" y="90000"/>
                                    </p:animScale>
                                    <p:animScale>
                                      <p:cBhvr>
                                        <p:cTn id="70" dur="166" decel="50000">
                                          <p:stCondLst>
                                            <p:cond delay="1668"/>
                                          </p:stCondLst>
                                        </p:cTn>
                                        <p:tgtEl>
                                          <p:spTgt spid="29"/>
                                        </p:tgtEl>
                                      </p:cBhvr>
                                      <p:to x="100000" y="100000"/>
                                    </p:animScale>
                                    <p:animScale>
                                      <p:cBhvr>
                                        <p:cTn id="71" dur="26">
                                          <p:stCondLst>
                                            <p:cond delay="1808"/>
                                          </p:stCondLst>
                                        </p:cTn>
                                        <p:tgtEl>
                                          <p:spTgt spid="29"/>
                                        </p:tgtEl>
                                      </p:cBhvr>
                                      <p:to x="100000" y="95000"/>
                                    </p:animScale>
                                    <p:animScale>
                                      <p:cBhvr>
                                        <p:cTn id="72"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dáº¿ choáº¯t cháº¿t">
            <a:extLst>
              <a:ext uri="{FF2B5EF4-FFF2-40B4-BE49-F238E27FC236}">
                <a16:creationId xmlns:a16="http://schemas.microsoft.com/office/drawing/2014/main" id="{CD85DBCB-958F-4636-B8AD-9851AB5E0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94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2">
            <a:extLst>
              <a:ext uri="{FF2B5EF4-FFF2-40B4-BE49-F238E27FC236}">
                <a16:creationId xmlns:a16="http://schemas.microsoft.com/office/drawing/2014/main" id="{28072A36-BDBA-4A48-BD40-41090E7A0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5" t="13402" r="15586" b="12867"/>
          <a:stretch/>
        </p:blipFill>
        <p:spPr>
          <a:xfrm rot="5400000">
            <a:off x="3116580" y="-2186940"/>
            <a:ext cx="5943600" cy="11262360"/>
          </a:xfrm>
          <a:prstGeom prst="rect">
            <a:avLst/>
          </a:prstGeom>
        </p:spPr>
      </p:pic>
      <p:grpSp>
        <p:nvGrpSpPr>
          <p:cNvPr id="4" name="组合 6">
            <a:extLst>
              <a:ext uri="{FF2B5EF4-FFF2-40B4-BE49-F238E27FC236}">
                <a16:creationId xmlns:a16="http://schemas.microsoft.com/office/drawing/2014/main" id="{CFA716BB-935C-4956-A292-F0032C6B3D7A}"/>
              </a:ext>
            </a:extLst>
          </p:cNvPr>
          <p:cNvGrpSpPr/>
          <p:nvPr/>
        </p:nvGrpSpPr>
        <p:grpSpPr>
          <a:xfrm>
            <a:off x="926688" y="841071"/>
            <a:ext cx="1053545" cy="1119809"/>
            <a:chOff x="5758072" y="954157"/>
            <a:chExt cx="1053545" cy="1119809"/>
          </a:xfrm>
          <a:solidFill>
            <a:srgbClr val="F8DFD2"/>
          </a:solidFill>
        </p:grpSpPr>
        <p:sp>
          <p:nvSpPr>
            <p:cNvPr id="5" name="菱形 7">
              <a:extLst>
                <a:ext uri="{FF2B5EF4-FFF2-40B4-BE49-F238E27FC236}">
                  <a16:creationId xmlns:a16="http://schemas.microsoft.com/office/drawing/2014/main" id="{ECA5F384-66B1-49AD-934B-197DBAA60137}"/>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64FD2BB0-46F9-45E2-8EF6-93B722AE73F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7" name="组合 10">
            <a:extLst>
              <a:ext uri="{FF2B5EF4-FFF2-40B4-BE49-F238E27FC236}">
                <a16:creationId xmlns:a16="http://schemas.microsoft.com/office/drawing/2014/main" id="{A7FFD559-FA2E-407D-8305-B2597C81B3BA}"/>
              </a:ext>
            </a:extLst>
          </p:cNvPr>
          <p:cNvGrpSpPr/>
          <p:nvPr/>
        </p:nvGrpSpPr>
        <p:grpSpPr>
          <a:xfrm>
            <a:off x="933317" y="2496515"/>
            <a:ext cx="1053545" cy="1119809"/>
            <a:chOff x="5758072" y="954157"/>
            <a:chExt cx="1053545" cy="1119809"/>
          </a:xfrm>
          <a:solidFill>
            <a:srgbClr val="C3E0D3"/>
          </a:solidFill>
        </p:grpSpPr>
        <p:sp>
          <p:nvSpPr>
            <p:cNvPr id="8" name="菱形 11">
              <a:extLst>
                <a:ext uri="{FF2B5EF4-FFF2-40B4-BE49-F238E27FC236}">
                  <a16:creationId xmlns:a16="http://schemas.microsoft.com/office/drawing/2014/main" id="{37D573CC-8C34-45F7-8757-1D8D6E73E9E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12">
              <a:extLst>
                <a:ext uri="{FF2B5EF4-FFF2-40B4-BE49-F238E27FC236}">
                  <a16:creationId xmlns:a16="http://schemas.microsoft.com/office/drawing/2014/main" id="{3811DC9A-CA7E-4196-AF8D-520AA015ADA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4">
            <a:extLst>
              <a:ext uri="{FF2B5EF4-FFF2-40B4-BE49-F238E27FC236}">
                <a16:creationId xmlns:a16="http://schemas.microsoft.com/office/drawing/2014/main" id="{016CD3ED-6E4D-4781-AF48-05248F0DEF51}"/>
              </a:ext>
            </a:extLst>
          </p:cNvPr>
          <p:cNvGrpSpPr/>
          <p:nvPr/>
        </p:nvGrpSpPr>
        <p:grpSpPr>
          <a:xfrm>
            <a:off x="926688" y="4237245"/>
            <a:ext cx="1053545" cy="1119809"/>
            <a:chOff x="5758072" y="954157"/>
            <a:chExt cx="1053545" cy="1119809"/>
          </a:xfrm>
          <a:solidFill>
            <a:srgbClr val="F8DFD2"/>
          </a:solidFill>
        </p:grpSpPr>
        <p:sp>
          <p:nvSpPr>
            <p:cNvPr id="11" name="菱形 15">
              <a:extLst>
                <a:ext uri="{FF2B5EF4-FFF2-40B4-BE49-F238E27FC236}">
                  <a16:creationId xmlns:a16="http://schemas.microsoft.com/office/drawing/2014/main" id="{954F080F-F2AB-4E88-BCBD-56337A696A0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16">
              <a:extLst>
                <a:ext uri="{FF2B5EF4-FFF2-40B4-BE49-F238E27FC236}">
                  <a16:creationId xmlns:a16="http://schemas.microsoft.com/office/drawing/2014/main" id="{65EEAF81-F10C-4E77-9379-8854F86ABB1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22">
            <a:extLst>
              <a:ext uri="{FF2B5EF4-FFF2-40B4-BE49-F238E27FC236}">
                <a16:creationId xmlns:a16="http://schemas.microsoft.com/office/drawing/2014/main" id="{A6BE2515-B755-4AB1-B46B-A77B90EECEE2}"/>
              </a:ext>
            </a:extLst>
          </p:cNvPr>
          <p:cNvSpPr txBox="1">
            <a:spLocks noChangeArrowheads="1"/>
          </p:cNvSpPr>
          <p:nvPr/>
        </p:nvSpPr>
        <p:spPr bwMode="auto">
          <a:xfrm>
            <a:off x="2357098" y="1098445"/>
            <a:ext cx="5432721" cy="646331"/>
          </a:xfrm>
          <a:prstGeom prst="rect">
            <a:avLst/>
          </a:prstGeom>
          <a:noFill/>
          <a:ln>
            <a:noFill/>
          </a:ln>
        </p:spPr>
        <p:txBody>
          <a:bodyPr wrap="square">
            <a:spAutoFit/>
          </a:bodyPr>
          <a:lstStyle>
            <a:lvl1pPr/>
            <a:lvl2pPr marL="742950" indent="-285750"/>
            <a:lvl3pPr/>
            <a:lvl4pPr/>
            <a:lvl5pPr/>
            <a:lvl6pPr/>
            <a:lvl7pPr/>
            <a:lvl8pPr/>
            <a:lvl9pPr/>
          </a:lstStyle>
          <a:p>
            <a:pPr lvl="0">
              <a:defRPr/>
            </a:pPr>
            <a:r>
              <a:rPr lang="en-US" altLang="en-US" sz="3600" b="1" dirty="0" err="1">
                <a:solidFill>
                  <a:srgbClr val="0000CC"/>
                </a:solidFill>
                <a:latin typeface="Times New Roman" panose="02020603050405020304" pitchFamily="18" charset="0"/>
                <a:cs typeface="Times New Roman" panose="02020603050405020304" pitchFamily="18" charset="0"/>
              </a:rPr>
              <a:t>Thế</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rồi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Dế</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Choắt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tắt</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thở</a:t>
            </a:r>
            <a:r>
              <a:rPr lang="en-US" altLang="en-US" sz="3600" b="1" dirty="0">
                <a:solidFill>
                  <a:srgbClr val="0000CC"/>
                </a:solidFill>
                <a:latin typeface="Times New Roman" panose="020206030504050203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文本框 20">
            <a:extLst>
              <a:ext uri="{FF2B5EF4-FFF2-40B4-BE49-F238E27FC236}">
                <a16:creationId xmlns:a16="http://schemas.microsoft.com/office/drawing/2014/main" id="{01001237-D7BE-4BBA-9FDD-5F2855A10322}"/>
              </a:ext>
            </a:extLst>
          </p:cNvPr>
          <p:cNvSpPr txBox="1">
            <a:spLocks noChangeArrowheads="1"/>
          </p:cNvSpPr>
          <p:nvPr/>
        </p:nvSpPr>
        <p:spPr bwMode="auto">
          <a:xfrm>
            <a:off x="2399199" y="2888415"/>
            <a:ext cx="5432721" cy="646331"/>
          </a:xfrm>
          <a:prstGeom prst="rect">
            <a:avLst/>
          </a:prstGeom>
          <a:noFill/>
          <a:ln>
            <a:noFill/>
          </a:ln>
        </p:spPr>
        <p:txBody>
          <a:bodyPr wrap="square">
            <a:spAutoFit/>
          </a:bodyPr>
          <a:lstStyle>
            <a:lvl1pPr/>
            <a:lvl2pPr marL="742950" indent="-285750"/>
            <a:lvl3pPr/>
            <a:lvl4pPr/>
            <a:lvl5pPr/>
            <a:lvl6pPr/>
            <a:lvl7pPr/>
            <a:lvl8pPr/>
            <a:lvl9pPr/>
          </a:lstStyle>
          <a:p>
            <a:pPr lvl="0">
              <a:defRPr/>
            </a:pPr>
            <a:r>
              <a:rPr lang="en-US" altLang="en-US" sz="3600" b="1" dirty="0" err="1">
                <a:solidFill>
                  <a:srgbClr val="0000CC"/>
                </a:solidFill>
                <a:latin typeface="Times New Roman" panose="02020603050405020304" pitchFamily="18" charset="0"/>
                <a:cs typeface="Times New Roman" panose="02020603050405020304" pitchFamily="18" charset="0"/>
              </a:rPr>
              <a:t>Tôi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thương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lắm</a:t>
            </a:r>
            <a:r>
              <a:rPr lang="en-US" altLang="en-US" sz="3600" b="1" dirty="0">
                <a:solidFill>
                  <a:srgbClr val="0000CC"/>
                </a:solidFill>
                <a:latin typeface="Times New Roman" panose="020206030504050203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5" name="文本框 22">
            <a:extLst>
              <a:ext uri="{FF2B5EF4-FFF2-40B4-BE49-F238E27FC236}">
                <a16:creationId xmlns:a16="http://schemas.microsoft.com/office/drawing/2014/main" id="{8A62C5C5-35DD-4B4D-BD7A-0915B78473DC}"/>
              </a:ext>
            </a:extLst>
          </p:cNvPr>
          <p:cNvSpPr txBox="1">
            <a:spLocks noChangeArrowheads="1"/>
          </p:cNvSpPr>
          <p:nvPr/>
        </p:nvSpPr>
        <p:spPr bwMode="auto">
          <a:xfrm>
            <a:off x="2376208" y="4527313"/>
            <a:ext cx="6785212" cy="646331"/>
          </a:xfrm>
          <a:prstGeom prst="rect">
            <a:avLst/>
          </a:prstGeom>
          <a:noFill/>
          <a:ln>
            <a:noFill/>
          </a:ln>
        </p:spPr>
        <p:txBody>
          <a:bodyPr wrap="square">
            <a:spAutoFit/>
          </a:bodyPr>
          <a:lstStyle>
            <a:lvl1pPr/>
            <a:lvl2pPr marL="742950" indent="-285750"/>
            <a:lvl3pPr/>
            <a:lvl4pPr/>
            <a:lvl5pPr/>
            <a:lvl6pPr/>
            <a:lvl7pPr/>
            <a:lvl8pPr/>
            <a:lvl9pPr/>
          </a:lstStyle>
          <a:p>
            <a:pPr lvl="0">
              <a:defRPr/>
            </a:pPr>
            <a:r>
              <a:rPr lang="en-US" altLang="en-US" sz="3600" b="1" dirty="0" err="1">
                <a:solidFill>
                  <a:srgbClr val="0000CC"/>
                </a:solidFill>
                <a:latin typeface="Times New Roman" panose="02020603050405020304" pitchFamily="18" charset="0"/>
                <a:cs typeface="Times New Roman" panose="02020603050405020304" pitchFamily="18" charset="0"/>
              </a:rPr>
              <a:t>Vừa</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thương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vừa</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ăn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năn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tội</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mình</a:t>
            </a:r>
            <a:r>
              <a:rPr lang="en-US" altLang="en-US" sz="3600" b="1" dirty="0">
                <a:solidFill>
                  <a:srgbClr val="0000CC"/>
                </a:solidFill>
                <a:latin typeface="Times New Roman" panose="02020603050405020304" pitchFamily="18" charset="0"/>
                <a:cs typeface="Times New Roman" panose="02020603050405020304" pitchFamily="18" charset="0"/>
              </a:rPr>
              <a: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16" name="图片 28">
            <a:extLst>
              <a:ext uri="{FF2B5EF4-FFF2-40B4-BE49-F238E27FC236}">
                <a16:creationId xmlns:a16="http://schemas.microsoft.com/office/drawing/2014/main" id="{A491A187-0DA4-4D3A-9876-59DFA623A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34" y="1247775"/>
            <a:ext cx="824730" cy="728638"/>
          </a:xfrm>
          <a:prstGeom prst="rect">
            <a:avLst/>
          </a:prstGeom>
        </p:spPr>
      </p:pic>
      <p:pic>
        <p:nvPicPr>
          <p:cNvPr id="17" name="图片 29">
            <a:extLst>
              <a:ext uri="{FF2B5EF4-FFF2-40B4-BE49-F238E27FC236}">
                <a16:creationId xmlns:a16="http://schemas.microsoft.com/office/drawing/2014/main" id="{3BB9A514-237F-42BB-BCE8-9A5E503FB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6322" y="2982088"/>
            <a:ext cx="824730" cy="728638"/>
          </a:xfrm>
          <a:prstGeom prst="rect">
            <a:avLst/>
          </a:prstGeom>
        </p:spPr>
      </p:pic>
      <p:pic>
        <p:nvPicPr>
          <p:cNvPr id="18" name="图片 30">
            <a:extLst>
              <a:ext uri="{FF2B5EF4-FFF2-40B4-BE49-F238E27FC236}">
                <a16:creationId xmlns:a16="http://schemas.microsoft.com/office/drawing/2014/main" id="{422823C3-426F-4990-BF8F-872767F2D0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574" y="4698910"/>
            <a:ext cx="824730" cy="728638"/>
          </a:xfrm>
          <a:prstGeom prst="rect">
            <a:avLst/>
          </a:prstGeom>
        </p:spPr>
      </p:pic>
      <p:sp>
        <p:nvSpPr>
          <p:cNvPr id="2" name="Rectangle 1">
            <a:extLst>
              <a:ext uri="{FF2B5EF4-FFF2-40B4-BE49-F238E27FC236}">
                <a16:creationId xmlns:a16="http://schemas.microsoft.com/office/drawing/2014/main" id="{EA323A10-4FFD-4BC4-AC6F-8500A4E226B6}"/>
              </a:ext>
            </a:extLst>
          </p:cNvPr>
          <p:cNvSpPr/>
          <p:nvPr/>
        </p:nvSpPr>
        <p:spPr>
          <a:xfrm>
            <a:off x="2368734" y="1934346"/>
            <a:ext cx="6096000" cy="646331"/>
          </a:xfrm>
          <a:prstGeom prst="rect">
            <a:avLst/>
          </a:prstGeom>
        </p:spPr>
        <p:txBody>
          <a:bodyPr>
            <a:spAutoFit/>
          </a:bodyPr>
          <a:lstStyle/>
          <a:p>
            <a:r>
              <a:rPr lang="en-SG"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thuật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dùng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để</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kể</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1D8321D-E046-48B1-8B95-7F203BC2DC2B}"/>
              </a:ext>
            </a:extLst>
          </p:cNvPr>
          <p:cNvSpPr/>
          <p:nvPr/>
        </p:nvSpPr>
        <p:spPr>
          <a:xfrm>
            <a:off x="2368734" y="3632068"/>
            <a:ext cx="8719454" cy="646331"/>
          </a:xfrm>
          <a:prstGeom prst="rect">
            <a:avLst/>
          </a:prstGeom>
        </p:spPr>
        <p:txBody>
          <a:bodyPr wrap="square">
            <a:spAutoFit/>
          </a:bodyPr>
          <a:lstStyle/>
          <a:p>
            <a:r>
              <a:rPr lang="en-SG"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thuật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dùng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để</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biểu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lộ</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cảm</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xúc</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C94884A1-E89B-4EBD-9C7D-2E2311F1CDE2}"/>
              </a:ext>
            </a:extLst>
          </p:cNvPr>
          <p:cNvSpPr/>
          <p:nvPr/>
        </p:nvSpPr>
        <p:spPr>
          <a:xfrm>
            <a:off x="2400770" y="5284166"/>
            <a:ext cx="8719454" cy="646331"/>
          </a:xfrm>
          <a:prstGeom prst="rect">
            <a:avLst/>
          </a:prstGeom>
        </p:spPr>
        <p:txBody>
          <a:bodyPr wrap="square">
            <a:spAutoFit/>
          </a:bodyPr>
          <a:lstStyle/>
          <a:p>
            <a:r>
              <a:rPr lang="en-SG"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thuật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dùng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để</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biểu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lộ</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cảm</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xúc</a:t>
            </a:r>
            <a:endParaRPr lang="en-SG"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7592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000"/>
                                        <p:tgtEl>
                                          <p:spTgt spid="1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6827"/>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748" y="76199"/>
            <a:ext cx="3962402" cy="366580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599" y="3841565"/>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1069" y="4796912"/>
            <a:ext cx="11316962" cy="830997"/>
          </a:xfrm>
          <a:prstGeom prst="rect">
            <a:avLst/>
          </a:prstGeom>
          <a:noFill/>
        </p:spPr>
        <p:txBody>
          <a:bodyPr wrap="square" rtlCol="0">
            <a:spAutoFit/>
          </a:bodyPr>
          <a:lstStyle/>
          <a:p>
            <a:r>
              <a:rPr lang="vi-VN" sz="4800" b="1" dirty="0">
                <a:solidFill>
                  <a:srgbClr val="008000"/>
                </a:solidFill>
                <a:latin typeface="Arial" panose="020B0604020202020204" pitchFamily="34" charset="0"/>
                <a:cs typeface="Arial" panose="020B0604020202020204" pitchFamily="34" charset="0"/>
              </a:rPr>
              <a:t>Bài 3</a:t>
            </a:r>
            <a:r>
              <a:rPr lang="en-US" sz="4800" b="1" dirty="0">
                <a:solidFill>
                  <a:srgbClr val="008000"/>
                </a:solidFill>
                <a:latin typeface="Arial" panose="020B0604020202020204" pitchFamily="34" charset="0"/>
                <a:cs typeface="Arial" panose="020B0604020202020204" pitchFamily="34" charset="0"/>
              </a:rPr>
              <a:t>+4</a:t>
            </a:r>
            <a:r>
              <a:rPr lang="vi-VN" sz="4800" b="1" dirty="0">
                <a:solidFill>
                  <a:srgbClr val="008000"/>
                </a:solidFill>
                <a:latin typeface="Arial" panose="020B0604020202020204" pitchFamily="34" charset="0"/>
                <a:cs typeface="Arial" panose="020B0604020202020204" pitchFamily="34" charset="0"/>
              </a:rPr>
              <a:t>: </a:t>
            </a:r>
            <a:r>
              <a:rPr lang="en-US" sz="4800" b="1" dirty="0">
                <a:solidFill>
                  <a:srgbClr val="008000"/>
                </a:solidFill>
                <a:latin typeface="Arial" panose="020B0604020202020204" pitchFamily="34" charset="0"/>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9832"/>
            <a:ext cx="8438670" cy="324464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01447" y="3317710"/>
            <a:ext cx="3697544" cy="14450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A.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cảm</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thán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ra </a:t>
            </a:r>
            <a:r>
              <a:rPr lang="en-US" altLang="en-US" sz="3200" dirty="0" err="1">
                <a:solidFill>
                  <a:srgbClr val="00B050"/>
                </a:solidFill>
                <a:latin typeface="Times New Roman" panose="02020603050405020304" pitchFamily="18" charset="0"/>
                <a:cs typeface="Times New Roman" panose="02020603050405020304" pitchFamily="18" charset="0"/>
              </a:rPr>
              <a:t>lệnh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370439" y="3333586"/>
            <a:ext cx="3697543" cy="14450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cầu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khiến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ra </a:t>
            </a:r>
            <a:r>
              <a:rPr lang="en-US" altLang="en-US" sz="3200" dirty="0" err="1">
                <a:solidFill>
                  <a:srgbClr val="00B050"/>
                </a:solidFill>
                <a:latin typeface="Times New Roman" panose="02020603050405020304" pitchFamily="18" charset="0"/>
                <a:cs typeface="Times New Roman" panose="02020603050405020304" pitchFamily="18" charset="0"/>
              </a:rPr>
              <a:t>lệnh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01447" y="5092765"/>
            <a:ext cx="3697543" cy="14450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trần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thuật</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ra </a:t>
            </a:r>
            <a:r>
              <a:rPr lang="en-US" altLang="en-US" sz="3200" dirty="0" err="1">
                <a:solidFill>
                  <a:srgbClr val="00B050"/>
                </a:solidFill>
                <a:latin typeface="Times New Roman" panose="02020603050405020304" pitchFamily="18" charset="0"/>
                <a:cs typeface="Times New Roman" panose="02020603050405020304" pitchFamily="18" charset="0"/>
              </a:rPr>
              <a:t>lệnh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370439" y="5084489"/>
            <a:ext cx="3697543" cy="14450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US" sz="3200" dirty="0" err="1">
                <a:solidFill>
                  <a:srgbClr val="00B050"/>
                </a:solidFill>
                <a:latin typeface="Times New Roman" panose="02020603050405020304" pitchFamily="18" charset="0"/>
                <a:cs typeface="Times New Roman" panose="02020603050405020304" pitchFamily="18" charset="0"/>
              </a:rPr>
              <a:t>Câu</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câu</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nghi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vấn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dùng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để</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đề</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nghị</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60475" y="970435"/>
            <a:ext cx="6081544" cy="1323439"/>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Xác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cs typeface="Times New Roman" panose="02020603050405020304" pitchFamily="18" charset="0"/>
              </a:rPr>
              <a:t>: </a:t>
            </a:r>
            <a:r>
              <a:rPr lang="en-US" altLang="en-US" sz="4000" b="1" i="1" dirty="0">
                <a:solidFill>
                  <a:schemeClr val="bg1"/>
                </a:solidFill>
                <a:latin typeface="Times New Roman" panose="02020603050405020304" pitchFamily="18" charset="0"/>
                <a:cs typeface="Times New Roman" panose="02020603050405020304" pitchFamily="18" charset="0"/>
              </a:rPr>
              <a:t>Anh </a:t>
            </a:r>
            <a:r>
              <a:rPr lang="en-US" altLang="en-US" sz="4000" b="1" i="1" dirty="0" err="1">
                <a:solidFill>
                  <a:schemeClr val="bg1"/>
                </a:solidFill>
                <a:latin typeface="Times New Roman" panose="02020603050405020304" pitchFamily="18" charset="0"/>
                <a:cs typeface="Times New Roman" panose="02020603050405020304" pitchFamily="18" charset="0"/>
              </a:rPr>
              <a:t>tắt</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thuốc</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lá</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đi</a:t>
            </a:r>
            <a:r>
              <a:rPr lang="en-US" altLang="en-US" sz="4000" b="1" i="1" dirty="0">
                <a:solidFill>
                  <a:schemeClr val="bg1"/>
                </a:solidFill>
                <a:latin typeface="Times New Roman" panose="02020603050405020304" pitchFamily="18" charset="0"/>
                <a:cs typeface="Times New Roman" panose="02020603050405020304" pitchFamily="18" charset="0"/>
              </a:rPr>
              <a:t>!</a:t>
            </a: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76065" y="135612"/>
            <a:ext cx="8438670" cy="352978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34627" y="3637937"/>
            <a:ext cx="3448051" cy="134113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Times New Roman" panose="02020603050405020304" pitchFamily="18" charset="0"/>
                <a:cs typeface="Times New Roman" panose="02020603050405020304" pitchFamily="18" charset="0"/>
              </a:rPr>
              <a:t>A. </a:t>
            </a:r>
            <a:r>
              <a:rPr lang="en-US" altLang="en-US" sz="3600" dirty="0" err="1">
                <a:solidFill>
                  <a:srgbClr val="00B050"/>
                </a:solidFill>
                <a:latin typeface="Times New Roman" panose="02020603050405020304" pitchFamily="18" charset="0"/>
                <a:cs typeface="Times New Roman" panose="02020603050405020304" pitchFamily="18" charset="0"/>
              </a:rPr>
              <a:t>Câu</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cảm</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thán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dùng</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để</a:t>
            </a:r>
            <a:r>
              <a:rPr lang="en-US" altLang="en-US" sz="3600" dirty="0">
                <a:solidFill>
                  <a:srgbClr val="00B050"/>
                </a:solidFill>
                <a:latin typeface="Times New Roman" panose="02020603050405020304" pitchFamily="18" charset="0"/>
                <a:cs typeface="Times New Roman" panose="02020603050405020304" pitchFamily="18" charset="0"/>
              </a:rPr>
              <a:t> ra </a:t>
            </a:r>
            <a:r>
              <a:rPr lang="en-US" altLang="en-US" sz="3600" dirty="0" err="1">
                <a:solidFill>
                  <a:srgbClr val="00B050"/>
                </a:solidFill>
                <a:latin typeface="Times New Roman" panose="02020603050405020304" pitchFamily="18" charset="0"/>
                <a:cs typeface="Times New Roman" panose="02020603050405020304" pitchFamily="18" charset="0"/>
              </a:rPr>
              <a:t>lệnh</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154127" y="5150158"/>
            <a:ext cx="4095136" cy="134113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Times New Roman" panose="02020603050405020304" pitchFamily="18" charset="0"/>
                <a:cs typeface="Times New Roman" panose="02020603050405020304" pitchFamily="18" charset="0"/>
              </a:rPr>
              <a:t>D. </a:t>
            </a:r>
            <a:r>
              <a:rPr lang="en-US" sz="3600" dirty="0" err="1">
                <a:solidFill>
                  <a:srgbClr val="00B050"/>
                </a:solidFill>
                <a:latin typeface="Times New Roman" panose="02020603050405020304" pitchFamily="18" charset="0"/>
                <a:cs typeface="Times New Roman" panose="02020603050405020304" pitchFamily="18" charset="0"/>
              </a:rPr>
              <a:t>Câu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câu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nghi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vấn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dùng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để</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đề</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nghị</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34628" y="5158578"/>
            <a:ext cx="3448050" cy="134113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Times New Roman" panose="02020603050405020304" pitchFamily="18" charset="0"/>
                <a:cs typeface="Times New Roman" panose="02020603050405020304" pitchFamily="18" charset="0"/>
              </a:rPr>
              <a:t>C. </a:t>
            </a:r>
            <a:r>
              <a:rPr lang="en-US" altLang="en-US" sz="3600" dirty="0" err="1">
                <a:solidFill>
                  <a:srgbClr val="00B050"/>
                </a:solidFill>
                <a:latin typeface="Times New Roman" panose="02020603050405020304" pitchFamily="18" charset="0"/>
                <a:cs typeface="Times New Roman" panose="02020603050405020304" pitchFamily="18" charset="0"/>
              </a:rPr>
              <a:t>Câu</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trần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thuật</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dùng</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để</a:t>
            </a:r>
            <a:r>
              <a:rPr lang="en-US" altLang="en-US" sz="3600" dirty="0">
                <a:solidFill>
                  <a:srgbClr val="00B050"/>
                </a:solidFill>
                <a:latin typeface="Times New Roman" panose="02020603050405020304" pitchFamily="18" charset="0"/>
                <a:cs typeface="Times New Roman" panose="02020603050405020304" pitchFamily="18" charset="0"/>
              </a:rPr>
              <a:t> ra </a:t>
            </a:r>
            <a:r>
              <a:rPr lang="en-US" altLang="en-US" sz="3600" dirty="0" err="1">
                <a:solidFill>
                  <a:srgbClr val="00B050"/>
                </a:solidFill>
                <a:latin typeface="Times New Roman" panose="02020603050405020304" pitchFamily="18" charset="0"/>
                <a:cs typeface="Times New Roman" panose="02020603050405020304" pitchFamily="18" charset="0"/>
              </a:rPr>
              <a:t>lệnh</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154127" y="3653957"/>
            <a:ext cx="4095136" cy="134113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Times New Roman" panose="02020603050405020304" pitchFamily="18" charset="0"/>
                <a:cs typeface="Times New Roman" panose="02020603050405020304" pitchFamily="18" charset="0"/>
              </a:rPr>
              <a:t>B. </a:t>
            </a:r>
            <a:r>
              <a:rPr lang="en-US" altLang="en-US" sz="3600" dirty="0" err="1">
                <a:solidFill>
                  <a:srgbClr val="00B050"/>
                </a:solidFill>
                <a:latin typeface="Times New Roman" panose="02020603050405020304" pitchFamily="18" charset="0"/>
                <a:cs typeface="Times New Roman" panose="02020603050405020304" pitchFamily="18" charset="0"/>
              </a:rPr>
              <a:t>Câu</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cầu</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khiến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dùng</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err="1">
                <a:solidFill>
                  <a:srgbClr val="00B050"/>
                </a:solidFill>
                <a:latin typeface="Times New Roman" panose="02020603050405020304" pitchFamily="18" charset="0"/>
                <a:cs typeface="Times New Roman" panose="02020603050405020304" pitchFamily="18" charset="0"/>
              </a:rPr>
              <a:t>để</a:t>
            </a:r>
            <a:r>
              <a:rPr lang="en-US" altLang="en-US" sz="3600" dirty="0">
                <a:solidFill>
                  <a:srgbClr val="00B050"/>
                </a:solidFill>
                <a:latin typeface="Times New Roman" panose="02020603050405020304" pitchFamily="18" charset="0"/>
                <a:cs typeface="Times New Roman" panose="02020603050405020304" pitchFamily="18" charset="0"/>
              </a:rPr>
              <a:t> ra </a:t>
            </a:r>
            <a:r>
              <a:rPr lang="en-US" altLang="en-US" sz="3600" dirty="0" err="1">
                <a:solidFill>
                  <a:srgbClr val="00B050"/>
                </a:solidFill>
                <a:latin typeface="Times New Roman" panose="02020603050405020304" pitchFamily="18" charset="0"/>
                <a:cs typeface="Times New Roman" panose="02020603050405020304" pitchFamily="18" charset="0"/>
              </a:rPr>
              <a:t>lệnh</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413694" y="930965"/>
            <a:ext cx="5802388" cy="193899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Xác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cs typeface="Times New Roman" panose="02020603050405020304" pitchFamily="18" charset="0"/>
              </a:rPr>
              <a:t>: </a:t>
            </a:r>
            <a:r>
              <a:rPr lang="en-US" altLang="en-US" sz="4000" b="1" i="1" dirty="0">
                <a:solidFill>
                  <a:schemeClr val="bg1"/>
                </a:solidFill>
                <a:latin typeface="Times New Roman" panose="02020603050405020304" pitchFamily="18" charset="0"/>
                <a:cs typeface="Times New Roman" panose="02020603050405020304" pitchFamily="18" charset="0"/>
              </a:rPr>
              <a:t>Anh </a:t>
            </a:r>
            <a:r>
              <a:rPr lang="en-US" altLang="en-US" sz="4000" b="1" i="1" dirty="0" err="1">
                <a:solidFill>
                  <a:schemeClr val="bg1"/>
                </a:solidFill>
                <a:latin typeface="Times New Roman" panose="02020603050405020304" pitchFamily="18" charset="0"/>
                <a:cs typeface="Times New Roman" panose="02020603050405020304" pitchFamily="18" charset="0"/>
              </a:rPr>
              <a:t>có</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thể</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tắt</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thuốc</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lá</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được</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không</a:t>
            </a:r>
            <a:r>
              <a:rPr lang="en-US" altLang="en-US" sz="4000" b="1" i="1" dirty="0">
                <a:solidFill>
                  <a:schemeClr val="bg1"/>
                </a:solidFill>
                <a:latin typeface="Times New Roman" panose="02020603050405020304" pitchFamily="18" charset="0"/>
                <a:cs typeface="Times New Roman" panose="02020603050405020304" pitchFamily="18" charset="0"/>
              </a:rPr>
              <a:t>?</a:t>
            </a: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0"/>
            <a:ext cx="8438670" cy="362810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210770"/>
            <a:ext cx="3770672" cy="13079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cảm</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thán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kể</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54296" y="3667223"/>
            <a:ext cx="3603524" cy="13079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A.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trần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thuật</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đề</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nghị</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54297" y="5191720"/>
            <a:ext cx="3603523" cy="13079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trần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thuật</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thông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báo</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419599" y="3687098"/>
            <a:ext cx="3770672" cy="13079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US" altLang="en-US" sz="3200" dirty="0" err="1">
                <a:solidFill>
                  <a:srgbClr val="00B050"/>
                </a:solidFill>
                <a:latin typeface="Times New Roman" panose="02020603050405020304" pitchFamily="18" charset="0"/>
                <a:cs typeface="Times New Roman" panose="02020603050405020304" pitchFamily="18" charset="0"/>
              </a:rPr>
              <a:t>Câu</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cảm</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thán</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dùng</a:t>
            </a:r>
            <a:r>
              <a:rPr lang="en-US" altLang="en-US" sz="3200" dirty="0">
                <a:solidFill>
                  <a:srgbClr val="00B050"/>
                </a:solidFill>
                <a:latin typeface="Times New Roman" panose="02020603050405020304" pitchFamily="18" charset="0"/>
                <a:cs typeface="Times New Roman" panose="02020603050405020304" pitchFamily="18" charset="0"/>
              </a:rPr>
              <a:t> </a:t>
            </a:r>
            <a:r>
              <a:rPr lang="en-US" altLang="en-US" sz="3200" dirty="0" err="1">
                <a:solidFill>
                  <a:srgbClr val="00B050"/>
                </a:solidFill>
                <a:latin typeface="Times New Roman" panose="02020603050405020304" pitchFamily="18" charset="0"/>
                <a:cs typeface="Times New Roman" panose="02020603050405020304" pitchFamily="18" charset="0"/>
              </a:rPr>
              <a:t>để</a:t>
            </a:r>
            <a:r>
              <a:rPr lang="en-US" altLang="en-US" sz="3200" dirty="0">
                <a:solidFill>
                  <a:srgbClr val="00B050"/>
                </a:solidFill>
                <a:latin typeface="Times New Roman" panose="02020603050405020304" pitchFamily="18" charset="0"/>
                <a:cs typeface="Times New Roman" panose="02020603050405020304" pitchFamily="18" charset="0"/>
              </a:rPr>
              <a:t> ra </a:t>
            </a:r>
            <a:r>
              <a:rPr lang="en-US" altLang="en-US" sz="3200" dirty="0" err="1">
                <a:solidFill>
                  <a:srgbClr val="00B050"/>
                </a:solidFill>
                <a:latin typeface="Times New Roman" panose="02020603050405020304" pitchFamily="18" charset="0"/>
                <a:cs typeface="Times New Roman" panose="02020603050405020304" pitchFamily="18" charset="0"/>
              </a:rPr>
              <a:t>lệnh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48367" y="959018"/>
            <a:ext cx="6081544" cy="193899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Xác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cs typeface="Times New Roman" panose="02020603050405020304" pitchFamily="18" charset="0"/>
              </a:rPr>
              <a:t>: </a:t>
            </a:r>
            <a:r>
              <a:rPr lang="en-US" altLang="en-US" sz="4000" b="1" i="1" dirty="0">
                <a:solidFill>
                  <a:schemeClr val="bg1"/>
                </a:solidFill>
                <a:latin typeface="Times New Roman" panose="02020603050405020304" pitchFamily="18" charset="0"/>
                <a:cs typeface="Times New Roman" panose="02020603050405020304" pitchFamily="18" charset="0"/>
              </a:rPr>
              <a:t>Xin </a:t>
            </a:r>
            <a:r>
              <a:rPr lang="en-US" altLang="en-US" sz="4000" b="1" i="1" dirty="0" err="1">
                <a:solidFill>
                  <a:schemeClr val="bg1"/>
                </a:solidFill>
                <a:latin typeface="Times New Roman" panose="02020603050405020304" pitchFamily="18" charset="0"/>
                <a:cs typeface="Times New Roman" panose="02020603050405020304" pitchFamily="18" charset="0"/>
              </a:rPr>
              <a:t>lỗi</a:t>
            </a:r>
            <a:r>
              <a:rPr lang="en-US" altLang="en-US" sz="4000" b="1" i="1" dirty="0">
                <a:solidFill>
                  <a:schemeClr val="bg1"/>
                </a:solidFill>
                <a:latin typeface="Times New Roman" panose="02020603050405020304" pitchFamily="18" charset="0"/>
                <a:cs typeface="Times New Roman" panose="02020603050405020304" pitchFamily="18" charset="0"/>
              </a:rPr>
              <a:t>, ở </a:t>
            </a:r>
            <a:r>
              <a:rPr lang="en-US" altLang="en-US" sz="4000" b="1" i="1" dirty="0" err="1">
                <a:solidFill>
                  <a:schemeClr val="bg1"/>
                </a:solidFill>
                <a:latin typeface="Times New Roman" panose="02020603050405020304" pitchFamily="18" charset="0"/>
                <a:cs typeface="Times New Roman" panose="02020603050405020304" pitchFamily="18" charset="0"/>
              </a:rPr>
              <a:t>đây</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không</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được</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hút</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thuốc</a:t>
            </a:r>
            <a:r>
              <a:rPr lang="en-US" altLang="en-US" sz="4000" b="1" i="1" dirty="0">
                <a:solidFill>
                  <a:schemeClr val="bg1"/>
                </a:solidFill>
                <a:latin typeface="Times New Roman" panose="02020603050405020304" pitchFamily="18" charset="0"/>
                <a:cs typeface="Times New Roman" panose="02020603050405020304" pitchFamily="18" charset="0"/>
              </a:rPr>
              <a:t> </a:t>
            </a:r>
            <a:r>
              <a:rPr lang="en-US" altLang="en-US" sz="4000" b="1" i="1" dirty="0" err="1">
                <a:solidFill>
                  <a:schemeClr val="bg1"/>
                </a:solidFill>
                <a:latin typeface="Times New Roman" panose="02020603050405020304" pitchFamily="18" charset="0"/>
                <a:cs typeface="Times New Roman" panose="02020603050405020304" pitchFamily="18" charset="0"/>
              </a:rPr>
              <a:t>lá</a:t>
            </a:r>
            <a:r>
              <a:rPr lang="en-US" altLang="en-US" sz="4000" b="1" i="1" dirty="0">
                <a:solidFill>
                  <a:schemeClr val="bg1"/>
                </a:solidFill>
                <a:latin typeface="Times New Roman" panose="02020603050405020304" pitchFamily="18" charset="0"/>
                <a:cs typeface="Times New Roman" panose="02020603050405020304" pitchFamily="18" charset="0"/>
              </a:rPr>
              <a:t>.</a:t>
            </a: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600"/>
            <a:ext cx="121920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37"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0"/>
            <a:ext cx="8438670" cy="404827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báo</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Cầu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khiến</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Hứa</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hẹn</a:t>
            </a:r>
            <a:r>
              <a:rPr lang="en-US" sz="3600" dirty="0">
                <a:solidFill>
                  <a:srgbClr val="008000"/>
                </a:solidFill>
                <a:latin typeface="Times New Roman" panose="02020603050405020304" pitchFamily="18" charset="0"/>
                <a:cs typeface="Times New Roman" panose="02020603050405020304" pitchFamily="18" charset="0"/>
              </a:rPr>
              <a:t> </a:t>
            </a:r>
          </a:p>
        </p:txBody>
      </p:sp>
      <p:sp>
        <p:nvSpPr>
          <p:cNvPr id="41" name="Rounded Rectangle 40"/>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anose="02020603050405020304" pitchFamily="18" charset="0"/>
                <a:cs typeface="Times New Roman" panose="02020603050405020304" pitchFamily="18" charset="0"/>
              </a:rPr>
              <a:t>D. Cam </a:t>
            </a:r>
            <a:r>
              <a:rPr lang="en-US" sz="3600" dirty="0" err="1">
                <a:solidFill>
                  <a:srgbClr val="008000"/>
                </a:solidFill>
                <a:latin typeface="Times New Roman" panose="02020603050405020304" pitchFamily="18" charset="0"/>
                <a:cs typeface="Times New Roman" panose="02020603050405020304" pitchFamily="18" charset="0"/>
              </a:rPr>
              <a:t>đoan</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1287296" y="658724"/>
            <a:ext cx="6116393" cy="2708434"/>
          </a:xfrm>
          <a:prstGeom prst="rect">
            <a:avLst/>
          </a:prstGeom>
          <a:noFill/>
        </p:spPr>
        <p:txBody>
          <a:bodyPr wrap="square" rtlCol="0">
            <a:spAutoFit/>
          </a:bodyPr>
          <a:lstStyle/>
          <a:p>
            <a:pPr algn="ctr"/>
            <a:r>
              <a:rPr lang="en-US" sz="3400" b="1" dirty="0" err="1">
                <a:solidFill>
                  <a:srgbClr val="FF0000"/>
                </a:solidFill>
                <a:latin typeface="Times New Roman" panose="02020603050405020304" pitchFamily="18" charset="0"/>
                <a:cs typeface="Times New Roman" panose="02020603050405020304" pitchFamily="18" charset="0"/>
              </a:rPr>
              <a:t>Câu</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trần</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thuật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sau</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dùng</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để</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làm</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gì</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i="1" dirty="0">
                <a:solidFill>
                  <a:srgbClr val="FF0000"/>
                </a:solidFill>
                <a:latin typeface="Times New Roman" panose="02020603050405020304" pitchFamily="18" charset="0"/>
                <a:cs typeface="Times New Roman" panose="02020603050405020304" pitchFamily="18" charset="0"/>
              </a:rPr>
              <a:t>“</a:t>
            </a:r>
            <a:r>
              <a:rPr lang="en-US" sz="3400" b="1" i="1" dirty="0" err="1">
                <a:solidFill>
                  <a:srgbClr val="FF0000"/>
                </a:solidFill>
                <a:latin typeface="Times New Roman" panose="02020603050405020304" pitchFamily="18" charset="0"/>
                <a:cs typeface="Times New Roman" panose="02020603050405020304" pitchFamily="18" charset="0"/>
              </a:rPr>
              <a:t>Đêm</a:t>
            </a:r>
            <a:r>
              <a:rPr lang="en-US" sz="3400" b="1" i="1" dirty="0">
                <a:solidFill>
                  <a:srgbClr val="FF0000"/>
                </a:solidFill>
                <a:latin typeface="Times New Roman" panose="02020603050405020304" pitchFamily="18" charset="0"/>
                <a:cs typeface="Times New Roman" panose="02020603050405020304" pitchFamily="18" charset="0"/>
              </a:rPr>
              <a:t> nay, </a:t>
            </a:r>
            <a:r>
              <a:rPr lang="en-US" sz="3400" b="1" i="1" dirty="0" err="1">
                <a:solidFill>
                  <a:srgbClr val="FF0000"/>
                </a:solidFill>
                <a:latin typeface="Times New Roman" panose="02020603050405020304" pitchFamily="18" charset="0"/>
                <a:cs typeface="Times New Roman" panose="02020603050405020304" pitchFamily="18" charset="0"/>
              </a:rPr>
              <a:t>đến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phiên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anh</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canh</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miếu</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thờ</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ngặt</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vì</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cất</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dở</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mẻ</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rượu</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em</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chịu</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khó</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thay</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anh</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đến</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sáng</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thì</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về</a:t>
            </a:r>
            <a:r>
              <a:rPr lang="en-US" sz="3400" b="1" i="1" dirty="0">
                <a:solidFill>
                  <a:srgbClr val="FF0000"/>
                </a:solidFill>
                <a:latin typeface="Times New Roman" panose="02020603050405020304" pitchFamily="18" charset="0"/>
                <a:cs typeface="Times New Roman" panose="02020603050405020304" pitchFamily="18" charset="0"/>
              </a:rPr>
              <a:t>.”</a:t>
            </a:r>
          </a:p>
        </p:txBody>
      </p:sp>
      <p:pic>
        <p:nvPicPr>
          <p:cNvPr id="43" name="Picture 42">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Explosion 2 6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6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6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70879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5"/>
                                        </p:tgtEl>
                                        <p:attrNameLst>
                                          <p:attrName>r</p:attrName>
                                        </p:attrNameLst>
                                      </p:cBhvr>
                                    </p:animRot>
                                    <p:animRot by="-240000">
                                      <p:cBhvr>
                                        <p:cTn id="7" dur="600" fill="hold">
                                          <p:stCondLst>
                                            <p:cond delay="600"/>
                                          </p:stCondLst>
                                        </p:cTn>
                                        <p:tgtEl>
                                          <p:spTgt spid="35"/>
                                        </p:tgtEl>
                                        <p:attrNameLst>
                                          <p:attrName>r</p:attrName>
                                        </p:attrNameLst>
                                      </p:cBhvr>
                                    </p:animRot>
                                    <p:animRot by="240000">
                                      <p:cBhvr>
                                        <p:cTn id="8" dur="600" fill="hold">
                                          <p:stCondLst>
                                            <p:cond delay="1200"/>
                                          </p:stCondLst>
                                        </p:cTn>
                                        <p:tgtEl>
                                          <p:spTgt spid="35"/>
                                        </p:tgtEl>
                                        <p:attrNameLst>
                                          <p:attrName>r</p:attrName>
                                        </p:attrNameLst>
                                      </p:cBhvr>
                                    </p:animRot>
                                    <p:animRot by="-240000">
                                      <p:cBhvr>
                                        <p:cTn id="9" dur="600" fill="hold">
                                          <p:stCondLst>
                                            <p:cond delay="1800"/>
                                          </p:stCondLst>
                                        </p:cTn>
                                        <p:tgtEl>
                                          <p:spTgt spid="35"/>
                                        </p:tgtEl>
                                        <p:attrNameLst>
                                          <p:attrName>r</p:attrName>
                                        </p:attrNameLst>
                                      </p:cBhvr>
                                    </p:animRot>
                                    <p:animRot by="120000">
                                      <p:cBhvr>
                                        <p:cTn id="10" dur="600" fill="hold">
                                          <p:stCondLst>
                                            <p:cond delay="24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9"/>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5"/>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15"/>
                                        </p:tgtEl>
                                      </p:cBhvr>
                                    </p:cmd>
                                  </p:childTnLst>
                                </p:cTn>
                              </p:par>
                              <p:par>
                                <p:cTn id="60" presetID="21" presetClass="emph" presetSubtype="0" fill="hold" grpId="1" nodeType="withEffect">
                                  <p:stCondLst>
                                    <p:cond delay="0"/>
                                  </p:stCondLst>
                                  <p:childTnLst>
                                    <p:animClr clrSpc="hsl" dir="cw">
                                      <p:cBhvr override="childStyle">
                                        <p:cTn id="61" dur="500" fill="hold"/>
                                        <p:tgtEl>
                                          <p:spTgt spid="39"/>
                                        </p:tgtEl>
                                        <p:attrNameLst>
                                          <p:attrName>style.color</p:attrName>
                                        </p:attrNameLst>
                                      </p:cBhvr>
                                      <p:by>
                                        <p:hsl h="7200000" s="0" l="0"/>
                                      </p:by>
                                    </p:animClr>
                                    <p:animClr clrSpc="hsl" dir="cw">
                                      <p:cBhvr>
                                        <p:cTn id="62" dur="500" fill="hold"/>
                                        <p:tgtEl>
                                          <p:spTgt spid="39"/>
                                        </p:tgtEl>
                                        <p:attrNameLst>
                                          <p:attrName>fillcolor</p:attrName>
                                        </p:attrNameLst>
                                      </p:cBhvr>
                                      <p:by>
                                        <p:hsl h="7200000" s="0" l="0"/>
                                      </p:by>
                                    </p:animClr>
                                    <p:animClr clrSpc="hsl" dir="cw">
                                      <p:cBhvr>
                                        <p:cTn id="63" dur="500" fill="hold"/>
                                        <p:tgtEl>
                                          <p:spTgt spid="39"/>
                                        </p:tgtEl>
                                        <p:attrNameLst>
                                          <p:attrName>stroke.color</p:attrName>
                                        </p:attrNameLst>
                                      </p:cBhvr>
                                      <p:by>
                                        <p:hsl h="7200000" s="0" l="0"/>
                                      </p:by>
                                    </p:animClr>
                                    <p:set>
                                      <p:cBhvr>
                                        <p:cTn id="64" dur="500" fill="hold"/>
                                        <p:tgtEl>
                                          <p:spTgt spid="39"/>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34"/>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34"/>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33"/>
                                        </p:tgtEl>
                                        <p:attrNameLst>
                                          <p:attrName>r</p:attrName>
                                        </p:attrNameLst>
                                      </p:cBhvr>
                                    </p:animRot>
                                    <p:animRot by="-240000">
                                      <p:cBhvr>
                                        <p:cTn id="74" dur="200" fill="hold">
                                          <p:stCondLst>
                                            <p:cond delay="200"/>
                                          </p:stCondLst>
                                        </p:cTn>
                                        <p:tgtEl>
                                          <p:spTgt spid="33"/>
                                        </p:tgtEl>
                                        <p:attrNameLst>
                                          <p:attrName>r</p:attrName>
                                        </p:attrNameLst>
                                      </p:cBhvr>
                                    </p:animRot>
                                    <p:animRot by="240000">
                                      <p:cBhvr>
                                        <p:cTn id="75" dur="200" fill="hold">
                                          <p:stCondLst>
                                            <p:cond delay="400"/>
                                          </p:stCondLst>
                                        </p:cTn>
                                        <p:tgtEl>
                                          <p:spTgt spid="33"/>
                                        </p:tgtEl>
                                        <p:attrNameLst>
                                          <p:attrName>r</p:attrName>
                                        </p:attrNameLst>
                                      </p:cBhvr>
                                    </p:animRot>
                                    <p:animRot by="-240000">
                                      <p:cBhvr>
                                        <p:cTn id="76" dur="200" fill="hold">
                                          <p:stCondLst>
                                            <p:cond delay="600"/>
                                          </p:stCondLst>
                                        </p:cTn>
                                        <p:tgtEl>
                                          <p:spTgt spid="33"/>
                                        </p:tgtEl>
                                        <p:attrNameLst>
                                          <p:attrName>r</p:attrName>
                                        </p:attrNameLst>
                                      </p:cBhvr>
                                    </p:animRot>
                                    <p:animRot by="120000">
                                      <p:cBhvr>
                                        <p:cTn id="77" dur="200" fill="hold">
                                          <p:stCondLst>
                                            <p:cond delay="800"/>
                                          </p:stCondLst>
                                        </p:cTn>
                                        <p:tgtEl>
                                          <p:spTgt spid="33"/>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33"/>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36"/>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36"/>
                                        </p:tgtEl>
                                        <p:attrNameLst>
                                          <p:attrName>r</p:attrName>
                                        </p:attrNameLst>
                                      </p:cBhvr>
                                    </p:animRot>
                                    <p:animRot by="-240000">
                                      <p:cBhvr>
                                        <p:cTn id="84" dur="400" fill="hold">
                                          <p:stCondLst>
                                            <p:cond delay="400"/>
                                          </p:stCondLst>
                                        </p:cTn>
                                        <p:tgtEl>
                                          <p:spTgt spid="36"/>
                                        </p:tgtEl>
                                        <p:attrNameLst>
                                          <p:attrName>r</p:attrName>
                                        </p:attrNameLst>
                                      </p:cBhvr>
                                    </p:animRot>
                                    <p:animRot by="240000">
                                      <p:cBhvr>
                                        <p:cTn id="85" dur="400" fill="hold">
                                          <p:stCondLst>
                                            <p:cond delay="800"/>
                                          </p:stCondLst>
                                        </p:cTn>
                                        <p:tgtEl>
                                          <p:spTgt spid="36"/>
                                        </p:tgtEl>
                                        <p:attrNameLst>
                                          <p:attrName>r</p:attrName>
                                        </p:attrNameLst>
                                      </p:cBhvr>
                                    </p:animRot>
                                    <p:animRot by="-240000">
                                      <p:cBhvr>
                                        <p:cTn id="86" dur="400" fill="hold">
                                          <p:stCondLst>
                                            <p:cond delay="1200"/>
                                          </p:stCondLst>
                                        </p:cTn>
                                        <p:tgtEl>
                                          <p:spTgt spid="36"/>
                                        </p:tgtEl>
                                        <p:attrNameLst>
                                          <p:attrName>r</p:attrName>
                                        </p:attrNameLst>
                                      </p:cBhvr>
                                    </p:animRot>
                                    <p:animRot by="120000">
                                      <p:cBhvr>
                                        <p:cTn id="87" dur="400" fill="hold">
                                          <p:stCondLst>
                                            <p:cond delay="1600"/>
                                          </p:stCondLst>
                                        </p:cTn>
                                        <p:tgtEl>
                                          <p:spTgt spid="36"/>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63"/>
                                        </p:tgtEl>
                                      </p:cBhvr>
                                    </p:cmd>
                                  </p:childTnLst>
                                </p:cTn>
                              </p:par>
                            </p:childTnLst>
                          </p:cTn>
                        </p:par>
                      </p:childTnLst>
                    </p:cTn>
                  </p:par>
                </p:childTnLst>
              </p:cTn>
              <p:nextCondLst>
                <p:cond evt="onClick" delay="0">
                  <p:tgtEl>
                    <p:spTgt spid="39"/>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40"/>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7"/>
                                        </p:tgtEl>
                                      </p:cBhvr>
                                    </p:cmd>
                                  </p:childTnLst>
                                </p:cTn>
                              </p:par>
                            </p:childTnLst>
                          </p:cTn>
                        </p:par>
                      </p:childTnLst>
                    </p:cTn>
                  </p:par>
                </p:childTnLst>
              </p:cTn>
              <p:nextCondLst>
                <p:cond evt="onClick" delay="0">
                  <p:tgtEl>
                    <p:spTgt spid="4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80000">
                <p:cTn id="115" fill="hold" display="0">
                  <p:stCondLst>
                    <p:cond delay="indefinite"/>
                  </p:stCondLst>
                  <p:endCondLst>
                    <p:cond evt="onStopAudio" delay="0">
                      <p:tgtEl>
                        <p:sldTgt/>
                      </p:tgtEl>
                    </p:cond>
                  </p:endCondLst>
                </p:cTn>
                <p:tgtEl>
                  <p:spTgt spid="16"/>
                </p:tgtEl>
              </p:cMediaNode>
            </p:audio>
            <p:audio>
              <p:cMediaNode vol="80000">
                <p:cTn id="116" fill="hold" display="0">
                  <p:stCondLst>
                    <p:cond delay="indefinite"/>
                  </p:stCondLst>
                  <p:endCondLst>
                    <p:cond evt="onStopAudio" delay="0">
                      <p:tgtEl>
                        <p:sldTgt/>
                      </p:tgtEl>
                    </p:cond>
                  </p:endCondLst>
                </p:cTn>
                <p:tgtEl>
                  <p:spTgt spid="17"/>
                </p:tgtEl>
              </p:cMediaNode>
            </p:audio>
            <p:audio>
              <p:cMediaNode vol="80000">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6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6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62"/>
                </p:tgtEl>
              </p:cMediaNode>
            </p:audio>
            <p:audio>
              <p:cMediaNode vol="42424">
                <p:cTn id="131" fill="hold" display="0">
                  <p:stCondLst>
                    <p:cond delay="indefinite"/>
                  </p:stCondLst>
                  <p:endCondLst>
                    <p:cond evt="onStopAudio" delay="0">
                      <p:tgtEl>
                        <p:sldTgt/>
                      </p:tgtEl>
                    </p:cond>
                  </p:endCondLst>
                </p:cTn>
                <p:tgtEl>
                  <p:spTgt spid="63"/>
                </p:tgtEl>
              </p:cMediaNode>
            </p:audio>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C556B3-712F-4BBB-A979-3E111A280DD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思想气泡: 云 21">
            <a:extLst>
              <a:ext uri="{FF2B5EF4-FFF2-40B4-BE49-F238E27FC236}">
                <a16:creationId xmlns:a16="http://schemas.microsoft.com/office/drawing/2014/main" id="{3C25E086-6621-4695-BA6B-C71CB459C0D5}"/>
              </a:ext>
            </a:extLst>
          </p:cNvPr>
          <p:cNvSpPr/>
          <p:nvPr/>
        </p:nvSpPr>
        <p:spPr>
          <a:xfrm>
            <a:off x="3140075" y="165100"/>
            <a:ext cx="5765800" cy="3775075"/>
          </a:xfrm>
          <a:prstGeom prst="cloudCallou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pic>
        <p:nvPicPr>
          <p:cNvPr id="12" name="图片 11">
            <a:extLst>
              <a:ext uri="{FF2B5EF4-FFF2-40B4-BE49-F238E27FC236}">
                <a16:creationId xmlns:a16="http://schemas.microsoft.com/office/drawing/2014/main" id="{3B069C58-0004-4FB0-9E5E-C33D010A23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75" y="1922463"/>
            <a:ext cx="83502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a:extLst>
              <a:ext uri="{FF2B5EF4-FFF2-40B4-BE49-F238E27FC236}">
                <a16:creationId xmlns:a16="http://schemas.microsoft.com/office/drawing/2014/main" id="{3F37A856-BC37-44C6-B389-3311CA4CFCFD}"/>
              </a:ext>
            </a:extLst>
          </p:cNvPr>
          <p:cNvSpPr txBox="1"/>
          <p:nvPr/>
        </p:nvSpPr>
        <p:spPr>
          <a:xfrm>
            <a:off x="2930778" y="3729857"/>
            <a:ext cx="6739345" cy="1323439"/>
          </a:xfrm>
          <a:prstGeom prst="rect">
            <a:avLst/>
          </a:prstGeom>
          <a:noFill/>
          <a:effectLst>
            <a:outerShdw blurRad="63500" sx="102000" sy="102000" algn="ctr" rotWithShape="0">
              <a:prstClr val="black">
                <a:alpha val="40000"/>
              </a:prstClr>
            </a:outerShdw>
          </a:effec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SG" altLang="zh-CN" sz="80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Câu</a:t>
            </a:r>
            <a:r>
              <a:rPr lang="en-SG" altLang="zh-CN" sz="80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80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trần</a:t>
            </a:r>
            <a:r>
              <a:rPr lang="en-SG" altLang="zh-CN" sz="80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80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thuật</a:t>
            </a:r>
            <a:endParaRPr lang="zh-CN" altLang="en-US" sz="80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英语儿歌 - swimming">
            <a:hlinkClick r:id="" action="ppaction://media"/>
            <a:extLst>
              <a:ext uri="{FF2B5EF4-FFF2-40B4-BE49-F238E27FC236}">
                <a16:creationId xmlns:a16="http://schemas.microsoft.com/office/drawing/2014/main" id="{8C059D45-F386-439B-A8FC-C321B4F435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4738" y="-58738"/>
            <a:ext cx="44767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8672" y="-93769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44428" y="508544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77207" y="67425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7592" y="482191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3308" y="482191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908321" y="5566258"/>
            <a:ext cx="4332148"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8000"/>
                </a:solidFill>
                <a:latin typeface="Times New Roman" panose="02020603050405020304" pitchFamily="18" charset="0"/>
                <a:cs typeface="Times New Roman" panose="02020603050405020304" pitchFamily="18" charset="0"/>
              </a:rPr>
              <a:t>D. Cam </a:t>
            </a:r>
            <a:r>
              <a:rPr lang="en-US" sz="3200" dirty="0" err="1">
                <a:solidFill>
                  <a:srgbClr val="008000"/>
                </a:solidFill>
                <a:latin typeface="Times New Roman" panose="02020603050405020304" pitchFamily="18" charset="0"/>
                <a:cs typeface="Times New Roman" panose="02020603050405020304" pitchFamily="18" charset="0"/>
              </a:rPr>
              <a:t>đoan</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cầu</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khiến</a:t>
            </a:r>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46136" y="5557157"/>
            <a:ext cx="3181967"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8000"/>
                </a:solidFill>
                <a:latin typeface="Times New Roman" panose="02020603050405020304" pitchFamily="18" charset="0"/>
                <a:cs typeface="Times New Roman" panose="02020603050405020304" pitchFamily="18" charset="0"/>
              </a:rPr>
              <a:t>C. </a:t>
            </a:r>
            <a:r>
              <a:rPr lang="en-US" sz="3200" dirty="0" err="1">
                <a:solidFill>
                  <a:srgbClr val="008000"/>
                </a:solidFill>
                <a:latin typeface="Times New Roman" panose="02020603050405020304" pitchFamily="18" charset="0"/>
                <a:cs typeface="Times New Roman" panose="02020603050405020304" pitchFamily="18" charset="0"/>
              </a:rPr>
              <a:t>Kể</a:t>
            </a:r>
            <a:r>
              <a:rPr lang="en-US" sz="3200" dirty="0">
                <a:solidFill>
                  <a:srgbClr val="008000"/>
                </a:solidFill>
                <a:latin typeface="Times New Roman" panose="02020603050405020304" pitchFamily="18" charset="0"/>
                <a:cs typeface="Times New Roman" panose="02020603050405020304" pitchFamily="18" charset="0"/>
              </a:rPr>
              <a:t>;</a:t>
            </a:r>
            <a:r>
              <a:rPr lang="en-US" sz="3200" dirty="0">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8000"/>
                </a:solidFill>
                <a:latin typeface="Times New Roman" panose="02020603050405020304" pitchFamily="18" charset="0"/>
                <a:cs typeface="Times New Roman" panose="02020603050405020304" pitchFamily="18" charset="0"/>
                <a:sym typeface="Wingdings" panose="05000000000000000000" pitchFamily="2" charset="2"/>
              </a:rPr>
              <a:t>khiến</a:t>
            </a:r>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46137" y="4348667"/>
            <a:ext cx="318196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8000"/>
                </a:solidFill>
                <a:latin typeface="Times New Roman" panose="02020603050405020304" pitchFamily="18" charset="0"/>
                <a:cs typeface="Times New Roman" panose="02020603050405020304" pitchFamily="18" charset="0"/>
              </a:rPr>
              <a:t>A. </a:t>
            </a:r>
            <a:r>
              <a:rPr lang="en-US" sz="3200" dirty="0" err="1">
                <a:solidFill>
                  <a:srgbClr val="008000"/>
                </a:solidFill>
                <a:latin typeface="Times New Roman" panose="02020603050405020304" pitchFamily="18" charset="0"/>
                <a:cs typeface="Times New Roman" panose="02020603050405020304" pitchFamily="18" charset="0"/>
              </a:rPr>
              <a:t>Kể</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Hứa</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hẹn</a:t>
            </a:r>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3908320" y="4376882"/>
            <a:ext cx="4332148"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8000"/>
                </a:solidFill>
                <a:latin typeface="Times New Roman" panose="02020603050405020304" pitchFamily="18" charset="0"/>
                <a:cs typeface="Times New Roman" panose="02020603050405020304" pitchFamily="18" charset="0"/>
              </a:rPr>
              <a:t>B. </a:t>
            </a:r>
            <a:r>
              <a:rPr lang="en-US" sz="3200" dirty="0" err="1">
                <a:solidFill>
                  <a:srgbClr val="008000"/>
                </a:solidFill>
                <a:latin typeface="Times New Roman" panose="02020603050405020304" pitchFamily="18" charset="0"/>
                <a:cs typeface="Times New Roman" panose="02020603050405020304" pitchFamily="18" charset="0"/>
              </a:rPr>
              <a:t>Cầu</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khiến</a:t>
            </a:r>
            <a:r>
              <a:rPr lang="en-US" sz="3200" dirty="0">
                <a:solidFill>
                  <a:srgbClr val="008000"/>
                </a:solidFill>
                <a:latin typeface="Times New Roman" panose="02020603050405020304" pitchFamily="18" charset="0"/>
                <a:cs typeface="Times New Roman" panose="02020603050405020304" pitchFamily="18" charset="0"/>
              </a:rPr>
              <a:t>; Cam </a:t>
            </a:r>
            <a:r>
              <a:rPr lang="en-US" sz="3200" dirty="0" err="1">
                <a:solidFill>
                  <a:srgbClr val="008000"/>
                </a:solidFill>
                <a:latin typeface="Times New Roman" panose="02020603050405020304" pitchFamily="18" charset="0"/>
                <a:cs typeface="Times New Roman" panose="02020603050405020304" pitchFamily="18" charset="0"/>
              </a:rPr>
              <a:t>đoan</a:t>
            </a:r>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00506" y="742804"/>
            <a:ext cx="6526965" cy="2308324"/>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Tuy</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thế</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nó</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vẫn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kịp</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thì</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thầm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vào</a:t>
            </a:r>
            <a:r>
              <a:rPr lang="en-US" sz="3600" b="1" i="1" dirty="0">
                <a:solidFill>
                  <a:srgbClr val="FF0000"/>
                </a:solidFill>
                <a:latin typeface="Times New Roman" panose="02020603050405020304" pitchFamily="18" charset="0"/>
                <a:cs typeface="Times New Roman" panose="02020603050405020304" pitchFamily="18" charset="0"/>
              </a:rPr>
              <a:t> tai </a:t>
            </a:r>
            <a:r>
              <a:rPr lang="en-US" sz="3600" b="1" i="1" dirty="0" err="1">
                <a:solidFill>
                  <a:srgbClr val="FF0000"/>
                </a:solidFill>
                <a:latin typeface="Times New Roman" panose="02020603050405020304" pitchFamily="18" charset="0"/>
                <a:cs typeface="Times New Roman" panose="02020603050405020304" pitchFamily="18" charset="0"/>
              </a:rPr>
              <a:t>tôi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Em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muốn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cả</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anh</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cùng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nhận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giải</a:t>
            </a:r>
            <a:r>
              <a:rPr lang="en-US" sz="3600" b="1" i="1" dirty="0">
                <a:solidFill>
                  <a:srgbClr val="FF0000"/>
                </a:solidFill>
                <a:latin typeface="Times New Roman" panose="02020603050405020304" pitchFamily="18" charset="0"/>
                <a:cs typeface="Times New Roman" panose="02020603050405020304" pitchFamily="18" charset="0"/>
              </a:rPr>
              <a:t>.”</a:t>
            </a: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355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11"/>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9"/>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80000">
                <p:cTn id="115" fill="hold" display="0">
                  <p:stCondLst>
                    <p:cond delay="indefinite"/>
                  </p:stCondLst>
                  <p:endCondLst>
                    <p:cond evt="onStopAudio" delay="0">
                      <p:tgtEl>
                        <p:sldTgt/>
                      </p:tgtEl>
                    </p:cond>
                  </p:endCondLst>
                </p:cTn>
                <p:tgtEl>
                  <p:spTgt spid="16"/>
                </p:tgtEl>
              </p:cMediaNode>
            </p:audio>
            <p:audio>
              <p:cMediaNode vol="80000">
                <p:cTn id="116" fill="hold" display="0">
                  <p:stCondLst>
                    <p:cond delay="indefinite"/>
                  </p:stCondLst>
                  <p:endCondLst>
                    <p:cond evt="onStopAudio" delay="0">
                      <p:tgtEl>
                        <p:sldTgt/>
                      </p:tgtEl>
                    </p:cond>
                  </p:endCondLst>
                </p:cTn>
                <p:tgtEl>
                  <p:spTgt spid="17"/>
                </p:tgtEl>
              </p:cMediaNode>
            </p:audio>
            <p:audio>
              <p:cMediaNode vol="80000">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5750"/>
            <a:ext cx="12192000" cy="734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art design clipart background wal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6333" b="100000" l="0" r="100000"/>
                    </a14:imgEffect>
                  </a14:imgLayer>
                </a14:imgProps>
              </a:ext>
              <a:ext uri="{28A0092B-C50C-407E-A947-70E740481C1C}">
                <a14:useLocalDpi xmlns:a14="http://schemas.microsoft.com/office/drawing/2010/main" val="0"/>
              </a:ext>
            </a:extLst>
          </a:blip>
          <a:srcRect/>
          <a:stretch>
            <a:fillRect/>
          </a:stretch>
        </p:blipFill>
        <p:spPr bwMode="auto">
          <a:xfrm>
            <a:off x="0" y="3128962"/>
            <a:ext cx="12344400" cy="4738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5" name="Picture 2" descr="Kết quả hình ảnh cho stock.xch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0"/>
            <a:ext cx="8438670" cy="264824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419600" y="4638252"/>
            <a:ext cx="3448051" cy="15080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D. </a:t>
            </a:r>
            <a:r>
              <a:rPr lang="en-SG" sz="2800" dirty="0" err="1">
                <a:solidFill>
                  <a:srgbClr val="00B050"/>
                </a:solidFill>
                <a:latin typeface="Times New Roman" panose="02020603050405020304" pitchFamily="18" charset="0"/>
                <a:cs typeface="Times New Roman" panose="02020603050405020304" pitchFamily="18" charset="0"/>
              </a:rPr>
              <a:t>Sáng</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ra</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bờ</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suối</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tối</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vào</a:t>
            </a:r>
            <a:r>
              <a:rPr lang="en-SG" sz="2800" dirty="0">
                <a:solidFill>
                  <a:srgbClr val="00B050"/>
                </a:solidFill>
                <a:latin typeface="Times New Roman" panose="02020603050405020304" pitchFamily="18" charset="0"/>
                <a:cs typeface="Times New Roman" panose="02020603050405020304" pitchFamily="18" charset="0"/>
              </a:rPr>
              <a:t> hang.</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00098" y="2878394"/>
            <a:ext cx="3448051" cy="15080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A. </a:t>
            </a:r>
            <a:r>
              <a:rPr lang="en-SG" sz="2800" dirty="0" err="1">
                <a:solidFill>
                  <a:srgbClr val="00B050"/>
                </a:solidFill>
                <a:latin typeface="Times New Roman" panose="02020603050405020304" pitchFamily="18" charset="0"/>
                <a:cs typeface="Times New Roman" panose="02020603050405020304" pitchFamily="18" charset="0"/>
              </a:rPr>
              <a:t>Lão</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muốn</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ngài</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nhấc</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hộ</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bó</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củi</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lên</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cho</a:t>
            </a:r>
            <a:r>
              <a:rPr lang="en-SG" sz="2800" dirty="0">
                <a:solidFill>
                  <a:srgbClr val="00B050"/>
                </a:solidFill>
                <a:latin typeface="Times New Roman" panose="02020603050405020304" pitchFamily="18" charset="0"/>
                <a:cs typeface="Times New Roman" panose="02020603050405020304" pitchFamily="18" charset="0"/>
              </a:rPr>
              <a:t> </a:t>
            </a:r>
            <a:r>
              <a:rPr lang="en-SG" sz="2800" dirty="0" err="1">
                <a:solidFill>
                  <a:srgbClr val="00B050"/>
                </a:solidFill>
                <a:latin typeface="Times New Roman" panose="02020603050405020304" pitchFamily="18" charset="0"/>
                <a:cs typeface="Times New Roman" panose="02020603050405020304" pitchFamily="18" charset="0"/>
              </a:rPr>
              <a:t>lão</a:t>
            </a:r>
            <a:r>
              <a:rPr lang="en-SG" sz="2800" dirty="0">
                <a:solidFill>
                  <a:srgbClr val="00B050"/>
                </a:solidFill>
                <a:latin typeface="Times New Roman" panose="02020603050405020304" pitchFamily="18" charset="0"/>
                <a:cs typeface="Times New Roman" panose="02020603050405020304" pitchFamily="18" charset="0"/>
              </a:rPr>
              <a:t>. </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00100" y="4619202"/>
            <a:ext cx="3448050" cy="15080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C. </a:t>
            </a:r>
            <a:r>
              <a:rPr lang="vi-VN" sz="2800" dirty="0">
                <a:solidFill>
                  <a:srgbClr val="00B050"/>
                </a:solidFill>
                <a:latin typeface="Times New Roman" panose="02020603050405020304" pitchFamily="18" charset="0"/>
                <a:cs typeface="Times New Roman" panose="02020603050405020304" pitchFamily="18" charset="0"/>
              </a:rPr>
              <a:t>Làng tôi ở vốn làm nghề chài lưới.</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419599" y="2898269"/>
            <a:ext cx="3448051" cy="150808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B. </a:t>
            </a:r>
            <a:r>
              <a:rPr lang="vi-VN" sz="2800" dirty="0">
                <a:solidFill>
                  <a:srgbClr val="00B050"/>
                </a:solidFill>
                <a:latin typeface="Times New Roman" panose="02020603050405020304" pitchFamily="18" charset="0"/>
                <a:cs typeface="Times New Roman" panose="02020603050405020304" pitchFamily="18" charset="0"/>
              </a:rPr>
              <a:t>Chúng ràng buộc dư luận, thi hành chính sách ngu dân.</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269588" y="677219"/>
            <a:ext cx="6081544"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Câu nào dưới không dùng để kể, thông báo?</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1" name="Picture 20">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843358" y="6146339"/>
            <a:ext cx="609600" cy="609600"/>
          </a:xfrm>
          <a:prstGeom prst="rect">
            <a:avLst/>
          </a:prstGeom>
        </p:spPr>
      </p:pic>
      <p:pic>
        <p:nvPicPr>
          <p:cNvPr id="26"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10639839" y="605061"/>
            <a:ext cx="757084" cy="375064"/>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Explosion 2 55"/>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735899" y="1199499"/>
            <a:ext cx="609600" cy="6096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186947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23"/>
                                        </p:tgtEl>
                                      </p:cBhvr>
                                    </p:cmd>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25"/>
                                        </p:tgtEl>
                                      </p:cBhvr>
                                    </p:cmd>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4"/>
                                        </p:tgtEl>
                                      </p:cBhvr>
                                    </p:cmd>
                                  </p:childTnLst>
                                </p:cTn>
                              </p:par>
                            </p:childTnLst>
                          </p:cTn>
                        </p:par>
                      </p:childTnLst>
                    </p:cTn>
                  </p:par>
                </p:childTnLst>
              </p:cTn>
              <p:nextCondLst>
                <p:cond evt="onClick" delay="0">
                  <p:tgtEl>
                    <p:spTgt spid="16"/>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3"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343352" y="619434"/>
            <a:ext cx="8082894" cy="259008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800099" y="3731596"/>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A. </a:t>
            </a:r>
            <a:r>
              <a:rPr lang="en-SG" sz="3200" dirty="0" err="1">
                <a:solidFill>
                  <a:srgbClr val="00B050"/>
                </a:solidFill>
                <a:latin typeface="Times New Roman" panose="02020603050405020304" pitchFamily="18" charset="0"/>
                <a:cs typeface="Times New Roman" panose="02020603050405020304" pitchFamily="18" charset="0"/>
              </a:rPr>
              <a:t>Miêu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tả</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419600" y="374747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SG" sz="3200" dirty="0" err="1">
                <a:solidFill>
                  <a:srgbClr val="00B050"/>
                </a:solidFill>
                <a:latin typeface="Times New Roman" panose="02020603050405020304" pitchFamily="18" charset="0"/>
                <a:cs typeface="Times New Roman" panose="02020603050405020304" pitchFamily="18" charset="0"/>
              </a:rPr>
              <a:t>Kể</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00100" y="4956042"/>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SG" sz="3200" dirty="0" err="1">
                <a:solidFill>
                  <a:srgbClr val="00B050"/>
                </a:solidFill>
                <a:latin typeface="Times New Roman" panose="02020603050405020304" pitchFamily="18" charset="0"/>
                <a:cs typeface="Times New Roman" panose="02020603050405020304" pitchFamily="18" charset="0"/>
              </a:rPr>
              <a:t>Thông</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báo</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419600" y="4947766"/>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SG" sz="3200" dirty="0" err="1">
                <a:solidFill>
                  <a:srgbClr val="00B050"/>
                </a:solidFill>
                <a:latin typeface="Times New Roman" panose="02020603050405020304" pitchFamily="18" charset="0"/>
                <a:cs typeface="Times New Roman" panose="02020603050405020304" pitchFamily="18" charset="0"/>
              </a:rPr>
              <a:t>Nhận</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định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155920" y="1093078"/>
            <a:ext cx="6294124" cy="1569660"/>
          </a:xfrm>
          <a:prstGeom prst="rect">
            <a:avLst/>
          </a:prstGeom>
          <a:noFill/>
        </p:spPr>
        <p:txBody>
          <a:bodyPr wrap="square" rtlCol="0">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Câu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trần</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thuật</a:t>
            </a:r>
            <a:r>
              <a:rPr lang="en-SG" sz="3200" dirty="0">
                <a:solidFill>
                  <a:srgbClr val="FF0000"/>
                </a:solidFill>
                <a:latin typeface="Times New Roman" panose="02020603050405020304" pitchFamily="18" charset="0"/>
                <a:cs typeface="Times New Roman" panose="02020603050405020304" pitchFamily="18" charset="0"/>
              </a:rPr>
              <a:t>: </a:t>
            </a:r>
            <a:r>
              <a:rPr lang="vi-VN" sz="3200" i="1" dirty="0">
                <a:solidFill>
                  <a:srgbClr val="FF0000"/>
                </a:solidFill>
                <a:latin typeface="+mj-lt"/>
              </a:rPr>
              <a:t>“Hùng Vương thứ mười tám có một người con gái tên là Mị Nương”</a:t>
            </a:r>
            <a:r>
              <a:rPr lang="en-US" sz="3200" i="1" dirty="0">
                <a:solidFill>
                  <a:srgbClr val="FF0000"/>
                </a:solidFill>
                <a:latin typeface="+mj-lt"/>
              </a:rPr>
              <a:t> </a:t>
            </a:r>
            <a:r>
              <a:rPr lang="en-SG" sz="3200" dirty="0" err="1">
                <a:solidFill>
                  <a:srgbClr val="FF0000"/>
                </a:solidFill>
                <a:latin typeface="Times New Roman" panose="02020603050405020304" pitchFamily="18" charset="0"/>
                <a:cs typeface="Times New Roman" panose="02020603050405020304" pitchFamily="18" charset="0"/>
              </a:rPr>
              <a:t>dùng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để</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làm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gì</a:t>
            </a:r>
            <a:r>
              <a:rPr lang="en-SG"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9" name="Picture 18">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20"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21"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22"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0639839" y="605061"/>
            <a:ext cx="757084" cy="375064"/>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5" name="Group 34">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 name="Group 46">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Explosion 2 53"/>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5"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6"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150540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1"/>
                                        </p:tgtEl>
                                        <p:attrNameLst>
                                          <p:attrName>r</p:attrName>
                                        </p:attrNameLst>
                                      </p:cBhvr>
                                    </p:animRot>
                                    <p:animRot by="-240000">
                                      <p:cBhvr>
                                        <p:cTn id="7" dur="600" fill="hold">
                                          <p:stCondLst>
                                            <p:cond delay="600"/>
                                          </p:stCondLst>
                                        </p:cTn>
                                        <p:tgtEl>
                                          <p:spTgt spid="11"/>
                                        </p:tgtEl>
                                        <p:attrNameLst>
                                          <p:attrName>r</p:attrName>
                                        </p:attrNameLst>
                                      </p:cBhvr>
                                    </p:animRot>
                                    <p:animRot by="240000">
                                      <p:cBhvr>
                                        <p:cTn id="8" dur="600" fill="hold">
                                          <p:stCondLst>
                                            <p:cond delay="1200"/>
                                          </p:stCondLst>
                                        </p:cTn>
                                        <p:tgtEl>
                                          <p:spTgt spid="11"/>
                                        </p:tgtEl>
                                        <p:attrNameLst>
                                          <p:attrName>r</p:attrName>
                                        </p:attrNameLst>
                                      </p:cBhvr>
                                    </p:animRot>
                                    <p:animRot by="-240000">
                                      <p:cBhvr>
                                        <p:cTn id="9" dur="600" fill="hold">
                                          <p:stCondLst>
                                            <p:cond delay="1800"/>
                                          </p:stCondLst>
                                        </p:cTn>
                                        <p:tgtEl>
                                          <p:spTgt spid="11"/>
                                        </p:tgtEl>
                                        <p:attrNameLst>
                                          <p:attrName>r</p:attrName>
                                        </p:attrNameLst>
                                      </p:cBhvr>
                                    </p:animRot>
                                    <p:animRot by="120000">
                                      <p:cBhvr>
                                        <p:cTn id="10" dur="600" fill="hold">
                                          <p:stCondLst>
                                            <p:cond delay="24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20"/>
                                        </p:tgtEl>
                                      </p:cBhvr>
                                    </p:cmd>
                                  </p:childTnLst>
                                </p:cTn>
                              </p:par>
                              <p:par>
                                <p:cTn id="60" presetID="21" presetClass="emph" presetSubtype="0" fill="hold" grpId="1" nodeType="withEffect">
                                  <p:stCondLst>
                                    <p:cond delay="0"/>
                                  </p:stCondLst>
                                  <p:childTnLst>
                                    <p:animClr clrSpc="hsl" dir="cw">
                                      <p:cBhvr override="childStyle">
                                        <p:cTn id="61" dur="500" fill="hold"/>
                                        <p:tgtEl>
                                          <p:spTgt spid="15"/>
                                        </p:tgtEl>
                                        <p:attrNameLst>
                                          <p:attrName>style.color</p:attrName>
                                        </p:attrNameLst>
                                      </p:cBhvr>
                                      <p:by>
                                        <p:hsl h="7200000" s="0" l="0"/>
                                      </p:by>
                                    </p:animClr>
                                    <p:animClr clrSpc="hsl" dir="cw">
                                      <p:cBhvr>
                                        <p:cTn id="62" dur="500" fill="hold"/>
                                        <p:tgtEl>
                                          <p:spTgt spid="15"/>
                                        </p:tgtEl>
                                        <p:attrNameLst>
                                          <p:attrName>fillcolor</p:attrName>
                                        </p:attrNameLst>
                                      </p:cBhvr>
                                      <p:by>
                                        <p:hsl h="7200000" s="0" l="0"/>
                                      </p:by>
                                    </p:animClr>
                                    <p:animClr clrSpc="hsl" dir="cw">
                                      <p:cBhvr>
                                        <p:cTn id="63" dur="500" fill="hold"/>
                                        <p:tgtEl>
                                          <p:spTgt spid="15"/>
                                        </p:tgtEl>
                                        <p:attrNameLst>
                                          <p:attrName>stroke.color</p:attrName>
                                        </p:attrNameLst>
                                      </p:cBhvr>
                                      <p:by>
                                        <p:hsl h="7200000" s="0" l="0"/>
                                      </p:by>
                                    </p:animClr>
                                    <p:set>
                                      <p:cBhvr>
                                        <p:cTn id="64" dur="500" fill="hold"/>
                                        <p:tgtEl>
                                          <p:spTgt spid="15"/>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0"/>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0"/>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9"/>
                                        </p:tgtEl>
                                        <p:attrNameLst>
                                          <p:attrName>r</p:attrName>
                                        </p:attrNameLst>
                                      </p:cBhvr>
                                    </p:animRot>
                                    <p:animRot by="-240000">
                                      <p:cBhvr>
                                        <p:cTn id="74" dur="200" fill="hold">
                                          <p:stCondLst>
                                            <p:cond delay="200"/>
                                          </p:stCondLst>
                                        </p:cTn>
                                        <p:tgtEl>
                                          <p:spTgt spid="9"/>
                                        </p:tgtEl>
                                        <p:attrNameLst>
                                          <p:attrName>r</p:attrName>
                                        </p:attrNameLst>
                                      </p:cBhvr>
                                    </p:animRot>
                                    <p:animRot by="240000">
                                      <p:cBhvr>
                                        <p:cTn id="75" dur="200" fill="hold">
                                          <p:stCondLst>
                                            <p:cond delay="400"/>
                                          </p:stCondLst>
                                        </p:cTn>
                                        <p:tgtEl>
                                          <p:spTgt spid="9"/>
                                        </p:tgtEl>
                                        <p:attrNameLst>
                                          <p:attrName>r</p:attrName>
                                        </p:attrNameLst>
                                      </p:cBhvr>
                                    </p:animRot>
                                    <p:animRot by="-240000">
                                      <p:cBhvr>
                                        <p:cTn id="76" dur="200" fill="hold">
                                          <p:stCondLst>
                                            <p:cond delay="600"/>
                                          </p:stCondLst>
                                        </p:cTn>
                                        <p:tgtEl>
                                          <p:spTgt spid="9"/>
                                        </p:tgtEl>
                                        <p:attrNameLst>
                                          <p:attrName>r</p:attrName>
                                        </p:attrNameLst>
                                      </p:cBhvr>
                                    </p:animRot>
                                    <p:animRot by="120000">
                                      <p:cBhvr>
                                        <p:cTn id="77" dur="200" fill="hold">
                                          <p:stCondLst>
                                            <p:cond delay="800"/>
                                          </p:stCondLst>
                                        </p:cTn>
                                        <p:tgtEl>
                                          <p:spTgt spid="9"/>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2"/>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2"/>
                                        </p:tgtEl>
                                        <p:attrNameLst>
                                          <p:attrName>r</p:attrName>
                                        </p:attrNameLst>
                                      </p:cBhvr>
                                    </p:animRot>
                                    <p:animRot by="-240000">
                                      <p:cBhvr>
                                        <p:cTn id="84" dur="400" fill="hold">
                                          <p:stCondLst>
                                            <p:cond delay="400"/>
                                          </p:stCondLst>
                                        </p:cTn>
                                        <p:tgtEl>
                                          <p:spTgt spid="12"/>
                                        </p:tgtEl>
                                        <p:attrNameLst>
                                          <p:attrName>r</p:attrName>
                                        </p:attrNameLst>
                                      </p:cBhvr>
                                    </p:animRot>
                                    <p:animRot by="240000">
                                      <p:cBhvr>
                                        <p:cTn id="85" dur="400" fill="hold">
                                          <p:stCondLst>
                                            <p:cond delay="800"/>
                                          </p:stCondLst>
                                        </p:cTn>
                                        <p:tgtEl>
                                          <p:spTgt spid="12"/>
                                        </p:tgtEl>
                                        <p:attrNameLst>
                                          <p:attrName>r</p:attrName>
                                        </p:attrNameLst>
                                      </p:cBhvr>
                                    </p:animRot>
                                    <p:animRot by="-240000">
                                      <p:cBhvr>
                                        <p:cTn id="86" dur="400" fill="hold">
                                          <p:stCondLst>
                                            <p:cond delay="1200"/>
                                          </p:stCondLst>
                                        </p:cTn>
                                        <p:tgtEl>
                                          <p:spTgt spid="12"/>
                                        </p:tgtEl>
                                        <p:attrNameLst>
                                          <p:attrName>r</p:attrName>
                                        </p:attrNameLst>
                                      </p:cBhvr>
                                    </p:animRot>
                                    <p:animRot by="120000">
                                      <p:cBhvr>
                                        <p:cTn id="87" dur="400" fill="hold">
                                          <p:stCondLst>
                                            <p:cond delay="1600"/>
                                          </p:stCondLst>
                                        </p:cTn>
                                        <p:tgtEl>
                                          <p:spTgt spid="12"/>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6"/>
                                        </p:tgtEl>
                                      </p:cBhvr>
                                    </p:cmd>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21"/>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22"/>
                                        </p:tgtEl>
                                      </p:cBhvr>
                                    </p:cmd>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3"/>
                                        </p:tgtEl>
                                      </p:cBhvr>
                                    </p:cmd>
                                  </p:childTnLst>
                                </p:cTn>
                              </p:par>
                            </p:childTnLst>
                          </p:cTn>
                        </p:par>
                      </p:childTnLst>
                    </p:cTn>
                  </p:par>
                </p:childTnLst>
              </p:cTn>
              <p:nextCondLst>
                <p:cond evt="onClick" delay="0">
                  <p:tgtEl>
                    <p:spTgt spid="17"/>
                  </p:tgtEl>
                </p:cond>
              </p:nextCondLst>
            </p:seq>
            <p:audio>
              <p:cMediaNode vol="100000">
                <p:cTn id="114" fill="hold" display="0">
                  <p:stCondLst>
                    <p:cond delay="indefinite"/>
                  </p:stCondLst>
                  <p:endCondLst>
                    <p:cond evt="onStopAudio" delay="0">
                      <p:tgtEl>
                        <p:sldTgt/>
                      </p:tgtEl>
                    </p:cond>
                  </p:endCondLst>
                </p:cTn>
                <p:tgtEl>
                  <p:spTgt spid="20"/>
                </p:tgtEl>
              </p:cMediaNode>
            </p:audio>
            <p:audio>
              <p:cMediaNode vol="80000">
                <p:cTn id="115" fill="hold" display="0">
                  <p:stCondLst>
                    <p:cond delay="indefinite"/>
                  </p:stCondLst>
                  <p:endCondLst>
                    <p:cond evt="onStopAudio" delay="0">
                      <p:tgtEl>
                        <p:sldTgt/>
                      </p:tgtEl>
                    </p:cond>
                  </p:endCondLst>
                </p:cTn>
                <p:tgtEl>
                  <p:spTgt spid="21"/>
                </p:tgtEl>
              </p:cMediaNode>
            </p:audio>
            <p:audio>
              <p:cMediaNode vol="80000">
                <p:cTn id="116" fill="hold" display="0">
                  <p:stCondLst>
                    <p:cond delay="indefinite"/>
                  </p:stCondLst>
                  <p:endCondLst>
                    <p:cond evt="onStopAudio" delay="0">
                      <p:tgtEl>
                        <p:sldTgt/>
                      </p:tgtEl>
                    </p:cond>
                  </p:endCondLst>
                </p:cTn>
                <p:tgtEl>
                  <p:spTgt spid="22"/>
                </p:tgtEl>
              </p:cMediaNode>
            </p:audio>
            <p:audio>
              <p:cMediaNode vol="80000">
                <p:cTn id="117" fill="hold" display="0">
                  <p:stCondLst>
                    <p:cond delay="indefinite"/>
                  </p:stCondLst>
                  <p:endCondLst>
                    <p:cond evt="onStopAudio" delay="0">
                      <p:tgtEl>
                        <p:sldTgt/>
                      </p:tgtEl>
                    </p:cond>
                  </p:endCondLst>
                </p:cTn>
                <p:tgtEl>
                  <p:spTgt spid="23"/>
                </p:tgtEl>
              </p:cMediaNode>
            </p:audio>
            <p:seq concurrent="1" nextAc="seek">
              <p:cTn id="118" restart="whenNotActive" fill="hold" evtFilter="cancelBubble" nodeType="interactiveSeq">
                <p:stCondLst>
                  <p:cond evt="onClick" delay="0">
                    <p:tgtEl>
                      <p:spTgt spid="25"/>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8"/>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4"/>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5"/>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30" fill="hold" display="0">
                  <p:stCondLst>
                    <p:cond delay="indefinite"/>
                  </p:stCondLst>
                  <p:endCondLst>
                    <p:cond evt="onStopAudio" delay="0">
                      <p:tgtEl>
                        <p:sldTgt/>
                      </p:tgtEl>
                    </p:cond>
                  </p:endCondLst>
                </p:cTn>
                <p:tgtEl>
                  <p:spTgt spid="55"/>
                </p:tgtEl>
              </p:cMediaNode>
            </p:audio>
            <p:audio>
              <p:cMediaNode vol="42424">
                <p:cTn id="131" fill="hold" display="0">
                  <p:stCondLst>
                    <p:cond delay="indefinite"/>
                  </p:stCondLst>
                  <p:endCondLst>
                    <p:cond evt="onStopAudio" delay="0">
                      <p:tgtEl>
                        <p:sldTgt/>
                      </p:tgtEl>
                    </p:cond>
                  </p:endCondLst>
                </p:cTn>
                <p:tgtEl>
                  <p:spTgt spid="56"/>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p:bldP spid="54" grpId="0" animBg="1"/>
      <p:bldP spid="5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5"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304800"/>
            <a:ext cx="8438670" cy="353961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00099" y="421337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A. </a:t>
            </a:r>
            <a:r>
              <a:rPr lang="en-SG" sz="3200" dirty="0" err="1">
                <a:solidFill>
                  <a:srgbClr val="00B050"/>
                </a:solidFill>
                <a:latin typeface="Times New Roman" panose="02020603050405020304" pitchFamily="18" charset="0"/>
                <a:cs typeface="Times New Roman" panose="02020603050405020304" pitchFamily="18" charset="0"/>
              </a:rPr>
              <a:t>Kể</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419600" y="5391304"/>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SG" sz="3200" dirty="0" err="1">
                <a:solidFill>
                  <a:srgbClr val="00B050"/>
                </a:solidFill>
                <a:latin typeface="Times New Roman" panose="02020603050405020304" pitchFamily="18" charset="0"/>
                <a:cs typeface="Times New Roman" panose="02020603050405020304" pitchFamily="18" charset="0"/>
              </a:rPr>
              <a:t>Thông</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báo</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00100" y="5399724"/>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SG" sz="3200" dirty="0" err="1">
                <a:solidFill>
                  <a:srgbClr val="00B050"/>
                </a:solidFill>
                <a:latin typeface="Times New Roman" panose="02020603050405020304" pitchFamily="18" charset="0"/>
                <a:cs typeface="Times New Roman" panose="02020603050405020304" pitchFamily="18" charset="0"/>
              </a:rPr>
              <a:t>Miêu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tả</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419600" y="422939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SG" sz="3200" dirty="0" err="1">
                <a:solidFill>
                  <a:srgbClr val="00B050"/>
                </a:solidFill>
                <a:latin typeface="Times New Roman" panose="02020603050405020304" pitchFamily="18" charset="0"/>
                <a:cs typeface="Times New Roman" panose="02020603050405020304" pitchFamily="18" charset="0"/>
              </a:rPr>
              <a:t>Nhận</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định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139129" y="1160804"/>
            <a:ext cx="6431710" cy="1754326"/>
          </a:xfrm>
          <a:prstGeom prst="rect">
            <a:avLst/>
          </a:prstGeom>
          <a:noFill/>
        </p:spPr>
        <p:txBody>
          <a:bodyPr wrap="square" rtlCol="0">
            <a:spAutoFit/>
          </a:bodyPr>
          <a:lstStyle/>
          <a:p>
            <a:pPr algn="ctr"/>
            <a:r>
              <a:rPr lang="vi-VN" sz="3600" b="1" i="1" dirty="0">
                <a:solidFill>
                  <a:srgbClr val="FF0000"/>
                </a:solidFill>
                <a:latin typeface="+mj-lt"/>
              </a:rPr>
              <a:t>Câu trần thuật sau dùng để làm gì? “Các con ơi, đây là lần cuối cùng thầy dạy các con.”</a:t>
            </a:r>
            <a:endParaRPr lang="en-US" sz="6600" b="1" i="1" dirty="0">
              <a:solidFill>
                <a:srgbClr val="FF0000"/>
              </a:solidFill>
              <a:latin typeface="+mj-lt"/>
            </a:endParaRPr>
          </a:p>
        </p:txBody>
      </p:sp>
      <p:pic>
        <p:nvPicPr>
          <p:cNvPr id="21" name="Picture 20">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10639839" y="605061"/>
            <a:ext cx="757084" cy="375064"/>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Explosion 2 55"/>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9694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23"/>
                                        </p:tgtEl>
                                      </p:cBhvr>
                                    </p:cmd>
                                  </p:child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25"/>
                                        </p:tgtEl>
                                      </p:cBhvr>
                                    </p:cmd>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4"/>
                                        </p:tgtEl>
                                      </p:cBhvr>
                                    </p:cmd>
                                  </p:childTnLst>
                                </p:cTn>
                              </p:par>
                            </p:childTnLst>
                          </p:cTn>
                        </p:par>
                      </p:childTnLst>
                    </p:cTn>
                  </p:par>
                </p:childTnLst>
              </p:cTn>
              <p:nextCondLst>
                <p:cond evt="onClick" delay="0">
                  <p:tgtEl>
                    <p:spTgt spid="18"/>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8672" y="-670991"/>
            <a:ext cx="183163" cy="1993565"/>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44428" y="5352143"/>
            <a:ext cx="1448707" cy="144870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77207" y="940956"/>
            <a:ext cx="868494" cy="879442"/>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7592" y="5088617"/>
            <a:ext cx="1831582" cy="183158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3308" y="5088617"/>
            <a:ext cx="1831582" cy="1831582"/>
          </a:xfrm>
          <a:prstGeom prst="rect">
            <a:avLst/>
          </a:prstGeom>
        </p:spPr>
      </p:pic>
      <p:pic>
        <p:nvPicPr>
          <p:cNvPr id="15"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46924" y="400665"/>
            <a:ext cx="8438670" cy="3333136"/>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419600" y="5300786"/>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SG" sz="3200" dirty="0" err="1">
                <a:solidFill>
                  <a:srgbClr val="00B050"/>
                </a:solidFill>
                <a:latin typeface="Times New Roman" panose="02020603050405020304" pitchFamily="18" charset="0"/>
                <a:cs typeface="Times New Roman" panose="02020603050405020304" pitchFamily="18" charset="0"/>
              </a:rPr>
              <a:t>Câu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cảm</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thán</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00098" y="5291685"/>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SG" sz="3200" dirty="0" err="1">
                <a:solidFill>
                  <a:srgbClr val="00B050"/>
                </a:solidFill>
                <a:latin typeface="Times New Roman" panose="02020603050405020304" pitchFamily="18" charset="0"/>
                <a:cs typeface="Times New Roman" panose="02020603050405020304" pitchFamily="18" charset="0"/>
              </a:rPr>
              <a:t>Câu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trần</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thuật</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00099" y="4083195"/>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A. </a:t>
            </a:r>
            <a:r>
              <a:rPr lang="en-SG" sz="3200" dirty="0" err="1">
                <a:solidFill>
                  <a:srgbClr val="00B050"/>
                </a:solidFill>
                <a:latin typeface="Times New Roman" panose="02020603050405020304" pitchFamily="18" charset="0"/>
                <a:cs typeface="Times New Roman" panose="02020603050405020304" pitchFamily="18" charset="0"/>
              </a:rPr>
              <a:t>Câu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nghi</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vấn</a:t>
            </a:r>
            <a:r>
              <a:rPr lang="en-SG" sz="3200" dirty="0">
                <a:solidFill>
                  <a:srgbClr val="00B050"/>
                </a:solidFill>
                <a:latin typeface="Times New Roman" panose="02020603050405020304" pitchFamily="18" charset="0"/>
                <a:cs typeface="Times New Roman" panose="02020603050405020304" pitchFamily="18" charset="0"/>
              </a:rPr>
              <a:t>   </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419599" y="4111410"/>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SG" sz="3200" dirty="0" err="1">
                <a:solidFill>
                  <a:srgbClr val="00B050"/>
                </a:solidFill>
                <a:latin typeface="Times New Roman" panose="02020603050405020304" pitchFamily="18" charset="0"/>
                <a:cs typeface="Times New Roman" panose="02020603050405020304" pitchFamily="18" charset="0"/>
              </a:rPr>
              <a:t>Câu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cầu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khiến</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318657" y="1289446"/>
            <a:ext cx="6081544" cy="1569660"/>
          </a:xfrm>
          <a:prstGeom prst="rect">
            <a:avLst/>
          </a:prstGeom>
          <a:noFill/>
        </p:spPr>
        <p:txBody>
          <a:bodyPr wrap="square" rtlCol="0">
            <a:spAutoFit/>
          </a:bodyPr>
          <a:lstStyle/>
          <a:p>
            <a:pPr algn="ctr"/>
            <a:r>
              <a:rPr lang="vi-VN" sz="3200" b="1" dirty="0">
                <a:solidFill>
                  <a:srgbClr val="FF0000"/>
                </a:solidFill>
                <a:latin typeface="+mj-lt"/>
              </a:rPr>
              <a:t>Trong 4 kiểu câu đã học, kiểu câu nào được sử dụng phổ biến nhất trong giao tiếp hằng ngày ?</a:t>
            </a:r>
            <a:endParaRPr lang="en-US" sz="6000" b="1" dirty="0">
              <a:solidFill>
                <a:srgbClr val="FF0000"/>
              </a:solidFill>
              <a:latin typeface="+mj-lt"/>
            </a:endParaRPr>
          </a:p>
        </p:txBody>
      </p:sp>
      <p:pic>
        <p:nvPicPr>
          <p:cNvPr id="21" name="Picture 20">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10639839" y="605061"/>
            <a:ext cx="757084" cy="375064"/>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Explosion 2 55"/>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51893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3.33333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23"/>
                                        </p:tgtEl>
                                      </p:cBhvr>
                                    </p:cmd>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25"/>
                                        </p:tgtEl>
                                      </p:cBhvr>
                                    </p:cmd>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4"/>
                                        </p:tgtEl>
                                      </p:cBhvr>
                                    </p:cmd>
                                  </p:childTnLst>
                                </p:cTn>
                              </p:par>
                            </p:childTnLst>
                          </p:cTn>
                        </p:par>
                      </p:childTnLst>
                    </p:cTn>
                  </p:par>
                </p:childTnLst>
              </p:cTn>
              <p:nextCondLst>
                <p:cond evt="onClick" delay="0">
                  <p:tgtEl>
                    <p:spTgt spid="16"/>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5750"/>
            <a:ext cx="12192000" cy="734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art design clipart background wal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6333" b="100000" l="0" r="100000"/>
                    </a14:imgEffect>
                  </a14:imgLayer>
                </a14:imgProps>
              </a:ext>
              <a:ext uri="{28A0092B-C50C-407E-A947-70E740481C1C}">
                <a14:useLocalDpi xmlns:a14="http://schemas.microsoft.com/office/drawing/2010/main" val="0"/>
              </a:ext>
            </a:extLst>
          </a:blip>
          <a:srcRect/>
          <a:stretch>
            <a:fillRect/>
          </a:stretch>
        </p:blipFill>
        <p:spPr bwMode="auto">
          <a:xfrm>
            <a:off x="0" y="3128962"/>
            <a:ext cx="12344400" cy="4738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70572" y="-823391"/>
            <a:ext cx="183163" cy="1993565"/>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06328" y="5199743"/>
            <a:ext cx="1448707" cy="1448707"/>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39107" y="788556"/>
            <a:ext cx="868494" cy="879442"/>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9492" y="4936217"/>
            <a:ext cx="1831582" cy="1831582"/>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5208" y="4936217"/>
            <a:ext cx="1831582" cy="1831582"/>
          </a:xfrm>
          <a:prstGeom prst="rect">
            <a:avLst/>
          </a:prstGeom>
        </p:spPr>
      </p:pic>
      <p:pic>
        <p:nvPicPr>
          <p:cNvPr id="26" name="Picture 2" descr="Kết quả hình ảnh cho stock.xch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366712"/>
            <a:ext cx="8438670" cy="3062288"/>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800099" y="3750809"/>
            <a:ext cx="3200401" cy="124792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B050"/>
                </a:solidFill>
                <a:latin typeface="Times New Roman" panose="02020603050405020304" pitchFamily="18" charset="0"/>
                <a:cs typeface="Times New Roman" panose="02020603050405020304" pitchFamily="18" charset="0"/>
              </a:rPr>
              <a:t>A. </a:t>
            </a:r>
            <a:r>
              <a:rPr lang="en-SG" sz="3200" dirty="0" err="1">
                <a:solidFill>
                  <a:srgbClr val="00B050"/>
                </a:solidFill>
                <a:latin typeface="Times New Roman" panose="02020603050405020304" pitchFamily="18" charset="0"/>
                <a:cs typeface="Times New Roman" panose="02020603050405020304" pitchFamily="18" charset="0"/>
              </a:rPr>
              <a:t>Để</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hỏi</a:t>
            </a:r>
            <a:endParaRPr lang="en-SG" sz="3200" dirty="0">
              <a:solidFill>
                <a:srgbClr val="00B050"/>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4286865" y="5243368"/>
            <a:ext cx="3432979" cy="124792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D. </a:t>
            </a:r>
            <a:r>
              <a:rPr lang="en-SG" sz="3200" dirty="0" err="1">
                <a:solidFill>
                  <a:srgbClr val="00B050"/>
                </a:solidFill>
                <a:latin typeface="Times New Roman" panose="02020603050405020304" pitchFamily="18" charset="0"/>
                <a:cs typeface="Times New Roman" panose="02020603050405020304" pitchFamily="18" charset="0"/>
              </a:rPr>
              <a:t>Kể</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thông</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báo</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nhận</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định</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miêu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tả</a:t>
            </a:r>
            <a:endParaRPr lang="en-SG" sz="3200" dirty="0">
              <a:solidFill>
                <a:srgbClr val="00B050"/>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800100" y="5251788"/>
            <a:ext cx="3200400" cy="124792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C. </a:t>
            </a:r>
            <a:r>
              <a:rPr lang="en-SG" sz="3200" dirty="0" err="1">
                <a:solidFill>
                  <a:srgbClr val="00B050"/>
                </a:solidFill>
                <a:latin typeface="Times New Roman" panose="02020603050405020304" pitchFamily="18" charset="0"/>
                <a:cs typeface="Times New Roman" panose="02020603050405020304" pitchFamily="18" charset="0"/>
              </a:rPr>
              <a:t>Bộc</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lộ</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tình</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cảm</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cảm</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xúc</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4286865" y="3766829"/>
            <a:ext cx="3432979" cy="124792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latin typeface="Times New Roman" panose="02020603050405020304" pitchFamily="18" charset="0"/>
                <a:cs typeface="Times New Roman" panose="02020603050405020304" pitchFamily="18" charset="0"/>
              </a:rPr>
              <a:t>B. </a:t>
            </a:r>
            <a:r>
              <a:rPr lang="en-SG" sz="3200" dirty="0" err="1">
                <a:solidFill>
                  <a:srgbClr val="00B050"/>
                </a:solidFill>
                <a:latin typeface="Times New Roman" panose="02020603050405020304" pitchFamily="18" charset="0"/>
                <a:cs typeface="Times New Roman" panose="02020603050405020304" pitchFamily="18" charset="0"/>
              </a:rPr>
              <a:t>Yêu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cầu</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đề</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nghị</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khuyên</a:t>
            </a:r>
            <a:r>
              <a:rPr lang="en-SG" sz="3200" dirty="0">
                <a:solidFill>
                  <a:srgbClr val="00B050"/>
                </a:solidFill>
                <a:latin typeface="Times New Roman" panose="02020603050405020304" pitchFamily="18" charset="0"/>
                <a:cs typeface="Times New Roman" panose="02020603050405020304" pitchFamily="18" charset="0"/>
              </a:rPr>
              <a:t> </a:t>
            </a:r>
            <a:r>
              <a:rPr lang="en-SG" sz="3200" dirty="0" err="1">
                <a:solidFill>
                  <a:srgbClr val="00B050"/>
                </a:solidFill>
                <a:latin typeface="Times New Roman" panose="02020603050405020304" pitchFamily="18" charset="0"/>
                <a:cs typeface="Times New Roman" panose="02020603050405020304" pitchFamily="18" charset="0"/>
              </a:rPr>
              <a:t>bảo</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40599" y="1147379"/>
            <a:ext cx="6081544" cy="1323439"/>
          </a:xfrm>
          <a:prstGeom prst="rect">
            <a:avLst/>
          </a:prstGeom>
          <a:noFill/>
        </p:spPr>
        <p:txBody>
          <a:bodyPr wrap="square" rtlCol="0">
            <a:spAutoFit/>
          </a:bodyPr>
          <a:lstStyle/>
          <a:p>
            <a:pPr algn="ctr"/>
            <a:r>
              <a:rPr lang="en-SG" sz="4000" b="1" dirty="0" err="1">
                <a:solidFill>
                  <a:srgbClr val="FF0000"/>
                </a:solidFill>
                <a:latin typeface="Times New Roman" panose="02020603050405020304" pitchFamily="18" charset="0"/>
                <a:cs typeface="Times New Roman" panose="02020603050405020304" pitchFamily="18" charset="0"/>
              </a:rPr>
              <a:t>Chức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năng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chính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trần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thuật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a:t>
            </a:r>
            <a:endParaRPr lang="en-US" sz="7200" b="1" dirty="0">
              <a:solidFill>
                <a:srgbClr val="FF0000"/>
              </a:solidFill>
              <a:latin typeface="Times New Roman" panose="02020603050405020304" pitchFamily="18" charset="0"/>
              <a:cs typeface="Times New Roman" panose="02020603050405020304" pitchFamily="18" charset="0"/>
            </a:endParaRPr>
          </a:p>
        </p:txBody>
      </p:sp>
      <p:pic>
        <p:nvPicPr>
          <p:cNvPr id="32" name="Picture 31">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6"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63500" y="3123363"/>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times up"/>
          <p:cNvGrpSpPr/>
          <p:nvPr/>
        </p:nvGrpSpPr>
        <p:grpSpPr>
          <a:xfrm>
            <a:off x="10639839" y="605061"/>
            <a:ext cx="757084" cy="375064"/>
            <a:chOff x="2989747" y="438150"/>
            <a:chExt cx="1572029" cy="683752"/>
          </a:xfrm>
        </p:grpSpPr>
        <p:sp>
          <p:nvSpPr>
            <p:cNvPr id="34" name="Rounded Rectangle 3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5" name="Rounded Rectangle 3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36"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1"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Explosion 2 61"/>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63"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735899" y="1199499"/>
            <a:ext cx="609600" cy="609600"/>
          </a:xfrm>
          <a:prstGeom prst="rect">
            <a:avLst/>
          </a:prstGeom>
        </p:spPr>
      </p:pic>
      <p:pic>
        <p:nvPicPr>
          <p:cNvPr id="6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106614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28"/>
                                        </p:tgtEl>
                                        <p:attrNameLst>
                                          <p:attrName>style.color</p:attrName>
                                        </p:attrNameLst>
                                      </p:cBhvr>
                                      <p:by>
                                        <p:hsl h="7200000" s="0" l="0"/>
                                      </p:by>
                                    </p:animClr>
                                    <p:animClr clrSpc="hsl" dir="cw">
                                      <p:cBhvr>
                                        <p:cTn id="58" dur="500" fill="hold"/>
                                        <p:tgtEl>
                                          <p:spTgt spid="28"/>
                                        </p:tgtEl>
                                        <p:attrNameLst>
                                          <p:attrName>fillcolor</p:attrName>
                                        </p:attrNameLst>
                                      </p:cBhvr>
                                      <p:by>
                                        <p:hsl h="7200000" s="0" l="0"/>
                                      </p:by>
                                    </p:animClr>
                                    <p:animClr clrSpc="hsl" dir="cw">
                                      <p:cBhvr>
                                        <p:cTn id="59" dur="500" fill="hold"/>
                                        <p:tgtEl>
                                          <p:spTgt spid="28"/>
                                        </p:tgtEl>
                                        <p:attrNameLst>
                                          <p:attrName>stroke.color</p:attrName>
                                        </p:attrNameLst>
                                      </p:cBhvr>
                                      <p:by>
                                        <p:hsl h="7200000" s="0" l="0"/>
                                      </p:by>
                                    </p:animClr>
                                    <p:set>
                                      <p:cBhvr>
                                        <p:cTn id="60" dur="500" fill="hold"/>
                                        <p:tgtEl>
                                          <p:spTgt spid="28"/>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6"/>
                                        </p:tgtEl>
                                      </p:cBhvr>
                                    </p:cmd>
                                  </p:childTnLst>
                                </p:cTn>
                              </p:par>
                              <p:par>
                                <p:cTn id="63" presetID="1" presetClass="exit" presetSubtype="0" fill="hold"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3.75E-6 3.33333E-6 L 0.00156 0.625 " pathEditMode="relative" rAng="0" ptsTypes="AA">
                                      <p:cBhvr>
                                        <p:cTn id="68" dur="1000" fill="hold"/>
                                        <p:tgtEl>
                                          <p:spTgt spid="23"/>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22"/>
                                        </p:tgtEl>
                                        <p:attrNameLst>
                                          <p:attrName>r</p:attrName>
                                        </p:attrNameLst>
                                      </p:cBhvr>
                                    </p:animRot>
                                    <p:animRot by="-240000">
                                      <p:cBhvr>
                                        <p:cTn id="74" dur="200" fill="hold">
                                          <p:stCondLst>
                                            <p:cond delay="200"/>
                                          </p:stCondLst>
                                        </p:cTn>
                                        <p:tgtEl>
                                          <p:spTgt spid="22"/>
                                        </p:tgtEl>
                                        <p:attrNameLst>
                                          <p:attrName>r</p:attrName>
                                        </p:attrNameLst>
                                      </p:cBhvr>
                                    </p:animRot>
                                    <p:animRot by="240000">
                                      <p:cBhvr>
                                        <p:cTn id="75" dur="200" fill="hold">
                                          <p:stCondLst>
                                            <p:cond delay="400"/>
                                          </p:stCondLst>
                                        </p:cTn>
                                        <p:tgtEl>
                                          <p:spTgt spid="22"/>
                                        </p:tgtEl>
                                        <p:attrNameLst>
                                          <p:attrName>r</p:attrName>
                                        </p:attrNameLst>
                                      </p:cBhvr>
                                    </p:animRot>
                                    <p:animRot by="-240000">
                                      <p:cBhvr>
                                        <p:cTn id="76" dur="200" fill="hold">
                                          <p:stCondLst>
                                            <p:cond delay="600"/>
                                          </p:stCondLst>
                                        </p:cTn>
                                        <p:tgtEl>
                                          <p:spTgt spid="22"/>
                                        </p:tgtEl>
                                        <p:attrNameLst>
                                          <p:attrName>r</p:attrName>
                                        </p:attrNameLst>
                                      </p:cBhvr>
                                    </p:animRot>
                                    <p:animRot by="120000">
                                      <p:cBhvr>
                                        <p:cTn id="77" dur="200" fill="hold">
                                          <p:stCondLst>
                                            <p:cond delay="800"/>
                                          </p:stCondLst>
                                        </p:cTn>
                                        <p:tgtEl>
                                          <p:spTgt spid="22"/>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22"/>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25"/>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25"/>
                                        </p:tgtEl>
                                        <p:attrNameLst>
                                          <p:attrName>r</p:attrName>
                                        </p:attrNameLst>
                                      </p:cBhvr>
                                    </p:animRot>
                                    <p:animRot by="-240000">
                                      <p:cBhvr>
                                        <p:cTn id="84" dur="400" fill="hold">
                                          <p:stCondLst>
                                            <p:cond delay="400"/>
                                          </p:stCondLst>
                                        </p:cTn>
                                        <p:tgtEl>
                                          <p:spTgt spid="25"/>
                                        </p:tgtEl>
                                        <p:attrNameLst>
                                          <p:attrName>r</p:attrName>
                                        </p:attrNameLst>
                                      </p:cBhvr>
                                    </p:animRot>
                                    <p:animRot by="240000">
                                      <p:cBhvr>
                                        <p:cTn id="85" dur="400" fill="hold">
                                          <p:stCondLst>
                                            <p:cond delay="800"/>
                                          </p:stCondLst>
                                        </p:cTn>
                                        <p:tgtEl>
                                          <p:spTgt spid="25"/>
                                        </p:tgtEl>
                                        <p:attrNameLst>
                                          <p:attrName>r</p:attrName>
                                        </p:attrNameLst>
                                      </p:cBhvr>
                                    </p:animRot>
                                    <p:animRot by="-240000">
                                      <p:cBhvr>
                                        <p:cTn id="86" dur="400" fill="hold">
                                          <p:stCondLst>
                                            <p:cond delay="1200"/>
                                          </p:stCondLst>
                                        </p:cTn>
                                        <p:tgtEl>
                                          <p:spTgt spid="25"/>
                                        </p:tgtEl>
                                        <p:attrNameLst>
                                          <p:attrName>r</p:attrName>
                                        </p:attrNameLst>
                                      </p:cBhvr>
                                    </p:animRot>
                                    <p:animRot by="120000">
                                      <p:cBhvr>
                                        <p:cTn id="87" dur="400" fill="hold">
                                          <p:stCondLst>
                                            <p:cond delay="1600"/>
                                          </p:stCondLst>
                                        </p:cTn>
                                        <p:tgtEl>
                                          <p:spTgt spid="25"/>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64"/>
                                        </p:tgtEl>
                                      </p:cBhvr>
                                    </p:cmd>
                                  </p:child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7"/>
                                        </p:tgtEl>
                                      </p:cBhvr>
                                    </p:cmd>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30"/>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29"/>
                                        </p:tgtEl>
                                      </p:cBhvr>
                                    </p:animEffect>
                                    <p:set>
                                      <p:cBhvr>
                                        <p:cTn id="111" dur="1" fill="hold">
                                          <p:stCondLst>
                                            <p:cond delay="499"/>
                                          </p:stCondLst>
                                        </p:cTn>
                                        <p:tgtEl>
                                          <p:spTgt spid="29"/>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29"/>
                  </p:tgtEl>
                </p:cond>
              </p:nextCondLst>
            </p:seq>
            <p:audio>
              <p:cMediaNode vol="100000">
                <p:cTn id="114" fill="hold" display="0">
                  <p:stCondLst>
                    <p:cond delay="indefinite"/>
                  </p:stCondLst>
                  <p:endCondLst>
                    <p:cond evt="onStopAudio" delay="0">
                      <p:tgtEl>
                        <p:sldTgt/>
                      </p:tgtEl>
                    </p:cond>
                  </p:endCondLst>
                </p:cTn>
                <p:tgtEl>
                  <p:spTgt spid="16"/>
                </p:tgtEl>
              </p:cMediaNode>
            </p:audio>
            <p:audio>
              <p:cMediaNode vol="80000">
                <p:cTn id="115" fill="hold" display="0">
                  <p:stCondLst>
                    <p:cond delay="indefinite"/>
                  </p:stCondLst>
                  <p:endCondLst>
                    <p:cond evt="onStopAudio" delay="0">
                      <p:tgtEl>
                        <p:sldTgt/>
                      </p:tgtEl>
                    </p:cond>
                  </p:endCondLst>
                </p:cTn>
                <p:tgtEl>
                  <p:spTgt spid="17"/>
                </p:tgtEl>
              </p:cMediaNode>
            </p:audio>
            <p:audio>
              <p:cMediaNode vol="80000">
                <p:cTn id="116" fill="hold" display="0">
                  <p:stCondLst>
                    <p:cond delay="indefinite"/>
                  </p:stCondLst>
                  <p:endCondLst>
                    <p:cond evt="onStopAudio" delay="0">
                      <p:tgtEl>
                        <p:sldTgt/>
                      </p:tgtEl>
                    </p:cond>
                  </p:endCondLst>
                </p:cTn>
                <p:tgtEl>
                  <p:spTgt spid="18"/>
                </p:tgtEl>
              </p:cMediaNode>
            </p:audio>
            <p:audio>
              <p:cMediaNode vol="80000">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33"/>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6"/>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63"/>
                                        </p:tgtEl>
                                      </p:cBhvr>
                                    </p:cmd>
                                  </p:childTnLst>
                                </p:cTn>
                              </p:par>
                              <p:par>
                                <p:cTn id="128" presetID="1" presetClass="exit" presetSubtype="0" fill="hold" grpId="1" nodeType="withEffect">
                                  <p:stCondLst>
                                    <p:cond delay="2000"/>
                                  </p:stCondLst>
                                  <p:childTnLst>
                                    <p:set>
                                      <p:cBhvr>
                                        <p:cTn id="129"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audio>
              <p:cMediaNode vol="80000">
                <p:cTn id="130" fill="hold" display="0">
                  <p:stCondLst>
                    <p:cond delay="indefinite"/>
                  </p:stCondLst>
                  <p:endCondLst>
                    <p:cond evt="onStopAudio" delay="0">
                      <p:tgtEl>
                        <p:sldTgt/>
                      </p:tgtEl>
                    </p:cond>
                  </p:endCondLst>
                </p:cTn>
                <p:tgtEl>
                  <p:spTgt spid="63"/>
                </p:tgtEl>
              </p:cMediaNode>
            </p:audio>
            <p:audio>
              <p:cMediaNode vol="42424">
                <p:cTn id="131" fill="hold" display="0">
                  <p:stCondLst>
                    <p:cond delay="indefinite"/>
                  </p:stCondLst>
                  <p:endCondLst>
                    <p:cond evt="onStopAudio" delay="0">
                      <p:tgtEl>
                        <p:sldTgt/>
                      </p:tgtEl>
                    </p:cond>
                  </p:endCondLst>
                </p:cTn>
                <p:tgtEl>
                  <p:spTgt spid="64"/>
                </p:tgtEl>
              </p:cMediaNode>
            </p:audio>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p:bldP spid="62" grpId="0" animBg="1"/>
      <p:bldP spid="6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7" descr="Cover">
            <a:extLst>
              <a:ext uri="{FF2B5EF4-FFF2-40B4-BE49-F238E27FC236}">
                <a16:creationId xmlns:a16="http://schemas.microsoft.com/office/drawing/2014/main" id="{57EC33FB-0B5D-48D2-8037-AB76698BD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61" y="5415916"/>
            <a:ext cx="3592830" cy="10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488808E-0086-4A1F-932F-316E7B96C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40" y="4227196"/>
            <a:ext cx="3916680" cy="13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00AD591-2B35-4709-8973-784DC2109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570" y="3604260"/>
            <a:ext cx="1735456" cy="220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C83EB01B-7C60-44AD-9299-D8465476C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94" y="1912620"/>
            <a:ext cx="3190876" cy="142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2A9EA714-25A9-4D2C-95F9-36D8E231F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430" y="681991"/>
            <a:ext cx="3345180" cy="137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7807E8D5-8A60-41A5-8809-84BEBECFC7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840" y="1691640"/>
            <a:ext cx="2280286" cy="222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E911D16F-7A28-4BF8-B8E6-FD5E4E680A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4126" y="5415916"/>
            <a:ext cx="3053714" cy="13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527BB8B7-DC4B-46E0-A754-659476F859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770" y="4015740"/>
            <a:ext cx="3137536" cy="15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A1D8BE24-3AC1-4B02-8942-9599F61B1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2136" y="3592831"/>
            <a:ext cx="2867024" cy="221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E0D8ECE-A0E4-4589-8B89-AA86858010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9919" y="1965961"/>
            <a:ext cx="395097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BEDA1667-12A7-46A8-9220-45ABE7DBF5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9444" y="1600201"/>
            <a:ext cx="3893820" cy="106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D7BC2C1-20A8-497B-A5A4-67BC66B217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6564" y="258159"/>
            <a:ext cx="3992880" cy="176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758A5744-8C84-4601-A019-25F5605D8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9750" y="1691640"/>
            <a:ext cx="218694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D2B4AE99-9E2F-4BBF-B93B-FA68A7B397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8240" y="3147060"/>
            <a:ext cx="1744980" cy="111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Hình ảnh có liên quan">
            <a:extLst>
              <a:ext uri="{FF2B5EF4-FFF2-40B4-BE49-F238E27FC236}">
                <a16:creationId xmlns:a16="http://schemas.microsoft.com/office/drawing/2014/main" id="{89F7CC5D-B2D7-49A5-8C1C-02D208E9B0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40680" y="0"/>
            <a:ext cx="2186940" cy="169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Kết quả hình ảnh cho lặng lẽ sa pa">
            <a:extLst>
              <a:ext uri="{FF2B5EF4-FFF2-40B4-BE49-F238E27FC236}">
                <a16:creationId xmlns:a16="http://schemas.microsoft.com/office/drawing/2014/main" id="{FC522BDF-6C96-4D45-9CF7-235759226C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52801" y="3246120"/>
            <a:ext cx="1604010" cy="95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Hình ảnh có liên quan">
            <a:extLst>
              <a:ext uri="{FF2B5EF4-FFF2-40B4-BE49-F238E27FC236}">
                <a16:creationId xmlns:a16="http://schemas.microsoft.com/office/drawing/2014/main" id="{68290DB8-F8CF-4F03-852F-AF12073856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3471" y="5532121"/>
            <a:ext cx="1283970" cy="128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3"/>
                                        </p:tgtEl>
                                        <p:attrNameLst>
                                          <p:attrName>style.visibility</p:attrName>
                                        </p:attrNameLst>
                                      </p:cBhvr>
                                      <p:to>
                                        <p:strVal val="visible"/>
                                      </p:to>
                                    </p:set>
                                    <p:animEffect transition="in" filter="barn(inVertical)">
                                      <p:cBhvr>
                                        <p:cTn id="15" dur="500"/>
                                        <p:tgtEl>
                                          <p:spTgt spid="21523"/>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21514"/>
                                        </p:tgtEl>
                                        <p:attrNameLst>
                                          <p:attrName>style.visibility</p:attrName>
                                        </p:attrNameLst>
                                      </p:cBhvr>
                                      <p:to>
                                        <p:strVal val="visible"/>
                                      </p:to>
                                    </p:set>
                                    <p:animEffect transition="in" filter="wipe(left)">
                                      <p:cBhvr>
                                        <p:cTn id="36" dur="500"/>
                                        <p:tgtEl>
                                          <p:spTgt spid="21514"/>
                                        </p:tgtEl>
                                      </p:cBhvr>
                                    </p:animEffect>
                                  </p:childTnLst>
                                </p:cTn>
                              </p:par>
                            </p:childTnLst>
                          </p:cTn>
                        </p:par>
                        <p:par>
                          <p:cTn id="37" fill="hold" nodeType="afterGroup">
                            <p:stCondLst>
                              <p:cond delay="1000"/>
                            </p:stCondLst>
                            <p:childTnLst>
                              <p:par>
                                <p:cTn id="38" presetID="22" presetClass="entr" presetSubtype="8" fill="hold" nodeType="afterEffect">
                                  <p:stCondLst>
                                    <p:cond delay="0"/>
                                  </p:stCondLst>
                                  <p:childTnLst>
                                    <p:set>
                                      <p:cBhvr>
                                        <p:cTn id="39" dur="1" fill="hold">
                                          <p:stCondLst>
                                            <p:cond delay="0"/>
                                          </p:stCondLst>
                                        </p:cTn>
                                        <p:tgtEl>
                                          <p:spTgt spid="21515"/>
                                        </p:tgtEl>
                                        <p:attrNameLst>
                                          <p:attrName>style.visibility</p:attrName>
                                        </p:attrNameLst>
                                      </p:cBhvr>
                                      <p:to>
                                        <p:strVal val="visible"/>
                                      </p:to>
                                    </p:set>
                                    <p:animEffect transition="in" filter="wipe(left)">
                                      <p:cBhvr>
                                        <p:cTn id="40" dur="500"/>
                                        <p:tgtEl>
                                          <p:spTgt spid="2151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16"/>
                                        </p:tgtEl>
                                        <p:attrNameLst>
                                          <p:attrName>style.visibility</p:attrName>
                                        </p:attrNameLst>
                                      </p:cBhvr>
                                      <p:to>
                                        <p:strVal val="visible"/>
                                      </p:to>
                                    </p:set>
                                    <p:animEffect transition="in" filter="wipe(right)">
                                      <p:cBhvr>
                                        <p:cTn id="45" dur="500"/>
                                        <p:tgtEl>
                                          <p:spTgt spid="21516"/>
                                        </p:tgtEl>
                                      </p:cBhvr>
                                    </p:animEffect>
                                  </p:childTnLst>
                                </p:cTn>
                              </p:par>
                            </p:childTnLst>
                          </p:cTn>
                        </p:par>
                        <p:par>
                          <p:cTn id="46" fill="hold" nodeType="afterGroup">
                            <p:stCondLst>
                              <p:cond delay="500"/>
                            </p:stCondLst>
                            <p:childTnLst>
                              <p:par>
                                <p:cTn id="47" presetID="22" presetClass="entr" presetSubtype="2" fill="hold" nodeType="afterEffect">
                                  <p:stCondLst>
                                    <p:cond delay="0"/>
                                  </p:stCondLst>
                                  <p:childTnLst>
                                    <p:set>
                                      <p:cBhvr>
                                        <p:cTn id="48" dur="1" fill="hold">
                                          <p:stCondLst>
                                            <p:cond delay="0"/>
                                          </p:stCondLst>
                                        </p:cTn>
                                        <p:tgtEl>
                                          <p:spTgt spid="21517"/>
                                        </p:tgtEl>
                                        <p:attrNameLst>
                                          <p:attrName>style.visibility</p:attrName>
                                        </p:attrNameLst>
                                      </p:cBhvr>
                                      <p:to>
                                        <p:strVal val="visible"/>
                                      </p:to>
                                    </p:set>
                                    <p:animEffect transition="in" filter="wipe(right)">
                                      <p:cBhvr>
                                        <p:cTn id="49" dur="500"/>
                                        <p:tgtEl>
                                          <p:spTgt spid="21517"/>
                                        </p:tgtEl>
                                      </p:cBhvr>
                                    </p:animEffect>
                                  </p:childTnLst>
                                </p:cTn>
                              </p:par>
                            </p:childTnLst>
                          </p:cTn>
                        </p:par>
                        <p:par>
                          <p:cTn id="50" fill="hold" nodeType="afterGroup">
                            <p:stCondLst>
                              <p:cond delay="1000"/>
                            </p:stCondLst>
                            <p:childTnLst>
                              <p:par>
                                <p:cTn id="51" presetID="22" presetClass="entr" presetSubtype="2" fill="hold" nodeType="afterEffect">
                                  <p:stCondLst>
                                    <p:cond delay="0"/>
                                  </p:stCondLst>
                                  <p:childTnLst>
                                    <p:set>
                                      <p:cBhvr>
                                        <p:cTn id="52" dur="1" fill="hold">
                                          <p:stCondLst>
                                            <p:cond delay="0"/>
                                          </p:stCondLst>
                                        </p:cTn>
                                        <p:tgtEl>
                                          <p:spTgt spid="21518"/>
                                        </p:tgtEl>
                                        <p:attrNameLst>
                                          <p:attrName>style.visibility</p:attrName>
                                        </p:attrNameLst>
                                      </p:cBhvr>
                                      <p:to>
                                        <p:strVal val="visible"/>
                                      </p:to>
                                    </p:set>
                                    <p:animEffect transition="in" filter="wipe(right)">
                                      <p:cBhvr>
                                        <p:cTn id="53" dur="500"/>
                                        <p:tgtEl>
                                          <p:spTgt spid="215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2" fill="hold" nodeType="clickEffect">
                                  <p:stCondLst>
                                    <p:cond delay="0"/>
                                  </p:stCondLst>
                                  <p:childTnLst>
                                    <p:set>
                                      <p:cBhvr>
                                        <p:cTn id="57" dur="1" fill="hold">
                                          <p:stCondLst>
                                            <p:cond delay="0"/>
                                          </p:stCondLst>
                                        </p:cTn>
                                        <p:tgtEl>
                                          <p:spTgt spid="21519"/>
                                        </p:tgtEl>
                                        <p:attrNameLst>
                                          <p:attrName>style.visibility</p:attrName>
                                        </p:attrNameLst>
                                      </p:cBhvr>
                                      <p:to>
                                        <p:strVal val="visible"/>
                                      </p:to>
                                    </p:set>
                                    <p:animEffect transition="in" filter="wipe(right)">
                                      <p:cBhvr>
                                        <p:cTn id="58" dur="500"/>
                                        <p:tgtEl>
                                          <p:spTgt spid="21519"/>
                                        </p:tgtEl>
                                      </p:cBhvr>
                                    </p:animEffect>
                                  </p:childTnLst>
                                </p:cTn>
                              </p:par>
                            </p:childTnLst>
                          </p:cTn>
                        </p:par>
                        <p:par>
                          <p:cTn id="59" fill="hold" nodeType="afterGroup">
                            <p:stCondLst>
                              <p:cond delay="500"/>
                            </p:stCondLst>
                            <p:childTnLst>
                              <p:par>
                                <p:cTn id="60" presetID="22" presetClass="entr" presetSubtype="2" fill="hold" nodeType="afterEffect">
                                  <p:stCondLst>
                                    <p:cond delay="0"/>
                                  </p:stCondLst>
                                  <p:childTnLst>
                                    <p:set>
                                      <p:cBhvr>
                                        <p:cTn id="61" dur="1" fill="hold">
                                          <p:stCondLst>
                                            <p:cond delay="0"/>
                                          </p:stCondLst>
                                        </p:cTn>
                                        <p:tgtEl>
                                          <p:spTgt spid="21520"/>
                                        </p:tgtEl>
                                        <p:attrNameLst>
                                          <p:attrName>style.visibility</p:attrName>
                                        </p:attrNameLst>
                                      </p:cBhvr>
                                      <p:to>
                                        <p:strVal val="visible"/>
                                      </p:to>
                                    </p:set>
                                    <p:animEffect transition="in" filter="wipe(right)">
                                      <p:cBhvr>
                                        <p:cTn id="62" dur="500"/>
                                        <p:tgtEl>
                                          <p:spTgt spid="21520"/>
                                        </p:tgtEl>
                                      </p:cBhvr>
                                    </p:animEffect>
                                  </p:childTnLst>
                                </p:cTn>
                              </p:par>
                              <p:par>
                                <p:cTn id="63" presetID="16" presetClass="entr" presetSubtype="21" fill="hold" nodeType="withEffect">
                                  <p:stCondLst>
                                    <p:cond delay="0"/>
                                  </p:stCondLst>
                                  <p:childTnLst>
                                    <p:set>
                                      <p:cBhvr>
                                        <p:cTn id="64" dur="1" fill="hold">
                                          <p:stCondLst>
                                            <p:cond delay="0"/>
                                          </p:stCondLst>
                                        </p:cTn>
                                        <p:tgtEl>
                                          <p:spTgt spid="21525"/>
                                        </p:tgtEl>
                                        <p:attrNameLst>
                                          <p:attrName>style.visibility</p:attrName>
                                        </p:attrNameLst>
                                      </p:cBhvr>
                                      <p:to>
                                        <p:strVal val="visible"/>
                                      </p:to>
                                    </p:set>
                                    <p:animEffect transition="in" filter="barn(inVertical)">
                                      <p:cBhvr>
                                        <p:cTn id="65" dur="500"/>
                                        <p:tgtEl>
                                          <p:spTgt spid="21525"/>
                                        </p:tgtEl>
                                      </p:cBhvr>
                                    </p:animEffect>
                                  </p:childTnLst>
                                </p:cTn>
                              </p:par>
                            </p:childTnLst>
                          </p:cTn>
                        </p:par>
                        <p:par>
                          <p:cTn id="66" fill="hold" nodeType="afterGroup">
                            <p:stCondLst>
                              <p:cond delay="1000"/>
                            </p:stCondLst>
                            <p:childTnLst>
                              <p:par>
                                <p:cTn id="67" presetID="22" presetClass="entr" presetSubtype="2" fill="hold" nodeType="after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par>
                                <p:cTn id="70" presetID="16" presetClass="entr" presetSubtype="21" fill="hold" nodeType="withEffect">
                                  <p:stCondLst>
                                    <p:cond delay="0"/>
                                  </p:stCondLst>
                                  <p:childTnLst>
                                    <p:set>
                                      <p:cBhvr>
                                        <p:cTn id="71" dur="1" fill="hold">
                                          <p:stCondLst>
                                            <p:cond delay="0"/>
                                          </p:stCondLst>
                                        </p:cTn>
                                        <p:tgtEl>
                                          <p:spTgt spid="21527"/>
                                        </p:tgtEl>
                                        <p:attrNameLst>
                                          <p:attrName>style.visibility</p:attrName>
                                        </p:attrNameLst>
                                      </p:cBhvr>
                                      <p:to>
                                        <p:strVal val="visible"/>
                                      </p:to>
                                    </p:set>
                                    <p:animEffect transition="in" filter="barn(inVertical)">
                                      <p:cBhvr>
                                        <p:cTn id="72"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DAF3DDA1-48EC-4287-A86C-445ACFEED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301" y="2534022"/>
            <a:ext cx="5172721" cy="2875623"/>
          </a:xfrm>
          <a:prstGeom prst="rect">
            <a:avLst/>
          </a:prstGeom>
        </p:spPr>
      </p:pic>
      <p:sp>
        <p:nvSpPr>
          <p:cNvPr id="3" name="矩形: 圆角 20">
            <a:extLst>
              <a:ext uri="{FF2B5EF4-FFF2-40B4-BE49-F238E27FC236}">
                <a16:creationId xmlns:a16="http://schemas.microsoft.com/office/drawing/2014/main" id="{96A26499-89C1-49D1-9619-290F1CAEBDED}"/>
              </a:ext>
            </a:extLst>
          </p:cNvPr>
          <p:cNvSpPr/>
          <p:nvPr/>
        </p:nvSpPr>
        <p:spPr>
          <a:xfrm>
            <a:off x="4272116" y="442346"/>
            <a:ext cx="3647767" cy="826017"/>
          </a:xfrm>
          <a:prstGeom prst="roundRect">
            <a:avLst>
              <a:gd name="adj" fmla="val 50000"/>
            </a:avLst>
          </a:prstGeom>
          <a:solidFill>
            <a:srgbClr val="F5912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SG" altLang="zh-CN" sz="3600" b="1" dirty="0" err="1">
                <a:latin typeface="Times New Roman" panose="02020603050405020304" pitchFamily="18" charset="0"/>
                <a:cs typeface="Times New Roman" panose="02020603050405020304" pitchFamily="18" charset="0"/>
                <a:sym typeface="+mn-lt"/>
              </a:rPr>
              <a:t>Bài</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tập</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về</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nhà</a:t>
            </a:r>
            <a:endParaRPr lang="zh-CN" altLang="en-US" sz="3600" b="1" dirty="0">
              <a:latin typeface="Times New Roman" panose="02020603050405020304" pitchFamily="18" charset="0"/>
              <a:cs typeface="Times New Roman" panose="02020603050405020304" pitchFamily="18" charset="0"/>
              <a:sym typeface="+mn-lt"/>
            </a:endParaRPr>
          </a:p>
        </p:txBody>
      </p:sp>
      <p:sp>
        <p:nvSpPr>
          <p:cNvPr id="4" name="Rectangle 3">
            <a:extLst>
              <a:ext uri="{FF2B5EF4-FFF2-40B4-BE49-F238E27FC236}">
                <a16:creationId xmlns:a16="http://schemas.microsoft.com/office/drawing/2014/main" id="{50BF8527-077F-4205-B920-9804D50D51E1}"/>
              </a:ext>
            </a:extLst>
          </p:cNvPr>
          <p:cNvSpPr/>
          <p:nvPr/>
        </p:nvSpPr>
        <p:spPr>
          <a:xfrm>
            <a:off x="768657" y="2320101"/>
            <a:ext cx="5209358" cy="3477875"/>
          </a:xfrm>
          <a:prstGeom prst="rect">
            <a:avLst/>
          </a:prstGeom>
        </p:spPr>
        <p:txBody>
          <a:bodyPr wrap="square">
            <a:spAutoFit/>
          </a:bodyPr>
          <a:lstStyle/>
          <a:p>
            <a:pPr algn="ctr"/>
            <a:r>
              <a:rPr lang="en-US" altLang="en-US" sz="4400" dirty="0" err="1">
                <a:solidFill>
                  <a:srgbClr val="FF0000"/>
                </a:solidFill>
                <a:latin typeface="Times New Roman" panose="02020603050405020304" pitchFamily="18" charset="0"/>
                <a:cs typeface="Times New Roman" panose="02020603050405020304" pitchFamily="18" charset="0"/>
              </a:rPr>
              <a:t>Viết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một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đoạn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thoại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có</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sử</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dụng</a:t>
            </a:r>
            <a:r>
              <a:rPr lang="en-US" altLang="en-US" sz="4400" dirty="0">
                <a:solidFill>
                  <a:srgbClr val="FF0000"/>
                </a:solidFill>
                <a:latin typeface="Times New Roman" panose="02020603050405020304" pitchFamily="18" charset="0"/>
                <a:cs typeface="Times New Roman" panose="02020603050405020304" pitchFamily="18" charset="0"/>
              </a:rPr>
              <a:t> 4 </a:t>
            </a:r>
            <a:r>
              <a:rPr lang="en-US" altLang="en-US" sz="4400" dirty="0" err="1">
                <a:solidFill>
                  <a:srgbClr val="FF0000"/>
                </a:solidFill>
                <a:latin typeface="Times New Roman" panose="02020603050405020304" pitchFamily="18" charset="0"/>
                <a:cs typeface="Times New Roman" panose="02020603050405020304" pitchFamily="18" charset="0"/>
              </a:rPr>
              <a:t>kiểu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câu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cùng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đóng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lại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đoạn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kịch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đó</a:t>
            </a:r>
            <a:r>
              <a:rPr lang="en-US" altLang="en-US" sz="4400" dirty="0">
                <a:solidFill>
                  <a:srgbClr val="FF0000"/>
                </a:solidFill>
                <a:latin typeface="Times New Roman" panose="02020603050405020304" pitchFamily="18" charset="0"/>
                <a:cs typeface="Times New Roman" panose="02020603050405020304" pitchFamily="18" charset="0"/>
              </a:rPr>
              <a:t> v</a:t>
            </a:r>
            <a:r>
              <a:rPr lang="en-SG" altLang="en-US" sz="4400" dirty="0" err="1">
                <a:solidFill>
                  <a:srgbClr val="FF0000"/>
                </a:solidFill>
                <a:latin typeface="Times New Roman" panose="02020603050405020304" pitchFamily="18" charset="0"/>
                <a:cs typeface="Times New Roman" panose="02020603050405020304" pitchFamily="18" charset="0"/>
              </a:rPr>
              <a:t>ới</a:t>
            </a:r>
            <a:r>
              <a:rPr lang="en-SG" altLang="en-US" sz="4400" dirty="0">
                <a:solidFill>
                  <a:srgbClr val="FF0000"/>
                </a:solidFill>
                <a:latin typeface="Times New Roman" panose="02020603050405020304" pitchFamily="18" charset="0"/>
                <a:cs typeface="Times New Roman" panose="02020603050405020304" pitchFamily="18" charset="0"/>
              </a:rPr>
              <a:t> </a:t>
            </a:r>
            <a:r>
              <a:rPr lang="en-SG" altLang="en-US" sz="4400" dirty="0" err="1">
                <a:solidFill>
                  <a:srgbClr val="FF0000"/>
                </a:solidFill>
                <a:latin typeface="Times New Roman" panose="02020603050405020304" pitchFamily="18" charset="0"/>
                <a:cs typeface="Times New Roman" panose="02020603050405020304" pitchFamily="18" charset="0"/>
              </a:rPr>
              <a:t>bạn</a:t>
            </a:r>
            <a:r>
              <a:rPr lang="en-SG" altLang="en-US" sz="4400" dirty="0">
                <a:solidFill>
                  <a:srgbClr val="FF0000"/>
                </a:solidFill>
                <a:latin typeface="Times New Roman" panose="02020603050405020304" pitchFamily="18" charset="0"/>
                <a:cs typeface="Times New Roman" panose="02020603050405020304" pitchFamily="18" charset="0"/>
              </a:rPr>
              <a:t> </a:t>
            </a:r>
            <a:r>
              <a:rPr lang="en-SG" altLang="en-US" sz="4400" dirty="0" err="1">
                <a:solidFill>
                  <a:srgbClr val="FF0000"/>
                </a:solidFill>
                <a:latin typeface="Times New Roman" panose="02020603050405020304" pitchFamily="18" charset="0"/>
                <a:cs typeface="Times New Roman" panose="02020603050405020304" pitchFamily="18" charset="0"/>
              </a:rPr>
              <a:t>của</a:t>
            </a:r>
            <a:r>
              <a:rPr lang="en-SG" altLang="en-US" sz="4400" dirty="0">
                <a:solidFill>
                  <a:srgbClr val="FF0000"/>
                </a:solidFill>
                <a:latin typeface="Times New Roman" panose="02020603050405020304" pitchFamily="18" charset="0"/>
                <a:cs typeface="Times New Roman" panose="02020603050405020304" pitchFamily="18" charset="0"/>
              </a:rPr>
              <a:t> </a:t>
            </a:r>
            <a:r>
              <a:rPr lang="en-SG" altLang="en-US" sz="4400" dirty="0" err="1">
                <a:solidFill>
                  <a:srgbClr val="FF0000"/>
                </a:solidFill>
                <a:latin typeface="Times New Roman" panose="02020603050405020304" pitchFamily="18" charset="0"/>
                <a:cs typeface="Times New Roman" panose="02020603050405020304" pitchFamily="18" charset="0"/>
              </a:rPr>
              <a:t>mình</a:t>
            </a:r>
            <a:endParaRPr lang="en-SG" sz="4400" dirty="0">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id="{3A98EF82-D45B-4CDD-9DB0-8DB99A6EFC83}"/>
              </a:ext>
            </a:extLst>
          </p:cNvPr>
          <p:cNvSpPr>
            <a:spLocks noChangeArrowheads="1"/>
          </p:cNvSpPr>
          <p:nvPr/>
        </p:nvSpPr>
        <p:spPr bwMode="auto">
          <a:xfrm>
            <a:off x="1785567" y="7063635"/>
            <a:ext cx="963546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tabLst>
                <a:tab pos="457200" algn="l"/>
              </a:tabLst>
              <a:defRPr sz="2400" b="1">
                <a:solidFill>
                  <a:schemeClr val="tx1"/>
                </a:solidFill>
                <a:latin typeface="Times New Roman" panose="02020603050405020304" pitchFamily="18" charset="0"/>
              </a:defRPr>
            </a:lvl1pPr>
            <a:lvl2pPr marL="742950" indent="-285750" eaLnBrk="0" hangingPunct="0">
              <a:tabLst>
                <a:tab pos="457200" algn="l"/>
              </a:tabLst>
              <a:defRPr sz="2400" b="1">
                <a:solidFill>
                  <a:schemeClr val="tx1"/>
                </a:solidFill>
                <a:latin typeface="Times New Roman" panose="02020603050405020304" pitchFamily="18" charset="0"/>
              </a:defRPr>
            </a:lvl2pPr>
            <a:lvl3pPr marL="1143000" indent="-228600" eaLnBrk="0" hangingPunct="0">
              <a:tabLst>
                <a:tab pos="457200" algn="l"/>
              </a:tabLst>
              <a:defRPr sz="2400" b="1">
                <a:solidFill>
                  <a:schemeClr val="tx1"/>
                </a:solidFill>
                <a:latin typeface="Times New Roman" panose="02020603050405020304" pitchFamily="18" charset="0"/>
              </a:defRPr>
            </a:lvl3pPr>
            <a:lvl4pPr marL="1600200" indent="-228600" eaLnBrk="0" hangingPunct="0">
              <a:tabLst>
                <a:tab pos="457200" algn="l"/>
              </a:tabLst>
              <a:defRPr sz="2400" b="1">
                <a:solidFill>
                  <a:schemeClr val="tx1"/>
                </a:solidFill>
                <a:latin typeface="Times New Roman" panose="02020603050405020304" pitchFamily="18" charset="0"/>
              </a:defRPr>
            </a:lvl4pPr>
            <a:lvl5pPr marL="2057400" indent="-228600" eaLnBrk="0" hangingPunct="0">
              <a:tabLst>
                <a:tab pos="457200" algn="l"/>
              </a:tabLst>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b="1">
                <a:solidFill>
                  <a:schemeClr val="tx1"/>
                </a:solidFill>
                <a:latin typeface="Times New Roman" panose="02020603050405020304" pitchFamily="18" charset="0"/>
              </a:defRPr>
            </a:lvl9pPr>
          </a:lstStyle>
          <a:p>
            <a:pPr algn="just" eaLnBrk="1" hangingPunct="1"/>
            <a:r>
              <a:rPr lang="en-US" altLang="en-US" sz="2000" b="0" dirty="0">
                <a:solidFill>
                  <a:srgbClr val="0000CC"/>
                </a:solidFill>
              </a:rPr>
              <a:t>    Sau </a:t>
            </a:r>
            <a:r>
              <a:rPr lang="en-US" altLang="en-US" sz="2000" b="0" dirty="0" err="1">
                <a:solidFill>
                  <a:srgbClr val="0000CC"/>
                </a:solidFill>
              </a:rPr>
              <a:t>kì</a:t>
            </a:r>
            <a:r>
              <a:rPr lang="en-US" altLang="en-US" sz="2000" b="0" dirty="0">
                <a:solidFill>
                  <a:srgbClr val="0000CC"/>
                </a:solidFill>
              </a:rPr>
              <a:t> </a:t>
            </a:r>
            <a:r>
              <a:rPr lang="en-US" altLang="en-US" sz="2000" b="0" dirty="0" err="1">
                <a:solidFill>
                  <a:srgbClr val="0000CC"/>
                </a:solidFill>
              </a:rPr>
              <a:t>nghỉ</a:t>
            </a:r>
            <a:r>
              <a:rPr lang="en-US" altLang="en-US" sz="2000" b="0" dirty="0">
                <a:solidFill>
                  <a:srgbClr val="0000CC"/>
                </a:solidFill>
              </a:rPr>
              <a:t> </a:t>
            </a:r>
            <a:r>
              <a:rPr lang="en-US" altLang="en-US" sz="2000" b="0" dirty="0" err="1">
                <a:solidFill>
                  <a:srgbClr val="0000CC"/>
                </a:solidFill>
              </a:rPr>
              <a:t>tết</a:t>
            </a:r>
            <a:r>
              <a:rPr lang="en-US" altLang="en-US" sz="2000" b="0" dirty="0">
                <a:solidFill>
                  <a:srgbClr val="0000CC"/>
                </a:solidFill>
              </a:rPr>
              <a:t>, Lan </a:t>
            </a:r>
            <a:r>
              <a:rPr lang="en-US" altLang="en-US" sz="2000" b="0" dirty="0" err="1">
                <a:solidFill>
                  <a:srgbClr val="0000CC"/>
                </a:solidFill>
              </a:rPr>
              <a:t>gặp</a:t>
            </a:r>
            <a:r>
              <a:rPr lang="en-US" altLang="en-US" sz="2000" b="0" dirty="0">
                <a:solidFill>
                  <a:srgbClr val="0000CC"/>
                </a:solidFill>
              </a:rPr>
              <a:t> </a:t>
            </a:r>
            <a:r>
              <a:rPr lang="en-US" altLang="en-US" sz="2000" b="0" dirty="0" err="1">
                <a:solidFill>
                  <a:srgbClr val="0000CC"/>
                </a:solidFill>
              </a:rPr>
              <a:t>lại</a:t>
            </a:r>
            <a:r>
              <a:rPr lang="en-US" altLang="en-US" sz="2000" b="0" dirty="0">
                <a:solidFill>
                  <a:srgbClr val="0000CC"/>
                </a:solidFill>
              </a:rPr>
              <a:t> Linh </a:t>
            </a:r>
            <a:r>
              <a:rPr lang="en-US" altLang="en-US" sz="2000" b="0" dirty="0" err="1">
                <a:solidFill>
                  <a:srgbClr val="0000CC"/>
                </a:solidFill>
              </a:rPr>
              <a:t>trên</a:t>
            </a:r>
            <a:r>
              <a:rPr lang="en-US" altLang="en-US" sz="2000" b="0" dirty="0">
                <a:solidFill>
                  <a:srgbClr val="0000CC"/>
                </a:solidFill>
              </a:rPr>
              <a:t> </a:t>
            </a:r>
            <a:r>
              <a:rPr lang="en-US" altLang="en-US" sz="2000" b="0" dirty="0" err="1">
                <a:solidFill>
                  <a:srgbClr val="0000CC"/>
                </a:solidFill>
              </a:rPr>
              <a:t>đường</a:t>
            </a:r>
            <a:r>
              <a:rPr lang="en-US" altLang="en-US" sz="2000" b="0" dirty="0">
                <a:solidFill>
                  <a:srgbClr val="0000CC"/>
                </a:solidFill>
              </a:rPr>
              <a:t> </a:t>
            </a:r>
            <a:r>
              <a:rPr lang="en-US" altLang="en-US" sz="2000" b="0" dirty="0" err="1">
                <a:solidFill>
                  <a:srgbClr val="0000CC"/>
                </a:solidFill>
              </a:rPr>
              <a:t>đến</a:t>
            </a:r>
            <a:r>
              <a:rPr lang="en-US" altLang="en-US" sz="2000" b="0" dirty="0">
                <a:solidFill>
                  <a:srgbClr val="0000CC"/>
                </a:solidFill>
              </a:rPr>
              <a:t> </a:t>
            </a:r>
            <a:r>
              <a:rPr lang="en-US" altLang="en-US" sz="2000" b="0" dirty="0" err="1">
                <a:solidFill>
                  <a:srgbClr val="0000CC"/>
                </a:solidFill>
              </a:rPr>
              <a:t>trường</a:t>
            </a:r>
            <a:r>
              <a:rPr lang="en-US" altLang="en-US" sz="2000" b="0" dirty="0">
                <a:solidFill>
                  <a:srgbClr val="0000CC"/>
                </a:solidFill>
              </a:rPr>
              <a:t>:</a:t>
            </a:r>
          </a:p>
          <a:p>
            <a:pPr algn="just" eaLnBrk="1" hangingPunct="1"/>
            <a:r>
              <a:rPr lang="en-US" altLang="en-US" sz="2000" b="0" dirty="0">
                <a:solidFill>
                  <a:srgbClr val="0000CC"/>
                </a:solidFill>
              </a:rPr>
              <a:t>- </a:t>
            </a:r>
            <a:r>
              <a:rPr lang="en-US" altLang="en-US" sz="2000" b="0" dirty="0" err="1">
                <a:solidFill>
                  <a:srgbClr val="0000CC"/>
                </a:solidFill>
              </a:rPr>
              <a:t>Tết</a:t>
            </a:r>
            <a:r>
              <a:rPr lang="en-US" altLang="en-US" sz="2000" b="0" dirty="0">
                <a:solidFill>
                  <a:srgbClr val="0000CC"/>
                </a:solidFill>
              </a:rPr>
              <a:t> </a:t>
            </a:r>
            <a:r>
              <a:rPr lang="en-US" altLang="en-US" sz="2000" b="0" dirty="0" err="1">
                <a:solidFill>
                  <a:srgbClr val="0000CC"/>
                </a:solidFill>
              </a:rPr>
              <a:t>vừa</a:t>
            </a:r>
            <a:r>
              <a:rPr lang="en-US" altLang="en-US" sz="2000" b="0" dirty="0">
                <a:solidFill>
                  <a:srgbClr val="0000CC"/>
                </a:solidFill>
              </a:rPr>
              <a:t> </a:t>
            </a:r>
            <a:r>
              <a:rPr lang="en-US" altLang="en-US" sz="2000" b="0" dirty="0" err="1">
                <a:solidFill>
                  <a:srgbClr val="0000CC"/>
                </a:solidFill>
              </a:rPr>
              <a:t>rồi</a:t>
            </a:r>
            <a:r>
              <a:rPr lang="en-US" altLang="en-US" sz="2000" b="0" dirty="0">
                <a:solidFill>
                  <a:srgbClr val="0000CC"/>
                </a:solidFill>
              </a:rPr>
              <a:t> </a:t>
            </a:r>
            <a:r>
              <a:rPr lang="en-US" altLang="en-US" sz="2000" b="0" dirty="0" err="1">
                <a:solidFill>
                  <a:srgbClr val="0000CC"/>
                </a:solidFill>
              </a:rPr>
              <a:t>bạn</a:t>
            </a:r>
            <a:r>
              <a:rPr lang="en-US" altLang="en-US" sz="2000" b="0" dirty="0">
                <a:solidFill>
                  <a:srgbClr val="0000CC"/>
                </a:solidFill>
              </a:rPr>
              <a:t> </a:t>
            </a:r>
            <a:r>
              <a:rPr lang="en-US" altLang="en-US" sz="2000" b="0" dirty="0" err="1">
                <a:solidFill>
                  <a:srgbClr val="0000CC"/>
                </a:solidFill>
              </a:rPr>
              <a:t>có</a:t>
            </a:r>
            <a:r>
              <a:rPr lang="en-US" altLang="en-US" sz="2000" b="0" dirty="0">
                <a:solidFill>
                  <a:srgbClr val="0000CC"/>
                </a:solidFill>
              </a:rPr>
              <a:t> </a:t>
            </a:r>
            <a:r>
              <a:rPr lang="en-US" altLang="en-US" sz="2000" b="0" dirty="0" err="1">
                <a:solidFill>
                  <a:srgbClr val="0000CC"/>
                </a:solidFill>
              </a:rPr>
              <a:t>đi</a:t>
            </a:r>
            <a:r>
              <a:rPr lang="en-US" altLang="en-US" sz="2000" b="0" dirty="0">
                <a:solidFill>
                  <a:srgbClr val="0000CC"/>
                </a:solidFill>
              </a:rPr>
              <a:t> </a:t>
            </a:r>
            <a:r>
              <a:rPr lang="en-US" altLang="en-US" sz="2000" b="0" dirty="0" err="1">
                <a:solidFill>
                  <a:srgbClr val="0000CC"/>
                </a:solidFill>
              </a:rPr>
              <a:t>đâu</a:t>
            </a:r>
            <a:r>
              <a:rPr lang="en-US" altLang="en-US" sz="2000" b="0" dirty="0">
                <a:solidFill>
                  <a:srgbClr val="0000CC"/>
                </a:solidFill>
              </a:rPr>
              <a:t> </a:t>
            </a:r>
            <a:r>
              <a:rPr lang="en-US" altLang="en-US" sz="2000" b="0" dirty="0" err="1">
                <a:solidFill>
                  <a:srgbClr val="0000CC"/>
                </a:solidFill>
              </a:rPr>
              <a:t>chơi</a:t>
            </a:r>
            <a:r>
              <a:rPr lang="en-US" altLang="en-US" sz="2000" b="0" dirty="0">
                <a:solidFill>
                  <a:srgbClr val="0000CC"/>
                </a:solidFill>
              </a:rPr>
              <a:t> </a:t>
            </a:r>
            <a:r>
              <a:rPr lang="en-US" altLang="en-US" sz="2000" b="0" dirty="0" err="1">
                <a:solidFill>
                  <a:srgbClr val="0000CC"/>
                </a:solidFill>
              </a:rPr>
              <a:t>không</a:t>
            </a:r>
            <a:r>
              <a:rPr lang="en-US" altLang="en-US" sz="2000" b="0" dirty="0">
                <a:solidFill>
                  <a:srgbClr val="0000CC"/>
                </a:solidFill>
              </a:rPr>
              <a:t>?</a:t>
            </a:r>
          </a:p>
          <a:p>
            <a:pPr algn="just" eaLnBrk="1" hangingPunct="1">
              <a:buFontTx/>
              <a:buChar char="-"/>
            </a:pPr>
            <a:r>
              <a:rPr lang="en-US" altLang="en-US" sz="2000" b="0" dirty="0">
                <a:solidFill>
                  <a:srgbClr val="0000CC"/>
                </a:solidFill>
              </a:rPr>
              <a:t> </a:t>
            </a:r>
            <a:r>
              <a:rPr lang="en-US" altLang="en-US" sz="2000" b="0" dirty="0" err="1">
                <a:solidFill>
                  <a:srgbClr val="0000CC"/>
                </a:solidFill>
              </a:rPr>
              <a:t>Tết</a:t>
            </a:r>
            <a:r>
              <a:rPr lang="en-US" altLang="en-US" sz="2000" b="0" dirty="0">
                <a:solidFill>
                  <a:srgbClr val="0000CC"/>
                </a:solidFill>
              </a:rPr>
              <a:t> </a:t>
            </a:r>
            <a:r>
              <a:rPr lang="en-US" altLang="en-US" sz="2000" b="0" dirty="0" err="1">
                <a:solidFill>
                  <a:srgbClr val="0000CC"/>
                </a:solidFill>
              </a:rPr>
              <a:t>rồi</a:t>
            </a:r>
            <a:r>
              <a:rPr lang="en-US" altLang="en-US" sz="2000" b="0" dirty="0">
                <a:solidFill>
                  <a:srgbClr val="0000CC"/>
                </a:solidFill>
              </a:rPr>
              <a:t> </a:t>
            </a:r>
            <a:r>
              <a:rPr lang="en-US" altLang="en-US" sz="2000" b="0" dirty="0" err="1">
                <a:solidFill>
                  <a:srgbClr val="0000CC"/>
                </a:solidFill>
              </a:rPr>
              <a:t>cả</a:t>
            </a:r>
            <a:r>
              <a:rPr lang="en-US" altLang="en-US" sz="2000" b="0" dirty="0">
                <a:solidFill>
                  <a:srgbClr val="0000CC"/>
                </a:solidFill>
              </a:rPr>
              <a:t> </a:t>
            </a:r>
            <a:r>
              <a:rPr lang="en-US" altLang="en-US" sz="2000" b="0" dirty="0" err="1">
                <a:solidFill>
                  <a:srgbClr val="0000CC"/>
                </a:solidFill>
              </a:rPr>
              <a:t>gia</a:t>
            </a:r>
            <a:r>
              <a:rPr lang="en-US" altLang="en-US" sz="2000" b="0" dirty="0">
                <a:solidFill>
                  <a:srgbClr val="0000CC"/>
                </a:solidFill>
              </a:rPr>
              <a:t> </a:t>
            </a:r>
            <a:r>
              <a:rPr lang="en-US" altLang="en-US" sz="2000" b="0" dirty="0" err="1">
                <a:solidFill>
                  <a:srgbClr val="0000CC"/>
                </a:solidFill>
              </a:rPr>
              <a:t>đình</a:t>
            </a:r>
            <a:r>
              <a:rPr lang="en-US" altLang="en-US" sz="2000" b="0" dirty="0">
                <a:solidFill>
                  <a:srgbClr val="0000CC"/>
                </a:solidFill>
              </a:rPr>
              <a:t> </a:t>
            </a:r>
            <a:r>
              <a:rPr lang="en-US" altLang="en-US" sz="2000" b="0" dirty="0" err="1">
                <a:solidFill>
                  <a:srgbClr val="0000CC"/>
                </a:solidFill>
              </a:rPr>
              <a:t>mình</a:t>
            </a:r>
            <a:r>
              <a:rPr lang="en-US" altLang="en-US" sz="2000" b="0" dirty="0">
                <a:solidFill>
                  <a:srgbClr val="0000CC"/>
                </a:solidFill>
              </a:rPr>
              <a:t> </a:t>
            </a:r>
            <a:r>
              <a:rPr lang="en-US" altLang="en-US" sz="2000" b="0" dirty="0" err="1">
                <a:solidFill>
                  <a:srgbClr val="0000CC"/>
                </a:solidFill>
              </a:rPr>
              <a:t>về</a:t>
            </a:r>
            <a:r>
              <a:rPr lang="en-US" altLang="en-US" sz="2000" b="0" dirty="0">
                <a:solidFill>
                  <a:srgbClr val="0000CC"/>
                </a:solidFill>
              </a:rPr>
              <a:t> </a:t>
            </a:r>
            <a:r>
              <a:rPr lang="en-US" altLang="en-US" sz="2000" b="0" dirty="0" err="1">
                <a:solidFill>
                  <a:srgbClr val="0000CC"/>
                </a:solidFill>
              </a:rPr>
              <a:t>quê</a:t>
            </a:r>
            <a:r>
              <a:rPr lang="en-US" altLang="en-US" sz="2000" b="0" dirty="0">
                <a:solidFill>
                  <a:srgbClr val="0000CC"/>
                </a:solidFill>
              </a:rPr>
              <a:t> </a:t>
            </a:r>
            <a:r>
              <a:rPr lang="en-US" altLang="en-US" sz="2000" b="0" dirty="0" err="1">
                <a:solidFill>
                  <a:srgbClr val="0000CC"/>
                </a:solidFill>
              </a:rPr>
              <a:t>ăn</a:t>
            </a:r>
            <a:r>
              <a:rPr lang="en-US" altLang="en-US" sz="2000" b="0" dirty="0">
                <a:solidFill>
                  <a:srgbClr val="0000CC"/>
                </a:solidFill>
              </a:rPr>
              <a:t> </a:t>
            </a:r>
            <a:r>
              <a:rPr lang="en-US" altLang="en-US" sz="2000" b="0" dirty="0" err="1">
                <a:solidFill>
                  <a:srgbClr val="0000CC"/>
                </a:solidFill>
              </a:rPr>
              <a:t>tết</a:t>
            </a:r>
            <a:r>
              <a:rPr lang="en-US" altLang="en-US" sz="2000" b="0" dirty="0">
                <a:solidFill>
                  <a:srgbClr val="0000CC"/>
                </a:solidFill>
              </a:rPr>
              <a:t> </a:t>
            </a:r>
            <a:r>
              <a:rPr lang="en-US" altLang="en-US" sz="2000" b="0" dirty="0" err="1">
                <a:solidFill>
                  <a:srgbClr val="0000CC"/>
                </a:solidFill>
              </a:rPr>
              <a:t>vui</a:t>
            </a:r>
            <a:r>
              <a:rPr lang="en-US" altLang="en-US" sz="2000" b="0" dirty="0">
                <a:solidFill>
                  <a:srgbClr val="0000CC"/>
                </a:solidFill>
              </a:rPr>
              <a:t> </a:t>
            </a:r>
            <a:r>
              <a:rPr lang="en-US" altLang="en-US" sz="2000" b="0" dirty="0" err="1">
                <a:solidFill>
                  <a:srgbClr val="0000CC"/>
                </a:solidFill>
              </a:rPr>
              <a:t>lắm</a:t>
            </a:r>
            <a:r>
              <a:rPr lang="en-US" altLang="en-US" sz="2000" b="0" dirty="0">
                <a:solidFill>
                  <a:srgbClr val="0000CC"/>
                </a:solidFill>
              </a:rPr>
              <a:t>.</a:t>
            </a:r>
          </a:p>
          <a:p>
            <a:pPr algn="just" eaLnBrk="1" hangingPunct="1">
              <a:buFontTx/>
              <a:buChar char="-"/>
            </a:pPr>
            <a:r>
              <a:rPr lang="en-US" altLang="en-US" sz="2000" b="0" dirty="0">
                <a:solidFill>
                  <a:srgbClr val="0000CC"/>
                </a:solidFill>
              </a:rPr>
              <a:t> Lan </a:t>
            </a:r>
            <a:r>
              <a:rPr lang="en-US" altLang="en-US" sz="2000" b="0" dirty="0" err="1">
                <a:solidFill>
                  <a:srgbClr val="0000CC"/>
                </a:solidFill>
              </a:rPr>
              <a:t>hãy</a:t>
            </a:r>
            <a:r>
              <a:rPr lang="en-US" altLang="en-US" sz="2000" b="0" dirty="0">
                <a:solidFill>
                  <a:srgbClr val="0000CC"/>
                </a:solidFill>
              </a:rPr>
              <a:t> </a:t>
            </a:r>
            <a:r>
              <a:rPr lang="en-US" altLang="en-US" sz="2000" b="0" dirty="0" err="1">
                <a:solidFill>
                  <a:srgbClr val="0000CC"/>
                </a:solidFill>
              </a:rPr>
              <a:t>kể</a:t>
            </a:r>
            <a:r>
              <a:rPr lang="en-US" altLang="en-US" sz="2000" b="0" dirty="0">
                <a:solidFill>
                  <a:srgbClr val="0000CC"/>
                </a:solidFill>
              </a:rPr>
              <a:t> </a:t>
            </a:r>
            <a:r>
              <a:rPr lang="en-US" altLang="en-US" sz="2000" b="0" dirty="0" err="1">
                <a:solidFill>
                  <a:srgbClr val="0000CC"/>
                </a:solidFill>
              </a:rPr>
              <a:t>cho</a:t>
            </a:r>
            <a:r>
              <a:rPr lang="en-US" altLang="en-US" sz="2000" b="0" dirty="0">
                <a:solidFill>
                  <a:srgbClr val="0000CC"/>
                </a:solidFill>
              </a:rPr>
              <a:t> </a:t>
            </a:r>
            <a:r>
              <a:rPr lang="en-US" altLang="en-US" sz="2000" b="0" dirty="0" err="1">
                <a:solidFill>
                  <a:srgbClr val="0000CC"/>
                </a:solidFill>
              </a:rPr>
              <a:t>mình</a:t>
            </a:r>
            <a:r>
              <a:rPr lang="en-US" altLang="en-US" sz="2000" b="0" dirty="0">
                <a:solidFill>
                  <a:srgbClr val="0000CC"/>
                </a:solidFill>
              </a:rPr>
              <a:t> </a:t>
            </a:r>
            <a:r>
              <a:rPr lang="en-US" altLang="en-US" sz="2000" b="0" dirty="0" err="1">
                <a:solidFill>
                  <a:srgbClr val="0000CC"/>
                </a:solidFill>
              </a:rPr>
              <a:t>nghe</a:t>
            </a:r>
            <a:r>
              <a:rPr lang="en-US" altLang="en-US" sz="2000" b="0" dirty="0">
                <a:solidFill>
                  <a:srgbClr val="0000CC"/>
                </a:solidFill>
              </a:rPr>
              <a:t> </a:t>
            </a:r>
            <a:r>
              <a:rPr lang="en-US" altLang="en-US" sz="2000" b="0" dirty="0" err="1">
                <a:solidFill>
                  <a:srgbClr val="0000CC"/>
                </a:solidFill>
              </a:rPr>
              <a:t>với</a:t>
            </a:r>
            <a:r>
              <a:rPr lang="en-US" altLang="en-US" sz="2000" b="0" dirty="0">
                <a:solidFill>
                  <a:srgbClr val="0000CC"/>
                </a:solidFill>
              </a:rPr>
              <a:t>!</a:t>
            </a:r>
          </a:p>
          <a:p>
            <a:pPr algn="just" eaLnBrk="1" hangingPunct="1"/>
            <a:r>
              <a:rPr lang="en-US" altLang="en-US" sz="2000" b="0" dirty="0">
                <a:solidFill>
                  <a:srgbClr val="0000CC"/>
                </a:solidFill>
              </a:rPr>
              <a:t>- </a:t>
            </a:r>
            <a:r>
              <a:rPr lang="en-US" altLang="en-US" sz="2000" b="0" dirty="0" err="1">
                <a:solidFill>
                  <a:srgbClr val="0000CC"/>
                </a:solidFill>
              </a:rPr>
              <a:t>Này</a:t>
            </a:r>
            <a:r>
              <a:rPr lang="en-US" altLang="en-US" sz="2000" b="0" dirty="0">
                <a:solidFill>
                  <a:srgbClr val="0000CC"/>
                </a:solidFill>
              </a:rPr>
              <a:t> </a:t>
            </a:r>
            <a:r>
              <a:rPr lang="en-US" altLang="en-US" sz="2000" b="0" dirty="0" err="1">
                <a:solidFill>
                  <a:srgbClr val="0000CC"/>
                </a:solidFill>
              </a:rPr>
              <a:t>nhé</a:t>
            </a:r>
            <a:r>
              <a:rPr lang="en-US" altLang="en-US" sz="2000" b="0" dirty="0">
                <a:solidFill>
                  <a:srgbClr val="0000CC"/>
                </a:solidFill>
              </a:rPr>
              <a:t>, </a:t>
            </a:r>
            <a:r>
              <a:rPr lang="en-US" altLang="en-US" sz="2000" b="0" dirty="0" err="1">
                <a:solidFill>
                  <a:srgbClr val="0000CC"/>
                </a:solidFill>
              </a:rPr>
              <a:t>mình</a:t>
            </a:r>
            <a:r>
              <a:rPr lang="en-US" altLang="en-US" sz="2000" b="0" dirty="0">
                <a:solidFill>
                  <a:srgbClr val="0000CC"/>
                </a:solidFill>
              </a:rPr>
              <a:t> </a:t>
            </a:r>
            <a:r>
              <a:rPr lang="en-US" altLang="en-US" sz="2000" b="0" dirty="0" err="1">
                <a:solidFill>
                  <a:srgbClr val="0000CC"/>
                </a:solidFill>
              </a:rPr>
              <a:t>được</a:t>
            </a:r>
            <a:r>
              <a:rPr lang="en-US" altLang="en-US" sz="2000" b="0" dirty="0">
                <a:solidFill>
                  <a:srgbClr val="0000CC"/>
                </a:solidFill>
              </a:rPr>
              <a:t> </a:t>
            </a:r>
            <a:r>
              <a:rPr lang="en-US" altLang="en-US" sz="2000" b="0" dirty="0" err="1">
                <a:solidFill>
                  <a:srgbClr val="0000CC"/>
                </a:solidFill>
              </a:rPr>
              <a:t>gặp</a:t>
            </a:r>
            <a:r>
              <a:rPr lang="en-US" altLang="en-US" sz="2000" b="0" dirty="0">
                <a:solidFill>
                  <a:srgbClr val="0000CC"/>
                </a:solidFill>
              </a:rPr>
              <a:t> </a:t>
            </a:r>
            <a:r>
              <a:rPr lang="en-US" altLang="en-US" sz="2000" b="0" dirty="0" err="1">
                <a:solidFill>
                  <a:srgbClr val="0000CC"/>
                </a:solidFill>
              </a:rPr>
              <a:t>ông</a:t>
            </a:r>
            <a:r>
              <a:rPr lang="en-US" altLang="en-US" sz="2000" b="0" dirty="0">
                <a:solidFill>
                  <a:srgbClr val="0000CC"/>
                </a:solidFill>
              </a:rPr>
              <a:t> </a:t>
            </a:r>
            <a:r>
              <a:rPr lang="en-US" altLang="en-US" sz="2000" b="0" dirty="0" err="1">
                <a:solidFill>
                  <a:srgbClr val="0000CC"/>
                </a:solidFill>
              </a:rPr>
              <a:t>bà</a:t>
            </a:r>
            <a:r>
              <a:rPr lang="en-US" altLang="en-US" sz="2000" b="0" dirty="0">
                <a:solidFill>
                  <a:srgbClr val="0000CC"/>
                </a:solidFill>
              </a:rPr>
              <a:t>, </a:t>
            </a:r>
            <a:r>
              <a:rPr lang="en-US" altLang="en-US" sz="2000" b="0" dirty="0" err="1">
                <a:solidFill>
                  <a:srgbClr val="0000CC"/>
                </a:solidFill>
              </a:rPr>
              <a:t>gia</a:t>
            </a:r>
            <a:r>
              <a:rPr lang="en-US" altLang="en-US" sz="2000" b="0" dirty="0">
                <a:solidFill>
                  <a:srgbClr val="0000CC"/>
                </a:solidFill>
              </a:rPr>
              <a:t> </a:t>
            </a:r>
            <a:r>
              <a:rPr lang="en-US" altLang="en-US" sz="2000" b="0" dirty="0" err="1">
                <a:solidFill>
                  <a:srgbClr val="0000CC"/>
                </a:solidFill>
              </a:rPr>
              <a:t>đình</a:t>
            </a:r>
            <a:r>
              <a:rPr lang="en-US" altLang="en-US" sz="2000" b="0" dirty="0">
                <a:solidFill>
                  <a:srgbClr val="0000CC"/>
                </a:solidFill>
              </a:rPr>
              <a:t> </a:t>
            </a:r>
            <a:r>
              <a:rPr lang="en-US" altLang="en-US" sz="2000" b="0" dirty="0" err="1">
                <a:solidFill>
                  <a:srgbClr val="0000CC"/>
                </a:solidFill>
              </a:rPr>
              <a:t>các</a:t>
            </a:r>
            <a:r>
              <a:rPr lang="en-US" altLang="en-US" sz="2000" b="0" dirty="0">
                <a:solidFill>
                  <a:srgbClr val="0000CC"/>
                </a:solidFill>
              </a:rPr>
              <a:t> </a:t>
            </a:r>
            <a:r>
              <a:rPr lang="en-US" altLang="en-US" sz="2000" b="0" dirty="0" err="1">
                <a:solidFill>
                  <a:srgbClr val="0000CC"/>
                </a:solidFill>
              </a:rPr>
              <a:t>cô</a:t>
            </a:r>
            <a:r>
              <a:rPr lang="en-US" altLang="en-US" sz="2000" b="0" dirty="0">
                <a:solidFill>
                  <a:srgbClr val="0000CC"/>
                </a:solidFill>
              </a:rPr>
              <a:t> </a:t>
            </a:r>
            <a:r>
              <a:rPr lang="en-US" altLang="en-US" sz="2000" b="0" dirty="0" err="1">
                <a:solidFill>
                  <a:srgbClr val="0000CC"/>
                </a:solidFill>
              </a:rPr>
              <a:t>chú</a:t>
            </a:r>
            <a:r>
              <a:rPr lang="en-US" altLang="en-US" sz="2000" b="0" dirty="0">
                <a:solidFill>
                  <a:srgbClr val="0000CC"/>
                </a:solidFill>
              </a:rPr>
              <a:t>, </a:t>
            </a:r>
            <a:r>
              <a:rPr lang="en-US" altLang="en-US" sz="2000" b="0" dirty="0" err="1">
                <a:solidFill>
                  <a:srgbClr val="0000CC"/>
                </a:solidFill>
              </a:rPr>
              <a:t>mình</a:t>
            </a:r>
            <a:r>
              <a:rPr lang="en-US" altLang="en-US" sz="2000" b="0" dirty="0">
                <a:solidFill>
                  <a:srgbClr val="0000CC"/>
                </a:solidFill>
              </a:rPr>
              <a:t> </a:t>
            </a:r>
            <a:r>
              <a:rPr lang="en-US" altLang="en-US" sz="2000" b="0" dirty="0" err="1">
                <a:solidFill>
                  <a:srgbClr val="0000CC"/>
                </a:solidFill>
              </a:rPr>
              <a:t>còn</a:t>
            </a:r>
            <a:r>
              <a:rPr lang="en-US" altLang="en-US" sz="2000" b="0" dirty="0">
                <a:solidFill>
                  <a:srgbClr val="0000CC"/>
                </a:solidFill>
              </a:rPr>
              <a:t> </a:t>
            </a:r>
            <a:r>
              <a:rPr lang="en-US" altLang="en-US" sz="2000" b="0" dirty="0" err="1">
                <a:solidFill>
                  <a:srgbClr val="0000CC"/>
                </a:solidFill>
              </a:rPr>
              <a:t>được</a:t>
            </a:r>
            <a:r>
              <a:rPr lang="en-US" altLang="en-US" sz="2000" b="0" dirty="0">
                <a:solidFill>
                  <a:srgbClr val="0000CC"/>
                </a:solidFill>
              </a:rPr>
              <a:t> </a:t>
            </a:r>
            <a:r>
              <a:rPr lang="en-US" altLang="en-US" sz="2000" b="0" dirty="0" err="1">
                <a:solidFill>
                  <a:srgbClr val="0000CC"/>
                </a:solidFill>
              </a:rPr>
              <a:t>lì</a:t>
            </a:r>
            <a:r>
              <a:rPr lang="en-US" altLang="en-US" sz="2000" b="0" dirty="0">
                <a:solidFill>
                  <a:srgbClr val="0000CC"/>
                </a:solidFill>
              </a:rPr>
              <a:t> </a:t>
            </a:r>
            <a:r>
              <a:rPr lang="en-US" altLang="en-US" sz="2000" b="0" dirty="0" err="1">
                <a:solidFill>
                  <a:srgbClr val="0000CC"/>
                </a:solidFill>
              </a:rPr>
              <a:t>xì</a:t>
            </a:r>
            <a:r>
              <a:rPr lang="en-US" altLang="en-US" sz="2000" b="0" dirty="0">
                <a:solidFill>
                  <a:srgbClr val="0000CC"/>
                </a:solidFill>
              </a:rPr>
              <a:t> </a:t>
            </a:r>
            <a:r>
              <a:rPr lang="en-US" altLang="en-US" sz="2000" b="0" dirty="0" err="1">
                <a:solidFill>
                  <a:srgbClr val="0000CC"/>
                </a:solidFill>
              </a:rPr>
              <a:t>nữa</a:t>
            </a:r>
            <a:r>
              <a:rPr lang="en-US" altLang="en-US" sz="2000" b="0" dirty="0">
                <a:solidFill>
                  <a:srgbClr val="0000CC"/>
                </a:solidFill>
              </a:rPr>
              <a:t> </a:t>
            </a:r>
            <a:r>
              <a:rPr lang="en-US" altLang="en-US" sz="2000" b="0" dirty="0" err="1">
                <a:solidFill>
                  <a:srgbClr val="0000CC"/>
                </a:solidFill>
              </a:rPr>
              <a:t>đó</a:t>
            </a:r>
            <a:r>
              <a:rPr lang="en-US" altLang="en-US" sz="2000" b="0" dirty="0">
                <a:solidFill>
                  <a:srgbClr val="0000CC"/>
                </a:solidFill>
              </a:rPr>
              <a:t>.</a:t>
            </a:r>
          </a:p>
          <a:p>
            <a:pPr algn="just" eaLnBrk="1" hangingPunct="1"/>
            <a:r>
              <a:rPr lang="en-US" altLang="en-US" sz="2000" b="0" dirty="0">
                <a:solidFill>
                  <a:srgbClr val="0000CC"/>
                </a:solidFill>
              </a:rPr>
              <a:t>- </a:t>
            </a:r>
            <a:r>
              <a:rPr lang="en-US" altLang="en-US" sz="2000" b="0" dirty="0" err="1">
                <a:solidFill>
                  <a:srgbClr val="0000CC"/>
                </a:solidFill>
              </a:rPr>
              <a:t>Thích</a:t>
            </a:r>
            <a:r>
              <a:rPr lang="en-US" altLang="en-US" sz="2000" b="0" dirty="0">
                <a:solidFill>
                  <a:srgbClr val="0000CC"/>
                </a:solidFill>
              </a:rPr>
              <a:t> </a:t>
            </a:r>
            <a:r>
              <a:rPr lang="en-US" altLang="en-US" sz="2000" b="0" dirty="0" err="1">
                <a:solidFill>
                  <a:srgbClr val="0000CC"/>
                </a:solidFill>
              </a:rPr>
              <a:t>nhỉ</a:t>
            </a:r>
            <a:r>
              <a:rPr lang="en-US" altLang="en-US" sz="2000" b="0" dirty="0">
                <a:solidFill>
                  <a:srgbClr val="0000CC"/>
                </a:solidFill>
              </a:rPr>
              <a:t>!</a:t>
            </a:r>
          </a:p>
        </p:txBody>
      </p:sp>
    </p:spTree>
    <p:extLst>
      <p:ext uri="{BB962C8B-B14F-4D97-AF65-F5344CB8AC3E}">
        <p14:creationId xmlns:p14="http://schemas.microsoft.com/office/powerpoint/2010/main" val="42716066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4AF45A8-03F1-4611-B2A1-0E3FE8CBF5BF}"/>
              </a:ext>
            </a:extLst>
          </p:cNvPr>
          <p:cNvSpPr/>
          <p:nvPr/>
        </p:nvSpPr>
        <p:spPr bwMode="auto">
          <a:xfrm>
            <a:off x="3967931" y="2953265"/>
            <a:ext cx="2416175" cy="2352675"/>
          </a:xfrm>
          <a:custGeom>
            <a:avLst/>
            <a:gdLst/>
            <a:ahLst/>
            <a:cxnLst>
              <a:cxn ang="0">
                <a:pos x="265" y="22"/>
              </a:cxn>
              <a:cxn ang="0">
                <a:pos x="399" y="0"/>
              </a:cxn>
              <a:cxn ang="0">
                <a:pos x="644" y="84"/>
              </a:cxn>
              <a:cxn ang="0">
                <a:pos x="682" y="117"/>
              </a:cxn>
              <a:cxn ang="0">
                <a:pos x="778" y="268"/>
              </a:cxn>
              <a:cxn ang="0">
                <a:pos x="799" y="391"/>
              </a:cxn>
              <a:cxn ang="0">
                <a:pos x="754" y="291"/>
              </a:cxn>
              <a:cxn ang="0">
                <a:pos x="644" y="246"/>
              </a:cxn>
              <a:cxn ang="0">
                <a:pos x="644" y="246"/>
              </a:cxn>
              <a:cxn ang="0">
                <a:pos x="643" y="246"/>
              </a:cxn>
              <a:cxn ang="0">
                <a:pos x="510" y="267"/>
              </a:cxn>
              <a:cxn ang="0">
                <a:pos x="360" y="363"/>
              </a:cxn>
              <a:cxn ang="0">
                <a:pos x="326" y="401"/>
              </a:cxn>
              <a:cxn ang="0">
                <a:pos x="243" y="646"/>
              </a:cxn>
              <a:cxn ang="0">
                <a:pos x="264" y="777"/>
              </a:cxn>
              <a:cxn ang="0">
                <a:pos x="117" y="682"/>
              </a:cxn>
              <a:cxn ang="0">
                <a:pos x="0" y="400"/>
              </a:cxn>
              <a:cxn ang="0">
                <a:pos x="117" y="117"/>
              </a:cxn>
              <a:cxn ang="0">
                <a:pos x="265" y="22"/>
              </a:cxn>
            </a:cxnLst>
            <a:rect l="0" t="0" r="r" b="b"/>
            <a:pathLst>
              <a:path w="799" h="777">
                <a:moveTo>
                  <a:pt x="265" y="22"/>
                </a:moveTo>
                <a:cubicBezTo>
                  <a:pt x="307" y="8"/>
                  <a:pt x="351" y="0"/>
                  <a:pt x="399" y="0"/>
                </a:cubicBezTo>
                <a:cubicBezTo>
                  <a:pt x="492" y="0"/>
                  <a:pt x="574" y="28"/>
                  <a:pt x="644" y="84"/>
                </a:cubicBezTo>
                <a:cubicBezTo>
                  <a:pt x="657" y="94"/>
                  <a:pt x="670" y="105"/>
                  <a:pt x="682" y="117"/>
                </a:cubicBezTo>
                <a:cubicBezTo>
                  <a:pt x="727" y="162"/>
                  <a:pt x="759" y="212"/>
                  <a:pt x="778" y="268"/>
                </a:cubicBezTo>
                <a:cubicBezTo>
                  <a:pt x="791" y="306"/>
                  <a:pt x="798" y="347"/>
                  <a:pt x="799" y="391"/>
                </a:cubicBezTo>
                <a:cubicBezTo>
                  <a:pt x="797" y="353"/>
                  <a:pt x="781" y="319"/>
                  <a:pt x="754" y="291"/>
                </a:cubicBezTo>
                <a:cubicBezTo>
                  <a:pt x="723" y="261"/>
                  <a:pt x="687" y="246"/>
                  <a:pt x="644" y="246"/>
                </a:cubicBezTo>
                <a:cubicBezTo>
                  <a:pt x="644" y="246"/>
                  <a:pt x="644" y="246"/>
                  <a:pt x="644" y="246"/>
                </a:cubicBezTo>
                <a:cubicBezTo>
                  <a:pt x="644" y="246"/>
                  <a:pt x="643" y="246"/>
                  <a:pt x="643" y="246"/>
                </a:cubicBezTo>
                <a:cubicBezTo>
                  <a:pt x="596" y="246"/>
                  <a:pt x="552" y="253"/>
                  <a:pt x="510" y="267"/>
                </a:cubicBezTo>
                <a:cubicBezTo>
                  <a:pt x="455" y="286"/>
                  <a:pt x="405" y="318"/>
                  <a:pt x="360" y="363"/>
                </a:cubicBezTo>
                <a:cubicBezTo>
                  <a:pt x="348" y="375"/>
                  <a:pt x="337" y="388"/>
                  <a:pt x="326" y="401"/>
                </a:cubicBezTo>
                <a:cubicBezTo>
                  <a:pt x="271" y="471"/>
                  <a:pt x="243" y="553"/>
                  <a:pt x="243" y="646"/>
                </a:cubicBezTo>
                <a:cubicBezTo>
                  <a:pt x="243" y="693"/>
                  <a:pt x="250" y="736"/>
                  <a:pt x="264" y="777"/>
                </a:cubicBezTo>
                <a:cubicBezTo>
                  <a:pt x="210" y="758"/>
                  <a:pt x="161" y="726"/>
                  <a:pt x="117" y="682"/>
                </a:cubicBezTo>
                <a:cubicBezTo>
                  <a:pt x="39" y="604"/>
                  <a:pt x="0" y="510"/>
                  <a:pt x="0" y="400"/>
                </a:cubicBezTo>
                <a:cubicBezTo>
                  <a:pt x="0" y="290"/>
                  <a:pt x="39" y="195"/>
                  <a:pt x="117" y="117"/>
                </a:cubicBezTo>
                <a:cubicBezTo>
                  <a:pt x="161" y="73"/>
                  <a:pt x="210" y="42"/>
                  <a:pt x="265" y="22"/>
                </a:cubicBezTo>
                <a:close/>
              </a:path>
            </a:pathLst>
          </a:custGeom>
          <a:solidFill>
            <a:srgbClr val="FFC000"/>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3" name="Freeform 6">
            <a:extLst>
              <a:ext uri="{FF2B5EF4-FFF2-40B4-BE49-F238E27FC236}">
                <a16:creationId xmlns:a16="http://schemas.microsoft.com/office/drawing/2014/main" id="{372050B0-0ADA-4A08-91F6-EBA3B661262A}"/>
              </a:ext>
            </a:extLst>
          </p:cNvPr>
          <p:cNvSpPr/>
          <p:nvPr/>
        </p:nvSpPr>
        <p:spPr bwMode="auto">
          <a:xfrm>
            <a:off x="4768031" y="2215078"/>
            <a:ext cx="2352675" cy="2420937"/>
          </a:xfrm>
          <a:custGeom>
            <a:avLst/>
            <a:gdLst/>
            <a:ahLst/>
            <a:cxnLst>
              <a:cxn ang="0">
                <a:pos x="390" y="800"/>
              </a:cxn>
              <a:cxn ang="0">
                <a:pos x="489" y="755"/>
              </a:cxn>
              <a:cxn ang="0">
                <a:pos x="534" y="657"/>
              </a:cxn>
              <a:cxn ang="0">
                <a:pos x="534" y="645"/>
              </a:cxn>
              <a:cxn ang="0">
                <a:pos x="534" y="635"/>
              </a:cxn>
              <a:cxn ang="0">
                <a:pos x="513" y="512"/>
              </a:cxn>
              <a:cxn ang="0">
                <a:pos x="417" y="361"/>
              </a:cxn>
              <a:cxn ang="0">
                <a:pos x="379" y="328"/>
              </a:cxn>
              <a:cxn ang="0">
                <a:pos x="134" y="244"/>
              </a:cxn>
              <a:cxn ang="0">
                <a:pos x="0" y="266"/>
              </a:cxn>
              <a:cxn ang="0">
                <a:pos x="95" y="117"/>
              </a:cxn>
              <a:cxn ang="0">
                <a:pos x="378" y="0"/>
              </a:cxn>
              <a:cxn ang="0">
                <a:pos x="661" y="117"/>
              </a:cxn>
              <a:cxn ang="0">
                <a:pos x="756" y="266"/>
              </a:cxn>
              <a:cxn ang="0">
                <a:pos x="778" y="400"/>
              </a:cxn>
              <a:cxn ang="0">
                <a:pos x="695" y="645"/>
              </a:cxn>
              <a:cxn ang="0">
                <a:pos x="661" y="683"/>
              </a:cxn>
              <a:cxn ang="0">
                <a:pos x="512" y="778"/>
              </a:cxn>
              <a:cxn ang="0">
                <a:pos x="390" y="800"/>
              </a:cxn>
            </a:cxnLst>
            <a:rect l="0" t="0" r="r" b="b"/>
            <a:pathLst>
              <a:path w="778" h="800">
                <a:moveTo>
                  <a:pt x="390" y="800"/>
                </a:moveTo>
                <a:cubicBezTo>
                  <a:pt x="428" y="798"/>
                  <a:pt x="461" y="783"/>
                  <a:pt x="489" y="755"/>
                </a:cubicBezTo>
                <a:cubicBezTo>
                  <a:pt x="516" y="727"/>
                  <a:pt x="531" y="695"/>
                  <a:pt x="534" y="657"/>
                </a:cubicBezTo>
                <a:cubicBezTo>
                  <a:pt x="534" y="653"/>
                  <a:pt x="534" y="649"/>
                  <a:pt x="534" y="645"/>
                </a:cubicBezTo>
                <a:cubicBezTo>
                  <a:pt x="534" y="642"/>
                  <a:pt x="534" y="638"/>
                  <a:pt x="534" y="635"/>
                </a:cubicBezTo>
                <a:cubicBezTo>
                  <a:pt x="533" y="591"/>
                  <a:pt x="526" y="550"/>
                  <a:pt x="513" y="512"/>
                </a:cubicBezTo>
                <a:cubicBezTo>
                  <a:pt x="494" y="456"/>
                  <a:pt x="462" y="406"/>
                  <a:pt x="417" y="361"/>
                </a:cubicBezTo>
                <a:cubicBezTo>
                  <a:pt x="405" y="349"/>
                  <a:pt x="392" y="338"/>
                  <a:pt x="379" y="328"/>
                </a:cubicBezTo>
                <a:cubicBezTo>
                  <a:pt x="309" y="272"/>
                  <a:pt x="227" y="244"/>
                  <a:pt x="134" y="244"/>
                </a:cubicBezTo>
                <a:cubicBezTo>
                  <a:pt x="86" y="244"/>
                  <a:pt x="42" y="252"/>
                  <a:pt x="0" y="266"/>
                </a:cubicBezTo>
                <a:cubicBezTo>
                  <a:pt x="19" y="212"/>
                  <a:pt x="51" y="162"/>
                  <a:pt x="95" y="117"/>
                </a:cubicBezTo>
                <a:cubicBezTo>
                  <a:pt x="173" y="39"/>
                  <a:pt x="268" y="0"/>
                  <a:pt x="378" y="0"/>
                </a:cubicBezTo>
                <a:cubicBezTo>
                  <a:pt x="488" y="0"/>
                  <a:pt x="583" y="39"/>
                  <a:pt x="661" y="117"/>
                </a:cubicBezTo>
                <a:cubicBezTo>
                  <a:pt x="705" y="162"/>
                  <a:pt x="737" y="211"/>
                  <a:pt x="756" y="266"/>
                </a:cubicBezTo>
                <a:cubicBezTo>
                  <a:pt x="771" y="308"/>
                  <a:pt x="778" y="352"/>
                  <a:pt x="778" y="400"/>
                </a:cubicBezTo>
                <a:cubicBezTo>
                  <a:pt x="778" y="493"/>
                  <a:pt x="750" y="575"/>
                  <a:pt x="695" y="645"/>
                </a:cubicBezTo>
                <a:cubicBezTo>
                  <a:pt x="684" y="658"/>
                  <a:pt x="673" y="671"/>
                  <a:pt x="661" y="683"/>
                </a:cubicBezTo>
                <a:cubicBezTo>
                  <a:pt x="616" y="727"/>
                  <a:pt x="567" y="759"/>
                  <a:pt x="512" y="778"/>
                </a:cubicBezTo>
                <a:cubicBezTo>
                  <a:pt x="474" y="792"/>
                  <a:pt x="433" y="799"/>
                  <a:pt x="390" y="800"/>
                </a:cubicBezTo>
                <a:close/>
              </a:path>
            </a:pathLst>
          </a:custGeom>
          <a:solidFill>
            <a:srgbClr val="B3E5FC"/>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4" name="Freeform 7">
            <a:extLst>
              <a:ext uri="{FF2B5EF4-FFF2-40B4-BE49-F238E27FC236}">
                <a16:creationId xmlns:a16="http://schemas.microsoft.com/office/drawing/2014/main" id="{9AC6BDA4-D32B-490E-99F9-42BD7BDF73CE}"/>
              </a:ext>
            </a:extLst>
          </p:cNvPr>
          <p:cNvSpPr/>
          <p:nvPr/>
        </p:nvSpPr>
        <p:spPr bwMode="auto">
          <a:xfrm>
            <a:off x="5447481" y="3021528"/>
            <a:ext cx="2414588" cy="2354262"/>
          </a:xfrm>
          <a:custGeom>
            <a:avLst/>
            <a:gdLst/>
            <a:ahLst/>
            <a:cxnLst>
              <a:cxn ang="0">
                <a:pos x="532" y="0"/>
              </a:cxn>
              <a:cxn ang="0">
                <a:pos x="682" y="95"/>
              </a:cxn>
              <a:cxn ang="0">
                <a:pos x="799" y="378"/>
              </a:cxn>
              <a:cxn ang="0">
                <a:pos x="682" y="660"/>
              </a:cxn>
              <a:cxn ang="0">
                <a:pos x="533" y="756"/>
              </a:cxn>
              <a:cxn ang="0">
                <a:pos x="399" y="778"/>
              </a:cxn>
              <a:cxn ang="0">
                <a:pos x="155" y="694"/>
              </a:cxn>
              <a:cxn ang="0">
                <a:pos x="117" y="660"/>
              </a:cxn>
              <a:cxn ang="0">
                <a:pos x="22" y="513"/>
              </a:cxn>
              <a:cxn ang="0">
                <a:pos x="0" y="391"/>
              </a:cxn>
              <a:cxn ang="0">
                <a:pos x="45" y="489"/>
              </a:cxn>
              <a:cxn ang="0">
                <a:pos x="145" y="534"/>
              </a:cxn>
              <a:cxn ang="0">
                <a:pos x="155" y="534"/>
              </a:cxn>
              <a:cxn ang="0">
                <a:pos x="166" y="534"/>
              </a:cxn>
              <a:cxn ang="0">
                <a:pos x="288" y="512"/>
              </a:cxn>
              <a:cxn ang="0">
                <a:pos x="437" y="417"/>
              </a:cxn>
              <a:cxn ang="0">
                <a:pos x="471" y="379"/>
              </a:cxn>
              <a:cxn ang="0">
                <a:pos x="554" y="134"/>
              </a:cxn>
              <a:cxn ang="0">
                <a:pos x="532" y="0"/>
              </a:cxn>
            </a:cxnLst>
            <a:rect l="0" t="0" r="r" b="b"/>
            <a:pathLst>
              <a:path w="799" h="778">
                <a:moveTo>
                  <a:pt x="532" y="0"/>
                </a:moveTo>
                <a:cubicBezTo>
                  <a:pt x="587" y="19"/>
                  <a:pt x="637" y="51"/>
                  <a:pt x="682" y="95"/>
                </a:cubicBezTo>
                <a:cubicBezTo>
                  <a:pt x="760" y="173"/>
                  <a:pt x="799" y="268"/>
                  <a:pt x="799" y="378"/>
                </a:cubicBezTo>
                <a:cubicBezTo>
                  <a:pt x="799" y="488"/>
                  <a:pt x="760" y="582"/>
                  <a:pt x="682" y="660"/>
                </a:cubicBezTo>
                <a:cubicBezTo>
                  <a:pt x="637" y="705"/>
                  <a:pt x="588" y="737"/>
                  <a:pt x="533" y="756"/>
                </a:cubicBezTo>
                <a:cubicBezTo>
                  <a:pt x="491" y="770"/>
                  <a:pt x="447" y="778"/>
                  <a:pt x="399" y="778"/>
                </a:cubicBezTo>
                <a:cubicBezTo>
                  <a:pt x="306" y="778"/>
                  <a:pt x="225" y="750"/>
                  <a:pt x="155" y="694"/>
                </a:cubicBezTo>
                <a:cubicBezTo>
                  <a:pt x="142" y="684"/>
                  <a:pt x="129" y="673"/>
                  <a:pt x="117" y="660"/>
                </a:cubicBezTo>
                <a:cubicBezTo>
                  <a:pt x="73" y="616"/>
                  <a:pt x="41" y="567"/>
                  <a:pt x="22" y="513"/>
                </a:cubicBezTo>
                <a:cubicBezTo>
                  <a:pt x="9" y="475"/>
                  <a:pt x="1" y="434"/>
                  <a:pt x="0" y="391"/>
                </a:cubicBezTo>
                <a:cubicBezTo>
                  <a:pt x="2" y="429"/>
                  <a:pt x="18" y="461"/>
                  <a:pt x="45" y="489"/>
                </a:cubicBezTo>
                <a:cubicBezTo>
                  <a:pt x="73" y="517"/>
                  <a:pt x="106" y="532"/>
                  <a:pt x="145" y="534"/>
                </a:cubicBezTo>
                <a:cubicBezTo>
                  <a:pt x="148" y="534"/>
                  <a:pt x="151" y="534"/>
                  <a:pt x="155" y="534"/>
                </a:cubicBezTo>
                <a:cubicBezTo>
                  <a:pt x="159" y="534"/>
                  <a:pt x="162" y="534"/>
                  <a:pt x="166" y="534"/>
                </a:cubicBezTo>
                <a:cubicBezTo>
                  <a:pt x="209" y="533"/>
                  <a:pt x="250" y="526"/>
                  <a:pt x="288" y="512"/>
                </a:cubicBezTo>
                <a:cubicBezTo>
                  <a:pt x="343" y="493"/>
                  <a:pt x="392" y="461"/>
                  <a:pt x="437" y="417"/>
                </a:cubicBezTo>
                <a:cubicBezTo>
                  <a:pt x="449" y="405"/>
                  <a:pt x="460" y="392"/>
                  <a:pt x="471" y="379"/>
                </a:cubicBezTo>
                <a:cubicBezTo>
                  <a:pt x="526" y="309"/>
                  <a:pt x="554" y="227"/>
                  <a:pt x="554" y="134"/>
                </a:cubicBezTo>
                <a:cubicBezTo>
                  <a:pt x="554" y="86"/>
                  <a:pt x="547" y="42"/>
                  <a:pt x="532" y="0"/>
                </a:cubicBezTo>
                <a:close/>
              </a:path>
            </a:pathLst>
          </a:custGeom>
          <a:solidFill>
            <a:srgbClr val="FFC000"/>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5" name="Freeform 8">
            <a:extLst>
              <a:ext uri="{FF2B5EF4-FFF2-40B4-BE49-F238E27FC236}">
                <a16:creationId xmlns:a16="http://schemas.microsoft.com/office/drawing/2014/main" id="{D9A73232-11B1-43D5-A0EF-7B8049C74938}"/>
              </a:ext>
            </a:extLst>
          </p:cNvPr>
          <p:cNvSpPr/>
          <p:nvPr/>
        </p:nvSpPr>
        <p:spPr bwMode="auto">
          <a:xfrm>
            <a:off x="4702944" y="3697803"/>
            <a:ext cx="2354262" cy="2420937"/>
          </a:xfrm>
          <a:custGeom>
            <a:avLst/>
            <a:gdLst/>
            <a:ahLst/>
            <a:cxnLst>
              <a:cxn ang="0">
                <a:pos x="400" y="0"/>
              </a:cxn>
              <a:cxn ang="0">
                <a:pos x="400" y="0"/>
              </a:cxn>
              <a:cxn ang="0">
                <a:pos x="291" y="45"/>
              </a:cxn>
              <a:cxn ang="0">
                <a:pos x="246" y="145"/>
              </a:cxn>
              <a:cxn ang="0">
                <a:pos x="246" y="155"/>
              </a:cxn>
              <a:cxn ang="0">
                <a:pos x="246" y="167"/>
              </a:cxn>
              <a:cxn ang="0">
                <a:pos x="268" y="289"/>
              </a:cxn>
              <a:cxn ang="0">
                <a:pos x="363" y="436"/>
              </a:cxn>
              <a:cxn ang="0">
                <a:pos x="401" y="470"/>
              </a:cxn>
              <a:cxn ang="0">
                <a:pos x="645" y="554"/>
              </a:cxn>
              <a:cxn ang="0">
                <a:pos x="779" y="532"/>
              </a:cxn>
              <a:cxn ang="0">
                <a:pos x="683" y="683"/>
              </a:cxn>
              <a:cxn ang="0">
                <a:pos x="400" y="800"/>
              </a:cxn>
              <a:cxn ang="0">
                <a:pos x="117" y="683"/>
              </a:cxn>
              <a:cxn ang="0">
                <a:pos x="21" y="531"/>
              </a:cxn>
              <a:cxn ang="0">
                <a:pos x="0" y="400"/>
              </a:cxn>
              <a:cxn ang="0">
                <a:pos x="83" y="155"/>
              </a:cxn>
              <a:cxn ang="0">
                <a:pos x="117" y="117"/>
              </a:cxn>
              <a:cxn ang="0">
                <a:pos x="267" y="21"/>
              </a:cxn>
              <a:cxn ang="0">
                <a:pos x="400" y="0"/>
              </a:cxn>
            </a:cxnLst>
            <a:rect l="0" t="0" r="r" b="b"/>
            <a:pathLst>
              <a:path w="779" h="800">
                <a:moveTo>
                  <a:pt x="400" y="0"/>
                </a:moveTo>
                <a:cubicBezTo>
                  <a:pt x="400" y="0"/>
                  <a:pt x="400" y="0"/>
                  <a:pt x="400" y="0"/>
                </a:cubicBezTo>
                <a:cubicBezTo>
                  <a:pt x="358" y="0"/>
                  <a:pt x="321" y="15"/>
                  <a:pt x="291" y="45"/>
                </a:cubicBezTo>
                <a:cubicBezTo>
                  <a:pt x="263" y="73"/>
                  <a:pt x="248" y="107"/>
                  <a:pt x="246" y="145"/>
                </a:cubicBezTo>
                <a:cubicBezTo>
                  <a:pt x="246" y="148"/>
                  <a:pt x="246" y="152"/>
                  <a:pt x="246" y="155"/>
                </a:cubicBezTo>
                <a:cubicBezTo>
                  <a:pt x="246" y="159"/>
                  <a:pt x="246" y="163"/>
                  <a:pt x="246" y="167"/>
                </a:cubicBezTo>
                <a:cubicBezTo>
                  <a:pt x="247" y="210"/>
                  <a:pt x="255" y="251"/>
                  <a:pt x="268" y="289"/>
                </a:cubicBezTo>
                <a:cubicBezTo>
                  <a:pt x="287" y="343"/>
                  <a:pt x="319" y="392"/>
                  <a:pt x="363" y="436"/>
                </a:cubicBezTo>
                <a:cubicBezTo>
                  <a:pt x="375" y="449"/>
                  <a:pt x="388" y="460"/>
                  <a:pt x="401" y="470"/>
                </a:cubicBezTo>
                <a:cubicBezTo>
                  <a:pt x="471" y="526"/>
                  <a:pt x="552" y="554"/>
                  <a:pt x="645" y="554"/>
                </a:cubicBezTo>
                <a:cubicBezTo>
                  <a:pt x="693" y="554"/>
                  <a:pt x="737" y="546"/>
                  <a:pt x="779" y="532"/>
                </a:cubicBezTo>
                <a:cubicBezTo>
                  <a:pt x="760" y="587"/>
                  <a:pt x="728" y="638"/>
                  <a:pt x="683" y="683"/>
                </a:cubicBezTo>
                <a:cubicBezTo>
                  <a:pt x="605" y="761"/>
                  <a:pt x="510" y="800"/>
                  <a:pt x="400" y="800"/>
                </a:cubicBezTo>
                <a:cubicBezTo>
                  <a:pt x="290" y="800"/>
                  <a:pt x="195" y="761"/>
                  <a:pt x="117" y="683"/>
                </a:cubicBezTo>
                <a:cubicBezTo>
                  <a:pt x="72" y="638"/>
                  <a:pt x="40" y="587"/>
                  <a:pt x="21" y="531"/>
                </a:cubicBezTo>
                <a:cubicBezTo>
                  <a:pt x="7" y="490"/>
                  <a:pt x="0" y="447"/>
                  <a:pt x="0" y="400"/>
                </a:cubicBezTo>
                <a:cubicBezTo>
                  <a:pt x="0" y="307"/>
                  <a:pt x="28" y="225"/>
                  <a:pt x="83" y="155"/>
                </a:cubicBezTo>
                <a:cubicBezTo>
                  <a:pt x="94" y="142"/>
                  <a:pt x="105" y="129"/>
                  <a:pt x="117" y="117"/>
                </a:cubicBezTo>
                <a:cubicBezTo>
                  <a:pt x="162" y="72"/>
                  <a:pt x="212" y="40"/>
                  <a:pt x="267" y="21"/>
                </a:cubicBezTo>
                <a:cubicBezTo>
                  <a:pt x="309" y="7"/>
                  <a:pt x="353" y="0"/>
                  <a:pt x="400" y="0"/>
                </a:cubicBezTo>
                <a:close/>
              </a:path>
            </a:pathLst>
          </a:custGeom>
          <a:solidFill>
            <a:srgbClr val="B3E5FC"/>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65">
            <a:extLst>
              <a:ext uri="{FF2B5EF4-FFF2-40B4-BE49-F238E27FC236}">
                <a16:creationId xmlns:a16="http://schemas.microsoft.com/office/drawing/2014/main" id="{8E39EFF1-762B-4C70-BF8A-E0EAA5F73478}"/>
              </a:ext>
            </a:extLst>
          </p:cNvPr>
          <p:cNvSpPr>
            <a:spLocks noEditPoints="1"/>
          </p:cNvSpPr>
          <p:nvPr/>
        </p:nvSpPr>
        <p:spPr bwMode="auto">
          <a:xfrm>
            <a:off x="4364806" y="3542228"/>
            <a:ext cx="515938" cy="469900"/>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131">
            <a:extLst>
              <a:ext uri="{FF2B5EF4-FFF2-40B4-BE49-F238E27FC236}">
                <a16:creationId xmlns:a16="http://schemas.microsoft.com/office/drawing/2014/main" id="{2E533A38-39C8-4518-9E0B-DE2D943EBCE5}"/>
              </a:ext>
            </a:extLst>
          </p:cNvPr>
          <p:cNvSpPr/>
          <p:nvPr/>
        </p:nvSpPr>
        <p:spPr bwMode="auto">
          <a:xfrm>
            <a:off x="6142806" y="2784990"/>
            <a:ext cx="403225" cy="409575"/>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135">
            <a:extLst>
              <a:ext uri="{FF2B5EF4-FFF2-40B4-BE49-F238E27FC236}">
                <a16:creationId xmlns:a16="http://schemas.microsoft.com/office/drawing/2014/main" id="{B7996C75-FFFC-48FA-BEF3-EFBAFA14475D}"/>
              </a:ext>
            </a:extLst>
          </p:cNvPr>
          <p:cNvSpPr>
            <a:spLocks noEditPoints="1"/>
          </p:cNvSpPr>
          <p:nvPr/>
        </p:nvSpPr>
        <p:spPr bwMode="auto">
          <a:xfrm>
            <a:off x="6855594" y="4380428"/>
            <a:ext cx="482600" cy="452437"/>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36">
            <a:extLst>
              <a:ext uri="{FF2B5EF4-FFF2-40B4-BE49-F238E27FC236}">
                <a16:creationId xmlns:a16="http://schemas.microsoft.com/office/drawing/2014/main" id="{F1C970D0-A1A1-48B5-B7D0-401540807024}"/>
              </a:ext>
            </a:extLst>
          </p:cNvPr>
          <p:cNvSpPr>
            <a:spLocks noEditPoints="1"/>
          </p:cNvSpPr>
          <p:nvPr/>
        </p:nvSpPr>
        <p:spPr bwMode="auto">
          <a:xfrm>
            <a:off x="5310956" y="5185290"/>
            <a:ext cx="390525" cy="423863"/>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lIns="114605" tIns="57303" rIns="114605" bIns="57303"/>
          <a:lstStyle/>
          <a:p>
            <a:pPr eaLnBrk="1" fontAlgn="auto" hangingPunct="1">
              <a:lnSpc>
                <a:spcPct val="120000"/>
              </a:lnSpc>
              <a:defRPr/>
            </a:pPr>
            <a:endParaRPr lang="en-US" sz="1605" noProof="1">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圆角 20">
            <a:extLst>
              <a:ext uri="{FF2B5EF4-FFF2-40B4-BE49-F238E27FC236}">
                <a16:creationId xmlns:a16="http://schemas.microsoft.com/office/drawing/2014/main" id="{BEF8F3A7-B3C8-4B6A-8361-8744C6B72A1C}"/>
              </a:ext>
            </a:extLst>
          </p:cNvPr>
          <p:cNvSpPr/>
          <p:nvPr/>
        </p:nvSpPr>
        <p:spPr>
          <a:xfrm>
            <a:off x="3847255" y="414335"/>
            <a:ext cx="4065639" cy="826017"/>
          </a:xfrm>
          <a:prstGeom prst="roundRect">
            <a:avLst>
              <a:gd name="adj" fmla="val 50000"/>
            </a:avLst>
          </a:prstGeom>
          <a:solidFill>
            <a:srgbClr val="F5912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SG" altLang="zh-CN" sz="3600" b="1" dirty="0">
                <a:latin typeface="Times New Roman" panose="02020603050405020304" pitchFamily="18" charset="0"/>
                <a:cs typeface="Times New Roman" panose="02020603050405020304" pitchFamily="18" charset="0"/>
                <a:sym typeface="+mn-lt"/>
              </a:rPr>
              <a:t>H</a:t>
            </a:r>
            <a:r>
              <a:rPr lang="vi-VN" altLang="zh-CN" sz="3600" b="1" dirty="0">
                <a:latin typeface="Times New Roman" panose="02020603050405020304" pitchFamily="18" charset="0"/>
                <a:cs typeface="Times New Roman" panose="02020603050405020304" pitchFamily="18" charset="0"/>
                <a:sym typeface="+mn-lt"/>
              </a:rPr>
              <a:t>ư</a:t>
            </a:r>
            <a:r>
              <a:rPr lang="en-SG" altLang="zh-CN" sz="3600" b="1" dirty="0" err="1">
                <a:latin typeface="Times New Roman" panose="02020603050405020304" pitchFamily="18" charset="0"/>
                <a:cs typeface="Times New Roman" panose="02020603050405020304" pitchFamily="18" charset="0"/>
                <a:sym typeface="+mn-lt"/>
              </a:rPr>
              <a:t>ớng</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dẫn</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tự</a:t>
            </a:r>
            <a:r>
              <a:rPr lang="en-SG" altLang="zh-CN" sz="3600" b="1" dirty="0">
                <a:latin typeface="Times New Roman" panose="02020603050405020304" pitchFamily="18" charset="0"/>
                <a:cs typeface="Times New Roman" panose="02020603050405020304" pitchFamily="18" charset="0"/>
                <a:sym typeface="+mn-lt"/>
              </a:rPr>
              <a:t> </a:t>
            </a:r>
            <a:r>
              <a:rPr lang="en-SG" altLang="zh-CN" sz="3600" b="1" dirty="0" err="1">
                <a:latin typeface="Times New Roman" panose="02020603050405020304" pitchFamily="18" charset="0"/>
                <a:cs typeface="Times New Roman" panose="02020603050405020304" pitchFamily="18" charset="0"/>
                <a:sym typeface="+mn-lt"/>
              </a:rPr>
              <a:t>học</a:t>
            </a:r>
            <a:endParaRPr lang="zh-CN" altLang="en-US" sz="3600" b="1" dirty="0">
              <a:latin typeface="Times New Roman" panose="02020603050405020304" pitchFamily="18"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75D1184B-061F-42D2-AA3F-E80ACF7A2CF8}"/>
              </a:ext>
            </a:extLst>
          </p:cNvPr>
          <p:cNvSpPr txBox="1"/>
          <p:nvPr/>
        </p:nvSpPr>
        <p:spPr>
          <a:xfrm>
            <a:off x="730394" y="2306934"/>
            <a:ext cx="3020049" cy="646331"/>
          </a:xfrm>
          <a:prstGeom prst="rect">
            <a:avLst/>
          </a:prstGeom>
          <a:noFill/>
        </p:spPr>
        <p:txBody>
          <a:bodyPr wrap="square" rtlCol="0">
            <a:spAutoFit/>
          </a:bodyPr>
          <a:lstStyle/>
          <a:p>
            <a:r>
              <a:rPr lang="en-SG" sz="3600" dirty="0" err="1">
                <a:latin typeface="Times New Roman" panose="02020603050405020304" pitchFamily="18" charset="0"/>
                <a:cs typeface="Times New Roman" panose="02020603050405020304" pitchFamily="18" charset="0"/>
              </a:rPr>
              <a:t>Ôn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cũ</a:t>
            </a:r>
            <a:r>
              <a:rPr lang="en-SG" sz="360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76E3FFA-AF48-4CFE-BBA9-295FD24189B8}"/>
              </a:ext>
            </a:extLst>
          </p:cNvPr>
          <p:cNvSpPr txBox="1"/>
          <p:nvPr/>
        </p:nvSpPr>
        <p:spPr>
          <a:xfrm>
            <a:off x="8223348" y="2306934"/>
            <a:ext cx="3601507" cy="1200329"/>
          </a:xfrm>
          <a:prstGeom prst="rect">
            <a:avLst/>
          </a:prstGeom>
          <a:noFill/>
        </p:spPr>
        <p:txBody>
          <a:bodyPr wrap="square" rtlCol="0">
            <a:spAutoFit/>
          </a:bodyPr>
          <a:lstStyle/>
          <a:p>
            <a:r>
              <a:rPr lang="en-SG" sz="3600" dirty="0" err="1">
                <a:latin typeface="Times New Roman" panose="02020603050405020304" pitchFamily="18" charset="0"/>
                <a:cs typeface="Times New Roman" panose="02020603050405020304" pitchFamily="18" charset="0"/>
              </a:rPr>
              <a:t>Làm</a:t>
            </a:r>
            <a:r>
              <a:rPr lang="en-SG" sz="3600" dirty="0">
                <a:latin typeface="Times New Roman" panose="02020603050405020304" pitchFamily="18" charset="0"/>
                <a:cs typeface="Times New Roman" panose="02020603050405020304" pitchFamily="18" charset="0"/>
              </a:rPr>
              <a:t> BTVN +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tập</a:t>
            </a:r>
            <a:r>
              <a:rPr lang="en-SG" sz="3600" dirty="0">
                <a:latin typeface="Times New Roman" panose="02020603050405020304" pitchFamily="18" charset="0"/>
                <a:cs typeface="Times New Roman" panose="02020603050405020304" pitchFamily="18" charset="0"/>
              </a:rPr>
              <a:t> SGK </a:t>
            </a:r>
            <a:r>
              <a:rPr lang="en-SG" sz="3600" dirty="0" err="1">
                <a:latin typeface="Times New Roman" panose="02020603050405020304" pitchFamily="18" charset="0"/>
                <a:cs typeface="Times New Roman" panose="02020603050405020304" pitchFamily="18" charset="0"/>
              </a:rPr>
              <a:t>vào</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vở</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EB87578-E7B2-4D28-A0F2-65FE281A5F38}"/>
              </a:ext>
            </a:extLst>
          </p:cNvPr>
          <p:cNvSpPr txBox="1"/>
          <p:nvPr/>
        </p:nvSpPr>
        <p:spPr>
          <a:xfrm>
            <a:off x="114301" y="4936265"/>
            <a:ext cx="3955231" cy="1200329"/>
          </a:xfrm>
          <a:prstGeom prst="rect">
            <a:avLst/>
          </a:prstGeom>
          <a:noFill/>
        </p:spPr>
        <p:txBody>
          <a:bodyPr wrap="square" rtlCol="0">
            <a:spAutoFit/>
          </a:bodyPr>
          <a:lstStyle/>
          <a:p>
            <a:r>
              <a:rPr lang="en-SG" sz="3600" dirty="0" err="1">
                <a:latin typeface="Times New Roman" panose="02020603050405020304" pitchFamily="18" charset="0"/>
                <a:cs typeface="Times New Roman" panose="02020603050405020304" pitchFamily="18" charset="0"/>
              </a:rPr>
              <a:t>Tìm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đọc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thêm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thông</a:t>
            </a:r>
            <a:r>
              <a:rPr lang="en-SG" sz="3600" dirty="0">
                <a:latin typeface="Times New Roman" panose="02020603050405020304" pitchFamily="18" charset="0"/>
                <a:cs typeface="Times New Roman" panose="02020603050405020304" pitchFamily="18" charset="0"/>
              </a:rPr>
              <a:t> tin </a:t>
            </a:r>
            <a:r>
              <a:rPr lang="en-SG" sz="3600" dirty="0" err="1">
                <a:latin typeface="Times New Roman" panose="02020603050405020304" pitchFamily="18" charset="0"/>
                <a:cs typeface="Times New Roman" panose="02020603050405020304" pitchFamily="18" charset="0"/>
              </a:rPr>
              <a:t>về</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trần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thuật</a:t>
            </a:r>
            <a:endParaRPr lang="en-SG"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651A1E0-4C32-46EE-8777-21724A4BAC7F}"/>
              </a:ext>
            </a:extLst>
          </p:cNvPr>
          <p:cNvSpPr txBox="1"/>
          <p:nvPr/>
        </p:nvSpPr>
        <p:spPr>
          <a:xfrm>
            <a:off x="7865243" y="4198659"/>
            <a:ext cx="3924577" cy="2308324"/>
          </a:xfrm>
          <a:prstGeom prst="rect">
            <a:avLst/>
          </a:prstGeom>
          <a:noFill/>
        </p:spPr>
        <p:txBody>
          <a:bodyPr wrap="square" rtlCol="0">
            <a:spAutoFit/>
          </a:bodyPr>
          <a:lstStyle/>
          <a:p>
            <a:r>
              <a:rPr lang="en-SG" sz="3600" dirty="0" err="1">
                <a:latin typeface="Times New Roman" panose="02020603050405020304" pitchFamily="18" charset="0"/>
                <a:cs typeface="Times New Roman" panose="02020603050405020304" pitchFamily="18" charset="0"/>
              </a:rPr>
              <a:t>Chuẩn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bị</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phủ</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định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đọc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các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ví</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dụ</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và</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trả</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lời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hỏi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phần</a:t>
            </a:r>
            <a:r>
              <a:rPr lang="en-SG" sz="3600" dirty="0">
                <a:latin typeface="Times New Roman" panose="02020603050405020304" pitchFamily="18" charset="0"/>
                <a:cs typeface="Times New Roman" panose="02020603050405020304" pitchFamily="18" charset="0"/>
              </a:rPr>
              <a:t> t</a:t>
            </a:r>
            <a:r>
              <a:rPr lang="vi-VN" sz="3600" dirty="0">
                <a:latin typeface="Times New Roman" panose="02020603050405020304" pitchFamily="18" charset="0"/>
                <a:cs typeface="Times New Roman" panose="02020603050405020304" pitchFamily="18" charset="0"/>
              </a:rPr>
              <a:t>ìm hiểu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vi-VN"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7737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3" presetClass="entr" presetSubtype="16"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3" presetClass="entr" presetSubtype="16"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3" presetClass="entr" presetSubtype="16"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childTnLst>
                                </p:cTn>
                              </p:par>
                            </p:childTnLst>
                          </p:cTn>
                        </p:par>
                        <p:par>
                          <p:cTn id="51" fill="hold">
                            <p:stCondLst>
                              <p:cond delay="5000"/>
                            </p:stCondLst>
                            <p:childTnLst>
                              <p:par>
                                <p:cTn id="52" presetID="23" presetClass="entr" presetSubtype="16"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childTnLst>
                                </p:cTn>
                              </p:par>
                            </p:childTnLst>
                          </p:cTn>
                        </p:par>
                        <p:par>
                          <p:cTn id="56" fill="hold">
                            <p:stCondLst>
                              <p:cond delay="5500"/>
                            </p:stCondLst>
                            <p:childTnLst>
                              <p:par>
                                <p:cTn id="57" presetID="23" presetClass="entr" presetSubtype="16"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C556B3-712F-4BBB-A979-3E111A280DD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思想气泡: 云 21">
            <a:extLst>
              <a:ext uri="{FF2B5EF4-FFF2-40B4-BE49-F238E27FC236}">
                <a16:creationId xmlns:a16="http://schemas.microsoft.com/office/drawing/2014/main" id="{3C25E086-6621-4695-BA6B-C71CB459C0D5}"/>
              </a:ext>
            </a:extLst>
          </p:cNvPr>
          <p:cNvSpPr/>
          <p:nvPr/>
        </p:nvSpPr>
        <p:spPr>
          <a:xfrm>
            <a:off x="3140075" y="165100"/>
            <a:ext cx="5765800" cy="3775075"/>
          </a:xfrm>
          <a:prstGeom prst="cloudCallou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pic>
        <p:nvPicPr>
          <p:cNvPr id="12" name="图片 11">
            <a:extLst>
              <a:ext uri="{FF2B5EF4-FFF2-40B4-BE49-F238E27FC236}">
                <a16:creationId xmlns:a16="http://schemas.microsoft.com/office/drawing/2014/main" id="{3B069C58-0004-4FB0-9E5E-C33D010A23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4058" y="2463239"/>
            <a:ext cx="83502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a:extLst>
              <a:ext uri="{FF2B5EF4-FFF2-40B4-BE49-F238E27FC236}">
                <a16:creationId xmlns:a16="http://schemas.microsoft.com/office/drawing/2014/main" id="{3F37A856-BC37-44C6-B389-3311CA4CFCFD}"/>
              </a:ext>
            </a:extLst>
          </p:cNvPr>
          <p:cNvSpPr txBox="1"/>
          <p:nvPr/>
        </p:nvSpPr>
        <p:spPr>
          <a:xfrm>
            <a:off x="2097927" y="4320405"/>
            <a:ext cx="7930376" cy="1200329"/>
          </a:xfrm>
          <a:prstGeom prst="rect">
            <a:avLst/>
          </a:prstGeom>
          <a:noFill/>
          <a:effectLst>
            <a:outerShdw blurRad="63500" sx="102000" sy="102000" algn="ctr" rotWithShape="0">
              <a:prstClr val="black">
                <a:alpha val="40000"/>
              </a:prstClr>
            </a:outerShdw>
          </a:effec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SG" altLang="zh-CN" sz="72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Hẹn</a:t>
            </a:r>
            <a:r>
              <a:rPr lang="en-SG" altLang="zh-CN"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72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gặp</a:t>
            </a:r>
            <a:r>
              <a:rPr lang="en-SG" altLang="zh-CN"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72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lại</a:t>
            </a:r>
            <a:r>
              <a:rPr lang="en-SG" altLang="zh-CN"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72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SG" altLang="zh-CN"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7200" b="1" dirty="0" err="1">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SG" altLang="zh-CN"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7200" b="1"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英语儿歌 - swimming">
            <a:hlinkClick r:id="" action="ppaction://media"/>
            <a:extLst>
              <a:ext uri="{FF2B5EF4-FFF2-40B4-BE49-F238E27FC236}">
                <a16:creationId xmlns:a16="http://schemas.microsoft.com/office/drawing/2014/main" id="{8C059D45-F386-439B-A8FC-C321B4F435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4738" y="-58738"/>
            <a:ext cx="44767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73B9C39A-8780-41B4-AFEA-00031C3B32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188913"/>
            <a:ext cx="376555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01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EDE1E19-6272-42C6-97A6-03AE57F7CD48}"/>
              </a:ext>
            </a:extLst>
          </p:cNvPr>
          <p:cNvGrpSpPr>
            <a:grpSpLocks/>
          </p:cNvGrpSpPr>
          <p:nvPr/>
        </p:nvGrpSpPr>
        <p:grpSpPr bwMode="auto">
          <a:xfrm>
            <a:off x="0" y="0"/>
            <a:ext cx="12192000" cy="6858000"/>
            <a:chOff x="0" y="0"/>
            <a:chExt cx="12192000" cy="6858000"/>
          </a:xfrm>
        </p:grpSpPr>
        <p:pic>
          <p:nvPicPr>
            <p:cNvPr id="10249" name="图片 20">
              <a:extLst>
                <a:ext uri="{FF2B5EF4-FFF2-40B4-BE49-F238E27FC236}">
                  <a16:creationId xmlns:a16="http://schemas.microsoft.com/office/drawing/2014/main" id="{80C1CFC4-986C-4F07-AD6F-65D9EA2C4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a:ext uri="{FF2B5EF4-FFF2-40B4-BE49-F238E27FC236}">
                  <a16:creationId xmlns:a16="http://schemas.microsoft.com/office/drawing/2014/main" id="{25E804F2-8377-4F73-B567-FD1A87469CF8}"/>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9" name="矩形: 圆角 8">
            <a:extLst>
              <a:ext uri="{FF2B5EF4-FFF2-40B4-BE49-F238E27FC236}">
                <a16:creationId xmlns:a16="http://schemas.microsoft.com/office/drawing/2014/main" id="{EDD120EA-2B38-4D91-B8FF-FE96C71ECC5C}"/>
              </a:ext>
            </a:extLst>
          </p:cNvPr>
          <p:cNvSpPr/>
          <p:nvPr/>
        </p:nvSpPr>
        <p:spPr>
          <a:xfrm>
            <a:off x="911225" y="2613025"/>
            <a:ext cx="10650538" cy="2730500"/>
          </a:xfrm>
          <a:prstGeom prst="roundRect">
            <a:avLst>
              <a:gd name="adj" fmla="val 550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7" name="矩形 16">
            <a:extLst>
              <a:ext uri="{FF2B5EF4-FFF2-40B4-BE49-F238E27FC236}">
                <a16:creationId xmlns:a16="http://schemas.microsoft.com/office/drawing/2014/main" id="{8FD5585C-E69E-4638-AE08-46622676FD13}"/>
              </a:ext>
            </a:extLst>
          </p:cNvPr>
          <p:cNvSpPr>
            <a:spLocks noChangeArrowheads="1"/>
          </p:cNvSpPr>
          <p:nvPr/>
        </p:nvSpPr>
        <p:spPr bwMode="auto">
          <a:xfrm>
            <a:off x="3259189" y="2957820"/>
            <a:ext cx="62404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00000"/>
              </a:lnSpc>
              <a:spcBef>
                <a:spcPct val="0"/>
              </a:spcBef>
              <a:buNone/>
            </a:pPr>
            <a:r>
              <a:rPr lang="vi-VN"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Đặc</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hình</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chức</a:t>
            </a:r>
            <a:r>
              <a:rPr lang="en-SG" altLang="zh-CN"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60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năng</a:t>
            </a:r>
            <a:endParaRPr lang="zh-CN" altLang="en-US" sz="6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8845E853-0431-4F4D-8B3E-BD4EA36F09F3}"/>
              </a:ext>
            </a:extLst>
          </p:cNvPr>
          <p:cNvPicPr>
            <a:picLocks noChangeAspect="1"/>
          </p:cNvPicPr>
          <p:nvPr/>
        </p:nvPicPr>
        <p:blipFill>
          <a:blip r:embed="rId4"/>
          <a:stretch>
            <a:fillRect/>
          </a:stretch>
        </p:blipFill>
        <p:spPr>
          <a:xfrm>
            <a:off x="9499600" y="3332163"/>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AAF236A4-8D57-4BFA-9EBB-B7724BAEF7F0}"/>
              </a:ext>
            </a:extLst>
          </p:cNvPr>
          <p:cNvPicPr>
            <a:picLocks noChangeAspect="1"/>
          </p:cNvPicPr>
          <p:nvPr/>
        </p:nvPicPr>
        <p:blipFill>
          <a:blip r:embed="rId5"/>
          <a:stretch>
            <a:fillRect/>
          </a:stretch>
        </p:blipFill>
        <p:spPr>
          <a:xfrm>
            <a:off x="3192463" y="1238250"/>
            <a:ext cx="5602287" cy="1395413"/>
          </a:xfrm>
          <a:prstGeom prst="rect">
            <a:avLst/>
          </a:prstGeom>
          <a:effectLst>
            <a:outerShdw blurRad="50800" dist="38100" dir="10800000" algn="r" rotWithShape="0">
              <a:prstClr val="black">
                <a:alpha val="40000"/>
              </a:prst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1" y="1048"/>
            <a:ext cx="12192000" cy="6858000"/>
          </a:xfrm>
          <a:prstGeom prst="rect">
            <a:avLst/>
          </a:prstGeom>
          <a:noFill/>
        </p:spPr>
      </p:pic>
      <p:sp>
        <p:nvSpPr>
          <p:cNvPr id="3" name="Rounded Rectangle 2"/>
          <p:cNvSpPr/>
          <p:nvPr/>
        </p:nvSpPr>
        <p:spPr>
          <a:xfrm>
            <a:off x="464916" y="436098"/>
            <a:ext cx="11262167" cy="6402073"/>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045FEB-DE3B-4BE2-A9CF-18F970ACD9EA}"/>
              </a:ext>
            </a:extLst>
          </p:cNvPr>
          <p:cNvSpPr/>
          <p:nvPr/>
        </p:nvSpPr>
        <p:spPr>
          <a:xfrm>
            <a:off x="947147" y="790201"/>
            <a:ext cx="10537559" cy="5693866"/>
          </a:xfrm>
          <a:prstGeom prst="rect">
            <a:avLst/>
          </a:prstGeom>
        </p:spPr>
        <p:txBody>
          <a:bodyPr wrap="square">
            <a:spAutoFit/>
          </a:bodyPr>
          <a:lstStyle/>
          <a:p>
            <a:pP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trích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đặc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điểm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hình</a:t>
            </a:r>
            <a:endParaRPr lang="en-US" altLang="en-US" sz="2800" b="1"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thức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nghi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vấn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cầu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hoặc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cảm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thán</a:t>
            </a:r>
            <a:r>
              <a:rPr lang="en-US" altLang="en-US" sz="2800" b="1" dirty="0">
                <a:solidFill>
                  <a:srgbClr val="FF0000"/>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uLnTx/>
                <a:uFillTx/>
                <a:latin typeface="Dancing Script" pitchFamily="2" charset="0"/>
                <a:ea typeface="+mn-ea"/>
                <a:cs typeface="+mn-cs"/>
              </a:rPr>
              <a:t>a</a:t>
            </a: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Dancing Script" pitchFamily="2" charset="0"/>
                <a:ea typeface="+mn-ea"/>
                <a:cs typeface="+mn-cs"/>
              </a:rPr>
              <a:t>/ </a:t>
            </a: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Lịch sử ta có nhiều cuộc kháng chiến vĩ đại chứng tỏ tinh thần yêu nước của dân ta. Chúng ta có quyền tự hào vì những trang lịch sử vẻ vang thời đại Bà Trưng, Bà Triệu, Trần Hưng Đạo, Lê Lợi, Quang Trung,… Chúng ta phải ghi nhớ công lao của các vị anh hùng dân tộc, vì các dân tộc ấy là tiêu biểu cho một dân tộc anh hùng.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rPr>
              <a:t>Hồ Chí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Thốt nhiên một người nhà quê, mình mẩy lấm láp, quần áo ướt đầm, tất tả chạy xông vào, thở không ra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 Bẩm…quan lớn…đê vỡ mất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rPr>
              <a:t>( Phạm Duy Tốn)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endParaRPr>
          </a:p>
        </p:txBody>
      </p:sp>
    </p:spTree>
  </p:cSld>
  <p:clrMapOvr>
    <a:masterClrMapping/>
  </p:clrMapOvr>
  <p:transition>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solidFill>
            <a:schemeClr val="accent2"/>
          </a:solidFill>
        </p:spPr>
      </p:pic>
      <p:sp>
        <p:nvSpPr>
          <p:cNvPr id="3" name="Rounded Rectangle 2"/>
          <p:cNvSpPr/>
          <p:nvPr/>
        </p:nvSpPr>
        <p:spPr>
          <a:xfrm>
            <a:off x="464916" y="381125"/>
            <a:ext cx="11262167" cy="464104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B4F25BB-162A-4E15-9356-D12815F20499}"/>
              </a:ext>
            </a:extLst>
          </p:cNvPr>
          <p:cNvSpPr/>
          <p:nvPr/>
        </p:nvSpPr>
        <p:spPr>
          <a:xfrm>
            <a:off x="1037452" y="1147373"/>
            <a:ext cx="1068963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Cai Tứ là một người đàn ông thấp và gầy, tuổi độ bốn lăm, năm mươi. Mặt lão vuông nhưng hai má hóp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Pattaya" panose="00000500000000000000" pitchFamily="2" charset="-34"/>
              </a:rPr>
              <a:t>( Lan Khai)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Ôi Tào Khê! Nước Tào Khê làm đá mòn đấy! Nhưng dòng nước Tào Khê không bao giờ cạn chính là lòng chung thủy của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Pattaya" panose="00000500000000000000" pitchFamily="2" charset="-34"/>
              </a:rPr>
              <a:t>(Nguyên Hồng)</a:t>
            </a:r>
          </a:p>
        </p:txBody>
      </p:sp>
      <p:sp>
        <p:nvSpPr>
          <p:cNvPr id="2" name="TextBox 1">
            <a:extLst>
              <a:ext uri="{FF2B5EF4-FFF2-40B4-BE49-F238E27FC236}">
                <a16:creationId xmlns:a16="http://schemas.microsoft.com/office/drawing/2014/main" id="{07AE64AF-1FB7-4B5C-8E41-C03EC33BEDD0}"/>
              </a:ext>
            </a:extLst>
          </p:cNvPr>
          <p:cNvSpPr txBox="1"/>
          <p:nvPr/>
        </p:nvSpPr>
        <p:spPr>
          <a:xfrm>
            <a:off x="648928" y="5226012"/>
            <a:ext cx="11262167" cy="1477328"/>
          </a:xfrm>
          <a:prstGeom prst="rect">
            <a:avLst/>
          </a:prstGeom>
          <a:solidFill>
            <a:schemeClr val="bg1"/>
          </a:solidFill>
        </p:spPr>
        <p:txBody>
          <a:bodyPr wrap="square" rtlCol="0">
            <a:spAutoFit/>
          </a:bodyPr>
          <a:lstStyle/>
          <a:p>
            <a:r>
              <a:rPr lang="en-US" altLang="en-US" sz="4000" b="1" dirty="0">
                <a:solidFill>
                  <a:srgbClr val="FF0000"/>
                </a:solidFill>
                <a:latin typeface="Times New Roman" panose="02020603050405020304" pitchFamily="18" charset="0"/>
                <a:sym typeface="Wingdings 3" panose="05040102010807070707" pitchFamily="18" charset="2"/>
              </a:rPr>
              <a:t> -&gt; </a:t>
            </a:r>
            <a:r>
              <a:rPr lang="en-US" altLang="en-US" sz="3200" dirty="0" err="1">
                <a:solidFill>
                  <a:srgbClr val="FF0000"/>
                </a:solidFill>
                <a:latin typeface="Times New Roman" panose="02020603050405020304" pitchFamily="18" charset="0"/>
                <a:sym typeface="Wingdings 3" panose="05040102010807070707" pitchFamily="18" charset="2"/>
              </a:rPr>
              <a:t>Các</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câu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trong</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đoạn</a:t>
            </a:r>
            <a:r>
              <a:rPr lang="en-US" altLang="en-US" sz="3200" dirty="0">
                <a:solidFill>
                  <a:srgbClr val="FF0000"/>
                </a:solidFill>
                <a:latin typeface="Times New Roman" panose="02020603050405020304" pitchFamily="18" charset="0"/>
                <a:sym typeface="Wingdings 3" panose="05040102010807070707" pitchFamily="18" charset="2"/>
              </a:rPr>
              <a:t> (a),(b) </a:t>
            </a:r>
            <a:r>
              <a:rPr lang="en-US" altLang="en-US" sz="3200" dirty="0" err="1">
                <a:solidFill>
                  <a:srgbClr val="FF0000"/>
                </a:solidFill>
                <a:latin typeface="Times New Roman" panose="02020603050405020304" pitchFamily="18" charset="0"/>
                <a:sym typeface="Wingdings 3" panose="05040102010807070707" pitchFamily="18" charset="2"/>
              </a:rPr>
              <a:t>và</a:t>
            </a:r>
            <a:r>
              <a:rPr lang="en-US" altLang="en-US" sz="3200" dirty="0">
                <a:solidFill>
                  <a:srgbClr val="FF0000"/>
                </a:solidFill>
                <a:latin typeface="Times New Roman" panose="02020603050405020304" pitchFamily="18" charset="0"/>
                <a:sym typeface="Wingdings 3" panose="05040102010807070707" pitchFamily="18" charset="2"/>
              </a:rPr>
              <a:t> (c) </a:t>
            </a:r>
            <a:r>
              <a:rPr lang="en-US" altLang="en-US" sz="3200" dirty="0" err="1">
                <a:solidFill>
                  <a:srgbClr val="FF0000"/>
                </a:solidFill>
                <a:latin typeface="Times New Roman" panose="02020603050405020304" pitchFamily="18" charset="0"/>
                <a:sym typeface="Wingdings 3" panose="05040102010807070707" pitchFamily="18" charset="2"/>
              </a:rPr>
              <a:t>đều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không</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có</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đặc</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điểm</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hình</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thức</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của</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câu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nghi</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vấn</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câu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cầu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khiến</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và</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câu</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cảm</a:t>
            </a:r>
            <a:r>
              <a:rPr lang="en-US" altLang="en-US" sz="3200" dirty="0">
                <a:solidFill>
                  <a:srgbClr val="FF0000"/>
                </a:solidFill>
                <a:latin typeface="Times New Roman" panose="02020603050405020304" pitchFamily="18" charset="0"/>
                <a:sym typeface="Wingdings 3" panose="05040102010807070707" pitchFamily="18" charset="2"/>
              </a:rPr>
              <a:t> </a:t>
            </a:r>
            <a:r>
              <a:rPr lang="en-US" altLang="en-US" sz="3200" dirty="0" err="1">
                <a:solidFill>
                  <a:srgbClr val="FF0000"/>
                </a:solidFill>
                <a:latin typeface="Times New Roman" panose="02020603050405020304" pitchFamily="18" charset="0"/>
                <a:sym typeface="Wingdings 3" panose="05040102010807070707" pitchFamily="18" charset="2"/>
              </a:rPr>
              <a:t>thán</a:t>
            </a:r>
            <a:r>
              <a:rPr lang="en-US" altLang="en-US" sz="3200" dirty="0">
                <a:solidFill>
                  <a:srgbClr val="FF0000"/>
                </a:solidFill>
                <a:latin typeface="Times New Roman" panose="02020603050405020304" pitchFamily="18" charset="0"/>
                <a:sym typeface="Wingdings 3" panose="05040102010807070707" pitchFamily="18" charset="2"/>
              </a:rPr>
              <a:t>.</a:t>
            </a:r>
            <a:endParaRPr lang="en-US" altLang="en-US" sz="3200" dirty="0">
              <a:solidFill>
                <a:srgbClr val="FF0000"/>
              </a:solidFill>
              <a:latin typeface="Times New Roman" panose="02020603050405020304" pitchFamily="18" charset="0"/>
            </a:endParaRPr>
          </a:p>
          <a:p>
            <a:endParaRPr lang="en-US" dirty="0">
              <a:solidFill>
                <a:schemeClr val="bg1"/>
              </a:solidFill>
            </a:endParaRPr>
          </a:p>
        </p:txBody>
      </p:sp>
    </p:spTree>
  </p:cSld>
  <p:clrMapOvr>
    <a:masterClrMapping/>
  </p:clrMapOvr>
  <p:transition>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BFB88EE-3D0B-47B6-8E17-87A5612984FD}"/>
              </a:ext>
            </a:extLst>
          </p:cNvPr>
          <p:cNvGraphicFramePr>
            <a:graphicFrameLocks noGrp="1"/>
          </p:cNvGraphicFramePr>
          <p:nvPr>
            <p:extLst>
              <p:ext uri="{D42A27DB-BD31-4B8C-83A1-F6EECF244321}">
                <p14:modId xmlns:p14="http://schemas.microsoft.com/office/powerpoint/2010/main" val="1823318422"/>
              </p:ext>
            </p:extLst>
          </p:nvPr>
        </p:nvGraphicFramePr>
        <p:xfrm>
          <a:off x="239139" y="511446"/>
          <a:ext cx="11952861" cy="6346554"/>
        </p:xfrm>
        <a:graphic>
          <a:graphicData uri="http://schemas.openxmlformats.org/drawingml/2006/table">
            <a:tbl>
              <a:tblPr firstRow="1" bandRow="1">
                <a:tableStyleId>{5C22544A-7EE6-4342-B048-85BDC9FD1C3A}</a:tableStyleId>
              </a:tblPr>
              <a:tblGrid>
                <a:gridCol w="5908430">
                  <a:extLst>
                    <a:ext uri="{9D8B030D-6E8A-4147-A177-3AD203B41FA5}">
                      <a16:colId xmlns:a16="http://schemas.microsoft.com/office/drawing/2014/main" val="180759061"/>
                    </a:ext>
                  </a:extLst>
                </a:gridCol>
                <a:gridCol w="2408602">
                  <a:extLst>
                    <a:ext uri="{9D8B030D-6E8A-4147-A177-3AD203B41FA5}">
                      <a16:colId xmlns:a16="http://schemas.microsoft.com/office/drawing/2014/main" val="1434333327"/>
                    </a:ext>
                  </a:extLst>
                </a:gridCol>
                <a:gridCol w="3635829">
                  <a:extLst>
                    <a:ext uri="{9D8B030D-6E8A-4147-A177-3AD203B41FA5}">
                      <a16:colId xmlns:a16="http://schemas.microsoft.com/office/drawing/2014/main" val="975994561"/>
                    </a:ext>
                  </a:extLst>
                </a:gridCol>
              </a:tblGrid>
              <a:tr h="782286">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Câu</a:t>
                      </a:r>
                      <a:endParaRPr lang="en-SG"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Kiểu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endParaRPr lang="en-SG"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Tác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dụng</a:t>
                      </a:r>
                      <a:endParaRPr lang="en-SG" sz="32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1279139"/>
                  </a:ext>
                </a:extLst>
              </a:tr>
              <a:tr h="541583">
                <a:tc>
                  <a:txBody>
                    <a:bodyPr/>
                    <a:lstStyle/>
                    <a:p>
                      <a:r>
                        <a:rPr lang="vi-VN" sz="2800" dirty="0">
                          <a:latin typeface="Times New Roman" panose="02020603050405020304" pitchFamily="18" charset="0"/>
                          <a:cs typeface="Times New Roman" panose="02020603050405020304" pitchFamily="18" charset="0"/>
                        </a:rPr>
                        <a:t>1. L</a:t>
                      </a:r>
                      <a:r>
                        <a:rPr lang="en-SG" sz="2800" dirty="0" err="1">
                          <a:latin typeface="Times New Roman" panose="02020603050405020304" pitchFamily="18" charset="0"/>
                          <a:cs typeface="Times New Roman" panose="02020603050405020304" pitchFamily="18" charset="0"/>
                        </a:rPr>
                        <a:t>ịch</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sử</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đã</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có</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của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nhân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dân</a:t>
                      </a:r>
                      <a:r>
                        <a:rPr lang="en-SG" sz="2800" dirty="0">
                          <a:latin typeface="Times New Roman" panose="02020603050405020304" pitchFamily="18" charset="0"/>
                          <a:cs typeface="Times New Roman" panose="02020603050405020304" pitchFamily="18" charset="0"/>
                        </a:rPr>
                        <a:t> ta.</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1567513"/>
                  </a:ext>
                </a:extLst>
              </a:tr>
              <a:tr h="561641">
                <a:tc>
                  <a:txBody>
                    <a:bodyPr/>
                    <a:lstStyle/>
                    <a:p>
                      <a:r>
                        <a:rPr lang="vi-VN" sz="2800" dirty="0">
                          <a:latin typeface="Times New Roman" panose="02020603050405020304" pitchFamily="18" charset="0"/>
                          <a:cs typeface="Times New Roman" panose="02020603050405020304" pitchFamily="18" charset="0"/>
                        </a:rPr>
                        <a:t>2. C</a:t>
                      </a:r>
                      <a:r>
                        <a:rPr lang="en-SG" sz="2800" dirty="0" err="1">
                          <a:latin typeface="Times New Roman" panose="02020603050405020304" pitchFamily="18" charset="0"/>
                          <a:cs typeface="Times New Roman" panose="02020603050405020304" pitchFamily="18" charset="0"/>
                        </a:rPr>
                        <a:t>húng</a:t>
                      </a:r>
                      <a:r>
                        <a:rPr lang="en-SG" sz="2800" dirty="0">
                          <a:latin typeface="Times New Roman" panose="02020603050405020304" pitchFamily="18" charset="0"/>
                          <a:cs typeface="Times New Roman" panose="02020603050405020304" pitchFamily="18" charset="0"/>
                        </a:rPr>
                        <a:t> ta </a:t>
                      </a:r>
                      <a:r>
                        <a:rPr lang="en-SG" sz="2800" dirty="0" err="1">
                          <a:latin typeface="Times New Roman" panose="02020603050405020304" pitchFamily="18" charset="0"/>
                          <a:cs typeface="Times New Roman" panose="02020603050405020304" pitchFamily="18" charset="0"/>
                        </a:rPr>
                        <a:t>có</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quyền</a:t>
                      </a:r>
                      <a:r>
                        <a:rPr lang="en-SG" sz="2800" dirty="0">
                          <a:latin typeface="Times New Roman" panose="02020603050405020304" pitchFamily="18" charset="0"/>
                          <a:cs typeface="Times New Roman" panose="02020603050405020304" pitchFamily="18" charset="0"/>
                        </a:rPr>
                        <a:t> … Quang </a:t>
                      </a:r>
                      <a:r>
                        <a:rPr lang="en-SG" sz="2800" dirty="0" err="1">
                          <a:latin typeface="Times New Roman" panose="02020603050405020304" pitchFamily="18" charset="0"/>
                          <a:cs typeface="Times New Roman" panose="02020603050405020304" pitchFamily="18" charset="0"/>
                        </a:rPr>
                        <a:t>Trung</a:t>
                      </a:r>
                      <a:r>
                        <a:rPr lang="en-SG" sz="2800" dirty="0">
                          <a:latin typeface="Times New Roman" panose="02020603050405020304" pitchFamily="18" charset="0"/>
                          <a:cs typeface="Times New Roman" panose="02020603050405020304" pitchFamily="18" charset="0"/>
                        </a:rPr>
                        <a:t> </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1915918"/>
                  </a:ext>
                </a:extLst>
              </a:tr>
              <a:tr h="581699">
                <a:tc>
                  <a:txBody>
                    <a:bodyPr/>
                    <a:lstStyle/>
                    <a:p>
                      <a:r>
                        <a:rPr lang="vi-VN" sz="2800" dirty="0">
                          <a:latin typeface="Times New Roman" panose="02020603050405020304" pitchFamily="18" charset="0"/>
                          <a:cs typeface="Times New Roman" panose="02020603050405020304" pitchFamily="18" charset="0"/>
                        </a:rPr>
                        <a:t>3. C</a:t>
                      </a:r>
                      <a:r>
                        <a:rPr lang="en-SG" sz="2800" dirty="0" err="1">
                          <a:latin typeface="Times New Roman" panose="02020603050405020304" pitchFamily="18" charset="0"/>
                          <a:cs typeface="Times New Roman" panose="02020603050405020304" pitchFamily="18" charset="0"/>
                        </a:rPr>
                        <a:t>húng</a:t>
                      </a:r>
                      <a:r>
                        <a:rPr lang="en-SG" sz="2800" dirty="0">
                          <a:latin typeface="Times New Roman" panose="02020603050405020304" pitchFamily="18" charset="0"/>
                          <a:cs typeface="Times New Roman" panose="02020603050405020304" pitchFamily="18" charset="0"/>
                        </a:rPr>
                        <a:t> ta </a:t>
                      </a:r>
                      <a:r>
                        <a:rPr lang="en-SG" sz="2800" dirty="0" err="1">
                          <a:latin typeface="Times New Roman" panose="02020603050405020304" pitchFamily="18" charset="0"/>
                          <a:cs typeface="Times New Roman" panose="02020603050405020304" pitchFamily="18" charset="0"/>
                        </a:rPr>
                        <a:t>phải</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dân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tộc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anh</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hùng</a:t>
                      </a:r>
                      <a:r>
                        <a:rPr lang="en-SG" sz="2800" dirty="0">
                          <a:latin typeface="Times New Roman" panose="02020603050405020304" pitchFamily="18" charset="0"/>
                          <a:cs typeface="Times New Roman" panose="02020603050405020304" pitchFamily="18" charset="0"/>
                        </a:rPr>
                        <a:t> </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53440654"/>
                  </a:ext>
                </a:extLst>
              </a:tr>
              <a:tr h="502068">
                <a:tc>
                  <a:txBody>
                    <a:bodyPr/>
                    <a:lstStyle/>
                    <a:p>
                      <a:r>
                        <a:rPr lang="vi-VN" sz="2800" dirty="0">
                          <a:latin typeface="Times New Roman" panose="02020603050405020304" pitchFamily="18" charset="0"/>
                          <a:cs typeface="Times New Roman" panose="02020603050405020304" pitchFamily="18" charset="0"/>
                        </a:rPr>
                        <a:t>4. T</a:t>
                      </a:r>
                      <a:r>
                        <a:rPr lang="en-SG" sz="2800" dirty="0" err="1">
                          <a:latin typeface="Times New Roman" panose="02020603050405020304" pitchFamily="18" charset="0"/>
                          <a:cs typeface="Times New Roman" panose="02020603050405020304" pitchFamily="18" charset="0"/>
                        </a:rPr>
                        <a:t>hốt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nhiên</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thở</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không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lời</a:t>
                      </a:r>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6253877"/>
                  </a:ext>
                </a:extLst>
              </a:tr>
              <a:tr h="561641">
                <a:tc>
                  <a:txBody>
                    <a:bodyPr/>
                    <a:lstStyle/>
                    <a:p>
                      <a:r>
                        <a:rPr lang="vi-VN" sz="2800" dirty="0">
                          <a:latin typeface="Times New Roman" panose="02020603050405020304" pitchFamily="18" charset="0"/>
                          <a:cs typeface="Times New Roman" panose="02020603050405020304" pitchFamily="18" charset="0"/>
                        </a:rPr>
                        <a:t>5. B</a:t>
                      </a:r>
                      <a:r>
                        <a:rPr lang="en-SG" sz="2800" dirty="0" err="1">
                          <a:latin typeface="Times New Roman" panose="02020603050405020304" pitchFamily="18" charset="0"/>
                          <a:cs typeface="Times New Roman" panose="02020603050405020304" pitchFamily="18" charset="0"/>
                        </a:rPr>
                        <a:t>ẩm</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quan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lớn</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Đê</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vỡ</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mất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rồi</a:t>
                      </a:r>
                      <a:r>
                        <a:rPr lang="en-SG" sz="28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149719"/>
                  </a:ext>
                </a:extLst>
              </a:tr>
              <a:tr h="531554">
                <a:tc>
                  <a:txBody>
                    <a:bodyPr/>
                    <a:lstStyle/>
                    <a:p>
                      <a:r>
                        <a:rPr lang="vi-VN" sz="2800" dirty="0">
                          <a:latin typeface="Times New Roman" panose="02020603050405020304" pitchFamily="18" charset="0"/>
                          <a:cs typeface="Times New Roman" panose="02020603050405020304" pitchFamily="18" charset="0"/>
                        </a:rPr>
                        <a:t>6. C</a:t>
                      </a:r>
                      <a:r>
                        <a:rPr lang="en-SG" sz="2800" dirty="0">
                          <a:latin typeface="Times New Roman" panose="02020603050405020304" pitchFamily="18" charset="0"/>
                          <a:cs typeface="Times New Roman" panose="02020603050405020304" pitchFamily="18" charset="0"/>
                        </a:rPr>
                        <a:t>ai </a:t>
                      </a:r>
                      <a:r>
                        <a:rPr lang="en-SG" sz="2800" dirty="0" err="1">
                          <a:latin typeface="Times New Roman" panose="02020603050405020304" pitchFamily="18" charset="0"/>
                          <a:cs typeface="Times New Roman" panose="02020603050405020304" pitchFamily="18" charset="0"/>
                        </a:rPr>
                        <a:t>Tứ</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một</a:t>
                      </a:r>
                      <a:r>
                        <a:rPr lang="en-SG"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ời</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năm</a:t>
                      </a:r>
                      <a:r>
                        <a:rPr lang="en-SG" sz="2800" dirty="0">
                          <a:latin typeface="Times New Roman" panose="02020603050405020304" pitchFamily="18" charset="0"/>
                          <a:cs typeface="Times New Roman" panose="02020603050405020304" pitchFamily="18" charset="0"/>
                        </a:rPr>
                        <a:t> m</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ơi</a:t>
                      </a:r>
                      <a:r>
                        <a:rPr lang="en-SG" sz="28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0408347"/>
                  </a:ext>
                </a:extLst>
              </a:tr>
              <a:tr h="541582">
                <a:tc>
                  <a:txBody>
                    <a:bodyPr/>
                    <a:lstStyle/>
                    <a:p>
                      <a:r>
                        <a:rPr lang="vi-VN" sz="2800" dirty="0">
                          <a:latin typeface="Times New Roman" panose="02020603050405020304" pitchFamily="18" charset="0"/>
                          <a:cs typeface="Times New Roman" panose="02020603050405020304" pitchFamily="18" charset="0"/>
                        </a:rPr>
                        <a:t>7. M</a:t>
                      </a:r>
                      <a:r>
                        <a:rPr lang="en-SG" sz="2800" dirty="0" err="1">
                          <a:latin typeface="Times New Roman" panose="02020603050405020304" pitchFamily="18" charset="0"/>
                          <a:cs typeface="Times New Roman" panose="02020603050405020304" pitchFamily="18" charset="0"/>
                        </a:rPr>
                        <a:t>ặt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lão</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vuông</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hóp</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lại</a:t>
                      </a:r>
                      <a:r>
                        <a:rPr lang="en-SG" sz="28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5351074"/>
                  </a:ext>
                </a:extLst>
              </a:tr>
              <a:tr h="541583">
                <a:tc>
                  <a:txBody>
                    <a:bodyPr/>
                    <a:lstStyle/>
                    <a:p>
                      <a:r>
                        <a:rPr lang="vi-VN" sz="2800" dirty="0">
                          <a:latin typeface="Times New Roman" panose="02020603050405020304" pitchFamily="18" charset="0"/>
                          <a:cs typeface="Times New Roman" panose="02020603050405020304" pitchFamily="18" charset="0"/>
                        </a:rPr>
                        <a:t>8. Ô</a:t>
                      </a:r>
                      <a:r>
                        <a:rPr lang="en-SG" sz="2800" dirty="0" err="1">
                          <a:latin typeface="Times New Roman" panose="02020603050405020304" pitchFamily="18" charset="0"/>
                          <a:cs typeface="Times New Roman" panose="02020603050405020304" pitchFamily="18" charset="0"/>
                        </a:rPr>
                        <a:t>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Tào</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Khê</a:t>
                      </a:r>
                      <a:r>
                        <a:rPr lang="en-SG" sz="28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0581950"/>
                  </a:ext>
                </a:extLst>
              </a:tr>
              <a:tr h="581699">
                <a:tc>
                  <a:txBody>
                    <a:bodyPr/>
                    <a:lstStyle/>
                    <a:p>
                      <a:r>
                        <a:rPr lang="vi-VN" sz="2800" dirty="0">
                          <a:latin typeface="Times New Roman" panose="02020603050405020304" pitchFamily="18" charset="0"/>
                          <a:cs typeface="Times New Roman" panose="02020603050405020304" pitchFamily="18" charset="0"/>
                        </a:rPr>
                        <a:t>9. Nư</a:t>
                      </a:r>
                      <a:r>
                        <a:rPr lang="en-SG" sz="2800" dirty="0" err="1">
                          <a:latin typeface="Times New Roman" panose="02020603050405020304" pitchFamily="18" charset="0"/>
                          <a:cs typeface="Times New Roman" panose="02020603050405020304" pitchFamily="18" charset="0"/>
                        </a:rPr>
                        <a:t>ớc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Tào</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Khê</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làm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đá</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mòn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đấy</a:t>
                      </a:r>
                      <a:r>
                        <a:rPr lang="en-SG" sz="28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7028644"/>
                  </a:ext>
                </a:extLst>
              </a:tr>
              <a:tr h="603126">
                <a:tc>
                  <a:txBody>
                    <a:bodyPr/>
                    <a:lstStyle/>
                    <a:p>
                      <a:r>
                        <a:rPr lang="vi-VN" sz="2800" dirty="0">
                          <a:latin typeface="Times New Roman" panose="02020603050405020304" pitchFamily="18" charset="0"/>
                          <a:cs typeface="Times New Roman" panose="02020603050405020304" pitchFamily="18" charset="0"/>
                        </a:rPr>
                        <a:t>10. N</a:t>
                      </a:r>
                      <a:r>
                        <a:rPr lang="en-SG"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ư</a:t>
                      </a:r>
                      <a:r>
                        <a:rPr lang="en-SG" sz="2800" dirty="0">
                          <a:latin typeface="Times New Roman" panose="02020603050405020304" pitchFamily="18" charset="0"/>
                          <a:cs typeface="Times New Roman" panose="02020603050405020304" pitchFamily="18" charset="0"/>
                        </a:rPr>
                        <a:t>ng </a:t>
                      </a:r>
                      <a:r>
                        <a:rPr lang="en-SG" sz="2800" dirty="0" err="1">
                          <a:latin typeface="Times New Roman" panose="02020603050405020304" pitchFamily="18" charset="0"/>
                          <a:cs typeface="Times New Roman" panose="02020603050405020304" pitchFamily="18" charset="0"/>
                        </a:rPr>
                        <a:t>dòng</a:t>
                      </a:r>
                      <a:r>
                        <a:rPr lang="en-SG"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ớc</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của</a:t>
                      </a:r>
                      <a:r>
                        <a:rPr lang="en-SG" sz="2800" dirty="0">
                          <a:latin typeface="Times New Roman" panose="02020603050405020304" pitchFamily="18" charset="0"/>
                          <a:cs typeface="Times New Roman" panose="02020603050405020304" pitchFamily="18" charset="0"/>
                        </a:rPr>
                        <a:t> ta!</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9089916"/>
                  </a:ext>
                </a:extLst>
              </a:tr>
            </a:tbl>
          </a:graphicData>
        </a:graphic>
      </p:graphicFrame>
      <p:pic>
        <p:nvPicPr>
          <p:cNvPr id="18" name="Đồng hồ đếm ngược 5 phút - 5 Minutes">
            <a:hlinkClick r:id="" action="ppaction://media"/>
            <a:extLst>
              <a:ext uri="{FF2B5EF4-FFF2-40B4-BE49-F238E27FC236}">
                <a16:creationId xmlns:a16="http://schemas.microsoft.com/office/drawing/2014/main" id="{6DEBD37D-0F9F-413D-8198-0172A60AB9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53124" y="3058885"/>
            <a:ext cx="2883504" cy="1621971"/>
          </a:xfrm>
          <a:prstGeom prst="rect">
            <a:avLst/>
          </a:prstGeom>
        </p:spPr>
      </p:pic>
    </p:spTree>
    <p:extLst>
      <p:ext uri="{BB962C8B-B14F-4D97-AF65-F5344CB8AC3E}">
        <p14:creationId xmlns:p14="http://schemas.microsoft.com/office/powerpoint/2010/main" val="37594561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BFB88EE-3D0B-47B6-8E17-87A5612984FD}"/>
              </a:ext>
            </a:extLst>
          </p:cNvPr>
          <p:cNvGraphicFramePr>
            <a:graphicFrameLocks noGrp="1"/>
          </p:cNvGraphicFramePr>
          <p:nvPr>
            <p:extLst>
              <p:ext uri="{D42A27DB-BD31-4B8C-83A1-F6EECF244321}">
                <p14:modId xmlns:p14="http://schemas.microsoft.com/office/powerpoint/2010/main" val="2605541144"/>
              </p:ext>
            </p:extLst>
          </p:nvPr>
        </p:nvGraphicFramePr>
        <p:xfrm>
          <a:off x="379828" y="0"/>
          <a:ext cx="11432743" cy="6870370"/>
        </p:xfrm>
        <a:graphic>
          <a:graphicData uri="http://schemas.openxmlformats.org/drawingml/2006/table">
            <a:tbl>
              <a:tblPr firstRow="1" bandRow="1">
                <a:tableStyleId>{5C22544A-7EE6-4342-B048-85BDC9FD1C3A}</a:tableStyleId>
              </a:tblPr>
              <a:tblGrid>
                <a:gridCol w="5475986">
                  <a:extLst>
                    <a:ext uri="{9D8B030D-6E8A-4147-A177-3AD203B41FA5}">
                      <a16:colId xmlns:a16="http://schemas.microsoft.com/office/drawing/2014/main" val="180759061"/>
                    </a:ext>
                  </a:extLst>
                </a:gridCol>
                <a:gridCol w="2375467">
                  <a:extLst>
                    <a:ext uri="{9D8B030D-6E8A-4147-A177-3AD203B41FA5}">
                      <a16:colId xmlns:a16="http://schemas.microsoft.com/office/drawing/2014/main" val="1434333327"/>
                    </a:ext>
                  </a:extLst>
                </a:gridCol>
                <a:gridCol w="3581290">
                  <a:extLst>
                    <a:ext uri="{9D8B030D-6E8A-4147-A177-3AD203B41FA5}">
                      <a16:colId xmlns:a16="http://schemas.microsoft.com/office/drawing/2014/main" val="975994561"/>
                    </a:ext>
                  </a:extLst>
                </a:gridCol>
              </a:tblGrid>
              <a:tr h="849086">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Câu</a:t>
                      </a:r>
                      <a:endParaRPr lang="en-SG"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Kiểu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endParaRPr lang="en-SG"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SG" sz="3200" dirty="0" err="1">
                          <a:solidFill>
                            <a:srgbClr val="FF0000"/>
                          </a:solidFill>
                          <a:latin typeface="Times New Roman" panose="02020603050405020304" pitchFamily="18" charset="0"/>
                          <a:cs typeface="Times New Roman" panose="02020603050405020304" pitchFamily="18" charset="0"/>
                        </a:rPr>
                        <a:t>Tác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dụng</a:t>
                      </a:r>
                      <a:endParaRPr lang="en-SG" sz="32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1279139"/>
                  </a:ext>
                </a:extLst>
              </a:tr>
              <a:tr h="587829">
                <a:tc>
                  <a:txBody>
                    <a:bodyPr/>
                    <a:lstStyle/>
                    <a:p>
                      <a:r>
                        <a:rPr lang="en-US" sz="2600" b="1" u="sng" dirty="0">
                          <a:latin typeface="Times New Roman" panose="02020603050405020304" pitchFamily="18" charset="0"/>
                          <a:cs typeface="Times New Roman" panose="02020603050405020304" pitchFamily="18" charset="0"/>
                        </a:rPr>
                        <a:t>a.) </a:t>
                      </a:r>
                      <a:r>
                        <a:rPr lang="en-US" sz="2600" dirty="0">
                          <a:latin typeface="Times New Roman" panose="02020603050405020304" pitchFamily="18" charset="0"/>
                          <a:cs typeface="Times New Roman" panose="02020603050405020304" pitchFamily="18" charset="0"/>
                        </a:rPr>
                        <a:t>1.</a:t>
                      </a:r>
                      <a:r>
                        <a:rPr lang="vi-VN" sz="2600" dirty="0">
                          <a:latin typeface="Times New Roman" panose="02020603050405020304" pitchFamily="18" charset="0"/>
                          <a:cs typeface="Times New Roman" panose="02020603050405020304" pitchFamily="18" charset="0"/>
                        </a:rPr>
                        <a:t> L</a:t>
                      </a:r>
                      <a:r>
                        <a:rPr lang="en-SG" sz="2600" dirty="0" err="1">
                          <a:latin typeface="Times New Roman" panose="02020603050405020304" pitchFamily="18" charset="0"/>
                          <a:cs typeface="Times New Roman" panose="02020603050405020304" pitchFamily="18" charset="0"/>
                        </a:rPr>
                        <a:t>ịch</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sử</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đã</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có</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của</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nhân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dân</a:t>
                      </a:r>
                      <a:r>
                        <a:rPr lang="en-SG" sz="2600" dirty="0">
                          <a:latin typeface="Times New Roman" panose="02020603050405020304" pitchFamily="18" charset="0"/>
                          <a:cs typeface="Times New Roman" panose="02020603050405020304" pitchFamily="18" charset="0"/>
                        </a:rPr>
                        <a:t> ta.</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1567513"/>
                  </a:ext>
                </a:extLst>
              </a:tr>
              <a:tr h="609600">
                <a:tc>
                  <a:txBody>
                    <a:bodyPr/>
                    <a:lstStyle/>
                    <a:p>
                      <a:r>
                        <a:rPr lang="vi-VN" sz="2600" dirty="0">
                          <a:latin typeface="Times New Roman" panose="02020603050405020304" pitchFamily="18" charset="0"/>
                          <a:cs typeface="Times New Roman" panose="02020603050405020304" pitchFamily="18" charset="0"/>
                        </a:rPr>
                        <a:t>2. C</a:t>
                      </a:r>
                      <a:r>
                        <a:rPr lang="en-SG" sz="2600" dirty="0" err="1">
                          <a:latin typeface="Times New Roman" panose="02020603050405020304" pitchFamily="18" charset="0"/>
                          <a:cs typeface="Times New Roman" panose="02020603050405020304" pitchFamily="18" charset="0"/>
                        </a:rPr>
                        <a:t>húng</a:t>
                      </a:r>
                      <a:r>
                        <a:rPr lang="en-SG" sz="2600" dirty="0">
                          <a:latin typeface="Times New Roman" panose="02020603050405020304" pitchFamily="18" charset="0"/>
                          <a:cs typeface="Times New Roman" panose="02020603050405020304" pitchFamily="18" charset="0"/>
                        </a:rPr>
                        <a:t> ta </a:t>
                      </a:r>
                      <a:r>
                        <a:rPr lang="en-SG" sz="2600" dirty="0" err="1">
                          <a:latin typeface="Times New Roman" panose="02020603050405020304" pitchFamily="18" charset="0"/>
                          <a:cs typeface="Times New Roman" panose="02020603050405020304" pitchFamily="18" charset="0"/>
                        </a:rPr>
                        <a:t>có</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quyền</a:t>
                      </a:r>
                      <a:r>
                        <a:rPr lang="en-SG" sz="2600" dirty="0">
                          <a:latin typeface="Times New Roman" panose="02020603050405020304" pitchFamily="18" charset="0"/>
                          <a:cs typeface="Times New Roman" panose="02020603050405020304" pitchFamily="18" charset="0"/>
                        </a:rPr>
                        <a:t> … Quang </a:t>
                      </a:r>
                      <a:r>
                        <a:rPr lang="en-SG" sz="2600" dirty="0" err="1">
                          <a:latin typeface="Times New Roman" panose="02020603050405020304" pitchFamily="18" charset="0"/>
                          <a:cs typeface="Times New Roman" panose="02020603050405020304" pitchFamily="18" charset="0"/>
                        </a:rPr>
                        <a:t>Trung</a:t>
                      </a:r>
                      <a:r>
                        <a:rPr lang="en-SG" sz="2600" dirty="0">
                          <a:latin typeface="Times New Roman" panose="02020603050405020304" pitchFamily="18" charset="0"/>
                          <a:cs typeface="Times New Roman" panose="02020603050405020304" pitchFamily="18" charset="0"/>
                        </a:rPr>
                        <a:t> </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1915918"/>
                  </a:ext>
                </a:extLst>
              </a:tr>
              <a:tr h="631371">
                <a:tc>
                  <a:txBody>
                    <a:bodyPr/>
                    <a:lstStyle/>
                    <a:p>
                      <a:r>
                        <a:rPr lang="vi-VN" sz="2600" dirty="0">
                          <a:latin typeface="Times New Roman" panose="02020603050405020304" pitchFamily="18" charset="0"/>
                          <a:cs typeface="Times New Roman" panose="02020603050405020304" pitchFamily="18" charset="0"/>
                        </a:rPr>
                        <a:t>3. C</a:t>
                      </a:r>
                      <a:r>
                        <a:rPr lang="en-SG" sz="2600" dirty="0" err="1">
                          <a:latin typeface="Times New Roman" panose="02020603050405020304" pitchFamily="18" charset="0"/>
                          <a:cs typeface="Times New Roman" panose="02020603050405020304" pitchFamily="18" charset="0"/>
                        </a:rPr>
                        <a:t>húng</a:t>
                      </a:r>
                      <a:r>
                        <a:rPr lang="en-SG" sz="2600" dirty="0">
                          <a:latin typeface="Times New Roman" panose="02020603050405020304" pitchFamily="18" charset="0"/>
                          <a:cs typeface="Times New Roman" panose="02020603050405020304" pitchFamily="18" charset="0"/>
                        </a:rPr>
                        <a:t> ta </a:t>
                      </a:r>
                      <a:r>
                        <a:rPr lang="en-SG" sz="2600" dirty="0" err="1">
                          <a:latin typeface="Times New Roman" panose="02020603050405020304" pitchFamily="18" charset="0"/>
                          <a:cs typeface="Times New Roman" panose="02020603050405020304" pitchFamily="18" charset="0"/>
                        </a:rPr>
                        <a:t>phải</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dân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tộc</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anh</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hùng</a:t>
                      </a:r>
                      <a:r>
                        <a:rPr lang="en-SG" sz="2600" dirty="0">
                          <a:latin typeface="Times New Roman" panose="02020603050405020304" pitchFamily="18" charset="0"/>
                          <a:cs typeface="Times New Roman" panose="02020603050405020304" pitchFamily="18" charset="0"/>
                        </a:rPr>
                        <a:t> </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53440654"/>
                  </a:ext>
                </a:extLst>
              </a:tr>
              <a:tr h="544286">
                <a:tc>
                  <a:txBody>
                    <a:bodyPr/>
                    <a:lstStyle/>
                    <a:p>
                      <a:r>
                        <a:rPr lang="en-US" sz="2600" b="1" dirty="0">
                          <a:latin typeface="Times New Roman" panose="02020603050405020304" pitchFamily="18" charset="0"/>
                          <a:cs typeface="Times New Roman" panose="02020603050405020304" pitchFamily="18" charset="0"/>
                        </a:rPr>
                        <a:t>b) </a:t>
                      </a:r>
                      <a:r>
                        <a:rPr lang="en-US" sz="2600" dirty="0">
                          <a:latin typeface="Times New Roman" panose="02020603050405020304" pitchFamily="18" charset="0"/>
                          <a:cs typeface="Times New Roman" panose="02020603050405020304" pitchFamily="18" charset="0"/>
                        </a:rPr>
                        <a:t>4</a:t>
                      </a:r>
                      <a:r>
                        <a:rPr lang="vi-VN" sz="2600" dirty="0">
                          <a:latin typeface="Times New Roman" panose="02020603050405020304" pitchFamily="18" charset="0"/>
                          <a:cs typeface="Times New Roman" panose="02020603050405020304" pitchFamily="18" charset="0"/>
                        </a:rPr>
                        <a:t>. T</a:t>
                      </a:r>
                      <a:r>
                        <a:rPr lang="en-SG" sz="2600" dirty="0" err="1">
                          <a:latin typeface="Times New Roman" panose="02020603050405020304" pitchFamily="18" charset="0"/>
                          <a:cs typeface="Times New Roman" panose="02020603050405020304" pitchFamily="18" charset="0"/>
                        </a:rPr>
                        <a:t>hốt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nhiên</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thở</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không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ra</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lời</a:t>
                      </a:r>
                      <a:endParaRPr lang="en-SG" sz="2600" dirty="0">
                        <a:latin typeface="Times New Roman" panose="02020603050405020304" pitchFamily="18" charset="0"/>
                        <a:cs typeface="Times New Roman" panose="02020603050405020304" pitchFamily="18" charset="0"/>
                      </a:endParaRPr>
                    </a:p>
                  </a:txBody>
                  <a:tcPr/>
                </a:tc>
                <a:tc>
                  <a:txBody>
                    <a:bodyPr/>
                    <a:lstStyle/>
                    <a:p>
                      <a:endParaRPr lang="en-SG" sz="280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6253877"/>
                  </a:ext>
                </a:extLst>
              </a:tr>
              <a:tr h="609600">
                <a:tc>
                  <a:txBody>
                    <a:bodyPr/>
                    <a:lstStyle/>
                    <a:p>
                      <a:r>
                        <a:rPr lang="vi-VN" sz="2600" dirty="0">
                          <a:latin typeface="Times New Roman" panose="02020603050405020304" pitchFamily="18" charset="0"/>
                          <a:cs typeface="Times New Roman" panose="02020603050405020304" pitchFamily="18" charset="0"/>
                        </a:rPr>
                        <a:t>5. B</a:t>
                      </a:r>
                      <a:r>
                        <a:rPr lang="en-SG" sz="2600" dirty="0" err="1">
                          <a:latin typeface="Times New Roman" panose="02020603050405020304" pitchFamily="18" charset="0"/>
                          <a:cs typeface="Times New Roman" panose="02020603050405020304" pitchFamily="18" charset="0"/>
                        </a:rPr>
                        <a:t>ẩm</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quan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lớn</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Đê</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vỡ</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mất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rồi</a:t>
                      </a:r>
                      <a:r>
                        <a:rPr lang="en-SG" sz="26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149719"/>
                  </a:ext>
                </a:extLst>
              </a:tr>
              <a:tr h="576943">
                <a:tc>
                  <a:txBody>
                    <a:bodyPr/>
                    <a:lstStyle/>
                    <a:p>
                      <a:r>
                        <a:rPr lang="en-US" sz="2600" b="1" dirty="0">
                          <a:latin typeface="Times New Roman" panose="02020603050405020304" pitchFamily="18" charset="0"/>
                          <a:cs typeface="Times New Roman" panose="02020603050405020304" pitchFamily="18" charset="0"/>
                        </a:rPr>
                        <a:t>c)</a:t>
                      </a:r>
                      <a:r>
                        <a:rPr lang="en-US" sz="2600" dirty="0">
                          <a:latin typeface="Times New Roman" panose="02020603050405020304" pitchFamily="18" charset="0"/>
                          <a:cs typeface="Times New Roman" panose="02020603050405020304" pitchFamily="18" charset="0"/>
                        </a:rPr>
                        <a:t>6</a:t>
                      </a:r>
                      <a:r>
                        <a:rPr lang="vi-VN" sz="2600" dirty="0">
                          <a:latin typeface="Times New Roman" panose="02020603050405020304" pitchFamily="18" charset="0"/>
                          <a:cs typeface="Times New Roman" panose="02020603050405020304" pitchFamily="18" charset="0"/>
                        </a:rPr>
                        <a:t>. C</a:t>
                      </a:r>
                      <a:r>
                        <a:rPr lang="en-SG" sz="2600" dirty="0">
                          <a:latin typeface="Times New Roman" panose="02020603050405020304" pitchFamily="18" charset="0"/>
                          <a:cs typeface="Times New Roman" panose="02020603050405020304" pitchFamily="18" charset="0"/>
                        </a:rPr>
                        <a:t>ai </a:t>
                      </a:r>
                      <a:r>
                        <a:rPr lang="en-SG" sz="2600" dirty="0" err="1">
                          <a:latin typeface="Times New Roman" panose="02020603050405020304" pitchFamily="18" charset="0"/>
                          <a:cs typeface="Times New Roman" panose="02020603050405020304" pitchFamily="18" charset="0"/>
                        </a:rPr>
                        <a:t>Tứ</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là</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một</a:t>
                      </a:r>
                      <a:r>
                        <a:rPr lang="en-SG" sz="2600" dirty="0">
                          <a:latin typeface="Times New Roman" panose="02020603050405020304" pitchFamily="18" charset="0"/>
                          <a:cs typeface="Times New Roman" panose="02020603050405020304" pitchFamily="18" charset="0"/>
                        </a:rPr>
                        <a:t> ng</a:t>
                      </a:r>
                      <a:r>
                        <a:rPr lang="vi-VN" sz="2600" dirty="0">
                          <a:latin typeface="Times New Roman" panose="02020603050405020304" pitchFamily="18" charset="0"/>
                          <a:cs typeface="Times New Roman" panose="02020603050405020304" pitchFamily="18" charset="0"/>
                        </a:rPr>
                        <a:t>ư</a:t>
                      </a:r>
                      <a:r>
                        <a:rPr lang="en-SG" sz="2600" dirty="0" err="1">
                          <a:latin typeface="Times New Roman" panose="02020603050405020304" pitchFamily="18" charset="0"/>
                          <a:cs typeface="Times New Roman" panose="02020603050405020304" pitchFamily="18" charset="0"/>
                        </a:rPr>
                        <a:t>ời</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năm</a:t>
                      </a:r>
                      <a:r>
                        <a:rPr lang="en-SG" sz="2600" dirty="0">
                          <a:latin typeface="Times New Roman" panose="02020603050405020304" pitchFamily="18" charset="0"/>
                          <a:cs typeface="Times New Roman" panose="02020603050405020304" pitchFamily="18" charset="0"/>
                        </a:rPr>
                        <a:t> m</a:t>
                      </a:r>
                      <a:r>
                        <a:rPr lang="vi-VN" sz="2600" dirty="0">
                          <a:latin typeface="Times New Roman" panose="02020603050405020304" pitchFamily="18" charset="0"/>
                          <a:cs typeface="Times New Roman" panose="02020603050405020304" pitchFamily="18" charset="0"/>
                        </a:rPr>
                        <a:t>ư</a:t>
                      </a:r>
                      <a:r>
                        <a:rPr lang="en-SG" sz="2600" dirty="0" err="1">
                          <a:latin typeface="Times New Roman" panose="02020603050405020304" pitchFamily="18" charset="0"/>
                          <a:cs typeface="Times New Roman" panose="02020603050405020304" pitchFamily="18" charset="0"/>
                        </a:rPr>
                        <a:t>ơi</a:t>
                      </a:r>
                      <a:r>
                        <a:rPr lang="en-SG" sz="26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0408347"/>
                  </a:ext>
                </a:extLst>
              </a:tr>
              <a:tr h="587828">
                <a:tc>
                  <a:txBody>
                    <a:bodyPr/>
                    <a:lstStyle/>
                    <a:p>
                      <a:r>
                        <a:rPr lang="vi-VN" sz="2600" dirty="0">
                          <a:latin typeface="Times New Roman" panose="02020603050405020304" pitchFamily="18" charset="0"/>
                          <a:cs typeface="Times New Roman" panose="02020603050405020304" pitchFamily="18" charset="0"/>
                        </a:rPr>
                        <a:t>7. M</a:t>
                      </a:r>
                      <a:r>
                        <a:rPr lang="en-SG" sz="2600" dirty="0" err="1">
                          <a:latin typeface="Times New Roman" panose="02020603050405020304" pitchFamily="18" charset="0"/>
                          <a:cs typeface="Times New Roman" panose="02020603050405020304" pitchFamily="18" charset="0"/>
                        </a:rPr>
                        <a:t>ặt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lão</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vuông</a:t>
                      </a:r>
                      <a:r>
                        <a:rPr lang="en-SG" sz="2600" dirty="0">
                          <a:latin typeface="Times New Roman" panose="02020603050405020304" pitchFamily="18" charset="0"/>
                          <a:cs typeface="Times New Roman" panose="02020603050405020304" pitchFamily="18" charset="0"/>
                        </a:rPr>
                        <a:t> … </a:t>
                      </a:r>
                      <a:r>
                        <a:rPr lang="en-SG" sz="2600" dirty="0" err="1">
                          <a:latin typeface="Times New Roman" panose="02020603050405020304" pitchFamily="18" charset="0"/>
                          <a:cs typeface="Times New Roman" panose="02020603050405020304" pitchFamily="18" charset="0"/>
                        </a:rPr>
                        <a:t>hóp</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lại</a:t>
                      </a:r>
                      <a:r>
                        <a:rPr lang="en-SG" sz="26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5351074"/>
                  </a:ext>
                </a:extLst>
              </a:tr>
              <a:tr h="587829">
                <a:tc>
                  <a:txBody>
                    <a:bodyPr/>
                    <a:lstStyle/>
                    <a:p>
                      <a:r>
                        <a:rPr lang="en-US" sz="2600" b="1" dirty="0">
                          <a:latin typeface="Times New Roman" panose="02020603050405020304" pitchFamily="18" charset="0"/>
                          <a:cs typeface="Times New Roman" panose="02020603050405020304" pitchFamily="18" charset="0"/>
                        </a:rPr>
                        <a:t>d). </a:t>
                      </a:r>
                      <a:r>
                        <a:rPr lang="en-US" sz="2600" dirty="0">
                          <a:latin typeface="Times New Roman" panose="02020603050405020304" pitchFamily="18" charset="0"/>
                          <a:cs typeface="Times New Roman" panose="02020603050405020304" pitchFamily="18" charset="0"/>
                        </a:rPr>
                        <a:t>8.</a:t>
                      </a:r>
                      <a:r>
                        <a:rPr lang="vi-VN" sz="2600" dirty="0">
                          <a:latin typeface="Times New Roman" panose="02020603050405020304" pitchFamily="18" charset="0"/>
                          <a:cs typeface="Times New Roman" panose="02020603050405020304" pitchFamily="18" charset="0"/>
                        </a:rPr>
                        <a:t> Ô</a:t>
                      </a:r>
                      <a:r>
                        <a:rPr lang="en-SG" sz="2600" dirty="0" err="1">
                          <a:latin typeface="Times New Roman" panose="02020603050405020304" pitchFamily="18" charset="0"/>
                          <a:cs typeface="Times New Roman" panose="02020603050405020304" pitchFamily="18" charset="0"/>
                        </a:rPr>
                        <a:t>i</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Tào</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Khê</a:t>
                      </a:r>
                      <a:r>
                        <a:rPr lang="en-SG" sz="26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0581950"/>
                  </a:ext>
                </a:extLst>
              </a:tr>
              <a:tr h="631371">
                <a:tc>
                  <a:txBody>
                    <a:bodyPr/>
                    <a:lstStyle/>
                    <a:p>
                      <a:r>
                        <a:rPr lang="vi-VN" sz="2600" dirty="0">
                          <a:latin typeface="Times New Roman" panose="02020603050405020304" pitchFamily="18" charset="0"/>
                          <a:cs typeface="Times New Roman" panose="02020603050405020304" pitchFamily="18" charset="0"/>
                        </a:rPr>
                        <a:t>9. Nư</a:t>
                      </a:r>
                      <a:r>
                        <a:rPr lang="en-SG" sz="2600" dirty="0" err="1">
                          <a:latin typeface="Times New Roman" panose="02020603050405020304" pitchFamily="18" charset="0"/>
                          <a:cs typeface="Times New Roman" panose="02020603050405020304" pitchFamily="18" charset="0"/>
                        </a:rPr>
                        <a:t>ớc</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Tào</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Khê</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làm</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đá</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mòn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đấy</a:t>
                      </a:r>
                      <a:r>
                        <a:rPr lang="en-SG" sz="2600" dirty="0">
                          <a:latin typeface="Times New Roman" panose="02020603050405020304" pitchFamily="18" charset="0"/>
                          <a:cs typeface="Times New Roman" panose="02020603050405020304" pitchFamily="18" charset="0"/>
                        </a:rPr>
                        <a:t>!</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7028644"/>
                  </a:ext>
                </a:extLst>
              </a:tr>
              <a:tr h="654627">
                <a:tc>
                  <a:txBody>
                    <a:bodyPr/>
                    <a:lstStyle/>
                    <a:p>
                      <a:r>
                        <a:rPr lang="vi-VN" sz="2800" dirty="0">
                          <a:latin typeface="Times New Roman" panose="02020603050405020304" pitchFamily="18" charset="0"/>
                          <a:cs typeface="Times New Roman" panose="02020603050405020304" pitchFamily="18" charset="0"/>
                        </a:rPr>
                        <a:t>10. Như</a:t>
                      </a:r>
                      <a:r>
                        <a:rPr lang="en-SG" sz="2800" dirty="0">
                          <a:latin typeface="Times New Roman" panose="02020603050405020304" pitchFamily="18" charset="0"/>
                          <a:cs typeface="Times New Roman" panose="02020603050405020304" pitchFamily="18" charset="0"/>
                        </a:rPr>
                        <a:t>ng </a:t>
                      </a:r>
                      <a:r>
                        <a:rPr lang="en-SG" sz="2800" dirty="0" err="1">
                          <a:latin typeface="Times New Roman" panose="02020603050405020304" pitchFamily="18" charset="0"/>
                          <a:cs typeface="Times New Roman" panose="02020603050405020304" pitchFamily="18" charset="0"/>
                        </a:rPr>
                        <a:t>dòng</a:t>
                      </a:r>
                      <a:r>
                        <a:rPr lang="en-SG"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ớc</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của</a:t>
                      </a:r>
                      <a:r>
                        <a:rPr lang="en-SG" sz="2800" dirty="0">
                          <a:latin typeface="Times New Roman" panose="02020603050405020304" pitchFamily="18" charset="0"/>
                          <a:cs typeface="Times New Roman" panose="02020603050405020304" pitchFamily="18" charset="0"/>
                        </a:rPr>
                        <a:t> ta!</a:t>
                      </a: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tc>
                  <a:txBody>
                    <a:bodyPr/>
                    <a:lstStyle/>
                    <a:p>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9089916"/>
                  </a:ext>
                </a:extLst>
              </a:tr>
            </a:tbl>
          </a:graphicData>
        </a:graphic>
      </p:graphicFrame>
      <p:sp>
        <p:nvSpPr>
          <p:cNvPr id="3" name="TextBox 2">
            <a:extLst>
              <a:ext uri="{FF2B5EF4-FFF2-40B4-BE49-F238E27FC236}">
                <a16:creationId xmlns:a16="http://schemas.microsoft.com/office/drawing/2014/main" id="{2711C913-A11A-4C8C-B2C0-35950C74503E}"/>
              </a:ext>
            </a:extLst>
          </p:cNvPr>
          <p:cNvSpPr txBox="1"/>
          <p:nvPr/>
        </p:nvSpPr>
        <p:spPr>
          <a:xfrm>
            <a:off x="6085785" y="4971590"/>
            <a:ext cx="2808514" cy="584775"/>
          </a:xfrm>
          <a:prstGeom prst="rect">
            <a:avLst/>
          </a:prstGeom>
          <a:noFill/>
        </p:spPr>
        <p:txBody>
          <a:bodyPr wrap="square" rtlCol="0">
            <a:spAutoFit/>
          </a:bodyPr>
          <a:lstStyle/>
          <a:p>
            <a:pPr algn="ctr"/>
            <a:r>
              <a:rPr lang="en-SG" sz="32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SG" sz="3200" b="1" dirty="0">
                <a:solidFill>
                  <a:schemeClr val="accent6">
                    <a:lumMod val="75000"/>
                  </a:schemeClr>
                </a:solidFill>
                <a:latin typeface="Times New Roman" panose="02020603050405020304" pitchFamily="18" charset="0"/>
                <a:cs typeface="Times New Roman" panose="02020603050405020304" pitchFamily="18" charset="0"/>
              </a:rPr>
              <a:t> </a:t>
            </a:r>
            <a:r>
              <a:rPr lang="en-SG" sz="3200" b="1" dirty="0" err="1">
                <a:solidFill>
                  <a:schemeClr val="accent6">
                    <a:lumMod val="75000"/>
                  </a:schemeClr>
                </a:solidFill>
                <a:latin typeface="Times New Roman" panose="02020603050405020304" pitchFamily="18" charset="0"/>
                <a:cs typeface="Times New Roman" panose="02020603050405020304" pitchFamily="18" charset="0"/>
              </a:rPr>
              <a:t>cảm</a:t>
            </a:r>
            <a:r>
              <a:rPr lang="en-SG" sz="3200" b="1" dirty="0">
                <a:solidFill>
                  <a:schemeClr val="accent6">
                    <a:lumMod val="75000"/>
                  </a:schemeClr>
                </a:solidFill>
                <a:latin typeface="Times New Roman" panose="02020603050405020304" pitchFamily="18" charset="0"/>
                <a:cs typeface="Times New Roman" panose="02020603050405020304" pitchFamily="18" charset="0"/>
              </a:rPr>
              <a:t> </a:t>
            </a:r>
            <a:r>
              <a:rPr lang="en-SG" sz="3200" b="1" dirty="0" err="1">
                <a:solidFill>
                  <a:schemeClr val="accent6">
                    <a:lumMod val="75000"/>
                  </a:schemeClr>
                </a:solidFill>
                <a:latin typeface="Times New Roman" panose="02020603050405020304" pitchFamily="18" charset="0"/>
                <a:cs typeface="Times New Roman" panose="02020603050405020304" pitchFamily="18" charset="0"/>
              </a:rPr>
              <a:t>thán</a:t>
            </a:r>
            <a:endParaRPr lang="en-SG"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8F398C-14D6-4361-A23F-12F6552D1AC5}"/>
              </a:ext>
            </a:extLst>
          </p:cNvPr>
          <p:cNvSpPr txBox="1"/>
          <p:nvPr/>
        </p:nvSpPr>
        <p:spPr>
          <a:xfrm>
            <a:off x="8937171" y="4985657"/>
            <a:ext cx="3091542" cy="584775"/>
          </a:xfrm>
          <a:prstGeom prst="rect">
            <a:avLst/>
          </a:prstGeom>
          <a:noFill/>
        </p:spPr>
        <p:txBody>
          <a:bodyPr wrap="square" rtlCol="0">
            <a:spAutoFit/>
          </a:bodyPr>
          <a:lstStyle/>
          <a:p>
            <a:pPr algn="ctr"/>
            <a:r>
              <a:rPr lang="en-SG" sz="3200" b="1" dirty="0" err="1">
                <a:solidFill>
                  <a:schemeClr val="accent6">
                    <a:lumMod val="75000"/>
                  </a:schemeClr>
                </a:solidFill>
                <a:latin typeface="Times New Roman" panose="02020603050405020304" pitchFamily="18" charset="0"/>
                <a:cs typeface="Times New Roman" panose="02020603050405020304" pitchFamily="18" charset="0"/>
              </a:rPr>
              <a:t>Bộc</a:t>
            </a:r>
            <a:r>
              <a:rPr lang="en-SG" sz="3200" b="1" dirty="0">
                <a:solidFill>
                  <a:schemeClr val="accent6">
                    <a:lumMod val="75000"/>
                  </a:schemeClr>
                </a:solidFill>
                <a:latin typeface="Times New Roman" panose="02020603050405020304" pitchFamily="18" charset="0"/>
                <a:cs typeface="Times New Roman" panose="02020603050405020304" pitchFamily="18" charset="0"/>
              </a:rPr>
              <a:t> </a:t>
            </a:r>
            <a:r>
              <a:rPr lang="en-SG" sz="3200" b="1" dirty="0" err="1">
                <a:solidFill>
                  <a:schemeClr val="accent6">
                    <a:lumMod val="75000"/>
                  </a:schemeClr>
                </a:solidFill>
                <a:latin typeface="Times New Roman" panose="02020603050405020304" pitchFamily="18" charset="0"/>
                <a:cs typeface="Times New Roman" panose="02020603050405020304" pitchFamily="18" charset="0"/>
              </a:rPr>
              <a:t>lộ</a:t>
            </a:r>
            <a:r>
              <a:rPr lang="en-SG" sz="3200" b="1" dirty="0">
                <a:solidFill>
                  <a:schemeClr val="accent6">
                    <a:lumMod val="75000"/>
                  </a:schemeClr>
                </a:solidFill>
                <a:latin typeface="Times New Roman" panose="02020603050405020304" pitchFamily="18" charset="0"/>
                <a:cs typeface="Times New Roman" panose="02020603050405020304" pitchFamily="18" charset="0"/>
              </a:rPr>
              <a:t> </a:t>
            </a:r>
            <a:r>
              <a:rPr lang="en-SG" sz="3200" b="1" dirty="0" err="1">
                <a:solidFill>
                  <a:schemeClr val="accent6">
                    <a:lumMod val="75000"/>
                  </a:schemeClr>
                </a:solidFill>
                <a:latin typeface="Times New Roman" panose="02020603050405020304" pitchFamily="18" charset="0"/>
                <a:cs typeface="Times New Roman" panose="02020603050405020304" pitchFamily="18" charset="0"/>
              </a:rPr>
              <a:t>cảm</a:t>
            </a:r>
            <a:r>
              <a:rPr lang="en-SG" sz="3200" b="1" dirty="0">
                <a:solidFill>
                  <a:schemeClr val="accent6">
                    <a:lumMod val="75000"/>
                  </a:schemeClr>
                </a:solidFill>
                <a:latin typeface="Times New Roman" panose="02020603050405020304" pitchFamily="18" charset="0"/>
                <a:cs typeface="Times New Roman" panose="02020603050405020304" pitchFamily="18" charset="0"/>
              </a:rPr>
              <a:t> </a:t>
            </a:r>
            <a:r>
              <a:rPr lang="en-SG" sz="3200" b="1" dirty="0" err="1">
                <a:solidFill>
                  <a:schemeClr val="accent6">
                    <a:lumMod val="75000"/>
                  </a:schemeClr>
                </a:solidFill>
                <a:latin typeface="Times New Roman" panose="02020603050405020304" pitchFamily="18" charset="0"/>
                <a:cs typeface="Times New Roman" panose="02020603050405020304" pitchFamily="18" charset="0"/>
              </a:rPr>
              <a:t>xúc</a:t>
            </a:r>
            <a:endParaRPr lang="en-SG"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BE84B605-5F4F-40B4-A09E-666C8701900C}"/>
              </a:ext>
            </a:extLst>
          </p:cNvPr>
          <p:cNvSpPr>
            <a:spLocks noChangeArrowheads="1"/>
          </p:cNvSpPr>
          <p:nvPr/>
        </p:nvSpPr>
        <p:spPr bwMode="auto">
          <a:xfrm>
            <a:off x="9318171" y="936169"/>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dirty="0" err="1">
                <a:solidFill>
                  <a:schemeClr val="accent6">
                    <a:lumMod val="75000"/>
                  </a:schemeClr>
                </a:solidFill>
              </a:rPr>
              <a:t>Nhận</a:t>
            </a:r>
            <a:r>
              <a:rPr lang="en-US" altLang="en-US" sz="3200" dirty="0">
                <a:solidFill>
                  <a:schemeClr val="accent6">
                    <a:lumMod val="75000"/>
                  </a:schemeClr>
                </a:solidFill>
              </a:rPr>
              <a:t> </a:t>
            </a:r>
            <a:r>
              <a:rPr lang="en-US" altLang="en-US" sz="3200" dirty="0" err="1">
                <a:solidFill>
                  <a:schemeClr val="accent6">
                    <a:lumMod val="75000"/>
                  </a:schemeClr>
                </a:solidFill>
              </a:rPr>
              <a:t>định</a:t>
            </a:r>
            <a:endParaRPr lang="en-US" altLang="en-US" sz="3200" dirty="0">
              <a:solidFill>
                <a:schemeClr val="accent6">
                  <a:lumMod val="75000"/>
                </a:schemeClr>
              </a:solidFill>
            </a:endParaRPr>
          </a:p>
        </p:txBody>
      </p:sp>
      <p:sp>
        <p:nvSpPr>
          <p:cNvPr id="6" name="Rectangle 5">
            <a:extLst>
              <a:ext uri="{FF2B5EF4-FFF2-40B4-BE49-F238E27FC236}">
                <a16:creationId xmlns:a16="http://schemas.microsoft.com/office/drawing/2014/main" id="{101CBF36-5DD0-4F7A-B794-C8756A83CF2D}"/>
              </a:ext>
            </a:extLst>
          </p:cNvPr>
          <p:cNvSpPr>
            <a:spLocks noChangeArrowheads="1"/>
          </p:cNvSpPr>
          <p:nvPr/>
        </p:nvSpPr>
        <p:spPr bwMode="auto">
          <a:xfrm>
            <a:off x="9590313" y="1586138"/>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dirty="0" err="1">
                <a:solidFill>
                  <a:schemeClr val="accent6">
                    <a:lumMod val="75000"/>
                  </a:schemeClr>
                </a:solidFill>
              </a:rPr>
              <a:t>Kể</a:t>
            </a:r>
            <a:endParaRPr lang="en-US" altLang="en-US" sz="3200" dirty="0">
              <a:solidFill>
                <a:schemeClr val="accent6">
                  <a:lumMod val="75000"/>
                </a:schemeClr>
              </a:solidFill>
            </a:endParaRPr>
          </a:p>
        </p:txBody>
      </p:sp>
      <p:sp>
        <p:nvSpPr>
          <p:cNvPr id="7" name="Rectangle 7">
            <a:extLst>
              <a:ext uri="{FF2B5EF4-FFF2-40B4-BE49-F238E27FC236}">
                <a16:creationId xmlns:a16="http://schemas.microsoft.com/office/drawing/2014/main" id="{770032B6-7B09-4117-B4D1-7BD91CAC812A}"/>
              </a:ext>
            </a:extLst>
          </p:cNvPr>
          <p:cNvSpPr>
            <a:spLocks noChangeArrowheads="1"/>
          </p:cNvSpPr>
          <p:nvPr/>
        </p:nvSpPr>
        <p:spPr bwMode="auto">
          <a:xfrm>
            <a:off x="9056913" y="2188029"/>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dirty="0" err="1">
                <a:solidFill>
                  <a:schemeClr val="accent6">
                    <a:lumMod val="75000"/>
                  </a:schemeClr>
                </a:solidFill>
              </a:rPr>
              <a:t>Yêu</a:t>
            </a:r>
            <a:r>
              <a:rPr lang="en-US" altLang="en-US" sz="3200" dirty="0">
                <a:solidFill>
                  <a:schemeClr val="accent6">
                    <a:lumMod val="75000"/>
                  </a:schemeClr>
                </a:solidFill>
              </a:rPr>
              <a:t> </a:t>
            </a:r>
            <a:r>
              <a:rPr lang="en-US" altLang="en-US" sz="3200" dirty="0" err="1">
                <a:solidFill>
                  <a:schemeClr val="accent6">
                    <a:lumMod val="75000"/>
                  </a:schemeClr>
                </a:solidFill>
              </a:rPr>
              <a:t>cầu</a:t>
            </a:r>
            <a:endParaRPr lang="en-US" altLang="en-US" sz="3200" dirty="0">
              <a:solidFill>
                <a:schemeClr val="accent6">
                  <a:lumMod val="75000"/>
                </a:schemeClr>
              </a:solidFill>
            </a:endParaRPr>
          </a:p>
        </p:txBody>
      </p:sp>
      <p:sp>
        <p:nvSpPr>
          <p:cNvPr id="8" name="Rectangle 9">
            <a:extLst>
              <a:ext uri="{FF2B5EF4-FFF2-40B4-BE49-F238E27FC236}">
                <a16:creationId xmlns:a16="http://schemas.microsoft.com/office/drawing/2014/main" id="{0C79C648-CCB9-4B80-874E-1084660BFF86}"/>
              </a:ext>
            </a:extLst>
          </p:cNvPr>
          <p:cNvSpPr>
            <a:spLocks noChangeArrowheads="1"/>
          </p:cNvSpPr>
          <p:nvPr/>
        </p:nvSpPr>
        <p:spPr bwMode="auto">
          <a:xfrm>
            <a:off x="9503227" y="2793772"/>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dirty="0" err="1">
                <a:solidFill>
                  <a:schemeClr val="accent6">
                    <a:lumMod val="75000"/>
                  </a:schemeClr>
                </a:solidFill>
              </a:rPr>
              <a:t>Kể</a:t>
            </a:r>
            <a:r>
              <a:rPr lang="en-US" altLang="en-US" sz="3200" dirty="0">
                <a:solidFill>
                  <a:schemeClr val="accent6">
                    <a:lumMod val="75000"/>
                  </a:schemeClr>
                </a:solidFill>
              </a:rPr>
              <a:t>, </a:t>
            </a:r>
            <a:r>
              <a:rPr lang="en-US" altLang="en-US" sz="3200" dirty="0" err="1">
                <a:solidFill>
                  <a:schemeClr val="accent6">
                    <a:lumMod val="75000"/>
                  </a:schemeClr>
                </a:solidFill>
              </a:rPr>
              <a:t>tả</a:t>
            </a:r>
            <a:endParaRPr lang="en-US" altLang="en-US" sz="3200" dirty="0">
              <a:solidFill>
                <a:schemeClr val="accent6">
                  <a:lumMod val="75000"/>
                </a:schemeClr>
              </a:solidFill>
            </a:endParaRPr>
          </a:p>
        </p:txBody>
      </p:sp>
      <p:sp>
        <p:nvSpPr>
          <p:cNvPr id="9" name="Rectangle 11">
            <a:extLst>
              <a:ext uri="{FF2B5EF4-FFF2-40B4-BE49-F238E27FC236}">
                <a16:creationId xmlns:a16="http://schemas.microsoft.com/office/drawing/2014/main" id="{0C2F3153-C040-4C8F-8080-9300585AF50B}"/>
              </a:ext>
            </a:extLst>
          </p:cNvPr>
          <p:cNvSpPr>
            <a:spLocks noChangeArrowheads="1"/>
          </p:cNvSpPr>
          <p:nvPr/>
        </p:nvSpPr>
        <p:spPr bwMode="auto">
          <a:xfrm>
            <a:off x="9339942" y="3304722"/>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200" dirty="0" err="1">
                <a:solidFill>
                  <a:schemeClr val="accent6">
                    <a:lumMod val="75000"/>
                  </a:schemeClr>
                </a:solidFill>
              </a:rPr>
              <a:t>Thông</a:t>
            </a:r>
            <a:r>
              <a:rPr lang="en-US" altLang="en-US" sz="3200" dirty="0">
                <a:solidFill>
                  <a:schemeClr val="accent6">
                    <a:lumMod val="75000"/>
                  </a:schemeClr>
                </a:solidFill>
              </a:rPr>
              <a:t> </a:t>
            </a:r>
            <a:r>
              <a:rPr lang="en-US" altLang="en-US" sz="3200" dirty="0" err="1">
                <a:solidFill>
                  <a:schemeClr val="accent6">
                    <a:lumMod val="75000"/>
                  </a:schemeClr>
                </a:solidFill>
              </a:rPr>
              <a:t>báo</a:t>
            </a:r>
            <a:endParaRPr lang="en-US" altLang="en-US" sz="3200" dirty="0">
              <a:solidFill>
                <a:schemeClr val="accent6">
                  <a:lumMod val="75000"/>
                </a:schemeClr>
              </a:solidFill>
            </a:endParaRPr>
          </a:p>
        </p:txBody>
      </p:sp>
      <p:sp>
        <p:nvSpPr>
          <p:cNvPr id="10" name="Text Box 3">
            <a:extLst>
              <a:ext uri="{FF2B5EF4-FFF2-40B4-BE49-F238E27FC236}">
                <a16:creationId xmlns:a16="http://schemas.microsoft.com/office/drawing/2014/main" id="{9645D46F-4616-447A-82A5-D26850A97D96}"/>
              </a:ext>
            </a:extLst>
          </p:cNvPr>
          <p:cNvSpPr txBox="1">
            <a:spLocks noChangeArrowheads="1"/>
          </p:cNvSpPr>
          <p:nvPr/>
        </p:nvSpPr>
        <p:spPr bwMode="auto">
          <a:xfrm>
            <a:off x="9689869" y="3831769"/>
            <a:ext cx="164215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spcBef>
                <a:spcPct val="20000"/>
              </a:spcBef>
            </a:pPr>
            <a:r>
              <a:rPr lang="en-US" altLang="en-US" sz="3200" i="1" dirty="0" err="1">
                <a:solidFill>
                  <a:schemeClr val="accent6">
                    <a:lumMod val="75000"/>
                  </a:schemeClr>
                </a:solidFill>
                <a:sym typeface="Wingdings 3" panose="05040102010807070707" pitchFamily="18" charset="2"/>
              </a:rPr>
              <a:t>Miêu</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tả</a:t>
            </a:r>
            <a:endParaRPr lang="en-US" altLang="en-US" sz="3200" i="1" dirty="0">
              <a:solidFill>
                <a:schemeClr val="accent6">
                  <a:lumMod val="75000"/>
                </a:schemeClr>
              </a:solidFill>
              <a:sym typeface="Wingdings 3" panose="05040102010807070707" pitchFamily="18" charset="2"/>
            </a:endParaRPr>
          </a:p>
        </p:txBody>
      </p:sp>
      <p:sp>
        <p:nvSpPr>
          <p:cNvPr id="11" name="Text Box 4">
            <a:extLst>
              <a:ext uri="{FF2B5EF4-FFF2-40B4-BE49-F238E27FC236}">
                <a16:creationId xmlns:a16="http://schemas.microsoft.com/office/drawing/2014/main" id="{6EBE0E66-34CF-4AFA-A25F-26DB4C463B3C}"/>
              </a:ext>
            </a:extLst>
          </p:cNvPr>
          <p:cNvSpPr txBox="1">
            <a:spLocks noChangeArrowheads="1"/>
          </p:cNvSpPr>
          <p:nvPr/>
        </p:nvSpPr>
        <p:spPr bwMode="auto">
          <a:xfrm>
            <a:off x="9363300" y="4408716"/>
            <a:ext cx="2208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spcBef>
                <a:spcPct val="20000"/>
              </a:spcBef>
            </a:pPr>
            <a:r>
              <a:rPr lang="en-US" altLang="en-US" sz="3200" i="1" dirty="0" err="1">
                <a:solidFill>
                  <a:schemeClr val="accent6">
                    <a:lumMod val="75000"/>
                  </a:schemeClr>
                </a:solidFill>
                <a:sym typeface="Wingdings 3" panose="05040102010807070707" pitchFamily="18" charset="2"/>
              </a:rPr>
              <a:t>Miêu</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tả</a:t>
            </a:r>
            <a:endParaRPr lang="en-US" altLang="en-US" sz="3200" i="1" dirty="0">
              <a:solidFill>
                <a:schemeClr val="accent6">
                  <a:lumMod val="75000"/>
                </a:schemeClr>
              </a:solidFill>
              <a:sym typeface="Wingdings 3" panose="05040102010807070707" pitchFamily="18" charset="2"/>
            </a:endParaRPr>
          </a:p>
        </p:txBody>
      </p:sp>
      <p:sp>
        <p:nvSpPr>
          <p:cNvPr id="12" name="Text Box 5">
            <a:extLst>
              <a:ext uri="{FF2B5EF4-FFF2-40B4-BE49-F238E27FC236}">
                <a16:creationId xmlns:a16="http://schemas.microsoft.com/office/drawing/2014/main" id="{312EC764-0B1C-431B-804B-F49C8F37D01A}"/>
              </a:ext>
            </a:extLst>
          </p:cNvPr>
          <p:cNvSpPr txBox="1">
            <a:spLocks noChangeArrowheads="1"/>
          </p:cNvSpPr>
          <p:nvPr/>
        </p:nvSpPr>
        <p:spPr bwMode="auto">
          <a:xfrm>
            <a:off x="9385073" y="5607834"/>
            <a:ext cx="2208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spcBef>
                <a:spcPct val="20000"/>
              </a:spcBef>
            </a:pPr>
            <a:r>
              <a:rPr lang="en-US" altLang="en-US" sz="3200" i="1" dirty="0" err="1">
                <a:solidFill>
                  <a:schemeClr val="accent6">
                    <a:lumMod val="75000"/>
                  </a:schemeClr>
                </a:solidFill>
                <a:sym typeface="Wingdings 3" panose="05040102010807070707" pitchFamily="18" charset="2"/>
              </a:rPr>
              <a:t>Nhận</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định</a:t>
            </a:r>
            <a:endParaRPr lang="en-US" altLang="en-US" sz="3200" i="1" dirty="0">
              <a:solidFill>
                <a:schemeClr val="accent6">
                  <a:lumMod val="75000"/>
                </a:schemeClr>
              </a:solidFill>
              <a:sym typeface="Wingdings 3" panose="05040102010807070707" pitchFamily="18" charset="2"/>
            </a:endParaRPr>
          </a:p>
        </p:txBody>
      </p:sp>
      <p:sp>
        <p:nvSpPr>
          <p:cNvPr id="13" name="Text Box 6">
            <a:extLst>
              <a:ext uri="{FF2B5EF4-FFF2-40B4-BE49-F238E27FC236}">
                <a16:creationId xmlns:a16="http://schemas.microsoft.com/office/drawing/2014/main" id="{EFB434D4-C8B6-439F-B680-2D2AE63BC757}"/>
              </a:ext>
            </a:extLst>
          </p:cNvPr>
          <p:cNvSpPr txBox="1">
            <a:spLocks noChangeArrowheads="1"/>
          </p:cNvSpPr>
          <p:nvPr/>
        </p:nvSpPr>
        <p:spPr bwMode="auto">
          <a:xfrm>
            <a:off x="8719457" y="6287521"/>
            <a:ext cx="322217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lnSpc>
                <a:spcPct val="80000"/>
              </a:lnSpc>
              <a:spcBef>
                <a:spcPct val="20000"/>
              </a:spcBef>
            </a:pPr>
            <a:r>
              <a:rPr lang="en-US" altLang="en-US" sz="3200" i="1" dirty="0" err="1">
                <a:solidFill>
                  <a:schemeClr val="accent6">
                    <a:lumMod val="75000"/>
                  </a:schemeClr>
                </a:solidFill>
                <a:sym typeface="Wingdings 3" panose="05040102010807070707" pitchFamily="18" charset="2"/>
              </a:rPr>
              <a:t>Bộc</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lộ</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cảm</a:t>
            </a:r>
            <a:r>
              <a:rPr lang="en-US" altLang="en-US" sz="3200" i="1" dirty="0">
                <a:solidFill>
                  <a:schemeClr val="accent6">
                    <a:lumMod val="75000"/>
                  </a:schemeClr>
                </a:solidFill>
                <a:sym typeface="Wingdings 3" panose="05040102010807070707" pitchFamily="18" charset="2"/>
              </a:rPr>
              <a:t> </a:t>
            </a:r>
            <a:r>
              <a:rPr lang="en-US" altLang="en-US" sz="3200" i="1" dirty="0" err="1">
                <a:solidFill>
                  <a:schemeClr val="accent6">
                    <a:lumMod val="75000"/>
                  </a:schemeClr>
                </a:solidFill>
                <a:sym typeface="Wingdings 3" panose="05040102010807070707" pitchFamily="18" charset="2"/>
              </a:rPr>
              <a:t>xúc</a:t>
            </a:r>
            <a:endParaRPr lang="en-US" altLang="en-US" sz="3200" i="1" dirty="0">
              <a:solidFill>
                <a:schemeClr val="accent6">
                  <a:lumMod val="75000"/>
                </a:schemeClr>
              </a:solidFill>
              <a:sym typeface="Wingdings 3" panose="05040102010807070707" pitchFamily="18" charset="2"/>
            </a:endParaRPr>
          </a:p>
        </p:txBody>
      </p:sp>
      <p:sp>
        <p:nvSpPr>
          <p:cNvPr id="14" name="Right Brace 13">
            <a:extLst>
              <a:ext uri="{FF2B5EF4-FFF2-40B4-BE49-F238E27FC236}">
                <a16:creationId xmlns:a16="http://schemas.microsoft.com/office/drawing/2014/main" id="{083DD101-B1B0-44FA-BE82-2468C1CEC6D2}"/>
              </a:ext>
            </a:extLst>
          </p:cNvPr>
          <p:cNvSpPr/>
          <p:nvPr/>
        </p:nvSpPr>
        <p:spPr>
          <a:xfrm>
            <a:off x="5891181" y="977031"/>
            <a:ext cx="762000" cy="404948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15" name="TextBox 14">
            <a:extLst>
              <a:ext uri="{FF2B5EF4-FFF2-40B4-BE49-F238E27FC236}">
                <a16:creationId xmlns:a16="http://schemas.microsoft.com/office/drawing/2014/main" id="{7347117C-7FB1-4A27-9E97-CD14EA89C00C}"/>
              </a:ext>
            </a:extLst>
          </p:cNvPr>
          <p:cNvSpPr txBox="1"/>
          <p:nvPr/>
        </p:nvSpPr>
        <p:spPr>
          <a:xfrm>
            <a:off x="6689270" y="2161342"/>
            <a:ext cx="1469573" cy="1569660"/>
          </a:xfrm>
          <a:prstGeom prst="rect">
            <a:avLst/>
          </a:prstGeom>
          <a:noFill/>
        </p:spPr>
        <p:txBody>
          <a:bodyPr wrap="square" rtlCol="0">
            <a:spAutoFit/>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Câu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trần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16" name="Right Brace 15">
            <a:extLst>
              <a:ext uri="{FF2B5EF4-FFF2-40B4-BE49-F238E27FC236}">
                <a16:creationId xmlns:a16="http://schemas.microsoft.com/office/drawing/2014/main" id="{BD020E6E-0EC6-4C89-A0AD-603805C57AFB}"/>
              </a:ext>
            </a:extLst>
          </p:cNvPr>
          <p:cNvSpPr/>
          <p:nvPr/>
        </p:nvSpPr>
        <p:spPr>
          <a:xfrm>
            <a:off x="5764572" y="5640747"/>
            <a:ext cx="762000" cy="121725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17" name="TextBox 16">
            <a:extLst>
              <a:ext uri="{FF2B5EF4-FFF2-40B4-BE49-F238E27FC236}">
                <a16:creationId xmlns:a16="http://schemas.microsoft.com/office/drawing/2014/main" id="{85B11C1F-643B-49BB-8F7F-8161334E3944}"/>
              </a:ext>
            </a:extLst>
          </p:cNvPr>
          <p:cNvSpPr txBox="1"/>
          <p:nvPr/>
        </p:nvSpPr>
        <p:spPr>
          <a:xfrm>
            <a:off x="6602185" y="5690671"/>
            <a:ext cx="1801586" cy="1077218"/>
          </a:xfrm>
          <a:prstGeom prst="rect">
            <a:avLst/>
          </a:prstGeom>
          <a:noFill/>
        </p:spPr>
        <p:txBody>
          <a:bodyPr wrap="square" rtlCol="0">
            <a:spAutoFit/>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Câu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trần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6011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dissolv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1000"/>
                                        <p:tgtEl>
                                          <p:spTgt spid="16"/>
                                        </p:tgtEl>
                                      </p:cBhvr>
                                    </p:animEffect>
                                    <p:anim calcmode="lin" valueType="num">
                                      <p:cBhvr>
                                        <p:cTn id="89" dur="1000" fill="hold"/>
                                        <p:tgtEl>
                                          <p:spTgt spid="16"/>
                                        </p:tgtEl>
                                        <p:attrNameLst>
                                          <p:attrName>ppt_x</p:attrName>
                                        </p:attrNameLst>
                                      </p:cBhvr>
                                      <p:tavLst>
                                        <p:tav tm="0">
                                          <p:val>
                                            <p:strVal val="#ppt_x"/>
                                          </p:val>
                                        </p:tav>
                                        <p:tav tm="100000">
                                          <p:val>
                                            <p:strVal val="#ppt_x"/>
                                          </p:val>
                                        </p:tav>
                                      </p:tavLst>
                                    </p:anim>
                                    <p:anim calcmode="lin" valueType="num">
                                      <p:cBhvr>
                                        <p:cTn id="9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utoUpdateAnimBg="0"/>
      <p:bldP spid="6" grpId="0" autoUpdateAnimBg="0"/>
      <p:bldP spid="7" grpId="0" autoUpdateAnimBg="0"/>
      <p:bldP spid="8" grpId="0"/>
      <p:bldP spid="9" grpId="0"/>
      <p:bldP spid="10" grpId="0"/>
      <p:bldP spid="11" grpId="0"/>
      <p:bldP spid="12" grpId="0"/>
      <p:bldP spid="13" grpId="0"/>
      <p:bldP spid="14" grpId="0" animBg="1"/>
      <p:bldP spid="15" grpId="0"/>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7887118" y="1839257"/>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481044">
            <a:off x="2001452" y="-1250683"/>
            <a:ext cx="5324462" cy="8953287"/>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1258489" y="1905506"/>
            <a:ext cx="7091741" cy="3046988"/>
          </a:xfrm>
          <a:prstGeom prst="rect">
            <a:avLst/>
          </a:prstGeom>
          <a:noFill/>
        </p:spPr>
        <p:txBody>
          <a:bodyPr wrap="square" rtlCol="0">
            <a:spAutoFit/>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Thảo</a:t>
            </a:r>
            <a:r>
              <a:rPr lang="en-SG" sz="3200" dirty="0">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luận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nhóm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cặp</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đôi</a:t>
            </a:r>
            <a:r>
              <a:rPr lang="en-SG" sz="3200" b="1" dirty="0">
                <a:solidFill>
                  <a:srgbClr val="FF0000"/>
                </a:solidFill>
                <a:latin typeface="Times New Roman" panose="02020603050405020304" pitchFamily="18" charset="0"/>
                <a:cs typeface="Times New Roman" panose="02020603050405020304" pitchFamily="18" charset="0"/>
              </a:rPr>
              <a:t> ( 2 </a:t>
            </a:r>
            <a:r>
              <a:rPr lang="en-SG" sz="3200" b="1" dirty="0" err="1">
                <a:solidFill>
                  <a:srgbClr val="FF0000"/>
                </a:solidFill>
                <a:latin typeface="Times New Roman" panose="02020603050405020304" pitchFamily="18" charset="0"/>
                <a:cs typeface="Times New Roman" panose="02020603050405020304" pitchFamily="18" charset="0"/>
              </a:rPr>
              <a:t>phút</a:t>
            </a:r>
            <a:r>
              <a:rPr lang="en-SG" sz="3200" b="1" dirty="0">
                <a:solidFill>
                  <a:srgbClr val="FF000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a:p>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kiểu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nghi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vấn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khiến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thuật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kiểu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nào</a:t>
            </a:r>
            <a:r>
              <a:rPr lang="en-SG"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ợc</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nhiều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68442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2">
            <a:extLst>
              <a:ext uri="{28A0092B-C50C-407E-A947-70E740481C1C}">
                <a14:useLocalDpi xmlns:a14="http://schemas.microsoft.com/office/drawing/2010/main" val="0"/>
              </a:ext>
            </a:extLst>
          </a:blip>
          <a:srcRect l="38581" t="24563" r="40933" b="26282"/>
          <a:stretch/>
        </p:blipFill>
        <p:spPr>
          <a:xfrm flipH="1">
            <a:off x="348342" y="1979998"/>
            <a:ext cx="3614058" cy="4878002"/>
          </a:xfrm>
          <a:prstGeom prst="rect">
            <a:avLst/>
          </a:prstGeom>
        </p:spPr>
      </p:pic>
      <p:sp>
        <p:nvSpPr>
          <p:cNvPr id="4"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3713871" y="1077684"/>
            <a:ext cx="720490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a:spcBef>
                <a:spcPct val="50000"/>
              </a:spcBef>
            </a:pPr>
            <a:r>
              <a:rPr lang="en-US" altLang="en-US" sz="3200" b="0" dirty="0">
                <a:solidFill>
                  <a:srgbClr val="0000CC"/>
                </a:solidFill>
              </a:rPr>
              <a:t>     </a:t>
            </a:r>
            <a:r>
              <a:rPr lang="vi-VN" altLang="en-US" sz="3200" b="0" dirty="0">
                <a:solidFill>
                  <a:srgbClr val="0000CC"/>
                </a:solidFill>
              </a:rPr>
              <a:t>Trong các kiểu câu, c</a:t>
            </a:r>
            <a:r>
              <a:rPr lang="en-US" altLang="en-US" sz="3200" b="0" dirty="0" err="1">
                <a:solidFill>
                  <a:srgbClr val="0000CC"/>
                </a:solidFill>
              </a:rPr>
              <a:t>âu</a:t>
            </a:r>
            <a:r>
              <a:rPr lang="en-US" altLang="en-US" sz="3200" b="0" dirty="0">
                <a:solidFill>
                  <a:srgbClr val="0000CC"/>
                </a:solidFill>
              </a:rPr>
              <a:t> </a:t>
            </a:r>
            <a:r>
              <a:rPr lang="en-US" altLang="en-US" sz="3200" b="0" dirty="0" err="1">
                <a:solidFill>
                  <a:srgbClr val="0000CC"/>
                </a:solidFill>
              </a:rPr>
              <a:t>trần</a:t>
            </a:r>
            <a:r>
              <a:rPr lang="en-US" altLang="en-US" sz="3200" b="0" dirty="0">
                <a:solidFill>
                  <a:srgbClr val="0000CC"/>
                </a:solidFill>
              </a:rPr>
              <a:t> </a:t>
            </a:r>
            <a:r>
              <a:rPr lang="en-US" altLang="en-US" sz="3200" b="0" dirty="0" err="1">
                <a:solidFill>
                  <a:srgbClr val="0000CC"/>
                </a:solidFill>
              </a:rPr>
              <a:t>thuật</a:t>
            </a:r>
            <a:r>
              <a:rPr lang="en-US" altLang="en-US" sz="3200" b="0" dirty="0">
                <a:solidFill>
                  <a:srgbClr val="0000CC"/>
                </a:solidFill>
              </a:rPr>
              <a:t> </a:t>
            </a:r>
            <a:r>
              <a:rPr lang="en-US" altLang="en-US" sz="3200" b="0" dirty="0" err="1">
                <a:solidFill>
                  <a:srgbClr val="0000CC"/>
                </a:solidFill>
              </a:rPr>
              <a:t>được</a:t>
            </a:r>
            <a:r>
              <a:rPr lang="en-US" altLang="en-US" sz="3200" b="0" dirty="0">
                <a:solidFill>
                  <a:srgbClr val="0000CC"/>
                </a:solidFill>
              </a:rPr>
              <a:t> </a:t>
            </a:r>
            <a:r>
              <a:rPr lang="en-US" altLang="en-US" sz="3200" b="0" dirty="0" err="1">
                <a:solidFill>
                  <a:srgbClr val="0000CC"/>
                </a:solidFill>
              </a:rPr>
              <a:t>sử</a:t>
            </a:r>
            <a:r>
              <a:rPr lang="en-US" altLang="en-US" sz="3200" b="0" dirty="0">
                <a:solidFill>
                  <a:srgbClr val="0000CC"/>
                </a:solidFill>
              </a:rPr>
              <a:t> </a:t>
            </a:r>
            <a:r>
              <a:rPr lang="en-US" altLang="en-US" sz="3200" b="0" dirty="0" err="1">
                <a:solidFill>
                  <a:srgbClr val="0000CC"/>
                </a:solidFill>
              </a:rPr>
              <a:t>dụng</a:t>
            </a:r>
            <a:r>
              <a:rPr lang="en-US" altLang="en-US" sz="3200" b="0" dirty="0">
                <a:solidFill>
                  <a:srgbClr val="0000CC"/>
                </a:solidFill>
              </a:rPr>
              <a:t> </a:t>
            </a:r>
            <a:r>
              <a:rPr lang="en-US" altLang="en-US" sz="3200" b="0" dirty="0" err="1">
                <a:solidFill>
                  <a:srgbClr val="0000CC"/>
                </a:solidFill>
              </a:rPr>
              <a:t>nhiều</a:t>
            </a:r>
            <a:r>
              <a:rPr lang="en-US" altLang="en-US" sz="3200" b="0" dirty="0">
                <a:solidFill>
                  <a:srgbClr val="0000CC"/>
                </a:solidFill>
              </a:rPr>
              <a:t> </a:t>
            </a:r>
            <a:r>
              <a:rPr lang="en-US" altLang="en-US" sz="3200" b="0" dirty="0" err="1">
                <a:solidFill>
                  <a:srgbClr val="0000CC"/>
                </a:solidFill>
              </a:rPr>
              <a:t>nhất</a:t>
            </a:r>
            <a:r>
              <a:rPr lang="en-US" altLang="en-US" sz="3200" b="0" dirty="0">
                <a:solidFill>
                  <a:srgbClr val="0000CC"/>
                </a:solidFill>
              </a:rPr>
              <a:t>. </a:t>
            </a:r>
            <a:r>
              <a:rPr lang="en-US" altLang="en-US" sz="3200" b="0" dirty="0" err="1">
                <a:solidFill>
                  <a:srgbClr val="0000CC"/>
                </a:solidFill>
              </a:rPr>
              <a:t>Vì</a:t>
            </a:r>
            <a:r>
              <a:rPr lang="en-US" altLang="en-US" sz="3200" b="0" dirty="0">
                <a:solidFill>
                  <a:srgbClr val="0000CC"/>
                </a:solidFill>
              </a:rPr>
              <a:t> </a:t>
            </a:r>
            <a:r>
              <a:rPr lang="en-US" altLang="en-US" sz="3200" b="0" dirty="0" err="1">
                <a:solidFill>
                  <a:srgbClr val="0000CC"/>
                </a:solidFill>
              </a:rPr>
              <a:t>trong</a:t>
            </a:r>
            <a:r>
              <a:rPr lang="en-US" altLang="en-US" sz="3200" b="0" dirty="0">
                <a:solidFill>
                  <a:srgbClr val="0000CC"/>
                </a:solidFill>
              </a:rPr>
              <a:t> </a:t>
            </a:r>
            <a:r>
              <a:rPr lang="en-US" altLang="en-US" sz="3200" b="0" dirty="0" err="1">
                <a:solidFill>
                  <a:srgbClr val="0000CC"/>
                </a:solidFill>
              </a:rPr>
              <a:t>cuộc</a:t>
            </a:r>
            <a:r>
              <a:rPr lang="en-US" altLang="en-US" sz="3200" b="0" dirty="0">
                <a:solidFill>
                  <a:srgbClr val="0000CC"/>
                </a:solidFill>
              </a:rPr>
              <a:t> </a:t>
            </a:r>
            <a:r>
              <a:rPr lang="en-US" altLang="en-US" sz="3200" b="0" dirty="0" err="1">
                <a:solidFill>
                  <a:srgbClr val="0000CC"/>
                </a:solidFill>
              </a:rPr>
              <a:t>sống</a:t>
            </a:r>
            <a:r>
              <a:rPr lang="en-US" altLang="en-US" sz="3200" b="0" dirty="0">
                <a:solidFill>
                  <a:srgbClr val="0000CC"/>
                </a:solidFill>
              </a:rPr>
              <a:t>, </a:t>
            </a:r>
            <a:r>
              <a:rPr lang="en-US" altLang="en-US" sz="3200" b="0" dirty="0" err="1">
                <a:solidFill>
                  <a:srgbClr val="0000CC"/>
                </a:solidFill>
              </a:rPr>
              <a:t>nhu</a:t>
            </a:r>
            <a:r>
              <a:rPr lang="en-US" altLang="en-US" sz="3200" b="0" dirty="0">
                <a:solidFill>
                  <a:srgbClr val="0000CC"/>
                </a:solidFill>
              </a:rPr>
              <a:t> </a:t>
            </a:r>
            <a:r>
              <a:rPr lang="en-US" altLang="en-US" sz="3200" b="0" dirty="0" err="1">
                <a:solidFill>
                  <a:srgbClr val="0000CC"/>
                </a:solidFill>
              </a:rPr>
              <a:t>cầu</a:t>
            </a:r>
            <a:r>
              <a:rPr lang="en-US" altLang="en-US" sz="3200" b="0" dirty="0">
                <a:solidFill>
                  <a:srgbClr val="0000CC"/>
                </a:solidFill>
              </a:rPr>
              <a:t> </a:t>
            </a:r>
            <a:r>
              <a:rPr lang="en-US" altLang="en-US" sz="3200" b="0" dirty="0" err="1">
                <a:solidFill>
                  <a:srgbClr val="0000CC"/>
                </a:solidFill>
              </a:rPr>
              <a:t>trao</a:t>
            </a:r>
            <a:r>
              <a:rPr lang="en-US" altLang="en-US" sz="3200" b="0" dirty="0">
                <a:solidFill>
                  <a:srgbClr val="0000CC"/>
                </a:solidFill>
              </a:rPr>
              <a:t> </a:t>
            </a:r>
            <a:r>
              <a:rPr lang="en-US" altLang="en-US" sz="3200" b="0" dirty="0" err="1">
                <a:solidFill>
                  <a:srgbClr val="0000CC"/>
                </a:solidFill>
              </a:rPr>
              <a:t>đổi</a:t>
            </a:r>
            <a:r>
              <a:rPr lang="en-US" altLang="en-US" sz="3200" b="0" dirty="0">
                <a:solidFill>
                  <a:srgbClr val="0000CC"/>
                </a:solidFill>
              </a:rPr>
              <a:t> </a:t>
            </a:r>
            <a:r>
              <a:rPr lang="en-US" altLang="en-US" sz="3200" b="0" dirty="0" err="1">
                <a:solidFill>
                  <a:srgbClr val="0000CC"/>
                </a:solidFill>
              </a:rPr>
              <a:t>thông</a:t>
            </a:r>
            <a:r>
              <a:rPr lang="en-US" altLang="en-US" sz="3200" b="0" dirty="0">
                <a:solidFill>
                  <a:srgbClr val="0000CC"/>
                </a:solidFill>
              </a:rPr>
              <a:t> tin, </a:t>
            </a:r>
            <a:r>
              <a:rPr lang="en-US" altLang="en-US" sz="3200" b="0" dirty="0" err="1">
                <a:solidFill>
                  <a:srgbClr val="0000CC"/>
                </a:solidFill>
              </a:rPr>
              <a:t>trao</a:t>
            </a:r>
            <a:r>
              <a:rPr lang="en-US" altLang="en-US" sz="3200" b="0" dirty="0">
                <a:solidFill>
                  <a:srgbClr val="0000CC"/>
                </a:solidFill>
              </a:rPr>
              <a:t> </a:t>
            </a:r>
            <a:r>
              <a:rPr lang="en-US" altLang="en-US" sz="3200" b="0" dirty="0" err="1">
                <a:solidFill>
                  <a:srgbClr val="0000CC"/>
                </a:solidFill>
              </a:rPr>
              <a:t>đổi</a:t>
            </a:r>
            <a:r>
              <a:rPr lang="en-US" altLang="en-US" sz="3200" b="0" dirty="0">
                <a:solidFill>
                  <a:srgbClr val="0000CC"/>
                </a:solidFill>
              </a:rPr>
              <a:t> </a:t>
            </a:r>
            <a:r>
              <a:rPr lang="en-US" altLang="en-US" sz="3200" b="0" dirty="0" err="1">
                <a:solidFill>
                  <a:srgbClr val="0000CC"/>
                </a:solidFill>
              </a:rPr>
              <a:t>tư</a:t>
            </a:r>
            <a:r>
              <a:rPr lang="en-US" altLang="en-US" sz="3200" b="0" dirty="0">
                <a:solidFill>
                  <a:srgbClr val="0000CC"/>
                </a:solidFill>
              </a:rPr>
              <a:t> </a:t>
            </a:r>
            <a:r>
              <a:rPr lang="en-US" altLang="en-US" sz="3200" b="0" dirty="0" err="1">
                <a:solidFill>
                  <a:srgbClr val="0000CC"/>
                </a:solidFill>
              </a:rPr>
              <a:t>tưởng</a:t>
            </a:r>
            <a:r>
              <a:rPr lang="en-US" altLang="en-US" sz="3200" b="0" dirty="0">
                <a:solidFill>
                  <a:srgbClr val="0000CC"/>
                </a:solidFill>
              </a:rPr>
              <a:t>, </a:t>
            </a:r>
            <a:r>
              <a:rPr lang="en-US" altLang="en-US" sz="3200" b="0" dirty="0" err="1">
                <a:solidFill>
                  <a:srgbClr val="0000CC"/>
                </a:solidFill>
              </a:rPr>
              <a:t>tình</a:t>
            </a:r>
            <a:r>
              <a:rPr lang="en-US" altLang="en-US" sz="3200" b="0" dirty="0">
                <a:solidFill>
                  <a:srgbClr val="0000CC"/>
                </a:solidFill>
              </a:rPr>
              <a:t> </a:t>
            </a:r>
            <a:r>
              <a:rPr lang="en-US" altLang="en-US" sz="3200" b="0" dirty="0" err="1">
                <a:solidFill>
                  <a:srgbClr val="0000CC"/>
                </a:solidFill>
              </a:rPr>
              <a:t>cảm</a:t>
            </a:r>
            <a:r>
              <a:rPr lang="en-US" altLang="en-US" sz="3200" b="0" dirty="0">
                <a:solidFill>
                  <a:srgbClr val="0000CC"/>
                </a:solidFill>
              </a:rPr>
              <a:t> </a:t>
            </a:r>
            <a:r>
              <a:rPr lang="en-US" altLang="en-US" sz="3200" b="0" dirty="0" err="1">
                <a:solidFill>
                  <a:srgbClr val="0000CC"/>
                </a:solidFill>
              </a:rPr>
              <a:t>giữa</a:t>
            </a:r>
            <a:r>
              <a:rPr lang="en-US" altLang="en-US" sz="3200" b="0" dirty="0">
                <a:solidFill>
                  <a:srgbClr val="0000CC"/>
                </a:solidFill>
              </a:rPr>
              <a:t> </a:t>
            </a:r>
            <a:r>
              <a:rPr lang="en-US" altLang="en-US" sz="3200" b="0" dirty="0" err="1">
                <a:solidFill>
                  <a:srgbClr val="0000CC"/>
                </a:solidFill>
              </a:rPr>
              <a:t>người</a:t>
            </a:r>
            <a:r>
              <a:rPr lang="en-US" altLang="en-US" sz="3200" b="0" dirty="0">
                <a:solidFill>
                  <a:srgbClr val="0000CC"/>
                </a:solidFill>
              </a:rPr>
              <a:t> </a:t>
            </a:r>
            <a:r>
              <a:rPr lang="en-US" altLang="en-US" sz="3200" b="0" dirty="0" err="1">
                <a:solidFill>
                  <a:srgbClr val="0000CC"/>
                </a:solidFill>
              </a:rPr>
              <a:t>với</a:t>
            </a:r>
            <a:r>
              <a:rPr lang="en-US" altLang="en-US" sz="3200" b="0" dirty="0">
                <a:solidFill>
                  <a:srgbClr val="0000CC"/>
                </a:solidFill>
              </a:rPr>
              <a:t> </a:t>
            </a:r>
            <a:r>
              <a:rPr lang="en-US" altLang="en-US" sz="3200" b="0" dirty="0" err="1">
                <a:solidFill>
                  <a:srgbClr val="0000CC"/>
                </a:solidFill>
              </a:rPr>
              <a:t>người</a:t>
            </a:r>
            <a:r>
              <a:rPr lang="en-US" altLang="en-US" sz="3200" b="0" dirty="0">
                <a:solidFill>
                  <a:srgbClr val="0000CC"/>
                </a:solidFill>
              </a:rPr>
              <a:t> </a:t>
            </a:r>
            <a:r>
              <a:rPr lang="en-US" altLang="en-US" sz="3200" b="0" dirty="0" err="1">
                <a:solidFill>
                  <a:srgbClr val="0000CC"/>
                </a:solidFill>
              </a:rPr>
              <a:t>rất</a:t>
            </a:r>
            <a:r>
              <a:rPr lang="en-US" altLang="en-US" sz="3200" b="0" dirty="0">
                <a:solidFill>
                  <a:srgbClr val="0000CC"/>
                </a:solidFill>
              </a:rPr>
              <a:t> </a:t>
            </a:r>
            <a:r>
              <a:rPr lang="en-US" altLang="en-US" sz="3200" b="0" dirty="0" err="1">
                <a:solidFill>
                  <a:srgbClr val="0000CC"/>
                </a:solidFill>
              </a:rPr>
              <a:t>lớn</a:t>
            </a:r>
            <a:r>
              <a:rPr lang="en-US" altLang="en-US" sz="3200" b="0" dirty="0">
                <a:solidFill>
                  <a:srgbClr val="0000CC"/>
                </a:solidFill>
              </a:rPr>
              <a:t>, </a:t>
            </a:r>
            <a:r>
              <a:rPr lang="en-US" altLang="en-US" sz="3200" b="0" dirty="0" err="1">
                <a:solidFill>
                  <a:srgbClr val="0000CC"/>
                </a:solidFill>
              </a:rPr>
              <a:t>mà</a:t>
            </a:r>
            <a:r>
              <a:rPr lang="en-US" altLang="en-US" sz="3200" b="0" dirty="0">
                <a:solidFill>
                  <a:srgbClr val="0000CC"/>
                </a:solidFill>
              </a:rPr>
              <a:t> </a:t>
            </a:r>
            <a:r>
              <a:rPr lang="en-US" altLang="en-US" sz="3200" b="0" dirty="0" err="1">
                <a:solidFill>
                  <a:srgbClr val="0000CC"/>
                </a:solidFill>
              </a:rPr>
              <a:t>chỉ</a:t>
            </a:r>
            <a:r>
              <a:rPr lang="en-US" altLang="en-US" sz="3200" b="0" dirty="0">
                <a:solidFill>
                  <a:srgbClr val="0000CC"/>
                </a:solidFill>
              </a:rPr>
              <a:t> </a:t>
            </a:r>
            <a:r>
              <a:rPr lang="en-US" altLang="en-US" sz="3200" b="0" dirty="0" err="1">
                <a:solidFill>
                  <a:srgbClr val="0000CC"/>
                </a:solidFill>
              </a:rPr>
              <a:t>có</a:t>
            </a:r>
            <a:r>
              <a:rPr lang="en-US" altLang="en-US" sz="3200" b="0" dirty="0">
                <a:solidFill>
                  <a:srgbClr val="0000CC"/>
                </a:solidFill>
              </a:rPr>
              <a:t> </a:t>
            </a:r>
            <a:r>
              <a:rPr lang="en-US" altLang="en-US" sz="3200" b="0" dirty="0" err="1">
                <a:solidFill>
                  <a:srgbClr val="0000CC"/>
                </a:solidFill>
              </a:rPr>
              <a:t>câu</a:t>
            </a:r>
            <a:r>
              <a:rPr lang="en-US" altLang="en-US" sz="3200" b="0" dirty="0">
                <a:solidFill>
                  <a:srgbClr val="0000CC"/>
                </a:solidFill>
              </a:rPr>
              <a:t> </a:t>
            </a:r>
            <a:r>
              <a:rPr lang="en-US" altLang="en-US" sz="3200" b="0" dirty="0" err="1">
                <a:solidFill>
                  <a:srgbClr val="0000CC"/>
                </a:solidFill>
              </a:rPr>
              <a:t>trần</a:t>
            </a:r>
            <a:r>
              <a:rPr lang="en-US" altLang="en-US" sz="3200" b="0" dirty="0">
                <a:solidFill>
                  <a:srgbClr val="0000CC"/>
                </a:solidFill>
              </a:rPr>
              <a:t> </a:t>
            </a:r>
            <a:r>
              <a:rPr lang="en-US" altLang="en-US" sz="3200" b="0" dirty="0" err="1">
                <a:solidFill>
                  <a:srgbClr val="0000CC"/>
                </a:solidFill>
              </a:rPr>
              <a:t>thuật</a:t>
            </a:r>
            <a:r>
              <a:rPr lang="en-US" altLang="en-US" sz="3200" b="0" dirty="0">
                <a:solidFill>
                  <a:srgbClr val="0000CC"/>
                </a:solidFill>
              </a:rPr>
              <a:t> </a:t>
            </a:r>
            <a:r>
              <a:rPr lang="en-US" altLang="en-US" sz="3200" b="0" dirty="0" err="1">
                <a:solidFill>
                  <a:srgbClr val="0000CC"/>
                </a:solidFill>
              </a:rPr>
              <a:t>mới</a:t>
            </a:r>
            <a:r>
              <a:rPr lang="en-US" altLang="en-US" sz="3200" b="0" dirty="0">
                <a:solidFill>
                  <a:srgbClr val="0000CC"/>
                </a:solidFill>
              </a:rPr>
              <a:t> </a:t>
            </a:r>
            <a:r>
              <a:rPr lang="en-US" altLang="en-US" sz="3200" b="0" dirty="0" err="1">
                <a:solidFill>
                  <a:srgbClr val="0000CC"/>
                </a:solidFill>
              </a:rPr>
              <a:t>đáp</a:t>
            </a:r>
            <a:r>
              <a:rPr lang="en-US" altLang="en-US" sz="3200" b="0" dirty="0">
                <a:solidFill>
                  <a:srgbClr val="0000CC"/>
                </a:solidFill>
              </a:rPr>
              <a:t> </a:t>
            </a:r>
            <a:r>
              <a:rPr lang="en-US" altLang="en-US" sz="3200" b="0" dirty="0" err="1">
                <a:solidFill>
                  <a:srgbClr val="0000CC"/>
                </a:solidFill>
              </a:rPr>
              <a:t>ứng</a:t>
            </a:r>
            <a:r>
              <a:rPr lang="en-US" altLang="en-US" sz="3200" b="0" dirty="0">
                <a:solidFill>
                  <a:srgbClr val="0000CC"/>
                </a:solidFill>
              </a:rPr>
              <a:t> </a:t>
            </a:r>
            <a:r>
              <a:rPr lang="en-US" altLang="en-US" sz="3200" b="0" dirty="0" err="1">
                <a:solidFill>
                  <a:srgbClr val="0000CC"/>
                </a:solidFill>
              </a:rPr>
              <a:t>được</a:t>
            </a:r>
            <a:r>
              <a:rPr lang="en-US" altLang="en-US" sz="3200" b="0" dirty="0">
                <a:solidFill>
                  <a:srgbClr val="0000CC"/>
                </a:solidFill>
              </a:rPr>
              <a:t>, </a:t>
            </a:r>
            <a:r>
              <a:rPr lang="en-US" altLang="en-US" sz="3200" b="0" dirty="0" err="1">
                <a:solidFill>
                  <a:srgbClr val="0000CC"/>
                </a:solidFill>
              </a:rPr>
              <a:t>nó</a:t>
            </a:r>
            <a:r>
              <a:rPr lang="en-US" altLang="en-US" sz="3200" b="0" dirty="0">
                <a:solidFill>
                  <a:srgbClr val="0000CC"/>
                </a:solidFill>
              </a:rPr>
              <a:t> bao </a:t>
            </a:r>
            <a:r>
              <a:rPr lang="en-US" altLang="en-US" sz="3200" b="0" dirty="0" err="1">
                <a:solidFill>
                  <a:srgbClr val="0000CC"/>
                </a:solidFill>
              </a:rPr>
              <a:t>hàm</a:t>
            </a:r>
            <a:r>
              <a:rPr lang="en-US" altLang="en-US" sz="3200" b="0" dirty="0">
                <a:solidFill>
                  <a:srgbClr val="0000CC"/>
                </a:solidFill>
              </a:rPr>
              <a:t> </a:t>
            </a:r>
            <a:r>
              <a:rPr lang="en-US" altLang="en-US" sz="3200" b="0" dirty="0" err="1">
                <a:solidFill>
                  <a:srgbClr val="0000CC"/>
                </a:solidFill>
              </a:rPr>
              <a:t>nhiều</a:t>
            </a:r>
            <a:r>
              <a:rPr lang="en-US" altLang="en-US" sz="3200" b="0" dirty="0">
                <a:solidFill>
                  <a:srgbClr val="0000CC"/>
                </a:solidFill>
              </a:rPr>
              <a:t> </a:t>
            </a:r>
            <a:r>
              <a:rPr lang="en-US" altLang="en-US" sz="3200" b="0" dirty="0" err="1">
                <a:solidFill>
                  <a:srgbClr val="0000CC"/>
                </a:solidFill>
              </a:rPr>
              <a:t>chức</a:t>
            </a:r>
            <a:r>
              <a:rPr lang="en-US" altLang="en-US" sz="3200" b="0" dirty="0">
                <a:solidFill>
                  <a:srgbClr val="0000CC"/>
                </a:solidFill>
              </a:rPr>
              <a:t> </a:t>
            </a:r>
            <a:r>
              <a:rPr lang="en-US" altLang="en-US" sz="3200" b="0" dirty="0" err="1">
                <a:solidFill>
                  <a:srgbClr val="0000CC"/>
                </a:solidFill>
              </a:rPr>
              <a:t>năng</a:t>
            </a:r>
            <a:r>
              <a:rPr lang="en-US" altLang="en-US" sz="3200" b="0" dirty="0">
                <a:solidFill>
                  <a:srgbClr val="0000CC"/>
                </a:solidFill>
              </a:rPr>
              <a:t> </a:t>
            </a:r>
            <a:r>
              <a:rPr lang="en-US" altLang="en-US" sz="3200" b="0" dirty="0" err="1">
                <a:solidFill>
                  <a:srgbClr val="0000CC"/>
                </a:solidFill>
              </a:rPr>
              <a:t>như</a:t>
            </a:r>
            <a:r>
              <a:rPr lang="en-US" altLang="en-US" sz="3200" b="0" dirty="0">
                <a:solidFill>
                  <a:srgbClr val="0000CC"/>
                </a:solidFill>
              </a:rPr>
              <a:t> </a:t>
            </a:r>
            <a:r>
              <a:rPr lang="en-US" altLang="en-US" sz="3200" b="0" dirty="0" err="1">
                <a:solidFill>
                  <a:srgbClr val="0000CC"/>
                </a:solidFill>
              </a:rPr>
              <a:t>thông</a:t>
            </a:r>
            <a:r>
              <a:rPr lang="en-US" altLang="en-US" sz="3200" b="0" dirty="0">
                <a:solidFill>
                  <a:srgbClr val="0000CC"/>
                </a:solidFill>
              </a:rPr>
              <a:t> </a:t>
            </a:r>
            <a:r>
              <a:rPr lang="en-US" altLang="en-US" sz="3200" b="0" dirty="0" err="1">
                <a:solidFill>
                  <a:srgbClr val="0000CC"/>
                </a:solidFill>
              </a:rPr>
              <a:t>báo</a:t>
            </a:r>
            <a:r>
              <a:rPr lang="en-US" altLang="en-US" sz="3200" b="0" dirty="0">
                <a:solidFill>
                  <a:srgbClr val="0000CC"/>
                </a:solidFill>
              </a:rPr>
              <a:t>, </a:t>
            </a:r>
            <a:r>
              <a:rPr lang="en-US" altLang="en-US" sz="3200" b="0" dirty="0" err="1">
                <a:solidFill>
                  <a:srgbClr val="0000CC"/>
                </a:solidFill>
              </a:rPr>
              <a:t>trình</a:t>
            </a:r>
            <a:r>
              <a:rPr lang="en-US" altLang="en-US" sz="3200" b="0" dirty="0">
                <a:solidFill>
                  <a:srgbClr val="0000CC"/>
                </a:solidFill>
              </a:rPr>
              <a:t> </a:t>
            </a:r>
            <a:r>
              <a:rPr lang="en-US" altLang="en-US" sz="3200" b="0" dirty="0" err="1">
                <a:solidFill>
                  <a:srgbClr val="0000CC"/>
                </a:solidFill>
              </a:rPr>
              <a:t>bày</a:t>
            </a:r>
            <a:r>
              <a:rPr lang="en-US" altLang="en-US" sz="3200" b="0" dirty="0">
                <a:solidFill>
                  <a:srgbClr val="0000CC"/>
                </a:solidFill>
              </a:rPr>
              <a:t>, </a:t>
            </a:r>
            <a:r>
              <a:rPr lang="en-US" altLang="en-US" sz="3200" b="0" dirty="0" err="1">
                <a:solidFill>
                  <a:srgbClr val="0000CC"/>
                </a:solidFill>
              </a:rPr>
              <a:t>miêu</a:t>
            </a:r>
            <a:r>
              <a:rPr lang="en-US" altLang="en-US" sz="3200" b="0" dirty="0">
                <a:solidFill>
                  <a:srgbClr val="0000CC"/>
                </a:solidFill>
              </a:rPr>
              <a:t> 	</a:t>
            </a:r>
            <a:r>
              <a:rPr lang="en-US" altLang="en-US" sz="3200" b="0" dirty="0" err="1">
                <a:solidFill>
                  <a:srgbClr val="0000CC"/>
                </a:solidFill>
              </a:rPr>
              <a:t>tả</a:t>
            </a:r>
            <a:r>
              <a:rPr lang="en-US" altLang="en-US" sz="3200" b="0" dirty="0">
                <a:solidFill>
                  <a:srgbClr val="0000CC"/>
                </a:solidFill>
              </a:rPr>
              <a:t>, </a:t>
            </a:r>
            <a:r>
              <a:rPr lang="en-US" altLang="en-US" sz="3200" b="0" dirty="0" err="1">
                <a:solidFill>
                  <a:srgbClr val="0000CC"/>
                </a:solidFill>
              </a:rPr>
              <a:t>nhận</a:t>
            </a:r>
            <a:r>
              <a:rPr lang="en-US" altLang="en-US" sz="3200" b="0" dirty="0">
                <a:solidFill>
                  <a:srgbClr val="0000CC"/>
                </a:solidFill>
              </a:rPr>
              <a:t> </a:t>
            </a:r>
            <a:r>
              <a:rPr lang="en-US" altLang="en-US" sz="3200" b="0" dirty="0" err="1">
                <a:solidFill>
                  <a:srgbClr val="0000CC"/>
                </a:solidFill>
              </a:rPr>
              <a:t>định</a:t>
            </a:r>
            <a:r>
              <a:rPr lang="en-US" altLang="en-US" sz="3200" b="0" dirty="0">
                <a:solidFill>
                  <a:srgbClr val="0000CC"/>
                </a:solidFill>
              </a:rPr>
              <a:t>, </a:t>
            </a:r>
            <a:r>
              <a:rPr lang="en-US" altLang="en-US" sz="3200" b="0" dirty="0" err="1">
                <a:solidFill>
                  <a:srgbClr val="0000CC"/>
                </a:solidFill>
              </a:rPr>
              <a:t>yêu</a:t>
            </a:r>
            <a:r>
              <a:rPr lang="en-US" altLang="en-US" sz="3200" b="0" dirty="0">
                <a:solidFill>
                  <a:srgbClr val="0000CC"/>
                </a:solidFill>
              </a:rPr>
              <a:t> </a:t>
            </a:r>
            <a:r>
              <a:rPr lang="en-US" altLang="en-US" sz="3200" b="0" dirty="0" err="1">
                <a:solidFill>
                  <a:srgbClr val="0000CC"/>
                </a:solidFill>
              </a:rPr>
              <a:t>cầu</a:t>
            </a:r>
            <a:r>
              <a:rPr lang="en-US" altLang="en-US" sz="3200" b="0" dirty="0">
                <a:solidFill>
                  <a:srgbClr val="0000CC"/>
                </a:solidFill>
              </a:rPr>
              <a:t>, </a:t>
            </a:r>
            <a:r>
              <a:rPr lang="en-US" altLang="en-US" sz="3200" b="0" dirty="0" err="1">
                <a:solidFill>
                  <a:srgbClr val="0000CC"/>
                </a:solidFill>
              </a:rPr>
              <a:t>bộc</a:t>
            </a:r>
            <a:r>
              <a:rPr lang="en-US" altLang="en-US" sz="3200" b="0" dirty="0">
                <a:solidFill>
                  <a:srgbClr val="0000CC"/>
                </a:solidFill>
              </a:rPr>
              <a:t> </a:t>
            </a:r>
            <a:r>
              <a:rPr lang="en-US" altLang="en-US" sz="3200" b="0" dirty="0" err="1">
                <a:solidFill>
                  <a:srgbClr val="0000CC"/>
                </a:solidFill>
              </a:rPr>
              <a:t>lộ</a:t>
            </a:r>
            <a:r>
              <a:rPr lang="en-US" altLang="en-US" sz="3200" b="0" dirty="0">
                <a:solidFill>
                  <a:srgbClr val="0000CC"/>
                </a:solidFill>
              </a:rPr>
              <a:t> </a:t>
            </a:r>
            <a:r>
              <a:rPr lang="en-US" altLang="en-US" sz="3200" b="0" dirty="0" err="1">
                <a:solidFill>
                  <a:srgbClr val="0000CC"/>
                </a:solidFill>
              </a:rPr>
              <a:t>tình</a:t>
            </a:r>
            <a:r>
              <a:rPr lang="en-US" altLang="en-US" sz="3200" b="0" dirty="0">
                <a:solidFill>
                  <a:srgbClr val="0000CC"/>
                </a:solidFill>
              </a:rPr>
              <a:t> </a:t>
            </a:r>
            <a:r>
              <a:rPr lang="en-US" altLang="en-US" sz="3200" b="0" dirty="0" err="1">
                <a:solidFill>
                  <a:srgbClr val="0000CC"/>
                </a:solidFill>
              </a:rPr>
              <a:t>cảm</a:t>
            </a:r>
            <a:r>
              <a:rPr lang="en-US" altLang="en-US" sz="3200" b="0" dirty="0">
                <a:solidFill>
                  <a:srgbClr val="0000CC"/>
                </a:solidFill>
              </a:rPr>
              <a:t>, </a:t>
            </a:r>
            <a:r>
              <a:rPr lang="en-US" altLang="en-US" sz="3200" b="0" dirty="0" err="1">
                <a:solidFill>
                  <a:srgbClr val="0000CC"/>
                </a:solidFill>
              </a:rPr>
              <a:t>cảm</a:t>
            </a:r>
            <a:r>
              <a:rPr lang="en-US" altLang="en-US" sz="3200" b="0" dirty="0">
                <a:solidFill>
                  <a:srgbClr val="0000CC"/>
                </a:solidFill>
              </a:rPr>
              <a:t> </a:t>
            </a:r>
            <a:r>
              <a:rPr lang="en-US" altLang="en-US" sz="3200" b="0" dirty="0" err="1">
                <a:solidFill>
                  <a:srgbClr val="0000CC"/>
                </a:solidFill>
              </a:rPr>
              <a:t>xúc</a:t>
            </a:r>
            <a:r>
              <a:rPr lang="en-US" altLang="en-US" sz="3200" b="0" dirty="0">
                <a:solidFill>
                  <a:srgbClr val="0000CC"/>
                </a:solidFill>
              </a:rPr>
              <a:t>.</a:t>
            </a:r>
          </a:p>
        </p:txBody>
      </p:sp>
    </p:spTree>
    <p:extLst>
      <p:ext uri="{BB962C8B-B14F-4D97-AF65-F5344CB8AC3E}">
        <p14:creationId xmlns:p14="http://schemas.microsoft.com/office/powerpoint/2010/main" val="23469794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TotalTime>
  <Words>1759</Words>
  <Application>Microsoft Office PowerPoint</Application>
  <PresentationFormat>Widescreen</PresentationFormat>
  <Paragraphs>189</Paragraphs>
  <Slides>29</Slides>
  <Notes>9</Notes>
  <HiddenSlides>0</HiddenSlides>
  <MMClips>62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等线</vt:lpstr>
      <vt:lpstr>Arial</vt:lpstr>
      <vt:lpstr>Calibri</vt:lpstr>
      <vt:lpstr>Calibri Light</vt:lpstr>
      <vt:lpstr>Dancing Script</vt:lpstr>
      <vt:lpstr>Times New Roman</vt:lpstr>
      <vt:lpstr>汉仪家书简</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Trần Thị Gấm</cp:lastModifiedBy>
  <cp:revision>92</cp:revision>
  <dcterms:created xsi:type="dcterms:W3CDTF">2018-04-03T09:21:02Z</dcterms:created>
  <dcterms:modified xsi:type="dcterms:W3CDTF">2023-02-21T17:03:23Z</dcterms:modified>
</cp:coreProperties>
</file>