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0"/>
  </p:notesMasterIdLst>
  <p:sldIdLst>
    <p:sldId id="256" r:id="rId2"/>
    <p:sldId id="306" r:id="rId3"/>
    <p:sldId id="260" r:id="rId4"/>
    <p:sldId id="307" r:id="rId5"/>
    <p:sldId id="257" r:id="rId6"/>
    <p:sldId id="258" r:id="rId7"/>
    <p:sldId id="308" r:id="rId8"/>
    <p:sldId id="263" r:id="rId9"/>
    <p:sldId id="309" r:id="rId10"/>
    <p:sldId id="310" r:id="rId11"/>
    <p:sldId id="313" r:id="rId12"/>
    <p:sldId id="311" r:id="rId13"/>
    <p:sldId id="312" r:id="rId14"/>
    <p:sldId id="314" r:id="rId15"/>
    <p:sldId id="315" r:id="rId16"/>
    <p:sldId id="318" r:id="rId17"/>
    <p:sldId id="317" r:id="rId18"/>
    <p:sldId id="319" r:id="rId19"/>
  </p:sldIdLst>
  <p:sldSz cx="9144000" cy="5143500" type="screen16x9"/>
  <p:notesSz cx="6858000" cy="9144000"/>
  <p:embeddedFontLst>
    <p:embeddedFont>
      <p:font typeface="Fjalla One" panose="02000506040000020004" pitchFamily="2" charset="0"/>
      <p:regular r:id="rId21"/>
    </p:embeddedFont>
    <p:embeddedFont>
      <p:font typeface="Lato" panose="020F0502020204030203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DF1B1DB-3A06-4CB6-B36B-297655F8ABB0}">
  <a:tblStyle styleId="{6DF1B1DB-3A06-4CB6-B36B-297655F8ABB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E4694C-2B42-43EF-807B-0A33D408B8B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8BB989A-8A96-4A8D-A93E-AB8FE0F7E1A6}">
      <dgm:prSet phldrT="[Văn bản]" custT="1"/>
      <dgm:spPr/>
      <dgm:t>
        <a:bodyPr/>
        <a:lstStyle/>
        <a:p>
          <a:pPr algn="just"/>
          <a:r>
            <a:rPr lang="en-US" sz="2200" b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Tên thật: Phan Thanh Viễn </a:t>
          </a:r>
        </a:p>
      </dgm:t>
    </dgm:pt>
    <dgm:pt modelId="{9CC2F23A-AB35-49FF-AA29-5122CA0857CE}" type="parTrans" cxnId="{67424D2F-D689-4876-8C6E-C274DE8C7E4B}">
      <dgm:prSet/>
      <dgm:spPr/>
      <dgm:t>
        <a:bodyPr/>
        <a:lstStyle/>
        <a:p>
          <a:endParaRPr lang="en-US"/>
        </a:p>
      </dgm:t>
    </dgm:pt>
    <dgm:pt modelId="{03E7F176-5835-4290-8FA3-0991AAD4F5C6}" type="sibTrans" cxnId="{67424D2F-D689-4876-8C6E-C274DE8C7E4B}">
      <dgm:prSet/>
      <dgm:spPr/>
      <dgm:t>
        <a:bodyPr/>
        <a:lstStyle/>
        <a:p>
          <a:endParaRPr lang="en-US"/>
        </a:p>
      </dgm:t>
    </dgm:pt>
    <dgm:pt modelId="{17ABE46B-FD19-4C09-9E0B-6CF2CF63B855}">
      <dgm:prSet phldrT="[Văn bản]" custT="1"/>
      <dgm:spPr/>
      <dgm:t>
        <a:bodyPr/>
        <a:lstStyle/>
        <a:p>
          <a:pPr algn="just"/>
          <a:r>
            <a:rPr lang="en-US" sz="2200" b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Quê An Giang</a:t>
          </a:r>
        </a:p>
      </dgm:t>
    </dgm:pt>
    <dgm:pt modelId="{7D3E936B-FBDF-4B13-96D9-027D85DB4477}" type="parTrans" cxnId="{780D0AD3-C06D-45A4-8B38-A7C06EF2C175}">
      <dgm:prSet/>
      <dgm:spPr/>
      <dgm:t>
        <a:bodyPr/>
        <a:lstStyle/>
        <a:p>
          <a:endParaRPr lang="en-US"/>
        </a:p>
      </dgm:t>
    </dgm:pt>
    <dgm:pt modelId="{F9EC19F7-5521-461D-A33A-565A8EE0CB30}" type="sibTrans" cxnId="{780D0AD3-C06D-45A4-8B38-A7C06EF2C175}">
      <dgm:prSet/>
      <dgm:spPr/>
      <dgm:t>
        <a:bodyPr/>
        <a:lstStyle/>
        <a:p>
          <a:endParaRPr lang="en-US"/>
        </a:p>
      </dgm:t>
    </dgm:pt>
    <dgm:pt modelId="{DDF50FA8-7914-4B5D-A4D1-1E46454019B6}">
      <dgm:prSet phldrT="[Văn bản]" custT="1"/>
      <dgm:spPr/>
      <dgm:t>
        <a:bodyPr/>
        <a:lstStyle/>
        <a:p>
          <a:pPr algn="just"/>
          <a:r>
            <a:rPr lang="en-US" sz="2200" b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 nhà thơ xuất hiện sớm nhất của lực lượng văn nghệ giải phóng miền Nam </a:t>
          </a:r>
        </a:p>
      </dgm:t>
    </dgm:pt>
    <dgm:pt modelId="{2B5CE1D1-BA6B-4841-B691-7CE606D495ED}" type="parTrans" cxnId="{80EE6BDC-3D28-4D98-872A-11C25E5F4ACD}">
      <dgm:prSet/>
      <dgm:spPr/>
      <dgm:t>
        <a:bodyPr/>
        <a:lstStyle/>
        <a:p>
          <a:endParaRPr lang="en-US"/>
        </a:p>
      </dgm:t>
    </dgm:pt>
    <dgm:pt modelId="{0802AA8B-90A0-4C7D-8387-BDF3147C544B}" type="sibTrans" cxnId="{80EE6BDC-3D28-4D98-872A-11C25E5F4ACD}">
      <dgm:prSet/>
      <dgm:spPr/>
      <dgm:t>
        <a:bodyPr/>
        <a:lstStyle/>
        <a:p>
          <a:endParaRPr lang="en-US"/>
        </a:p>
      </dgm:t>
    </dgm:pt>
    <dgm:pt modelId="{DCA92CB7-11D6-409C-B948-D3FA0A2C2094}">
      <dgm:prSet phldrT="[Văn bản]" custT="1"/>
      <dgm:spPr/>
      <dgm:t>
        <a:bodyPr/>
        <a:lstStyle/>
        <a:p>
          <a:pPr algn="just"/>
          <a:r>
            <a:rPr lang="en-US" sz="2200" b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 của ông thường nhỏ nhẹ, giàu tình cảm và thơ mộng</a:t>
          </a:r>
        </a:p>
      </dgm:t>
    </dgm:pt>
    <dgm:pt modelId="{442242E9-9CAD-43E8-8504-3237F6DDDBB6}" type="parTrans" cxnId="{562F185B-4EBA-47FE-A8B2-CD8A59B65FED}">
      <dgm:prSet/>
      <dgm:spPr/>
      <dgm:t>
        <a:bodyPr/>
        <a:lstStyle/>
        <a:p>
          <a:endParaRPr lang="en-US"/>
        </a:p>
      </dgm:t>
    </dgm:pt>
    <dgm:pt modelId="{93FAB19E-2999-4A6D-87D3-F136D7FF6414}" type="sibTrans" cxnId="{562F185B-4EBA-47FE-A8B2-CD8A59B65FED}">
      <dgm:prSet/>
      <dgm:spPr/>
      <dgm:t>
        <a:bodyPr/>
        <a:lstStyle/>
        <a:p>
          <a:endParaRPr lang="en-US"/>
        </a:p>
      </dgm:t>
    </dgm:pt>
    <dgm:pt modelId="{2DBD158E-11E2-4DB4-8C29-BC825A4152F6}" type="pres">
      <dgm:prSet presAssocID="{CEE4694C-2B42-43EF-807B-0A33D408B8B3}" presName="Name0" presStyleCnt="0">
        <dgm:presLayoutVars>
          <dgm:chMax val="7"/>
          <dgm:chPref val="7"/>
          <dgm:dir/>
        </dgm:presLayoutVars>
      </dgm:prSet>
      <dgm:spPr/>
    </dgm:pt>
    <dgm:pt modelId="{A51F6F08-D530-470A-903F-519FD7047249}" type="pres">
      <dgm:prSet presAssocID="{CEE4694C-2B42-43EF-807B-0A33D408B8B3}" presName="Name1" presStyleCnt="0"/>
      <dgm:spPr/>
    </dgm:pt>
    <dgm:pt modelId="{9D477632-2337-4926-97F5-DC78EB6F2F01}" type="pres">
      <dgm:prSet presAssocID="{CEE4694C-2B42-43EF-807B-0A33D408B8B3}" presName="cycle" presStyleCnt="0"/>
      <dgm:spPr/>
    </dgm:pt>
    <dgm:pt modelId="{E7A38561-2FEB-45BA-9868-033A1376A960}" type="pres">
      <dgm:prSet presAssocID="{CEE4694C-2B42-43EF-807B-0A33D408B8B3}" presName="srcNode" presStyleLbl="node1" presStyleIdx="0" presStyleCnt="4"/>
      <dgm:spPr/>
    </dgm:pt>
    <dgm:pt modelId="{76BC91A2-9969-43F1-9C91-BC8B739B1B03}" type="pres">
      <dgm:prSet presAssocID="{CEE4694C-2B42-43EF-807B-0A33D408B8B3}" presName="conn" presStyleLbl="parChTrans1D2" presStyleIdx="0" presStyleCnt="1"/>
      <dgm:spPr/>
    </dgm:pt>
    <dgm:pt modelId="{315C6ADE-D090-417E-97CF-5E75706218BD}" type="pres">
      <dgm:prSet presAssocID="{CEE4694C-2B42-43EF-807B-0A33D408B8B3}" presName="extraNode" presStyleLbl="node1" presStyleIdx="0" presStyleCnt="4"/>
      <dgm:spPr/>
    </dgm:pt>
    <dgm:pt modelId="{FD4FAA9F-1B90-4879-AC16-DBA8CA0D64E9}" type="pres">
      <dgm:prSet presAssocID="{CEE4694C-2B42-43EF-807B-0A33D408B8B3}" presName="dstNode" presStyleLbl="node1" presStyleIdx="0" presStyleCnt="4"/>
      <dgm:spPr/>
    </dgm:pt>
    <dgm:pt modelId="{3C395326-73E1-4BFD-876E-8A49DC09C3FD}" type="pres">
      <dgm:prSet presAssocID="{38BB989A-8A96-4A8D-A93E-AB8FE0F7E1A6}" presName="text_1" presStyleLbl="node1" presStyleIdx="0" presStyleCnt="4">
        <dgm:presLayoutVars>
          <dgm:bulletEnabled val="1"/>
        </dgm:presLayoutVars>
      </dgm:prSet>
      <dgm:spPr/>
    </dgm:pt>
    <dgm:pt modelId="{CAB041C6-095B-4ACD-878A-7CFE63DA7F64}" type="pres">
      <dgm:prSet presAssocID="{38BB989A-8A96-4A8D-A93E-AB8FE0F7E1A6}" presName="accent_1" presStyleCnt="0"/>
      <dgm:spPr/>
    </dgm:pt>
    <dgm:pt modelId="{CF40960C-C1C6-4F3A-A0FA-08A08A490323}" type="pres">
      <dgm:prSet presAssocID="{38BB989A-8A96-4A8D-A93E-AB8FE0F7E1A6}" presName="accentRepeatNode" presStyleLbl="solidFgAcc1" presStyleIdx="0" presStyleCnt="4"/>
      <dgm:spPr/>
    </dgm:pt>
    <dgm:pt modelId="{62C7F4DD-E45B-4580-937A-807808BDD924}" type="pres">
      <dgm:prSet presAssocID="{17ABE46B-FD19-4C09-9E0B-6CF2CF63B855}" presName="text_2" presStyleLbl="node1" presStyleIdx="1" presStyleCnt="4">
        <dgm:presLayoutVars>
          <dgm:bulletEnabled val="1"/>
        </dgm:presLayoutVars>
      </dgm:prSet>
      <dgm:spPr/>
    </dgm:pt>
    <dgm:pt modelId="{7FEC4E37-B6AB-4A0A-B91B-FEE11E003BB8}" type="pres">
      <dgm:prSet presAssocID="{17ABE46B-FD19-4C09-9E0B-6CF2CF63B855}" presName="accent_2" presStyleCnt="0"/>
      <dgm:spPr/>
    </dgm:pt>
    <dgm:pt modelId="{0B982E58-447A-4E1F-A56C-6D12E12A73C6}" type="pres">
      <dgm:prSet presAssocID="{17ABE46B-FD19-4C09-9E0B-6CF2CF63B855}" presName="accentRepeatNode" presStyleLbl="solidFgAcc1" presStyleIdx="1" presStyleCnt="4"/>
      <dgm:spPr/>
    </dgm:pt>
    <dgm:pt modelId="{AED948BE-94E7-4BED-978B-C8673689DB00}" type="pres">
      <dgm:prSet presAssocID="{DDF50FA8-7914-4B5D-A4D1-1E46454019B6}" presName="text_3" presStyleLbl="node1" presStyleIdx="2" presStyleCnt="4">
        <dgm:presLayoutVars>
          <dgm:bulletEnabled val="1"/>
        </dgm:presLayoutVars>
      </dgm:prSet>
      <dgm:spPr/>
    </dgm:pt>
    <dgm:pt modelId="{525B2896-83DA-455F-921D-23167852993E}" type="pres">
      <dgm:prSet presAssocID="{DDF50FA8-7914-4B5D-A4D1-1E46454019B6}" presName="accent_3" presStyleCnt="0"/>
      <dgm:spPr/>
    </dgm:pt>
    <dgm:pt modelId="{A6BBDD8A-2C4C-4AF9-B65D-3EF17048F29E}" type="pres">
      <dgm:prSet presAssocID="{DDF50FA8-7914-4B5D-A4D1-1E46454019B6}" presName="accentRepeatNode" presStyleLbl="solidFgAcc1" presStyleIdx="2" presStyleCnt="4"/>
      <dgm:spPr/>
    </dgm:pt>
    <dgm:pt modelId="{FE414586-11A2-4D91-95E8-CF9703D65988}" type="pres">
      <dgm:prSet presAssocID="{DCA92CB7-11D6-409C-B948-D3FA0A2C2094}" presName="text_4" presStyleLbl="node1" presStyleIdx="3" presStyleCnt="4">
        <dgm:presLayoutVars>
          <dgm:bulletEnabled val="1"/>
        </dgm:presLayoutVars>
      </dgm:prSet>
      <dgm:spPr/>
    </dgm:pt>
    <dgm:pt modelId="{FC9A8038-1250-47F0-9AC8-DB6568B47252}" type="pres">
      <dgm:prSet presAssocID="{DCA92CB7-11D6-409C-B948-D3FA0A2C2094}" presName="accent_4" presStyleCnt="0"/>
      <dgm:spPr/>
    </dgm:pt>
    <dgm:pt modelId="{BC5796BC-E139-4E84-9FE8-F769FD199340}" type="pres">
      <dgm:prSet presAssocID="{DCA92CB7-11D6-409C-B948-D3FA0A2C2094}" presName="accentRepeatNode" presStyleLbl="solidFgAcc1" presStyleIdx="3" presStyleCnt="4"/>
      <dgm:spPr/>
    </dgm:pt>
  </dgm:ptLst>
  <dgm:cxnLst>
    <dgm:cxn modelId="{B3EA8003-990B-4DE0-B95B-6AF0AB0F144B}" type="presOf" srcId="{DCA92CB7-11D6-409C-B948-D3FA0A2C2094}" destId="{FE414586-11A2-4D91-95E8-CF9703D65988}" srcOrd="0" destOrd="0" presId="urn:microsoft.com/office/officeart/2008/layout/VerticalCurvedList"/>
    <dgm:cxn modelId="{6E846B1B-6595-4C11-B740-9BF2CB746B41}" type="presOf" srcId="{17ABE46B-FD19-4C09-9E0B-6CF2CF63B855}" destId="{62C7F4DD-E45B-4580-937A-807808BDD924}" srcOrd="0" destOrd="0" presId="urn:microsoft.com/office/officeart/2008/layout/VerticalCurvedList"/>
    <dgm:cxn modelId="{67424D2F-D689-4876-8C6E-C274DE8C7E4B}" srcId="{CEE4694C-2B42-43EF-807B-0A33D408B8B3}" destId="{38BB989A-8A96-4A8D-A93E-AB8FE0F7E1A6}" srcOrd="0" destOrd="0" parTransId="{9CC2F23A-AB35-49FF-AA29-5122CA0857CE}" sibTransId="{03E7F176-5835-4290-8FA3-0991AAD4F5C6}"/>
    <dgm:cxn modelId="{562F185B-4EBA-47FE-A8B2-CD8A59B65FED}" srcId="{CEE4694C-2B42-43EF-807B-0A33D408B8B3}" destId="{DCA92CB7-11D6-409C-B948-D3FA0A2C2094}" srcOrd="3" destOrd="0" parTransId="{442242E9-9CAD-43E8-8504-3237F6DDDBB6}" sibTransId="{93FAB19E-2999-4A6D-87D3-F136D7FF6414}"/>
    <dgm:cxn modelId="{A2BB1561-DC7F-4004-A79A-962E03C72581}" type="presOf" srcId="{03E7F176-5835-4290-8FA3-0991AAD4F5C6}" destId="{76BC91A2-9969-43F1-9C91-BC8B739B1B03}" srcOrd="0" destOrd="0" presId="urn:microsoft.com/office/officeart/2008/layout/VerticalCurvedList"/>
    <dgm:cxn modelId="{E7AADBC7-392F-4520-AFA6-3C0BFE145B82}" type="presOf" srcId="{CEE4694C-2B42-43EF-807B-0A33D408B8B3}" destId="{2DBD158E-11E2-4DB4-8C29-BC825A4152F6}" srcOrd="0" destOrd="0" presId="urn:microsoft.com/office/officeart/2008/layout/VerticalCurvedList"/>
    <dgm:cxn modelId="{780D0AD3-C06D-45A4-8B38-A7C06EF2C175}" srcId="{CEE4694C-2B42-43EF-807B-0A33D408B8B3}" destId="{17ABE46B-FD19-4C09-9E0B-6CF2CF63B855}" srcOrd="1" destOrd="0" parTransId="{7D3E936B-FBDF-4B13-96D9-027D85DB4477}" sibTransId="{F9EC19F7-5521-461D-A33A-565A8EE0CB30}"/>
    <dgm:cxn modelId="{80EE6BDC-3D28-4D98-872A-11C25E5F4ACD}" srcId="{CEE4694C-2B42-43EF-807B-0A33D408B8B3}" destId="{DDF50FA8-7914-4B5D-A4D1-1E46454019B6}" srcOrd="2" destOrd="0" parTransId="{2B5CE1D1-BA6B-4841-B691-7CE606D495ED}" sibTransId="{0802AA8B-90A0-4C7D-8387-BDF3147C544B}"/>
    <dgm:cxn modelId="{4AD6E4E3-D95D-4C1C-8FA8-FE01C4AF142D}" type="presOf" srcId="{38BB989A-8A96-4A8D-A93E-AB8FE0F7E1A6}" destId="{3C395326-73E1-4BFD-876E-8A49DC09C3FD}" srcOrd="0" destOrd="0" presId="urn:microsoft.com/office/officeart/2008/layout/VerticalCurvedList"/>
    <dgm:cxn modelId="{512561EC-A323-4D6C-912A-251A23375EA4}" type="presOf" srcId="{DDF50FA8-7914-4B5D-A4D1-1E46454019B6}" destId="{AED948BE-94E7-4BED-978B-C8673689DB00}" srcOrd="0" destOrd="0" presId="urn:microsoft.com/office/officeart/2008/layout/VerticalCurvedList"/>
    <dgm:cxn modelId="{1891EAC2-6AD6-4B38-984E-BB5FF2811D58}" type="presParOf" srcId="{2DBD158E-11E2-4DB4-8C29-BC825A4152F6}" destId="{A51F6F08-D530-470A-903F-519FD7047249}" srcOrd="0" destOrd="0" presId="urn:microsoft.com/office/officeart/2008/layout/VerticalCurvedList"/>
    <dgm:cxn modelId="{2285A696-B2EB-4A79-9829-50F0BE43D5F4}" type="presParOf" srcId="{A51F6F08-D530-470A-903F-519FD7047249}" destId="{9D477632-2337-4926-97F5-DC78EB6F2F01}" srcOrd="0" destOrd="0" presId="urn:microsoft.com/office/officeart/2008/layout/VerticalCurvedList"/>
    <dgm:cxn modelId="{E825B9D7-19FB-4F49-8F5B-F3CB89C48172}" type="presParOf" srcId="{9D477632-2337-4926-97F5-DC78EB6F2F01}" destId="{E7A38561-2FEB-45BA-9868-033A1376A960}" srcOrd="0" destOrd="0" presId="urn:microsoft.com/office/officeart/2008/layout/VerticalCurvedList"/>
    <dgm:cxn modelId="{41EA5471-B033-4B21-941C-3D6D536678B1}" type="presParOf" srcId="{9D477632-2337-4926-97F5-DC78EB6F2F01}" destId="{76BC91A2-9969-43F1-9C91-BC8B739B1B03}" srcOrd="1" destOrd="0" presId="urn:microsoft.com/office/officeart/2008/layout/VerticalCurvedList"/>
    <dgm:cxn modelId="{F999EBA1-F6D5-4952-8279-0300EF4F1B6E}" type="presParOf" srcId="{9D477632-2337-4926-97F5-DC78EB6F2F01}" destId="{315C6ADE-D090-417E-97CF-5E75706218BD}" srcOrd="2" destOrd="0" presId="urn:microsoft.com/office/officeart/2008/layout/VerticalCurvedList"/>
    <dgm:cxn modelId="{DF7534BE-5F2B-4A88-94B3-17F9E6913432}" type="presParOf" srcId="{9D477632-2337-4926-97F5-DC78EB6F2F01}" destId="{FD4FAA9F-1B90-4879-AC16-DBA8CA0D64E9}" srcOrd="3" destOrd="0" presId="urn:microsoft.com/office/officeart/2008/layout/VerticalCurvedList"/>
    <dgm:cxn modelId="{D162A029-4D31-48EA-AB15-A1444D8872CA}" type="presParOf" srcId="{A51F6F08-D530-470A-903F-519FD7047249}" destId="{3C395326-73E1-4BFD-876E-8A49DC09C3FD}" srcOrd="1" destOrd="0" presId="urn:microsoft.com/office/officeart/2008/layout/VerticalCurvedList"/>
    <dgm:cxn modelId="{A1FEEB65-E948-432A-B98E-57D2F859127F}" type="presParOf" srcId="{A51F6F08-D530-470A-903F-519FD7047249}" destId="{CAB041C6-095B-4ACD-878A-7CFE63DA7F64}" srcOrd="2" destOrd="0" presId="urn:microsoft.com/office/officeart/2008/layout/VerticalCurvedList"/>
    <dgm:cxn modelId="{ACDAA925-864F-49D6-AC4C-A71B924F160F}" type="presParOf" srcId="{CAB041C6-095B-4ACD-878A-7CFE63DA7F64}" destId="{CF40960C-C1C6-4F3A-A0FA-08A08A490323}" srcOrd="0" destOrd="0" presId="urn:microsoft.com/office/officeart/2008/layout/VerticalCurvedList"/>
    <dgm:cxn modelId="{195452DB-A13D-4DE6-ABDA-4A3EA0AE3806}" type="presParOf" srcId="{A51F6F08-D530-470A-903F-519FD7047249}" destId="{62C7F4DD-E45B-4580-937A-807808BDD924}" srcOrd="3" destOrd="0" presId="urn:microsoft.com/office/officeart/2008/layout/VerticalCurvedList"/>
    <dgm:cxn modelId="{B5F8F83B-97A2-4531-95F2-24B22BDCD5D7}" type="presParOf" srcId="{A51F6F08-D530-470A-903F-519FD7047249}" destId="{7FEC4E37-B6AB-4A0A-B91B-FEE11E003BB8}" srcOrd="4" destOrd="0" presId="urn:microsoft.com/office/officeart/2008/layout/VerticalCurvedList"/>
    <dgm:cxn modelId="{0803108F-0E53-4A0A-975E-F5EC3E4859D5}" type="presParOf" srcId="{7FEC4E37-B6AB-4A0A-B91B-FEE11E003BB8}" destId="{0B982E58-447A-4E1F-A56C-6D12E12A73C6}" srcOrd="0" destOrd="0" presId="urn:microsoft.com/office/officeart/2008/layout/VerticalCurvedList"/>
    <dgm:cxn modelId="{E4683A4D-E220-4E34-8C21-76C8BF69FEB7}" type="presParOf" srcId="{A51F6F08-D530-470A-903F-519FD7047249}" destId="{AED948BE-94E7-4BED-978B-C8673689DB00}" srcOrd="5" destOrd="0" presId="urn:microsoft.com/office/officeart/2008/layout/VerticalCurvedList"/>
    <dgm:cxn modelId="{C99AA860-AAF1-4F42-BE1C-84A51E01F4E8}" type="presParOf" srcId="{A51F6F08-D530-470A-903F-519FD7047249}" destId="{525B2896-83DA-455F-921D-23167852993E}" srcOrd="6" destOrd="0" presId="urn:microsoft.com/office/officeart/2008/layout/VerticalCurvedList"/>
    <dgm:cxn modelId="{5E8F7B46-7361-4951-8729-28D92965B5E4}" type="presParOf" srcId="{525B2896-83DA-455F-921D-23167852993E}" destId="{A6BBDD8A-2C4C-4AF9-B65D-3EF17048F29E}" srcOrd="0" destOrd="0" presId="urn:microsoft.com/office/officeart/2008/layout/VerticalCurvedList"/>
    <dgm:cxn modelId="{0347322C-4ECA-4C60-88CC-7E7867FF0234}" type="presParOf" srcId="{A51F6F08-D530-470A-903F-519FD7047249}" destId="{FE414586-11A2-4D91-95E8-CF9703D65988}" srcOrd="7" destOrd="0" presId="urn:microsoft.com/office/officeart/2008/layout/VerticalCurvedList"/>
    <dgm:cxn modelId="{B7826BE0-C308-4C10-A125-52435085021E}" type="presParOf" srcId="{A51F6F08-D530-470A-903F-519FD7047249}" destId="{FC9A8038-1250-47F0-9AC8-DB6568B47252}" srcOrd="8" destOrd="0" presId="urn:microsoft.com/office/officeart/2008/layout/VerticalCurvedList"/>
    <dgm:cxn modelId="{94208EAC-05C1-44BD-B75A-C1572CA0B827}" type="presParOf" srcId="{FC9A8038-1250-47F0-9AC8-DB6568B47252}" destId="{BC5796BC-E139-4E84-9FE8-F769FD19934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17E204-4715-4364-B9F9-EC78AEF66989}" type="doc">
      <dgm:prSet loTypeId="urn:microsoft.com/office/officeart/2011/layout/Circle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E91AEF0-B492-41CB-B6EF-27A782F41234}">
      <dgm:prSet phldrT="[Văn bản]"/>
      <dgm:spPr/>
      <dgm:t>
        <a:bodyPr/>
        <a:lstStyle/>
        <a:p>
          <a:r>
            <a:rPr lang="en-US" b="1" u="sng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Khổ 1, 2: </a:t>
          </a:r>
          <a:r>
            <a:rPr lang="en-US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Cảm xúc của nhà thơ trước lăng Bác</a:t>
          </a:r>
        </a:p>
      </dgm:t>
    </dgm:pt>
    <dgm:pt modelId="{F83120EF-BE62-4990-B68E-F6C15AF8E462}" type="parTrans" cxnId="{8D9C1D32-9D64-455A-8119-E2A2F156D303}">
      <dgm:prSet/>
      <dgm:spPr/>
      <dgm:t>
        <a:bodyPr/>
        <a:lstStyle/>
        <a:p>
          <a:endParaRPr lang="en-US"/>
        </a:p>
      </dgm:t>
    </dgm:pt>
    <dgm:pt modelId="{65DB7966-969F-4702-9EB8-D37A80D12902}" type="sibTrans" cxnId="{8D9C1D32-9D64-455A-8119-E2A2F156D303}">
      <dgm:prSet/>
      <dgm:spPr/>
      <dgm:t>
        <a:bodyPr/>
        <a:lstStyle/>
        <a:p>
          <a:endParaRPr lang="en-US"/>
        </a:p>
      </dgm:t>
    </dgm:pt>
    <dgm:pt modelId="{4F94FEBF-5689-4605-8E85-7534DE4B6C8F}">
      <dgm:prSet phldrT="[Văn bản]"/>
      <dgm:spPr/>
      <dgm:t>
        <a:bodyPr/>
        <a:lstStyle/>
        <a:p>
          <a:r>
            <a:rPr lang="en-US" b="1" u="sng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Khổ 3:</a:t>
          </a:r>
          <a:r>
            <a:rPr lang="en-US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Cảm xúc của nhà thơ khi vào trong lăng Bác</a:t>
          </a:r>
        </a:p>
      </dgm:t>
    </dgm:pt>
    <dgm:pt modelId="{B958A26C-A22F-46F6-8F7B-4C2A09DCFDD2}" type="parTrans" cxnId="{7E4293D4-F9E3-45A1-A97A-CB158C3D4A6C}">
      <dgm:prSet/>
      <dgm:spPr/>
      <dgm:t>
        <a:bodyPr/>
        <a:lstStyle/>
        <a:p>
          <a:endParaRPr lang="en-US"/>
        </a:p>
      </dgm:t>
    </dgm:pt>
    <dgm:pt modelId="{0528B5E1-9644-47FE-B2FB-555BA8CF838E}" type="sibTrans" cxnId="{7E4293D4-F9E3-45A1-A97A-CB158C3D4A6C}">
      <dgm:prSet/>
      <dgm:spPr/>
      <dgm:t>
        <a:bodyPr/>
        <a:lstStyle/>
        <a:p>
          <a:endParaRPr lang="en-US"/>
        </a:p>
      </dgm:t>
    </dgm:pt>
    <dgm:pt modelId="{62DE5898-14CB-4649-B180-D9D315D301B6}">
      <dgm:prSet phldrT="[Văn bản]"/>
      <dgm:spPr/>
      <dgm:t>
        <a:bodyPr/>
        <a:lstStyle/>
        <a:p>
          <a:r>
            <a:rPr lang="en-US" b="1" u="sng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Khổ 4:</a:t>
          </a:r>
          <a:r>
            <a:rPr lang="en-US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Tâm trạng trước khi rời xa lăng</a:t>
          </a:r>
        </a:p>
      </dgm:t>
    </dgm:pt>
    <dgm:pt modelId="{52699398-5CDC-4321-AC41-FF64B6513B16}" type="parTrans" cxnId="{5EF007AF-C265-43B3-AFB7-7C5AB44FCFC2}">
      <dgm:prSet/>
      <dgm:spPr/>
      <dgm:t>
        <a:bodyPr/>
        <a:lstStyle/>
        <a:p>
          <a:endParaRPr lang="en-US"/>
        </a:p>
      </dgm:t>
    </dgm:pt>
    <dgm:pt modelId="{E45005B9-27B0-4CD8-89C1-33958442528D}" type="sibTrans" cxnId="{5EF007AF-C265-43B3-AFB7-7C5AB44FCFC2}">
      <dgm:prSet/>
      <dgm:spPr/>
      <dgm:t>
        <a:bodyPr/>
        <a:lstStyle/>
        <a:p>
          <a:endParaRPr lang="en-US"/>
        </a:p>
      </dgm:t>
    </dgm:pt>
    <dgm:pt modelId="{8B2F04B3-F3F2-494A-9AC5-9AC926578ED2}" type="pres">
      <dgm:prSet presAssocID="{C117E204-4715-4364-B9F9-EC78AEF66989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F7D98110-A6CA-4552-9266-6CF927C1CB1B}" type="pres">
      <dgm:prSet presAssocID="{62DE5898-14CB-4649-B180-D9D315D301B6}" presName="Accent3" presStyleCnt="0"/>
      <dgm:spPr/>
    </dgm:pt>
    <dgm:pt modelId="{3DBC93BA-E188-4A3C-ACA6-2492BB2CF7BF}" type="pres">
      <dgm:prSet presAssocID="{62DE5898-14CB-4649-B180-D9D315D301B6}" presName="Accent" presStyleLbl="node1" presStyleIdx="0" presStyleCnt="3"/>
      <dgm:spPr/>
    </dgm:pt>
    <dgm:pt modelId="{D08F3DA0-E5FA-49FC-9B4F-06DDBAEA33A9}" type="pres">
      <dgm:prSet presAssocID="{62DE5898-14CB-4649-B180-D9D315D301B6}" presName="ParentBackground3" presStyleCnt="0"/>
      <dgm:spPr/>
    </dgm:pt>
    <dgm:pt modelId="{925888F0-4414-4878-93E4-33554A150A55}" type="pres">
      <dgm:prSet presAssocID="{62DE5898-14CB-4649-B180-D9D315D301B6}" presName="ParentBackground" presStyleLbl="fgAcc1" presStyleIdx="0" presStyleCnt="3"/>
      <dgm:spPr/>
    </dgm:pt>
    <dgm:pt modelId="{5F4FDC74-E888-4AB3-B995-328C0EA2E8C3}" type="pres">
      <dgm:prSet presAssocID="{62DE5898-14CB-4649-B180-D9D315D301B6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533F9297-9EE8-4C13-B97C-491E6878548E}" type="pres">
      <dgm:prSet presAssocID="{4F94FEBF-5689-4605-8E85-7534DE4B6C8F}" presName="Accent2" presStyleCnt="0"/>
      <dgm:spPr/>
    </dgm:pt>
    <dgm:pt modelId="{25A2D937-0C33-4E2F-A277-B91B812BA475}" type="pres">
      <dgm:prSet presAssocID="{4F94FEBF-5689-4605-8E85-7534DE4B6C8F}" presName="Accent" presStyleLbl="node1" presStyleIdx="1" presStyleCnt="3"/>
      <dgm:spPr/>
    </dgm:pt>
    <dgm:pt modelId="{1C35902D-4E85-4F5B-887A-77FBCD8ADD9D}" type="pres">
      <dgm:prSet presAssocID="{4F94FEBF-5689-4605-8E85-7534DE4B6C8F}" presName="ParentBackground2" presStyleCnt="0"/>
      <dgm:spPr/>
    </dgm:pt>
    <dgm:pt modelId="{191238F8-FD2A-4037-AD73-4C02B18FCB62}" type="pres">
      <dgm:prSet presAssocID="{4F94FEBF-5689-4605-8E85-7534DE4B6C8F}" presName="ParentBackground" presStyleLbl="fgAcc1" presStyleIdx="1" presStyleCnt="3"/>
      <dgm:spPr/>
    </dgm:pt>
    <dgm:pt modelId="{1F2FDECD-D0B0-4D6C-BE55-7F3AC60D7A1E}" type="pres">
      <dgm:prSet presAssocID="{4F94FEBF-5689-4605-8E85-7534DE4B6C8F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490DDA0B-A470-4C04-AE61-A9334839426A}" type="pres">
      <dgm:prSet presAssocID="{BE91AEF0-B492-41CB-B6EF-27A782F41234}" presName="Accent1" presStyleCnt="0"/>
      <dgm:spPr/>
    </dgm:pt>
    <dgm:pt modelId="{B12AD72A-B74D-4966-B2CC-F8BB116EECC4}" type="pres">
      <dgm:prSet presAssocID="{BE91AEF0-B492-41CB-B6EF-27A782F41234}" presName="Accent" presStyleLbl="node1" presStyleIdx="2" presStyleCnt="3"/>
      <dgm:spPr/>
    </dgm:pt>
    <dgm:pt modelId="{7E465CD3-700D-4718-9D9A-F4BF835CA8DC}" type="pres">
      <dgm:prSet presAssocID="{BE91AEF0-B492-41CB-B6EF-27A782F41234}" presName="ParentBackground1" presStyleCnt="0"/>
      <dgm:spPr/>
    </dgm:pt>
    <dgm:pt modelId="{03F1C1B6-1CA0-436A-9F73-0E940B23A501}" type="pres">
      <dgm:prSet presAssocID="{BE91AEF0-B492-41CB-B6EF-27A782F41234}" presName="ParentBackground" presStyleLbl="fgAcc1" presStyleIdx="2" presStyleCnt="3"/>
      <dgm:spPr/>
    </dgm:pt>
    <dgm:pt modelId="{B27CEE5F-514C-416D-8BB7-AC6861F0E3A2}" type="pres">
      <dgm:prSet presAssocID="{BE91AEF0-B492-41CB-B6EF-27A782F41234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1FB67221-4927-46C9-8CD0-94010580D3D2}" type="presOf" srcId="{BE91AEF0-B492-41CB-B6EF-27A782F41234}" destId="{B27CEE5F-514C-416D-8BB7-AC6861F0E3A2}" srcOrd="1" destOrd="0" presId="urn:microsoft.com/office/officeart/2011/layout/CircleProcess"/>
    <dgm:cxn modelId="{8D9C1D32-9D64-455A-8119-E2A2F156D303}" srcId="{C117E204-4715-4364-B9F9-EC78AEF66989}" destId="{BE91AEF0-B492-41CB-B6EF-27A782F41234}" srcOrd="0" destOrd="0" parTransId="{F83120EF-BE62-4990-B68E-F6C15AF8E462}" sibTransId="{65DB7966-969F-4702-9EB8-D37A80D12902}"/>
    <dgm:cxn modelId="{776DA733-79E6-4BEA-B294-290F3FE19D44}" type="presOf" srcId="{C117E204-4715-4364-B9F9-EC78AEF66989}" destId="{8B2F04B3-F3F2-494A-9AC5-9AC926578ED2}" srcOrd="0" destOrd="0" presId="urn:microsoft.com/office/officeart/2011/layout/CircleProcess"/>
    <dgm:cxn modelId="{81E8F46D-22AA-4C93-8D3B-31D720290597}" type="presOf" srcId="{4F94FEBF-5689-4605-8E85-7534DE4B6C8F}" destId="{1F2FDECD-D0B0-4D6C-BE55-7F3AC60D7A1E}" srcOrd="1" destOrd="0" presId="urn:microsoft.com/office/officeart/2011/layout/CircleProcess"/>
    <dgm:cxn modelId="{F7906C71-3945-4860-BA75-CC9454134BC0}" type="presOf" srcId="{62DE5898-14CB-4649-B180-D9D315D301B6}" destId="{925888F0-4414-4878-93E4-33554A150A55}" srcOrd="0" destOrd="0" presId="urn:microsoft.com/office/officeart/2011/layout/CircleProcess"/>
    <dgm:cxn modelId="{934FB3A2-60EB-4B55-B7EF-B0F5065B78E1}" type="presOf" srcId="{62DE5898-14CB-4649-B180-D9D315D301B6}" destId="{5F4FDC74-E888-4AB3-B995-328C0EA2E8C3}" srcOrd="1" destOrd="0" presId="urn:microsoft.com/office/officeart/2011/layout/CircleProcess"/>
    <dgm:cxn modelId="{5EF007AF-C265-43B3-AFB7-7C5AB44FCFC2}" srcId="{C117E204-4715-4364-B9F9-EC78AEF66989}" destId="{62DE5898-14CB-4649-B180-D9D315D301B6}" srcOrd="2" destOrd="0" parTransId="{52699398-5CDC-4321-AC41-FF64B6513B16}" sibTransId="{E45005B9-27B0-4CD8-89C1-33958442528D}"/>
    <dgm:cxn modelId="{0BA6A8B1-D452-4EF9-BE00-72BA31A0799A}" type="presOf" srcId="{4F94FEBF-5689-4605-8E85-7534DE4B6C8F}" destId="{191238F8-FD2A-4037-AD73-4C02B18FCB62}" srcOrd="0" destOrd="0" presId="urn:microsoft.com/office/officeart/2011/layout/CircleProcess"/>
    <dgm:cxn modelId="{7E4293D4-F9E3-45A1-A97A-CB158C3D4A6C}" srcId="{C117E204-4715-4364-B9F9-EC78AEF66989}" destId="{4F94FEBF-5689-4605-8E85-7534DE4B6C8F}" srcOrd="1" destOrd="0" parTransId="{B958A26C-A22F-46F6-8F7B-4C2A09DCFDD2}" sibTransId="{0528B5E1-9644-47FE-B2FB-555BA8CF838E}"/>
    <dgm:cxn modelId="{3A0520F3-8FE0-468E-B626-926ED19BE204}" type="presOf" srcId="{BE91AEF0-B492-41CB-B6EF-27A782F41234}" destId="{03F1C1B6-1CA0-436A-9F73-0E940B23A501}" srcOrd="0" destOrd="0" presId="urn:microsoft.com/office/officeart/2011/layout/CircleProcess"/>
    <dgm:cxn modelId="{DA95C41B-6AF5-469F-BF95-3E4EFC1BD0E6}" type="presParOf" srcId="{8B2F04B3-F3F2-494A-9AC5-9AC926578ED2}" destId="{F7D98110-A6CA-4552-9266-6CF927C1CB1B}" srcOrd="0" destOrd="0" presId="urn:microsoft.com/office/officeart/2011/layout/CircleProcess"/>
    <dgm:cxn modelId="{01999B9C-0480-4A01-9415-8B5BB62983CC}" type="presParOf" srcId="{F7D98110-A6CA-4552-9266-6CF927C1CB1B}" destId="{3DBC93BA-E188-4A3C-ACA6-2492BB2CF7BF}" srcOrd="0" destOrd="0" presId="urn:microsoft.com/office/officeart/2011/layout/CircleProcess"/>
    <dgm:cxn modelId="{23A91689-5B3B-4781-AEAC-0B5A8E8BE44E}" type="presParOf" srcId="{8B2F04B3-F3F2-494A-9AC5-9AC926578ED2}" destId="{D08F3DA0-E5FA-49FC-9B4F-06DDBAEA33A9}" srcOrd="1" destOrd="0" presId="urn:microsoft.com/office/officeart/2011/layout/CircleProcess"/>
    <dgm:cxn modelId="{8E7C5961-A672-4987-B117-45F2ED6E9CB3}" type="presParOf" srcId="{D08F3DA0-E5FA-49FC-9B4F-06DDBAEA33A9}" destId="{925888F0-4414-4878-93E4-33554A150A55}" srcOrd="0" destOrd="0" presId="urn:microsoft.com/office/officeart/2011/layout/CircleProcess"/>
    <dgm:cxn modelId="{C6ABD49E-A1AD-4B59-9C64-4D11686FD830}" type="presParOf" srcId="{8B2F04B3-F3F2-494A-9AC5-9AC926578ED2}" destId="{5F4FDC74-E888-4AB3-B995-328C0EA2E8C3}" srcOrd="2" destOrd="0" presId="urn:microsoft.com/office/officeart/2011/layout/CircleProcess"/>
    <dgm:cxn modelId="{3EA6C701-0A28-4F85-B7B5-6C2A4C917D7D}" type="presParOf" srcId="{8B2F04B3-F3F2-494A-9AC5-9AC926578ED2}" destId="{533F9297-9EE8-4C13-B97C-491E6878548E}" srcOrd="3" destOrd="0" presId="urn:microsoft.com/office/officeart/2011/layout/CircleProcess"/>
    <dgm:cxn modelId="{75387581-EB54-473D-8133-18A0E453E4AB}" type="presParOf" srcId="{533F9297-9EE8-4C13-B97C-491E6878548E}" destId="{25A2D937-0C33-4E2F-A277-B91B812BA475}" srcOrd="0" destOrd="0" presId="urn:microsoft.com/office/officeart/2011/layout/CircleProcess"/>
    <dgm:cxn modelId="{5BC4FB5B-1346-478F-853C-8244BE15B96D}" type="presParOf" srcId="{8B2F04B3-F3F2-494A-9AC5-9AC926578ED2}" destId="{1C35902D-4E85-4F5B-887A-77FBCD8ADD9D}" srcOrd="4" destOrd="0" presId="urn:microsoft.com/office/officeart/2011/layout/CircleProcess"/>
    <dgm:cxn modelId="{4C743792-A387-42F9-A35C-DA9D257ACECE}" type="presParOf" srcId="{1C35902D-4E85-4F5B-887A-77FBCD8ADD9D}" destId="{191238F8-FD2A-4037-AD73-4C02B18FCB62}" srcOrd="0" destOrd="0" presId="urn:microsoft.com/office/officeart/2011/layout/CircleProcess"/>
    <dgm:cxn modelId="{C2318994-AF37-44BE-9EE4-B8C041F171AE}" type="presParOf" srcId="{8B2F04B3-F3F2-494A-9AC5-9AC926578ED2}" destId="{1F2FDECD-D0B0-4D6C-BE55-7F3AC60D7A1E}" srcOrd="5" destOrd="0" presId="urn:microsoft.com/office/officeart/2011/layout/CircleProcess"/>
    <dgm:cxn modelId="{0EED4A9C-E942-4489-97AA-88580CA1DDBF}" type="presParOf" srcId="{8B2F04B3-F3F2-494A-9AC5-9AC926578ED2}" destId="{490DDA0B-A470-4C04-AE61-A9334839426A}" srcOrd="6" destOrd="0" presId="urn:microsoft.com/office/officeart/2011/layout/CircleProcess"/>
    <dgm:cxn modelId="{D3D81450-8B91-40C9-8E42-A9EEC2F7B947}" type="presParOf" srcId="{490DDA0B-A470-4C04-AE61-A9334839426A}" destId="{B12AD72A-B74D-4966-B2CC-F8BB116EECC4}" srcOrd="0" destOrd="0" presId="urn:microsoft.com/office/officeart/2011/layout/CircleProcess"/>
    <dgm:cxn modelId="{733080B8-EA00-41CE-96D9-FCCF94138E17}" type="presParOf" srcId="{8B2F04B3-F3F2-494A-9AC5-9AC926578ED2}" destId="{7E465CD3-700D-4718-9D9A-F4BF835CA8DC}" srcOrd="7" destOrd="0" presId="urn:microsoft.com/office/officeart/2011/layout/CircleProcess"/>
    <dgm:cxn modelId="{ED93D04C-CBBB-4430-8BAA-23842B90ABB4}" type="presParOf" srcId="{7E465CD3-700D-4718-9D9A-F4BF835CA8DC}" destId="{03F1C1B6-1CA0-436A-9F73-0E940B23A501}" srcOrd="0" destOrd="0" presId="urn:microsoft.com/office/officeart/2011/layout/CircleProcess"/>
    <dgm:cxn modelId="{CEF37950-B94F-45EB-AB1F-AB08E5F87BA2}" type="presParOf" srcId="{8B2F04B3-F3F2-494A-9AC5-9AC926578ED2}" destId="{B27CEE5F-514C-416D-8BB7-AC6861F0E3A2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BC91A2-9969-43F1-9C91-BC8B739B1B03}">
      <dsp:nvSpPr>
        <dsp:cNvPr id="0" name=""/>
        <dsp:cNvSpPr/>
      </dsp:nvSpPr>
      <dsp:spPr>
        <a:xfrm>
          <a:off x="-5178099" y="-793155"/>
          <a:ext cx="6166285" cy="6166285"/>
        </a:xfrm>
        <a:prstGeom prst="blockArc">
          <a:avLst>
            <a:gd name="adj1" fmla="val 18900000"/>
            <a:gd name="adj2" fmla="val 2700000"/>
            <a:gd name="adj3" fmla="val 350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395326-73E1-4BFD-876E-8A49DC09C3FD}">
      <dsp:nvSpPr>
        <dsp:cNvPr id="0" name=""/>
        <dsp:cNvSpPr/>
      </dsp:nvSpPr>
      <dsp:spPr>
        <a:xfrm>
          <a:off x="517404" y="352108"/>
          <a:ext cx="5625129" cy="70458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9263" tIns="55880" rIns="55880" bIns="55880" numCol="1" spcCol="1270" anchor="ctr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Tên thật: Phan Thanh Viễn </a:t>
          </a:r>
        </a:p>
      </dsp:txBody>
      <dsp:txXfrm>
        <a:off x="517404" y="352108"/>
        <a:ext cx="5625129" cy="704583"/>
      </dsp:txXfrm>
    </dsp:sp>
    <dsp:sp modelId="{CF40960C-C1C6-4F3A-A0FA-08A08A490323}">
      <dsp:nvSpPr>
        <dsp:cNvPr id="0" name=""/>
        <dsp:cNvSpPr/>
      </dsp:nvSpPr>
      <dsp:spPr>
        <a:xfrm>
          <a:off x="77040" y="264035"/>
          <a:ext cx="880729" cy="8807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C7F4DD-E45B-4580-937A-807808BDD924}">
      <dsp:nvSpPr>
        <dsp:cNvPr id="0" name=""/>
        <dsp:cNvSpPr/>
      </dsp:nvSpPr>
      <dsp:spPr>
        <a:xfrm>
          <a:off x="921358" y="1409166"/>
          <a:ext cx="5221175" cy="70458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9263" tIns="55880" rIns="55880" bIns="55880" numCol="1" spcCol="1270" anchor="ctr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Quê An Giang</a:t>
          </a:r>
        </a:p>
      </dsp:txBody>
      <dsp:txXfrm>
        <a:off x="921358" y="1409166"/>
        <a:ext cx="5221175" cy="704583"/>
      </dsp:txXfrm>
    </dsp:sp>
    <dsp:sp modelId="{0B982E58-447A-4E1F-A56C-6D12E12A73C6}">
      <dsp:nvSpPr>
        <dsp:cNvPr id="0" name=""/>
        <dsp:cNvSpPr/>
      </dsp:nvSpPr>
      <dsp:spPr>
        <a:xfrm>
          <a:off x="480994" y="1321093"/>
          <a:ext cx="880729" cy="8807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948BE-94E7-4BED-978B-C8673689DB00}">
      <dsp:nvSpPr>
        <dsp:cNvPr id="0" name=""/>
        <dsp:cNvSpPr/>
      </dsp:nvSpPr>
      <dsp:spPr>
        <a:xfrm>
          <a:off x="921358" y="2466224"/>
          <a:ext cx="5221175" cy="70458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9263" tIns="55880" rIns="55880" bIns="55880" numCol="1" spcCol="1270" anchor="ctr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 nhà thơ xuất hiện sớm nhất của lực lượng văn nghệ giải phóng miền Nam </a:t>
          </a:r>
        </a:p>
      </dsp:txBody>
      <dsp:txXfrm>
        <a:off x="921358" y="2466224"/>
        <a:ext cx="5221175" cy="704583"/>
      </dsp:txXfrm>
    </dsp:sp>
    <dsp:sp modelId="{A6BBDD8A-2C4C-4AF9-B65D-3EF17048F29E}">
      <dsp:nvSpPr>
        <dsp:cNvPr id="0" name=""/>
        <dsp:cNvSpPr/>
      </dsp:nvSpPr>
      <dsp:spPr>
        <a:xfrm>
          <a:off x="480994" y="2378151"/>
          <a:ext cx="880729" cy="8807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414586-11A2-4D91-95E8-CF9703D65988}">
      <dsp:nvSpPr>
        <dsp:cNvPr id="0" name=""/>
        <dsp:cNvSpPr/>
      </dsp:nvSpPr>
      <dsp:spPr>
        <a:xfrm>
          <a:off x="517404" y="3523282"/>
          <a:ext cx="5625129" cy="70458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9263" tIns="55880" rIns="55880" bIns="55880" numCol="1" spcCol="1270" anchor="ctr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 của ông thường nhỏ nhẹ, giàu tình cảm và thơ mộng</a:t>
          </a:r>
        </a:p>
      </dsp:txBody>
      <dsp:txXfrm>
        <a:off x="517404" y="3523282"/>
        <a:ext cx="5625129" cy="704583"/>
      </dsp:txXfrm>
    </dsp:sp>
    <dsp:sp modelId="{BC5796BC-E139-4E84-9FE8-F769FD199340}">
      <dsp:nvSpPr>
        <dsp:cNvPr id="0" name=""/>
        <dsp:cNvSpPr/>
      </dsp:nvSpPr>
      <dsp:spPr>
        <a:xfrm>
          <a:off x="77040" y="3435209"/>
          <a:ext cx="880729" cy="8807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BC93BA-E188-4A3C-ACA6-2492BB2CF7BF}">
      <dsp:nvSpPr>
        <dsp:cNvPr id="0" name=""/>
        <dsp:cNvSpPr/>
      </dsp:nvSpPr>
      <dsp:spPr>
        <a:xfrm>
          <a:off x="7820235" y="1057317"/>
          <a:ext cx="2800807" cy="280132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5888F0-4414-4878-93E4-33554A150A55}">
      <dsp:nvSpPr>
        <dsp:cNvPr id="0" name=""/>
        <dsp:cNvSpPr/>
      </dsp:nvSpPr>
      <dsp:spPr>
        <a:xfrm>
          <a:off x="7913231" y="1150711"/>
          <a:ext cx="2614816" cy="26145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u="sng" kern="12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Khổ 4:</a:t>
          </a:r>
          <a:r>
            <a:rPr lang="en-US" sz="2700" kern="12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Tâm trạng trước khi rời xa lăng</a:t>
          </a:r>
        </a:p>
      </dsp:txBody>
      <dsp:txXfrm>
        <a:off x="8287036" y="1524286"/>
        <a:ext cx="1867204" cy="1867386"/>
      </dsp:txXfrm>
    </dsp:sp>
    <dsp:sp modelId="{25A2D937-0C33-4E2F-A277-B91B812BA475}">
      <dsp:nvSpPr>
        <dsp:cNvPr id="0" name=""/>
        <dsp:cNvSpPr/>
      </dsp:nvSpPr>
      <dsp:spPr>
        <a:xfrm rot="2700000">
          <a:off x="4928893" y="1060703"/>
          <a:ext cx="2794061" cy="2794061"/>
        </a:xfrm>
        <a:prstGeom prst="teardrop">
          <a:avLst>
            <a:gd name="adj" fmla="val 100000"/>
          </a:avLst>
        </a:prstGeom>
        <a:solidFill>
          <a:schemeClr val="accent5">
            <a:hueOff val="-4574109"/>
            <a:satOff val="13384"/>
            <a:lumOff val="1088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1238F8-FD2A-4037-AD73-4C02B18FCB62}">
      <dsp:nvSpPr>
        <dsp:cNvPr id="0" name=""/>
        <dsp:cNvSpPr/>
      </dsp:nvSpPr>
      <dsp:spPr>
        <a:xfrm>
          <a:off x="5018516" y="1150711"/>
          <a:ext cx="2614816" cy="26145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574109"/>
              <a:satOff val="13384"/>
              <a:lumOff val="108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u="sng" kern="12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Khổ 3:</a:t>
          </a:r>
          <a:r>
            <a:rPr lang="en-US" sz="2700" kern="12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Cảm xúc của nhà thơ khi vào trong lăng Bác</a:t>
          </a:r>
        </a:p>
      </dsp:txBody>
      <dsp:txXfrm>
        <a:off x="5392322" y="1524286"/>
        <a:ext cx="1867204" cy="1867386"/>
      </dsp:txXfrm>
    </dsp:sp>
    <dsp:sp modelId="{B12AD72A-B74D-4966-B2CC-F8BB116EECC4}">
      <dsp:nvSpPr>
        <dsp:cNvPr id="0" name=""/>
        <dsp:cNvSpPr/>
      </dsp:nvSpPr>
      <dsp:spPr>
        <a:xfrm rot="2700000">
          <a:off x="2034179" y="1060703"/>
          <a:ext cx="2794061" cy="2794061"/>
        </a:xfrm>
        <a:prstGeom prst="teardrop">
          <a:avLst>
            <a:gd name="adj" fmla="val 100000"/>
          </a:avLst>
        </a:prstGeom>
        <a:solidFill>
          <a:schemeClr val="accent5">
            <a:hueOff val="-9148218"/>
            <a:satOff val="26769"/>
            <a:lumOff val="2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F1C1B6-1CA0-436A-9F73-0E940B23A501}">
      <dsp:nvSpPr>
        <dsp:cNvPr id="0" name=""/>
        <dsp:cNvSpPr/>
      </dsp:nvSpPr>
      <dsp:spPr>
        <a:xfrm>
          <a:off x="2123801" y="1150711"/>
          <a:ext cx="2614816" cy="26145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148218"/>
              <a:satOff val="26769"/>
              <a:lumOff val="21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u="sng" kern="12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Khổ 1, 2: </a:t>
          </a:r>
          <a:r>
            <a:rPr lang="en-US" sz="2700" kern="12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Cảm xúc của nhà thơ trước lăng Bác</a:t>
          </a:r>
        </a:p>
      </dsp:txBody>
      <dsp:txXfrm>
        <a:off x="2497607" y="1524286"/>
        <a:ext cx="1867204" cy="18673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84457809f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84457809f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84457809f1_0_32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84457809f1_0_32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729d80614d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729d80614d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84457809f1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84457809f1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84457809f1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84457809f1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9979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49375" y="787125"/>
            <a:ext cx="3757500" cy="266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Font typeface="Fjalla One"/>
              <a:buNone/>
              <a:defRPr sz="5200">
                <a:latin typeface="Fjalla One"/>
                <a:ea typeface="Fjalla One"/>
                <a:cs typeface="Fjalla One"/>
                <a:sym typeface="Fjall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49375" y="3563775"/>
            <a:ext cx="303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319979" y="-60964"/>
            <a:ext cx="8685880" cy="5035920"/>
            <a:chOff x="898653" y="406867"/>
            <a:chExt cx="7293543" cy="4228667"/>
          </a:xfrm>
        </p:grpSpPr>
        <p:sp>
          <p:nvSpPr>
            <p:cNvPr id="12" name="Google Shape;12;p2"/>
            <p:cNvSpPr/>
            <p:nvPr/>
          </p:nvSpPr>
          <p:spPr>
            <a:xfrm>
              <a:off x="5168502" y="2080625"/>
              <a:ext cx="1280601" cy="878920"/>
            </a:xfrm>
            <a:custGeom>
              <a:avLst/>
              <a:gdLst/>
              <a:ahLst/>
              <a:cxnLst/>
              <a:rect l="l" t="t" r="r" b="b"/>
              <a:pathLst>
                <a:path w="60692" h="41655" extrusionOk="0">
                  <a:moveTo>
                    <a:pt x="35435" y="1"/>
                  </a:moveTo>
                  <a:cubicBezTo>
                    <a:pt x="28519" y="1"/>
                    <a:pt x="22913" y="5607"/>
                    <a:pt x="22913" y="12523"/>
                  </a:cubicBezTo>
                  <a:cubicBezTo>
                    <a:pt x="22914" y="13117"/>
                    <a:pt x="22956" y="13710"/>
                    <a:pt x="23040" y="14299"/>
                  </a:cubicBezTo>
                  <a:cubicBezTo>
                    <a:pt x="21084" y="15051"/>
                    <a:pt x="19606" y="16766"/>
                    <a:pt x="19187" y="18863"/>
                  </a:cubicBezTo>
                  <a:cubicBezTo>
                    <a:pt x="18352" y="19073"/>
                    <a:pt x="17574" y="19465"/>
                    <a:pt x="16909" y="20012"/>
                  </a:cubicBezTo>
                  <a:cubicBezTo>
                    <a:pt x="16714" y="19996"/>
                    <a:pt x="16517" y="19987"/>
                    <a:pt x="16318" y="19987"/>
                  </a:cubicBezTo>
                  <a:cubicBezTo>
                    <a:pt x="12741" y="19987"/>
                    <a:pt x="9741" y="22454"/>
                    <a:pt x="8925" y="25779"/>
                  </a:cubicBezTo>
                  <a:cubicBezTo>
                    <a:pt x="5327" y="25900"/>
                    <a:pt x="2445" y="28853"/>
                    <a:pt x="2445" y="32483"/>
                  </a:cubicBezTo>
                  <a:cubicBezTo>
                    <a:pt x="2444" y="33247"/>
                    <a:pt x="2574" y="34007"/>
                    <a:pt x="2831" y="34729"/>
                  </a:cubicBezTo>
                  <a:cubicBezTo>
                    <a:pt x="1224" y="35040"/>
                    <a:pt x="0" y="36463"/>
                    <a:pt x="0" y="38159"/>
                  </a:cubicBezTo>
                  <a:cubicBezTo>
                    <a:pt x="0" y="40081"/>
                    <a:pt x="1573" y="41655"/>
                    <a:pt x="3496" y="41655"/>
                  </a:cubicBezTo>
                  <a:lnTo>
                    <a:pt x="57196" y="41655"/>
                  </a:lnTo>
                  <a:cubicBezTo>
                    <a:pt x="59118" y="41655"/>
                    <a:pt x="60691" y="40081"/>
                    <a:pt x="60691" y="38159"/>
                  </a:cubicBezTo>
                  <a:cubicBezTo>
                    <a:pt x="60691" y="36236"/>
                    <a:pt x="59118" y="34663"/>
                    <a:pt x="57196" y="34663"/>
                  </a:cubicBezTo>
                  <a:lnTo>
                    <a:pt x="57088" y="34663"/>
                  </a:lnTo>
                  <a:cubicBezTo>
                    <a:pt x="57540" y="33892"/>
                    <a:pt x="57780" y="33012"/>
                    <a:pt x="57780" y="32118"/>
                  </a:cubicBezTo>
                  <a:cubicBezTo>
                    <a:pt x="57780" y="31773"/>
                    <a:pt x="57745" y="31428"/>
                    <a:pt x="57675" y="31091"/>
                  </a:cubicBezTo>
                  <a:cubicBezTo>
                    <a:pt x="59302" y="30251"/>
                    <a:pt x="60415" y="28557"/>
                    <a:pt x="60415" y="26600"/>
                  </a:cubicBezTo>
                  <a:cubicBezTo>
                    <a:pt x="60415" y="24026"/>
                    <a:pt x="58493" y="21907"/>
                    <a:pt x="56006" y="21588"/>
                  </a:cubicBezTo>
                  <a:cubicBezTo>
                    <a:pt x="56019" y="21387"/>
                    <a:pt x="56028" y="21185"/>
                    <a:pt x="56028" y="20979"/>
                  </a:cubicBezTo>
                  <a:cubicBezTo>
                    <a:pt x="56028" y="16281"/>
                    <a:pt x="52495" y="12410"/>
                    <a:pt x="47941" y="11875"/>
                  </a:cubicBezTo>
                  <a:cubicBezTo>
                    <a:pt x="47604" y="5260"/>
                    <a:pt x="42134" y="1"/>
                    <a:pt x="35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779192" y="406867"/>
              <a:ext cx="1077619" cy="739576"/>
            </a:xfrm>
            <a:custGeom>
              <a:avLst/>
              <a:gdLst/>
              <a:ahLst/>
              <a:cxnLst/>
              <a:rect l="l" t="t" r="r" b="b"/>
              <a:pathLst>
                <a:path w="51072" h="35051" extrusionOk="0">
                  <a:moveTo>
                    <a:pt x="29820" y="0"/>
                  </a:moveTo>
                  <a:cubicBezTo>
                    <a:pt x="23999" y="0"/>
                    <a:pt x="19283" y="4718"/>
                    <a:pt x="19283" y="10537"/>
                  </a:cubicBezTo>
                  <a:cubicBezTo>
                    <a:pt x="19283" y="11038"/>
                    <a:pt x="19319" y="11536"/>
                    <a:pt x="19389" y="12032"/>
                  </a:cubicBezTo>
                  <a:cubicBezTo>
                    <a:pt x="17743" y="12664"/>
                    <a:pt x="16499" y="14107"/>
                    <a:pt x="16146" y="15873"/>
                  </a:cubicBezTo>
                  <a:cubicBezTo>
                    <a:pt x="15444" y="16049"/>
                    <a:pt x="14790" y="16379"/>
                    <a:pt x="14230" y="16838"/>
                  </a:cubicBezTo>
                  <a:cubicBezTo>
                    <a:pt x="14066" y="16826"/>
                    <a:pt x="13900" y="16818"/>
                    <a:pt x="13732" y="16818"/>
                  </a:cubicBezTo>
                  <a:cubicBezTo>
                    <a:pt x="10722" y="16818"/>
                    <a:pt x="8199" y="18894"/>
                    <a:pt x="7512" y="21692"/>
                  </a:cubicBezTo>
                  <a:cubicBezTo>
                    <a:pt x="4484" y="21794"/>
                    <a:pt x="2059" y="24280"/>
                    <a:pt x="2059" y="27333"/>
                  </a:cubicBezTo>
                  <a:cubicBezTo>
                    <a:pt x="2059" y="27977"/>
                    <a:pt x="2169" y="28616"/>
                    <a:pt x="2384" y="29223"/>
                  </a:cubicBezTo>
                  <a:cubicBezTo>
                    <a:pt x="1031" y="29486"/>
                    <a:pt x="2" y="30682"/>
                    <a:pt x="1" y="32109"/>
                  </a:cubicBezTo>
                  <a:cubicBezTo>
                    <a:pt x="1" y="33726"/>
                    <a:pt x="1325" y="35051"/>
                    <a:pt x="2943" y="35051"/>
                  </a:cubicBezTo>
                  <a:lnTo>
                    <a:pt x="48129" y="35051"/>
                  </a:lnTo>
                  <a:cubicBezTo>
                    <a:pt x="49747" y="35051"/>
                    <a:pt x="51071" y="33726"/>
                    <a:pt x="51071" y="32109"/>
                  </a:cubicBezTo>
                  <a:cubicBezTo>
                    <a:pt x="51071" y="30491"/>
                    <a:pt x="49747" y="29168"/>
                    <a:pt x="48129" y="29168"/>
                  </a:cubicBezTo>
                  <a:lnTo>
                    <a:pt x="48039" y="29168"/>
                  </a:lnTo>
                  <a:cubicBezTo>
                    <a:pt x="48571" y="28261"/>
                    <a:pt x="48747" y="27190"/>
                    <a:pt x="48534" y="26162"/>
                  </a:cubicBezTo>
                  <a:cubicBezTo>
                    <a:pt x="49903" y="25455"/>
                    <a:pt x="50840" y="24029"/>
                    <a:pt x="50840" y="22382"/>
                  </a:cubicBezTo>
                  <a:cubicBezTo>
                    <a:pt x="50840" y="20216"/>
                    <a:pt x="49222" y="18433"/>
                    <a:pt x="47130" y="18165"/>
                  </a:cubicBezTo>
                  <a:cubicBezTo>
                    <a:pt x="47141" y="17997"/>
                    <a:pt x="47149" y="17826"/>
                    <a:pt x="47149" y="17653"/>
                  </a:cubicBezTo>
                  <a:cubicBezTo>
                    <a:pt x="47149" y="13700"/>
                    <a:pt x="44175" y="10444"/>
                    <a:pt x="40342" y="9992"/>
                  </a:cubicBezTo>
                  <a:cubicBezTo>
                    <a:pt x="40059" y="4426"/>
                    <a:pt x="35456" y="0"/>
                    <a:pt x="29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443398" y="1784908"/>
              <a:ext cx="748797" cy="513954"/>
            </a:xfrm>
            <a:custGeom>
              <a:avLst/>
              <a:gdLst/>
              <a:ahLst/>
              <a:cxnLst/>
              <a:rect l="l" t="t" r="r" b="b"/>
              <a:pathLst>
                <a:path w="35488" h="24358" extrusionOk="0">
                  <a:moveTo>
                    <a:pt x="20721" y="1"/>
                  </a:moveTo>
                  <a:cubicBezTo>
                    <a:pt x="16677" y="1"/>
                    <a:pt x="13399" y="3279"/>
                    <a:pt x="13399" y="7324"/>
                  </a:cubicBezTo>
                  <a:cubicBezTo>
                    <a:pt x="13399" y="7671"/>
                    <a:pt x="13424" y="8018"/>
                    <a:pt x="13473" y="8361"/>
                  </a:cubicBezTo>
                  <a:cubicBezTo>
                    <a:pt x="12329" y="8802"/>
                    <a:pt x="11465" y="9804"/>
                    <a:pt x="11220" y="11031"/>
                  </a:cubicBezTo>
                  <a:cubicBezTo>
                    <a:pt x="10732" y="11153"/>
                    <a:pt x="10277" y="11382"/>
                    <a:pt x="9888" y="11702"/>
                  </a:cubicBezTo>
                  <a:cubicBezTo>
                    <a:pt x="9775" y="11693"/>
                    <a:pt x="9659" y="11688"/>
                    <a:pt x="9543" y="11688"/>
                  </a:cubicBezTo>
                  <a:cubicBezTo>
                    <a:pt x="7451" y="11688"/>
                    <a:pt x="5697" y="13131"/>
                    <a:pt x="5220" y="15074"/>
                  </a:cubicBezTo>
                  <a:cubicBezTo>
                    <a:pt x="3115" y="15146"/>
                    <a:pt x="1431" y="16872"/>
                    <a:pt x="1431" y="18994"/>
                  </a:cubicBezTo>
                  <a:cubicBezTo>
                    <a:pt x="1430" y="19442"/>
                    <a:pt x="1507" y="19886"/>
                    <a:pt x="1657" y="20307"/>
                  </a:cubicBezTo>
                  <a:cubicBezTo>
                    <a:pt x="717" y="20491"/>
                    <a:pt x="1" y="21322"/>
                    <a:pt x="1" y="22314"/>
                  </a:cubicBezTo>
                  <a:cubicBezTo>
                    <a:pt x="1" y="23437"/>
                    <a:pt x="921" y="24357"/>
                    <a:pt x="2045" y="24357"/>
                  </a:cubicBezTo>
                  <a:lnTo>
                    <a:pt x="33444" y="24357"/>
                  </a:lnTo>
                  <a:cubicBezTo>
                    <a:pt x="34568" y="24357"/>
                    <a:pt x="35487" y="23437"/>
                    <a:pt x="35487" y="22314"/>
                  </a:cubicBezTo>
                  <a:cubicBezTo>
                    <a:pt x="35487" y="21189"/>
                    <a:pt x="34568" y="20269"/>
                    <a:pt x="33444" y="20269"/>
                  </a:cubicBezTo>
                  <a:lnTo>
                    <a:pt x="33381" y="20269"/>
                  </a:lnTo>
                  <a:cubicBezTo>
                    <a:pt x="33647" y="19817"/>
                    <a:pt x="33786" y="19304"/>
                    <a:pt x="33786" y="18781"/>
                  </a:cubicBezTo>
                  <a:cubicBezTo>
                    <a:pt x="33786" y="18579"/>
                    <a:pt x="33766" y="18378"/>
                    <a:pt x="33725" y="18181"/>
                  </a:cubicBezTo>
                  <a:cubicBezTo>
                    <a:pt x="34676" y="17689"/>
                    <a:pt x="35328" y="16699"/>
                    <a:pt x="35328" y="15554"/>
                  </a:cubicBezTo>
                  <a:cubicBezTo>
                    <a:pt x="35328" y="14050"/>
                    <a:pt x="34204" y="12810"/>
                    <a:pt x="32750" y="12623"/>
                  </a:cubicBezTo>
                  <a:cubicBezTo>
                    <a:pt x="32757" y="12506"/>
                    <a:pt x="32763" y="12388"/>
                    <a:pt x="32763" y="12269"/>
                  </a:cubicBezTo>
                  <a:cubicBezTo>
                    <a:pt x="32763" y="9521"/>
                    <a:pt x="30697" y="7258"/>
                    <a:pt x="28034" y="6945"/>
                  </a:cubicBezTo>
                  <a:cubicBezTo>
                    <a:pt x="27836" y="3077"/>
                    <a:pt x="24639" y="1"/>
                    <a:pt x="207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929046" y="4121580"/>
              <a:ext cx="748818" cy="513954"/>
            </a:xfrm>
            <a:custGeom>
              <a:avLst/>
              <a:gdLst/>
              <a:ahLst/>
              <a:cxnLst/>
              <a:rect l="l" t="t" r="r" b="b"/>
              <a:pathLst>
                <a:path w="35489" h="24358" extrusionOk="0">
                  <a:moveTo>
                    <a:pt x="20720" y="1"/>
                  </a:moveTo>
                  <a:cubicBezTo>
                    <a:pt x="16676" y="1"/>
                    <a:pt x="13398" y="3279"/>
                    <a:pt x="13398" y="7324"/>
                  </a:cubicBezTo>
                  <a:cubicBezTo>
                    <a:pt x="13398" y="7671"/>
                    <a:pt x="13424" y="8018"/>
                    <a:pt x="13473" y="8361"/>
                  </a:cubicBezTo>
                  <a:cubicBezTo>
                    <a:pt x="12329" y="8802"/>
                    <a:pt x="11464" y="9804"/>
                    <a:pt x="11218" y="11031"/>
                  </a:cubicBezTo>
                  <a:cubicBezTo>
                    <a:pt x="10731" y="11154"/>
                    <a:pt x="10276" y="11382"/>
                    <a:pt x="9888" y="11702"/>
                  </a:cubicBezTo>
                  <a:cubicBezTo>
                    <a:pt x="9773" y="11693"/>
                    <a:pt x="9658" y="11688"/>
                    <a:pt x="9542" y="11688"/>
                  </a:cubicBezTo>
                  <a:cubicBezTo>
                    <a:pt x="7451" y="11688"/>
                    <a:pt x="5697" y="13131"/>
                    <a:pt x="5219" y="15075"/>
                  </a:cubicBezTo>
                  <a:cubicBezTo>
                    <a:pt x="3114" y="15146"/>
                    <a:pt x="1429" y="16872"/>
                    <a:pt x="1429" y="18994"/>
                  </a:cubicBezTo>
                  <a:cubicBezTo>
                    <a:pt x="1429" y="19442"/>
                    <a:pt x="1506" y="19886"/>
                    <a:pt x="1656" y="20307"/>
                  </a:cubicBezTo>
                  <a:cubicBezTo>
                    <a:pt x="716" y="20491"/>
                    <a:pt x="1" y="21322"/>
                    <a:pt x="1" y="22314"/>
                  </a:cubicBezTo>
                  <a:cubicBezTo>
                    <a:pt x="1" y="23438"/>
                    <a:pt x="920" y="24357"/>
                    <a:pt x="2044" y="24357"/>
                  </a:cubicBezTo>
                  <a:lnTo>
                    <a:pt x="33444" y="24357"/>
                  </a:lnTo>
                  <a:cubicBezTo>
                    <a:pt x="34569" y="24357"/>
                    <a:pt x="35488" y="23438"/>
                    <a:pt x="35488" y="22314"/>
                  </a:cubicBezTo>
                  <a:cubicBezTo>
                    <a:pt x="35488" y="21189"/>
                    <a:pt x="34569" y="20270"/>
                    <a:pt x="33444" y="20270"/>
                  </a:cubicBezTo>
                  <a:lnTo>
                    <a:pt x="33382" y="20270"/>
                  </a:lnTo>
                  <a:cubicBezTo>
                    <a:pt x="33647" y="19818"/>
                    <a:pt x="33786" y="19304"/>
                    <a:pt x="33785" y="18781"/>
                  </a:cubicBezTo>
                  <a:cubicBezTo>
                    <a:pt x="33785" y="18579"/>
                    <a:pt x="33765" y="18378"/>
                    <a:pt x="33725" y="18181"/>
                  </a:cubicBezTo>
                  <a:cubicBezTo>
                    <a:pt x="34676" y="17689"/>
                    <a:pt x="35327" y="16699"/>
                    <a:pt x="35327" y="15554"/>
                  </a:cubicBezTo>
                  <a:cubicBezTo>
                    <a:pt x="35327" y="14050"/>
                    <a:pt x="34202" y="12810"/>
                    <a:pt x="32748" y="12624"/>
                  </a:cubicBezTo>
                  <a:cubicBezTo>
                    <a:pt x="32757" y="12506"/>
                    <a:pt x="32763" y="12387"/>
                    <a:pt x="32763" y="12269"/>
                  </a:cubicBezTo>
                  <a:cubicBezTo>
                    <a:pt x="32763" y="9521"/>
                    <a:pt x="30696" y="7258"/>
                    <a:pt x="28033" y="6945"/>
                  </a:cubicBezTo>
                  <a:cubicBezTo>
                    <a:pt x="27836" y="3077"/>
                    <a:pt x="24637" y="1"/>
                    <a:pt x="207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98653" y="3900567"/>
              <a:ext cx="748797" cy="513954"/>
            </a:xfrm>
            <a:custGeom>
              <a:avLst/>
              <a:gdLst/>
              <a:ahLst/>
              <a:cxnLst/>
              <a:rect l="l" t="t" r="r" b="b"/>
              <a:pathLst>
                <a:path w="35488" h="24358" extrusionOk="0">
                  <a:moveTo>
                    <a:pt x="20720" y="1"/>
                  </a:moveTo>
                  <a:cubicBezTo>
                    <a:pt x="16676" y="1"/>
                    <a:pt x="13398" y="3279"/>
                    <a:pt x="13398" y="7323"/>
                  </a:cubicBezTo>
                  <a:cubicBezTo>
                    <a:pt x="13399" y="7670"/>
                    <a:pt x="13423" y="8018"/>
                    <a:pt x="13472" y="8361"/>
                  </a:cubicBezTo>
                  <a:cubicBezTo>
                    <a:pt x="12329" y="8802"/>
                    <a:pt x="11464" y="9804"/>
                    <a:pt x="11219" y="11031"/>
                  </a:cubicBezTo>
                  <a:cubicBezTo>
                    <a:pt x="10731" y="11154"/>
                    <a:pt x="10277" y="11382"/>
                    <a:pt x="9888" y="11702"/>
                  </a:cubicBezTo>
                  <a:cubicBezTo>
                    <a:pt x="9774" y="11693"/>
                    <a:pt x="9659" y="11688"/>
                    <a:pt x="9542" y="11688"/>
                  </a:cubicBezTo>
                  <a:cubicBezTo>
                    <a:pt x="7450" y="11688"/>
                    <a:pt x="5696" y="13131"/>
                    <a:pt x="5220" y="15074"/>
                  </a:cubicBezTo>
                  <a:cubicBezTo>
                    <a:pt x="3116" y="15146"/>
                    <a:pt x="1431" y="16872"/>
                    <a:pt x="1431" y="18994"/>
                  </a:cubicBezTo>
                  <a:cubicBezTo>
                    <a:pt x="1430" y="19442"/>
                    <a:pt x="1507" y="19886"/>
                    <a:pt x="1656" y="20307"/>
                  </a:cubicBezTo>
                  <a:cubicBezTo>
                    <a:pt x="717" y="20491"/>
                    <a:pt x="0" y="21322"/>
                    <a:pt x="0" y="22314"/>
                  </a:cubicBezTo>
                  <a:cubicBezTo>
                    <a:pt x="0" y="23437"/>
                    <a:pt x="920" y="24357"/>
                    <a:pt x="2045" y="24357"/>
                  </a:cubicBezTo>
                  <a:lnTo>
                    <a:pt x="33444" y="24357"/>
                  </a:lnTo>
                  <a:cubicBezTo>
                    <a:pt x="34568" y="24357"/>
                    <a:pt x="35488" y="23437"/>
                    <a:pt x="35488" y="22314"/>
                  </a:cubicBezTo>
                  <a:cubicBezTo>
                    <a:pt x="35488" y="21189"/>
                    <a:pt x="34568" y="20269"/>
                    <a:pt x="33444" y="20269"/>
                  </a:cubicBezTo>
                  <a:lnTo>
                    <a:pt x="33381" y="20269"/>
                  </a:lnTo>
                  <a:cubicBezTo>
                    <a:pt x="33646" y="19817"/>
                    <a:pt x="33787" y="19305"/>
                    <a:pt x="33787" y="18781"/>
                  </a:cubicBezTo>
                  <a:cubicBezTo>
                    <a:pt x="33787" y="18579"/>
                    <a:pt x="33766" y="18378"/>
                    <a:pt x="33725" y="18181"/>
                  </a:cubicBezTo>
                  <a:cubicBezTo>
                    <a:pt x="34676" y="17689"/>
                    <a:pt x="35327" y="16699"/>
                    <a:pt x="35327" y="15554"/>
                  </a:cubicBezTo>
                  <a:cubicBezTo>
                    <a:pt x="35327" y="14050"/>
                    <a:pt x="34203" y="12810"/>
                    <a:pt x="32749" y="12623"/>
                  </a:cubicBezTo>
                  <a:cubicBezTo>
                    <a:pt x="32756" y="12506"/>
                    <a:pt x="32762" y="12388"/>
                    <a:pt x="32762" y="12269"/>
                  </a:cubicBezTo>
                  <a:cubicBezTo>
                    <a:pt x="32762" y="9521"/>
                    <a:pt x="30696" y="7258"/>
                    <a:pt x="28033" y="6945"/>
                  </a:cubicBezTo>
                  <a:cubicBezTo>
                    <a:pt x="27836" y="3077"/>
                    <a:pt x="24638" y="1"/>
                    <a:pt x="207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SECTION_TITLE_AND_DESCRIPTION_1_1_1_1_1_1">
    <p:bg>
      <p:bgPr>
        <a:solidFill>
          <a:schemeClr val="dk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0"/>
          <p:cNvSpPr/>
          <p:nvPr/>
        </p:nvSpPr>
        <p:spPr>
          <a:xfrm>
            <a:off x="8451694" y="1420550"/>
            <a:ext cx="624589" cy="428701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0"/>
          <p:cNvSpPr/>
          <p:nvPr/>
        </p:nvSpPr>
        <p:spPr>
          <a:xfrm>
            <a:off x="-392878" y="129075"/>
            <a:ext cx="1776618" cy="1219422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0"/>
          <p:cNvSpPr/>
          <p:nvPr/>
        </p:nvSpPr>
        <p:spPr>
          <a:xfrm>
            <a:off x="-6" y="1185325"/>
            <a:ext cx="624589" cy="428701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691462" y="-600338"/>
            <a:ext cx="4739673" cy="4739673"/>
          </a:xfrm>
          <a:custGeom>
            <a:avLst/>
            <a:gdLst/>
            <a:ahLst/>
            <a:cxnLst/>
            <a:rect l="l" t="t" r="r" b="b"/>
            <a:pathLst>
              <a:path w="105879" h="105879" extrusionOk="0">
                <a:moveTo>
                  <a:pt x="52939" y="0"/>
                </a:moveTo>
                <a:cubicBezTo>
                  <a:pt x="38899" y="0"/>
                  <a:pt x="25433" y="5577"/>
                  <a:pt x="15506" y="15506"/>
                </a:cubicBezTo>
                <a:cubicBezTo>
                  <a:pt x="5577" y="25433"/>
                  <a:pt x="0" y="38899"/>
                  <a:pt x="0" y="52938"/>
                </a:cubicBezTo>
                <a:cubicBezTo>
                  <a:pt x="0" y="66980"/>
                  <a:pt x="5577" y="80444"/>
                  <a:pt x="15506" y="90373"/>
                </a:cubicBezTo>
                <a:cubicBezTo>
                  <a:pt x="25433" y="100300"/>
                  <a:pt x="38899" y="105878"/>
                  <a:pt x="52939" y="105878"/>
                </a:cubicBezTo>
                <a:cubicBezTo>
                  <a:pt x="66980" y="105878"/>
                  <a:pt x="80444" y="100300"/>
                  <a:pt x="90373" y="90373"/>
                </a:cubicBezTo>
                <a:cubicBezTo>
                  <a:pt x="100300" y="80444"/>
                  <a:pt x="105879" y="66980"/>
                  <a:pt x="105879" y="52938"/>
                </a:cubicBezTo>
                <a:cubicBezTo>
                  <a:pt x="105879" y="38899"/>
                  <a:pt x="100300" y="25433"/>
                  <a:pt x="90373" y="15506"/>
                </a:cubicBezTo>
                <a:cubicBezTo>
                  <a:pt x="80444" y="5577"/>
                  <a:pt x="66980" y="0"/>
                  <a:pt x="5293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409750" y="1196200"/>
            <a:ext cx="3396000" cy="74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1409750" y="2380634"/>
            <a:ext cx="3396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8040034" y="630689"/>
            <a:ext cx="1525038" cy="1046686"/>
          </a:xfrm>
          <a:custGeom>
            <a:avLst/>
            <a:gdLst/>
            <a:ahLst/>
            <a:cxnLst/>
            <a:rect l="l" t="t" r="r" b="b"/>
            <a:pathLst>
              <a:path w="60692" h="41655" extrusionOk="0">
                <a:moveTo>
                  <a:pt x="35435" y="1"/>
                </a:moveTo>
                <a:cubicBezTo>
                  <a:pt x="28519" y="1"/>
                  <a:pt x="22913" y="5607"/>
                  <a:pt x="22913" y="12523"/>
                </a:cubicBezTo>
                <a:cubicBezTo>
                  <a:pt x="22914" y="13117"/>
                  <a:pt x="22956" y="13710"/>
                  <a:pt x="23040" y="14299"/>
                </a:cubicBezTo>
                <a:cubicBezTo>
                  <a:pt x="21084" y="15051"/>
                  <a:pt x="19606" y="16766"/>
                  <a:pt x="19187" y="18863"/>
                </a:cubicBezTo>
                <a:cubicBezTo>
                  <a:pt x="18352" y="19073"/>
                  <a:pt x="17574" y="19465"/>
                  <a:pt x="16909" y="20012"/>
                </a:cubicBezTo>
                <a:cubicBezTo>
                  <a:pt x="16714" y="19996"/>
                  <a:pt x="16517" y="19987"/>
                  <a:pt x="16318" y="19987"/>
                </a:cubicBezTo>
                <a:cubicBezTo>
                  <a:pt x="12741" y="19987"/>
                  <a:pt x="9741" y="22454"/>
                  <a:pt x="8925" y="25779"/>
                </a:cubicBezTo>
                <a:cubicBezTo>
                  <a:pt x="5327" y="25900"/>
                  <a:pt x="2445" y="28853"/>
                  <a:pt x="2445" y="32483"/>
                </a:cubicBezTo>
                <a:cubicBezTo>
                  <a:pt x="2444" y="33247"/>
                  <a:pt x="2574" y="34007"/>
                  <a:pt x="2831" y="34729"/>
                </a:cubicBezTo>
                <a:cubicBezTo>
                  <a:pt x="1224" y="35040"/>
                  <a:pt x="0" y="36463"/>
                  <a:pt x="0" y="38159"/>
                </a:cubicBezTo>
                <a:cubicBezTo>
                  <a:pt x="0" y="40081"/>
                  <a:pt x="1573" y="41655"/>
                  <a:pt x="3496" y="41655"/>
                </a:cubicBezTo>
                <a:lnTo>
                  <a:pt x="57196" y="41655"/>
                </a:lnTo>
                <a:cubicBezTo>
                  <a:pt x="59118" y="41655"/>
                  <a:pt x="60691" y="40081"/>
                  <a:pt x="60691" y="38159"/>
                </a:cubicBezTo>
                <a:cubicBezTo>
                  <a:pt x="60691" y="36236"/>
                  <a:pt x="59118" y="34663"/>
                  <a:pt x="57196" y="34663"/>
                </a:cubicBezTo>
                <a:lnTo>
                  <a:pt x="57088" y="34663"/>
                </a:lnTo>
                <a:cubicBezTo>
                  <a:pt x="57540" y="33892"/>
                  <a:pt x="57780" y="33012"/>
                  <a:pt x="57780" y="32118"/>
                </a:cubicBezTo>
                <a:cubicBezTo>
                  <a:pt x="57780" y="31773"/>
                  <a:pt x="57745" y="31428"/>
                  <a:pt x="57675" y="31091"/>
                </a:cubicBezTo>
                <a:cubicBezTo>
                  <a:pt x="59302" y="30251"/>
                  <a:pt x="60415" y="28557"/>
                  <a:pt x="60415" y="26600"/>
                </a:cubicBezTo>
                <a:cubicBezTo>
                  <a:pt x="60415" y="24026"/>
                  <a:pt x="58493" y="21907"/>
                  <a:pt x="56006" y="21588"/>
                </a:cubicBezTo>
                <a:cubicBezTo>
                  <a:pt x="56019" y="21387"/>
                  <a:pt x="56028" y="21185"/>
                  <a:pt x="56028" y="20979"/>
                </a:cubicBezTo>
                <a:cubicBezTo>
                  <a:pt x="56028" y="16281"/>
                  <a:pt x="52495" y="12410"/>
                  <a:pt x="47941" y="11875"/>
                </a:cubicBezTo>
                <a:cubicBezTo>
                  <a:pt x="47604" y="5260"/>
                  <a:pt x="42134" y="1"/>
                  <a:pt x="35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726472" y="3173222"/>
            <a:ext cx="1154817" cy="792591"/>
          </a:xfrm>
          <a:custGeom>
            <a:avLst/>
            <a:gdLst/>
            <a:ahLst/>
            <a:cxnLst/>
            <a:rect l="l" t="t" r="r" b="b"/>
            <a:pathLst>
              <a:path w="60692" h="41655" extrusionOk="0">
                <a:moveTo>
                  <a:pt x="35435" y="1"/>
                </a:moveTo>
                <a:cubicBezTo>
                  <a:pt x="28519" y="1"/>
                  <a:pt x="22913" y="5607"/>
                  <a:pt x="22913" y="12523"/>
                </a:cubicBezTo>
                <a:cubicBezTo>
                  <a:pt x="22914" y="13117"/>
                  <a:pt x="22956" y="13710"/>
                  <a:pt x="23040" y="14299"/>
                </a:cubicBezTo>
                <a:cubicBezTo>
                  <a:pt x="21084" y="15051"/>
                  <a:pt x="19606" y="16766"/>
                  <a:pt x="19187" y="18863"/>
                </a:cubicBezTo>
                <a:cubicBezTo>
                  <a:pt x="18352" y="19073"/>
                  <a:pt x="17574" y="19465"/>
                  <a:pt x="16909" y="20012"/>
                </a:cubicBezTo>
                <a:cubicBezTo>
                  <a:pt x="16714" y="19996"/>
                  <a:pt x="16517" y="19987"/>
                  <a:pt x="16318" y="19987"/>
                </a:cubicBezTo>
                <a:cubicBezTo>
                  <a:pt x="12741" y="19987"/>
                  <a:pt x="9741" y="22454"/>
                  <a:pt x="8925" y="25779"/>
                </a:cubicBezTo>
                <a:cubicBezTo>
                  <a:pt x="5327" y="25900"/>
                  <a:pt x="2445" y="28853"/>
                  <a:pt x="2445" y="32483"/>
                </a:cubicBezTo>
                <a:cubicBezTo>
                  <a:pt x="2444" y="33247"/>
                  <a:pt x="2574" y="34007"/>
                  <a:pt x="2831" y="34729"/>
                </a:cubicBezTo>
                <a:cubicBezTo>
                  <a:pt x="1224" y="35040"/>
                  <a:pt x="0" y="36463"/>
                  <a:pt x="0" y="38159"/>
                </a:cubicBezTo>
                <a:cubicBezTo>
                  <a:pt x="0" y="40081"/>
                  <a:pt x="1573" y="41655"/>
                  <a:pt x="3496" y="41655"/>
                </a:cubicBezTo>
                <a:lnTo>
                  <a:pt x="57196" y="41655"/>
                </a:lnTo>
                <a:cubicBezTo>
                  <a:pt x="59118" y="41655"/>
                  <a:pt x="60691" y="40081"/>
                  <a:pt x="60691" y="38159"/>
                </a:cubicBezTo>
                <a:cubicBezTo>
                  <a:pt x="60691" y="36236"/>
                  <a:pt x="59118" y="34663"/>
                  <a:pt x="57196" y="34663"/>
                </a:cubicBezTo>
                <a:lnTo>
                  <a:pt x="57088" y="34663"/>
                </a:lnTo>
                <a:cubicBezTo>
                  <a:pt x="57540" y="33892"/>
                  <a:pt x="57780" y="33012"/>
                  <a:pt x="57780" y="32118"/>
                </a:cubicBezTo>
                <a:cubicBezTo>
                  <a:pt x="57780" y="31773"/>
                  <a:pt x="57745" y="31428"/>
                  <a:pt x="57675" y="31091"/>
                </a:cubicBezTo>
                <a:cubicBezTo>
                  <a:pt x="59302" y="30251"/>
                  <a:pt x="60415" y="28557"/>
                  <a:pt x="60415" y="26600"/>
                </a:cubicBezTo>
                <a:cubicBezTo>
                  <a:pt x="60415" y="24026"/>
                  <a:pt x="58493" y="21907"/>
                  <a:pt x="56006" y="21588"/>
                </a:cubicBezTo>
                <a:cubicBezTo>
                  <a:pt x="56019" y="21387"/>
                  <a:pt x="56028" y="21185"/>
                  <a:pt x="56028" y="20979"/>
                </a:cubicBezTo>
                <a:cubicBezTo>
                  <a:pt x="56028" y="16281"/>
                  <a:pt x="52495" y="12410"/>
                  <a:pt x="47941" y="11875"/>
                </a:cubicBezTo>
                <a:cubicBezTo>
                  <a:pt x="47604" y="5260"/>
                  <a:pt x="42134" y="1"/>
                  <a:pt x="35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818850" y="1104600"/>
            <a:ext cx="7506300" cy="33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Fjalla One"/>
              <a:buAutoNum type="arabicPeriod"/>
              <a:defRPr sz="13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uli"/>
              <a:buAutoNum type="alphaLcPeriod"/>
              <a:defRPr sz="13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uli"/>
              <a:buAutoNum type="romanLcPeriod"/>
              <a:defRPr sz="13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uli"/>
              <a:buAutoNum type="arabicPeriod"/>
              <a:defRPr sz="13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uli"/>
              <a:buAutoNum type="alphaLcPeriod"/>
              <a:defRPr sz="13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uli"/>
              <a:buAutoNum type="romanLcPeriod"/>
              <a:defRPr sz="13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uli"/>
              <a:buAutoNum type="arabicPeriod"/>
              <a:defRPr sz="13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uli"/>
              <a:buAutoNum type="alphaLcPeriod"/>
              <a:defRPr sz="13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Muli"/>
              <a:buAutoNum type="romanLcPeriod"/>
              <a:defRPr sz="13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311700" y="45570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 flipH="1">
            <a:off x="7935714" y="455699"/>
            <a:ext cx="1448870" cy="994409"/>
          </a:xfrm>
          <a:custGeom>
            <a:avLst/>
            <a:gdLst/>
            <a:ahLst/>
            <a:cxnLst/>
            <a:rect l="l" t="t" r="r" b="b"/>
            <a:pathLst>
              <a:path w="60692" h="41655" extrusionOk="0">
                <a:moveTo>
                  <a:pt x="35435" y="1"/>
                </a:moveTo>
                <a:cubicBezTo>
                  <a:pt x="28519" y="1"/>
                  <a:pt x="22913" y="5607"/>
                  <a:pt x="22913" y="12523"/>
                </a:cubicBezTo>
                <a:cubicBezTo>
                  <a:pt x="22914" y="13117"/>
                  <a:pt x="22956" y="13710"/>
                  <a:pt x="23040" y="14299"/>
                </a:cubicBezTo>
                <a:cubicBezTo>
                  <a:pt x="21084" y="15051"/>
                  <a:pt x="19606" y="16766"/>
                  <a:pt x="19187" y="18863"/>
                </a:cubicBezTo>
                <a:cubicBezTo>
                  <a:pt x="18352" y="19073"/>
                  <a:pt x="17574" y="19465"/>
                  <a:pt x="16909" y="20012"/>
                </a:cubicBezTo>
                <a:cubicBezTo>
                  <a:pt x="16714" y="19996"/>
                  <a:pt x="16517" y="19987"/>
                  <a:pt x="16318" y="19987"/>
                </a:cubicBezTo>
                <a:cubicBezTo>
                  <a:pt x="12741" y="19987"/>
                  <a:pt x="9741" y="22454"/>
                  <a:pt x="8925" y="25779"/>
                </a:cubicBezTo>
                <a:cubicBezTo>
                  <a:pt x="5327" y="25900"/>
                  <a:pt x="2445" y="28853"/>
                  <a:pt x="2445" y="32483"/>
                </a:cubicBezTo>
                <a:cubicBezTo>
                  <a:pt x="2444" y="33247"/>
                  <a:pt x="2574" y="34007"/>
                  <a:pt x="2831" y="34729"/>
                </a:cubicBezTo>
                <a:cubicBezTo>
                  <a:pt x="1224" y="35040"/>
                  <a:pt x="0" y="36463"/>
                  <a:pt x="0" y="38159"/>
                </a:cubicBezTo>
                <a:cubicBezTo>
                  <a:pt x="0" y="40081"/>
                  <a:pt x="1573" y="41655"/>
                  <a:pt x="3496" y="41655"/>
                </a:cubicBezTo>
                <a:lnTo>
                  <a:pt x="57196" y="41655"/>
                </a:lnTo>
                <a:cubicBezTo>
                  <a:pt x="59118" y="41655"/>
                  <a:pt x="60691" y="40081"/>
                  <a:pt x="60691" y="38159"/>
                </a:cubicBezTo>
                <a:cubicBezTo>
                  <a:pt x="60691" y="36236"/>
                  <a:pt x="59118" y="34663"/>
                  <a:pt x="57196" y="34663"/>
                </a:cubicBezTo>
                <a:lnTo>
                  <a:pt x="57088" y="34663"/>
                </a:lnTo>
                <a:cubicBezTo>
                  <a:pt x="57540" y="33892"/>
                  <a:pt x="57780" y="33012"/>
                  <a:pt x="57780" y="32118"/>
                </a:cubicBezTo>
                <a:cubicBezTo>
                  <a:pt x="57780" y="31773"/>
                  <a:pt x="57745" y="31428"/>
                  <a:pt x="57675" y="31091"/>
                </a:cubicBezTo>
                <a:cubicBezTo>
                  <a:pt x="59302" y="30251"/>
                  <a:pt x="60415" y="28557"/>
                  <a:pt x="60415" y="26600"/>
                </a:cubicBezTo>
                <a:cubicBezTo>
                  <a:pt x="60415" y="24026"/>
                  <a:pt x="58493" y="21907"/>
                  <a:pt x="56006" y="21588"/>
                </a:cubicBezTo>
                <a:cubicBezTo>
                  <a:pt x="56019" y="21387"/>
                  <a:pt x="56028" y="21185"/>
                  <a:pt x="56028" y="20979"/>
                </a:cubicBezTo>
                <a:cubicBezTo>
                  <a:pt x="56028" y="16281"/>
                  <a:pt x="52495" y="12410"/>
                  <a:pt x="47941" y="11875"/>
                </a:cubicBezTo>
                <a:cubicBezTo>
                  <a:pt x="47604" y="5260"/>
                  <a:pt x="42134" y="1"/>
                  <a:pt x="35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SECTION_TITLE_AND_DESCRIPTION_1">
    <p:bg>
      <p:bgPr>
        <a:solidFill>
          <a:schemeClr val="dk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3"/>
          <p:cNvSpPr/>
          <p:nvPr/>
        </p:nvSpPr>
        <p:spPr>
          <a:xfrm>
            <a:off x="8584019" y="838204"/>
            <a:ext cx="1567328" cy="1075771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3"/>
          <p:cNvSpPr/>
          <p:nvPr/>
        </p:nvSpPr>
        <p:spPr>
          <a:xfrm flipH="1">
            <a:off x="8176149" y="3686150"/>
            <a:ext cx="1375071" cy="943872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"/>
          </p:nvPr>
        </p:nvSpPr>
        <p:spPr>
          <a:xfrm>
            <a:off x="1085725" y="1209000"/>
            <a:ext cx="207300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2"/>
          </p:nvPr>
        </p:nvSpPr>
        <p:spPr>
          <a:xfrm>
            <a:off x="3535500" y="1209000"/>
            <a:ext cx="207300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3"/>
          </p:nvPr>
        </p:nvSpPr>
        <p:spPr>
          <a:xfrm>
            <a:off x="5985275" y="1209000"/>
            <a:ext cx="207300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4"/>
          </p:nvPr>
        </p:nvSpPr>
        <p:spPr>
          <a:xfrm>
            <a:off x="1085725" y="2651550"/>
            <a:ext cx="207300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5"/>
          </p:nvPr>
        </p:nvSpPr>
        <p:spPr>
          <a:xfrm>
            <a:off x="3535500" y="2651550"/>
            <a:ext cx="207300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6"/>
          </p:nvPr>
        </p:nvSpPr>
        <p:spPr>
          <a:xfrm>
            <a:off x="5985275" y="2651550"/>
            <a:ext cx="207300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7"/>
          </p:nvPr>
        </p:nvSpPr>
        <p:spPr>
          <a:xfrm>
            <a:off x="1085725" y="896000"/>
            <a:ext cx="2073000" cy="4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8"/>
          </p:nvPr>
        </p:nvSpPr>
        <p:spPr>
          <a:xfrm>
            <a:off x="3535500" y="896000"/>
            <a:ext cx="2073000" cy="4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9"/>
          </p:nvPr>
        </p:nvSpPr>
        <p:spPr>
          <a:xfrm>
            <a:off x="5985275" y="896000"/>
            <a:ext cx="2073000" cy="4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13"/>
          </p:nvPr>
        </p:nvSpPr>
        <p:spPr>
          <a:xfrm>
            <a:off x="1085725" y="2338649"/>
            <a:ext cx="2073000" cy="4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14"/>
          </p:nvPr>
        </p:nvSpPr>
        <p:spPr>
          <a:xfrm>
            <a:off x="3535500" y="2338649"/>
            <a:ext cx="2073000" cy="4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15"/>
          </p:nvPr>
        </p:nvSpPr>
        <p:spPr>
          <a:xfrm>
            <a:off x="5985275" y="2338649"/>
            <a:ext cx="2073000" cy="4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">
  <p:cSld name="SECTION_TITLE_AND_DESCRIPTION_1_1_1">
    <p:bg>
      <p:bgPr>
        <a:solidFill>
          <a:schemeClr val="dk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6"/>
          <p:cNvSpPr txBox="1">
            <a:spLocks noGrp="1"/>
          </p:cNvSpPr>
          <p:nvPr>
            <p:ph type="title"/>
          </p:nvPr>
        </p:nvSpPr>
        <p:spPr>
          <a:xfrm>
            <a:off x="1560016" y="1407425"/>
            <a:ext cx="2568600" cy="42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4" name="Google Shape;144;p16"/>
          <p:cNvSpPr txBox="1">
            <a:spLocks noGrp="1"/>
          </p:cNvSpPr>
          <p:nvPr>
            <p:ph type="subTitle" idx="1"/>
          </p:nvPr>
        </p:nvSpPr>
        <p:spPr>
          <a:xfrm>
            <a:off x="1560019" y="1698851"/>
            <a:ext cx="256860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6"/>
          <p:cNvSpPr txBox="1">
            <a:spLocks noGrp="1"/>
          </p:cNvSpPr>
          <p:nvPr>
            <p:ph type="title" idx="2"/>
          </p:nvPr>
        </p:nvSpPr>
        <p:spPr>
          <a:xfrm>
            <a:off x="1560016" y="2516282"/>
            <a:ext cx="2568600" cy="42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6" name="Google Shape;146;p16"/>
          <p:cNvSpPr txBox="1">
            <a:spLocks noGrp="1"/>
          </p:cNvSpPr>
          <p:nvPr>
            <p:ph type="subTitle" idx="3"/>
          </p:nvPr>
        </p:nvSpPr>
        <p:spPr>
          <a:xfrm>
            <a:off x="1560019" y="2807582"/>
            <a:ext cx="256860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6"/>
          <p:cNvSpPr txBox="1">
            <a:spLocks noGrp="1"/>
          </p:cNvSpPr>
          <p:nvPr>
            <p:ph type="title" idx="4"/>
          </p:nvPr>
        </p:nvSpPr>
        <p:spPr>
          <a:xfrm>
            <a:off x="311700" y="45570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6"/>
          <p:cNvSpPr txBox="1">
            <a:spLocks noGrp="1"/>
          </p:cNvSpPr>
          <p:nvPr>
            <p:ph type="title" idx="5"/>
          </p:nvPr>
        </p:nvSpPr>
        <p:spPr>
          <a:xfrm>
            <a:off x="1560016" y="3625014"/>
            <a:ext cx="2568600" cy="42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9" name="Google Shape;149;p16"/>
          <p:cNvSpPr txBox="1">
            <a:spLocks noGrp="1"/>
          </p:cNvSpPr>
          <p:nvPr>
            <p:ph type="subTitle" idx="6"/>
          </p:nvPr>
        </p:nvSpPr>
        <p:spPr>
          <a:xfrm>
            <a:off x="1560019" y="3916314"/>
            <a:ext cx="256860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6"/>
          <p:cNvSpPr/>
          <p:nvPr/>
        </p:nvSpPr>
        <p:spPr>
          <a:xfrm>
            <a:off x="8451694" y="1420550"/>
            <a:ext cx="624589" cy="428701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6"/>
          <p:cNvSpPr/>
          <p:nvPr/>
        </p:nvSpPr>
        <p:spPr>
          <a:xfrm>
            <a:off x="8222006" y="249875"/>
            <a:ext cx="1264260" cy="867754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TWO_COLUMNS_1_2_1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ONE_COLUMN_TEXT_1_1_1">
    <p:bg>
      <p:bgPr>
        <a:solidFill>
          <a:schemeClr val="dk1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8"/>
          <p:cNvSpPr/>
          <p:nvPr/>
        </p:nvSpPr>
        <p:spPr>
          <a:xfrm>
            <a:off x="-733253" y="3420026"/>
            <a:ext cx="1525038" cy="1046686"/>
          </a:xfrm>
          <a:custGeom>
            <a:avLst/>
            <a:gdLst/>
            <a:ahLst/>
            <a:cxnLst/>
            <a:rect l="l" t="t" r="r" b="b"/>
            <a:pathLst>
              <a:path w="60692" h="41655" extrusionOk="0">
                <a:moveTo>
                  <a:pt x="35435" y="1"/>
                </a:moveTo>
                <a:cubicBezTo>
                  <a:pt x="28519" y="1"/>
                  <a:pt x="22913" y="5607"/>
                  <a:pt x="22913" y="12523"/>
                </a:cubicBezTo>
                <a:cubicBezTo>
                  <a:pt x="22914" y="13117"/>
                  <a:pt x="22956" y="13710"/>
                  <a:pt x="23040" y="14299"/>
                </a:cubicBezTo>
                <a:cubicBezTo>
                  <a:pt x="21084" y="15051"/>
                  <a:pt x="19606" y="16766"/>
                  <a:pt x="19187" y="18863"/>
                </a:cubicBezTo>
                <a:cubicBezTo>
                  <a:pt x="18352" y="19073"/>
                  <a:pt x="17574" y="19465"/>
                  <a:pt x="16909" y="20012"/>
                </a:cubicBezTo>
                <a:cubicBezTo>
                  <a:pt x="16714" y="19996"/>
                  <a:pt x="16517" y="19987"/>
                  <a:pt x="16318" y="19987"/>
                </a:cubicBezTo>
                <a:cubicBezTo>
                  <a:pt x="12741" y="19987"/>
                  <a:pt x="9741" y="22454"/>
                  <a:pt x="8925" y="25779"/>
                </a:cubicBezTo>
                <a:cubicBezTo>
                  <a:pt x="5327" y="25900"/>
                  <a:pt x="2445" y="28853"/>
                  <a:pt x="2445" y="32483"/>
                </a:cubicBezTo>
                <a:cubicBezTo>
                  <a:pt x="2444" y="33247"/>
                  <a:pt x="2574" y="34007"/>
                  <a:pt x="2831" y="34729"/>
                </a:cubicBezTo>
                <a:cubicBezTo>
                  <a:pt x="1224" y="35040"/>
                  <a:pt x="0" y="36463"/>
                  <a:pt x="0" y="38159"/>
                </a:cubicBezTo>
                <a:cubicBezTo>
                  <a:pt x="0" y="40081"/>
                  <a:pt x="1573" y="41655"/>
                  <a:pt x="3496" y="41655"/>
                </a:cubicBezTo>
                <a:lnTo>
                  <a:pt x="57196" y="41655"/>
                </a:lnTo>
                <a:cubicBezTo>
                  <a:pt x="59118" y="41655"/>
                  <a:pt x="60691" y="40081"/>
                  <a:pt x="60691" y="38159"/>
                </a:cubicBezTo>
                <a:cubicBezTo>
                  <a:pt x="60691" y="36236"/>
                  <a:pt x="59118" y="34663"/>
                  <a:pt x="57196" y="34663"/>
                </a:cubicBezTo>
                <a:lnTo>
                  <a:pt x="57088" y="34663"/>
                </a:lnTo>
                <a:cubicBezTo>
                  <a:pt x="57540" y="33892"/>
                  <a:pt x="57780" y="33012"/>
                  <a:pt x="57780" y="32118"/>
                </a:cubicBezTo>
                <a:cubicBezTo>
                  <a:pt x="57780" y="31773"/>
                  <a:pt x="57745" y="31428"/>
                  <a:pt x="57675" y="31091"/>
                </a:cubicBezTo>
                <a:cubicBezTo>
                  <a:pt x="59302" y="30251"/>
                  <a:pt x="60415" y="28557"/>
                  <a:pt x="60415" y="26600"/>
                </a:cubicBezTo>
                <a:cubicBezTo>
                  <a:pt x="60415" y="24026"/>
                  <a:pt x="58493" y="21907"/>
                  <a:pt x="56006" y="21588"/>
                </a:cubicBezTo>
                <a:cubicBezTo>
                  <a:pt x="56019" y="21387"/>
                  <a:pt x="56028" y="21185"/>
                  <a:pt x="56028" y="20979"/>
                </a:cubicBezTo>
                <a:cubicBezTo>
                  <a:pt x="56028" y="16281"/>
                  <a:pt x="52495" y="12410"/>
                  <a:pt x="47941" y="11875"/>
                </a:cubicBezTo>
                <a:cubicBezTo>
                  <a:pt x="47604" y="5260"/>
                  <a:pt x="42134" y="1"/>
                  <a:pt x="35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8"/>
          <p:cNvSpPr/>
          <p:nvPr/>
        </p:nvSpPr>
        <p:spPr>
          <a:xfrm>
            <a:off x="-561774" y="4168650"/>
            <a:ext cx="1524919" cy="1046663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8"/>
          <p:cNvSpPr/>
          <p:nvPr/>
        </p:nvSpPr>
        <p:spPr>
          <a:xfrm rot="10800000">
            <a:off x="7767774" y="-396276"/>
            <a:ext cx="2884731" cy="1980001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APTION_ONLY_1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9"/>
          <p:cNvSpPr/>
          <p:nvPr/>
        </p:nvSpPr>
        <p:spPr>
          <a:xfrm rot="5400000" flipH="1">
            <a:off x="-545799" y="-250989"/>
            <a:ext cx="2250738" cy="1544784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9"/>
          <p:cNvSpPr/>
          <p:nvPr/>
        </p:nvSpPr>
        <p:spPr>
          <a:xfrm flipH="1">
            <a:off x="7217432" y="656850"/>
            <a:ext cx="1544793" cy="895644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9"/>
          <p:cNvSpPr/>
          <p:nvPr/>
        </p:nvSpPr>
        <p:spPr>
          <a:xfrm flipH="1">
            <a:off x="8443457" y="-322500"/>
            <a:ext cx="1544793" cy="895644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jalla One"/>
              <a:buNone/>
              <a:defRPr sz="2800">
                <a:solidFill>
                  <a:schemeClr val="lt2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ato"/>
              <a:buChar char="●"/>
              <a:defRPr sz="18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○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■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●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○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■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●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○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Lato"/>
              <a:buChar char="■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8" r:id="rId4"/>
    <p:sldLayoutId id="2147483659" r:id="rId5"/>
    <p:sldLayoutId id="2147483662" r:id="rId6"/>
    <p:sldLayoutId id="2147483673" r:id="rId7"/>
    <p:sldLayoutId id="2147483674" r:id="rId8"/>
    <p:sldLayoutId id="2147483675" r:id="rId9"/>
    <p:sldLayoutId id="214748367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33"/>
          <p:cNvGrpSpPr/>
          <p:nvPr/>
        </p:nvGrpSpPr>
        <p:grpSpPr>
          <a:xfrm rot="312201">
            <a:off x="7427981" y="2318777"/>
            <a:ext cx="1734041" cy="2727790"/>
            <a:chOff x="7302387" y="2475870"/>
            <a:chExt cx="1490631" cy="2344885"/>
          </a:xfrm>
        </p:grpSpPr>
        <p:sp>
          <p:nvSpPr>
            <p:cNvPr id="247" name="Google Shape;247;p33"/>
            <p:cNvSpPr/>
            <p:nvPr/>
          </p:nvSpPr>
          <p:spPr>
            <a:xfrm>
              <a:off x="7302387" y="3205613"/>
              <a:ext cx="1045104" cy="1522302"/>
            </a:xfrm>
            <a:custGeom>
              <a:avLst/>
              <a:gdLst/>
              <a:ahLst/>
              <a:cxnLst/>
              <a:rect l="l" t="t" r="r" b="b"/>
              <a:pathLst>
                <a:path w="49531" h="72147" extrusionOk="0">
                  <a:moveTo>
                    <a:pt x="30168" y="0"/>
                  </a:moveTo>
                  <a:lnTo>
                    <a:pt x="27346" y="34083"/>
                  </a:lnTo>
                  <a:cubicBezTo>
                    <a:pt x="27346" y="34083"/>
                    <a:pt x="25424" y="33349"/>
                    <a:pt x="23173" y="33349"/>
                  </a:cubicBezTo>
                  <a:cubicBezTo>
                    <a:pt x="21075" y="33349"/>
                    <a:pt x="18692" y="33987"/>
                    <a:pt x="17311" y="36449"/>
                  </a:cubicBezTo>
                  <a:cubicBezTo>
                    <a:pt x="14447" y="41554"/>
                    <a:pt x="17311" y="44544"/>
                    <a:pt x="17311" y="44544"/>
                  </a:cubicBezTo>
                  <a:cubicBezTo>
                    <a:pt x="17311" y="44544"/>
                    <a:pt x="15574" y="43813"/>
                    <a:pt x="13265" y="43813"/>
                  </a:cubicBezTo>
                  <a:cubicBezTo>
                    <a:pt x="10439" y="43813"/>
                    <a:pt x="6758" y="44907"/>
                    <a:pt x="4359" y="49773"/>
                  </a:cubicBezTo>
                  <a:cubicBezTo>
                    <a:pt x="0" y="58615"/>
                    <a:pt x="11333" y="61230"/>
                    <a:pt x="11333" y="61230"/>
                  </a:cubicBezTo>
                  <a:cubicBezTo>
                    <a:pt x="11333" y="61230"/>
                    <a:pt x="8061" y="67458"/>
                    <a:pt x="14417" y="71076"/>
                  </a:cubicBezTo>
                  <a:cubicBezTo>
                    <a:pt x="15752" y="71835"/>
                    <a:pt x="16944" y="72146"/>
                    <a:pt x="18002" y="72146"/>
                  </a:cubicBezTo>
                  <a:cubicBezTo>
                    <a:pt x="22768" y="72146"/>
                    <a:pt x="24802" y="65837"/>
                    <a:pt x="24802" y="65837"/>
                  </a:cubicBezTo>
                  <a:cubicBezTo>
                    <a:pt x="24802" y="65837"/>
                    <a:pt x="26557" y="69660"/>
                    <a:pt x="30408" y="69660"/>
                  </a:cubicBezTo>
                  <a:cubicBezTo>
                    <a:pt x="31369" y="69660"/>
                    <a:pt x="32461" y="69422"/>
                    <a:pt x="33689" y="68827"/>
                  </a:cubicBezTo>
                  <a:cubicBezTo>
                    <a:pt x="41950" y="64821"/>
                    <a:pt x="35124" y="59612"/>
                    <a:pt x="35122" y="59611"/>
                  </a:cubicBezTo>
                  <a:lnTo>
                    <a:pt x="35122" y="59611"/>
                  </a:lnTo>
                  <a:cubicBezTo>
                    <a:pt x="35123" y="59611"/>
                    <a:pt x="36519" y="60554"/>
                    <a:pt x="38580" y="60554"/>
                  </a:cubicBezTo>
                  <a:cubicBezTo>
                    <a:pt x="40289" y="60554"/>
                    <a:pt x="42454" y="59906"/>
                    <a:pt x="44661" y="57536"/>
                  </a:cubicBezTo>
                  <a:cubicBezTo>
                    <a:pt x="49530" y="52306"/>
                    <a:pt x="41587" y="48238"/>
                    <a:pt x="41586" y="48238"/>
                  </a:cubicBezTo>
                  <a:lnTo>
                    <a:pt x="41586" y="48238"/>
                  </a:lnTo>
                  <a:cubicBezTo>
                    <a:pt x="41586" y="48238"/>
                    <a:pt x="41594" y="48240"/>
                    <a:pt x="41609" y="48240"/>
                  </a:cubicBezTo>
                  <a:cubicBezTo>
                    <a:pt x="41773" y="48240"/>
                    <a:pt x="42791" y="47995"/>
                    <a:pt x="42766" y="41928"/>
                  </a:cubicBezTo>
                  <a:cubicBezTo>
                    <a:pt x="42739" y="35569"/>
                    <a:pt x="36945" y="35453"/>
                    <a:pt x="36522" y="35453"/>
                  </a:cubicBezTo>
                  <a:cubicBezTo>
                    <a:pt x="36506" y="35453"/>
                    <a:pt x="36497" y="35453"/>
                    <a:pt x="36497" y="35453"/>
                  </a:cubicBezTo>
                  <a:lnTo>
                    <a:pt x="3236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3"/>
            <p:cNvSpPr/>
            <p:nvPr/>
          </p:nvSpPr>
          <p:spPr>
            <a:xfrm>
              <a:off x="7973937" y="3248636"/>
              <a:ext cx="61549" cy="56949"/>
            </a:xfrm>
            <a:custGeom>
              <a:avLst/>
              <a:gdLst/>
              <a:ahLst/>
              <a:cxnLst/>
              <a:rect l="l" t="t" r="r" b="b"/>
              <a:pathLst>
                <a:path w="2917" h="2699" extrusionOk="0">
                  <a:moveTo>
                    <a:pt x="1" y="1"/>
                  </a:moveTo>
                  <a:lnTo>
                    <a:pt x="417" y="2362"/>
                  </a:lnTo>
                  <a:cubicBezTo>
                    <a:pt x="417" y="2362"/>
                    <a:pt x="854" y="2698"/>
                    <a:pt x="1505" y="2698"/>
                  </a:cubicBezTo>
                  <a:cubicBezTo>
                    <a:pt x="1831" y="2698"/>
                    <a:pt x="2209" y="2614"/>
                    <a:pt x="2613" y="2362"/>
                  </a:cubicBezTo>
                  <a:lnTo>
                    <a:pt x="2916" y="1"/>
                  </a:lnTo>
                  <a:close/>
                </a:path>
              </a:pathLst>
            </a:custGeom>
            <a:solidFill>
              <a:srgbClr val="97A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3"/>
            <p:cNvSpPr/>
            <p:nvPr/>
          </p:nvSpPr>
          <p:spPr>
            <a:xfrm>
              <a:off x="7954757" y="3220194"/>
              <a:ext cx="101491" cy="46926"/>
            </a:xfrm>
            <a:custGeom>
              <a:avLst/>
              <a:gdLst/>
              <a:ahLst/>
              <a:cxnLst/>
              <a:rect l="l" t="t" r="r" b="b"/>
              <a:pathLst>
                <a:path w="4810" h="2224" extrusionOk="0">
                  <a:moveTo>
                    <a:pt x="4809" y="0"/>
                  </a:moveTo>
                  <a:lnTo>
                    <a:pt x="1" y="189"/>
                  </a:lnTo>
                  <a:lnTo>
                    <a:pt x="379" y="1702"/>
                  </a:lnTo>
                  <a:cubicBezTo>
                    <a:pt x="379" y="1702"/>
                    <a:pt x="1154" y="2223"/>
                    <a:pt x="2365" y="2223"/>
                  </a:cubicBezTo>
                  <a:cubicBezTo>
                    <a:pt x="2971" y="2223"/>
                    <a:pt x="3686" y="2093"/>
                    <a:pt x="4468" y="1702"/>
                  </a:cubicBezTo>
                  <a:lnTo>
                    <a:pt x="4809" y="0"/>
                  </a:lnTo>
                  <a:close/>
                </a:path>
              </a:pathLst>
            </a:custGeom>
            <a:solidFill>
              <a:srgbClr val="97A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3"/>
            <p:cNvSpPr/>
            <p:nvPr/>
          </p:nvSpPr>
          <p:spPr>
            <a:xfrm>
              <a:off x="7901648" y="2773232"/>
              <a:ext cx="240857" cy="470783"/>
            </a:xfrm>
            <a:custGeom>
              <a:avLst/>
              <a:gdLst/>
              <a:ahLst/>
              <a:cxnLst/>
              <a:rect l="l" t="t" r="r" b="b"/>
              <a:pathLst>
                <a:path w="11415" h="22312" extrusionOk="0">
                  <a:moveTo>
                    <a:pt x="4600" y="0"/>
                  </a:moveTo>
                  <a:cubicBezTo>
                    <a:pt x="4600" y="0"/>
                    <a:pt x="1" y="2962"/>
                    <a:pt x="738" y="12243"/>
                  </a:cubicBezTo>
                  <a:cubicBezTo>
                    <a:pt x="1476" y="21522"/>
                    <a:pt x="2044" y="21807"/>
                    <a:pt x="2044" y="21807"/>
                  </a:cubicBezTo>
                  <a:cubicBezTo>
                    <a:pt x="2044" y="21807"/>
                    <a:pt x="3811" y="22312"/>
                    <a:pt x="5443" y="22312"/>
                  </a:cubicBezTo>
                  <a:cubicBezTo>
                    <a:pt x="6259" y="22312"/>
                    <a:pt x="7042" y="22185"/>
                    <a:pt x="7553" y="21807"/>
                  </a:cubicBezTo>
                  <a:cubicBezTo>
                    <a:pt x="9087" y="20671"/>
                    <a:pt x="11415" y="2783"/>
                    <a:pt x="4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3"/>
            <p:cNvSpPr/>
            <p:nvPr/>
          </p:nvSpPr>
          <p:spPr>
            <a:xfrm>
              <a:off x="7957669" y="2773232"/>
              <a:ext cx="94802" cy="53742"/>
            </a:xfrm>
            <a:custGeom>
              <a:avLst/>
              <a:gdLst/>
              <a:ahLst/>
              <a:cxnLst/>
              <a:rect l="l" t="t" r="r" b="b"/>
              <a:pathLst>
                <a:path w="4493" h="2547" extrusionOk="0">
                  <a:moveTo>
                    <a:pt x="1945" y="0"/>
                  </a:moveTo>
                  <a:cubicBezTo>
                    <a:pt x="1945" y="0"/>
                    <a:pt x="977" y="626"/>
                    <a:pt x="1" y="2197"/>
                  </a:cubicBezTo>
                  <a:cubicBezTo>
                    <a:pt x="656" y="2345"/>
                    <a:pt x="1742" y="2547"/>
                    <a:pt x="2776" y="2547"/>
                  </a:cubicBezTo>
                  <a:cubicBezTo>
                    <a:pt x="3403" y="2547"/>
                    <a:pt x="4011" y="2473"/>
                    <a:pt x="4492" y="2267"/>
                  </a:cubicBezTo>
                  <a:cubicBezTo>
                    <a:pt x="3838" y="1227"/>
                    <a:pt x="3002" y="432"/>
                    <a:pt x="19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3"/>
            <p:cNvSpPr/>
            <p:nvPr/>
          </p:nvSpPr>
          <p:spPr>
            <a:xfrm>
              <a:off x="8101339" y="3248636"/>
              <a:ext cx="61549" cy="56949"/>
            </a:xfrm>
            <a:custGeom>
              <a:avLst/>
              <a:gdLst/>
              <a:ahLst/>
              <a:cxnLst/>
              <a:rect l="l" t="t" r="r" b="b"/>
              <a:pathLst>
                <a:path w="2917" h="2699" extrusionOk="0">
                  <a:moveTo>
                    <a:pt x="1" y="1"/>
                  </a:moveTo>
                  <a:lnTo>
                    <a:pt x="417" y="2362"/>
                  </a:lnTo>
                  <a:cubicBezTo>
                    <a:pt x="417" y="2362"/>
                    <a:pt x="855" y="2698"/>
                    <a:pt x="1505" y="2698"/>
                  </a:cubicBezTo>
                  <a:cubicBezTo>
                    <a:pt x="1831" y="2698"/>
                    <a:pt x="2209" y="2614"/>
                    <a:pt x="2613" y="2362"/>
                  </a:cubicBezTo>
                  <a:lnTo>
                    <a:pt x="29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3"/>
            <p:cNvSpPr/>
            <p:nvPr/>
          </p:nvSpPr>
          <p:spPr>
            <a:xfrm>
              <a:off x="8082180" y="3220194"/>
              <a:ext cx="101470" cy="46926"/>
            </a:xfrm>
            <a:custGeom>
              <a:avLst/>
              <a:gdLst/>
              <a:ahLst/>
              <a:cxnLst/>
              <a:rect l="l" t="t" r="r" b="b"/>
              <a:pathLst>
                <a:path w="4809" h="2224" extrusionOk="0">
                  <a:moveTo>
                    <a:pt x="4808" y="0"/>
                  </a:moveTo>
                  <a:lnTo>
                    <a:pt x="0" y="189"/>
                  </a:lnTo>
                  <a:lnTo>
                    <a:pt x="379" y="1702"/>
                  </a:lnTo>
                  <a:cubicBezTo>
                    <a:pt x="379" y="1702"/>
                    <a:pt x="1153" y="2223"/>
                    <a:pt x="2364" y="2223"/>
                  </a:cubicBezTo>
                  <a:cubicBezTo>
                    <a:pt x="2970" y="2223"/>
                    <a:pt x="3685" y="2093"/>
                    <a:pt x="4468" y="1702"/>
                  </a:cubicBezTo>
                  <a:lnTo>
                    <a:pt x="48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3"/>
            <p:cNvSpPr/>
            <p:nvPr/>
          </p:nvSpPr>
          <p:spPr>
            <a:xfrm>
              <a:off x="8029050" y="2773232"/>
              <a:ext cx="240857" cy="470783"/>
            </a:xfrm>
            <a:custGeom>
              <a:avLst/>
              <a:gdLst/>
              <a:ahLst/>
              <a:cxnLst/>
              <a:rect l="l" t="t" r="r" b="b"/>
              <a:pathLst>
                <a:path w="11415" h="22312" extrusionOk="0">
                  <a:moveTo>
                    <a:pt x="4601" y="0"/>
                  </a:moveTo>
                  <a:cubicBezTo>
                    <a:pt x="4601" y="0"/>
                    <a:pt x="0" y="2962"/>
                    <a:pt x="738" y="12243"/>
                  </a:cubicBezTo>
                  <a:cubicBezTo>
                    <a:pt x="1477" y="21522"/>
                    <a:pt x="2045" y="21807"/>
                    <a:pt x="2045" y="21807"/>
                  </a:cubicBezTo>
                  <a:cubicBezTo>
                    <a:pt x="2045" y="21807"/>
                    <a:pt x="3812" y="22312"/>
                    <a:pt x="5444" y="22312"/>
                  </a:cubicBezTo>
                  <a:cubicBezTo>
                    <a:pt x="6260" y="22312"/>
                    <a:pt x="7043" y="22185"/>
                    <a:pt x="7554" y="21807"/>
                  </a:cubicBezTo>
                  <a:cubicBezTo>
                    <a:pt x="9087" y="20671"/>
                    <a:pt x="11415" y="2783"/>
                    <a:pt x="4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3"/>
            <p:cNvSpPr/>
            <p:nvPr/>
          </p:nvSpPr>
          <p:spPr>
            <a:xfrm>
              <a:off x="8085071" y="2773232"/>
              <a:ext cx="94802" cy="53742"/>
            </a:xfrm>
            <a:custGeom>
              <a:avLst/>
              <a:gdLst/>
              <a:ahLst/>
              <a:cxnLst/>
              <a:rect l="l" t="t" r="r" b="b"/>
              <a:pathLst>
                <a:path w="4493" h="2547" extrusionOk="0">
                  <a:moveTo>
                    <a:pt x="1946" y="0"/>
                  </a:moveTo>
                  <a:cubicBezTo>
                    <a:pt x="1946" y="0"/>
                    <a:pt x="977" y="626"/>
                    <a:pt x="1" y="2197"/>
                  </a:cubicBezTo>
                  <a:cubicBezTo>
                    <a:pt x="656" y="2345"/>
                    <a:pt x="1742" y="2547"/>
                    <a:pt x="2776" y="2547"/>
                  </a:cubicBezTo>
                  <a:cubicBezTo>
                    <a:pt x="3403" y="2547"/>
                    <a:pt x="4011" y="2473"/>
                    <a:pt x="4492" y="2267"/>
                  </a:cubicBezTo>
                  <a:cubicBezTo>
                    <a:pt x="3838" y="1227"/>
                    <a:pt x="3002" y="432"/>
                    <a:pt x="1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3"/>
            <p:cNvSpPr/>
            <p:nvPr/>
          </p:nvSpPr>
          <p:spPr>
            <a:xfrm>
              <a:off x="7747745" y="2902364"/>
              <a:ext cx="157659" cy="132888"/>
            </a:xfrm>
            <a:custGeom>
              <a:avLst/>
              <a:gdLst/>
              <a:ahLst/>
              <a:cxnLst/>
              <a:rect l="l" t="t" r="r" b="b"/>
              <a:pathLst>
                <a:path w="7472" h="6298" extrusionOk="0">
                  <a:moveTo>
                    <a:pt x="6230" y="0"/>
                  </a:moveTo>
                  <a:cubicBezTo>
                    <a:pt x="6183" y="0"/>
                    <a:pt x="6134" y="4"/>
                    <a:pt x="6082" y="13"/>
                  </a:cubicBezTo>
                  <a:cubicBezTo>
                    <a:pt x="6082" y="13"/>
                    <a:pt x="304" y="3389"/>
                    <a:pt x="304" y="3691"/>
                  </a:cubicBezTo>
                  <a:cubicBezTo>
                    <a:pt x="304" y="3993"/>
                    <a:pt x="0" y="6236"/>
                    <a:pt x="788" y="6296"/>
                  </a:cubicBezTo>
                  <a:cubicBezTo>
                    <a:pt x="794" y="6297"/>
                    <a:pt x="801" y="6297"/>
                    <a:pt x="809" y="6297"/>
                  </a:cubicBezTo>
                  <a:cubicBezTo>
                    <a:pt x="1667" y="6297"/>
                    <a:pt x="7087" y="2783"/>
                    <a:pt x="7087" y="2783"/>
                  </a:cubicBezTo>
                  <a:cubicBezTo>
                    <a:pt x="7087" y="2783"/>
                    <a:pt x="7471" y="0"/>
                    <a:pt x="6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3"/>
            <p:cNvSpPr/>
            <p:nvPr/>
          </p:nvSpPr>
          <p:spPr>
            <a:xfrm>
              <a:off x="7809737" y="3000711"/>
              <a:ext cx="48889" cy="77395"/>
            </a:xfrm>
            <a:custGeom>
              <a:avLst/>
              <a:gdLst/>
              <a:ahLst/>
              <a:cxnLst/>
              <a:rect l="l" t="t" r="r" b="b"/>
              <a:pathLst>
                <a:path w="2317" h="3668" extrusionOk="0">
                  <a:moveTo>
                    <a:pt x="1908" y="0"/>
                  </a:moveTo>
                  <a:cubicBezTo>
                    <a:pt x="666" y="30"/>
                    <a:pt x="0" y="2847"/>
                    <a:pt x="936" y="3513"/>
                  </a:cubicBezTo>
                  <a:cubicBezTo>
                    <a:pt x="1086" y="3620"/>
                    <a:pt x="1224" y="3668"/>
                    <a:pt x="1349" y="3668"/>
                  </a:cubicBezTo>
                  <a:cubicBezTo>
                    <a:pt x="2005" y="3668"/>
                    <a:pt x="2317" y="2365"/>
                    <a:pt x="2240" y="1423"/>
                  </a:cubicBezTo>
                  <a:cubicBezTo>
                    <a:pt x="2148" y="302"/>
                    <a:pt x="1908" y="0"/>
                    <a:pt x="1908" y="0"/>
                  </a:cubicBezTo>
                  <a:close/>
                </a:path>
              </a:pathLst>
            </a:custGeom>
            <a:solidFill>
              <a:srgbClr val="E8A4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3"/>
            <p:cNvSpPr/>
            <p:nvPr/>
          </p:nvSpPr>
          <p:spPr>
            <a:xfrm>
              <a:off x="7782518" y="2475870"/>
              <a:ext cx="417295" cy="203467"/>
            </a:xfrm>
            <a:custGeom>
              <a:avLst/>
              <a:gdLst/>
              <a:ahLst/>
              <a:cxnLst/>
              <a:rect l="l" t="t" r="r" b="b"/>
              <a:pathLst>
                <a:path w="19777" h="9643" extrusionOk="0">
                  <a:moveTo>
                    <a:pt x="1" y="0"/>
                  </a:moveTo>
                  <a:cubicBezTo>
                    <a:pt x="1" y="1"/>
                    <a:pt x="7594" y="6984"/>
                    <a:pt x="7876" y="7235"/>
                  </a:cubicBezTo>
                  <a:cubicBezTo>
                    <a:pt x="8152" y="7481"/>
                    <a:pt x="19289" y="9642"/>
                    <a:pt x="19721" y="9642"/>
                  </a:cubicBezTo>
                  <a:cubicBezTo>
                    <a:pt x="19729" y="9642"/>
                    <a:pt x="19733" y="9642"/>
                    <a:pt x="19734" y="9640"/>
                  </a:cubicBezTo>
                  <a:cubicBezTo>
                    <a:pt x="19777" y="9559"/>
                    <a:pt x="12898" y="1607"/>
                    <a:pt x="12087" y="118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103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3"/>
            <p:cNvSpPr/>
            <p:nvPr/>
          </p:nvSpPr>
          <p:spPr>
            <a:xfrm>
              <a:off x="7605446" y="3544585"/>
              <a:ext cx="59207" cy="104888"/>
            </a:xfrm>
            <a:custGeom>
              <a:avLst/>
              <a:gdLst/>
              <a:ahLst/>
              <a:cxnLst/>
              <a:rect l="l" t="t" r="r" b="b"/>
              <a:pathLst>
                <a:path w="2806" h="4971" extrusionOk="0">
                  <a:moveTo>
                    <a:pt x="833" y="1"/>
                  </a:moveTo>
                  <a:cubicBezTo>
                    <a:pt x="806" y="1"/>
                    <a:pt x="791" y="2"/>
                    <a:pt x="791" y="2"/>
                  </a:cubicBezTo>
                  <a:cubicBezTo>
                    <a:pt x="791" y="2"/>
                    <a:pt x="1" y="2969"/>
                    <a:pt x="119" y="3913"/>
                  </a:cubicBezTo>
                  <a:cubicBezTo>
                    <a:pt x="204" y="4595"/>
                    <a:pt x="921" y="4970"/>
                    <a:pt x="1491" y="4970"/>
                  </a:cubicBezTo>
                  <a:cubicBezTo>
                    <a:pt x="1710" y="4970"/>
                    <a:pt x="1907" y="4915"/>
                    <a:pt x="2039" y="4800"/>
                  </a:cubicBezTo>
                  <a:cubicBezTo>
                    <a:pt x="2511" y="4386"/>
                    <a:pt x="2805" y="1813"/>
                    <a:pt x="2805" y="1813"/>
                  </a:cubicBezTo>
                  <a:cubicBezTo>
                    <a:pt x="2300" y="88"/>
                    <a:pt x="1075" y="1"/>
                    <a:pt x="833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3"/>
            <p:cNvSpPr/>
            <p:nvPr/>
          </p:nvSpPr>
          <p:spPr>
            <a:xfrm>
              <a:off x="7623761" y="3270644"/>
              <a:ext cx="356442" cy="111007"/>
            </a:xfrm>
            <a:custGeom>
              <a:avLst/>
              <a:gdLst/>
              <a:ahLst/>
              <a:cxnLst/>
              <a:rect l="l" t="t" r="r" b="b"/>
              <a:pathLst>
                <a:path w="16893" h="5261" extrusionOk="0">
                  <a:moveTo>
                    <a:pt x="15056" y="1"/>
                  </a:moveTo>
                  <a:cubicBezTo>
                    <a:pt x="15056" y="1"/>
                    <a:pt x="1896" y="260"/>
                    <a:pt x="889" y="2069"/>
                  </a:cubicBezTo>
                  <a:cubicBezTo>
                    <a:pt x="1" y="3664"/>
                    <a:pt x="100" y="5260"/>
                    <a:pt x="3593" y="5260"/>
                  </a:cubicBezTo>
                  <a:cubicBezTo>
                    <a:pt x="4063" y="5260"/>
                    <a:pt x="4593" y="5232"/>
                    <a:pt x="5191" y="5170"/>
                  </a:cubicBezTo>
                  <a:cubicBezTo>
                    <a:pt x="10237" y="4652"/>
                    <a:pt x="15818" y="5104"/>
                    <a:pt x="16355" y="3245"/>
                  </a:cubicBezTo>
                  <a:cubicBezTo>
                    <a:pt x="16892" y="1385"/>
                    <a:pt x="15056" y="1"/>
                    <a:pt x="150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3"/>
            <p:cNvSpPr/>
            <p:nvPr/>
          </p:nvSpPr>
          <p:spPr>
            <a:xfrm>
              <a:off x="7594052" y="3309425"/>
              <a:ext cx="126748" cy="299557"/>
            </a:xfrm>
            <a:custGeom>
              <a:avLst/>
              <a:gdLst/>
              <a:ahLst/>
              <a:cxnLst/>
              <a:rect l="l" t="t" r="r" b="b"/>
              <a:pathLst>
                <a:path w="6007" h="14197" extrusionOk="0">
                  <a:moveTo>
                    <a:pt x="3582" y="0"/>
                  </a:moveTo>
                  <a:cubicBezTo>
                    <a:pt x="3464" y="0"/>
                    <a:pt x="3341" y="13"/>
                    <a:pt x="3213" y="39"/>
                  </a:cubicBezTo>
                  <a:cubicBezTo>
                    <a:pt x="3213" y="39"/>
                    <a:pt x="3178" y="29"/>
                    <a:pt x="3119" y="29"/>
                  </a:cubicBezTo>
                  <a:cubicBezTo>
                    <a:pt x="2877" y="29"/>
                    <a:pt x="2234" y="186"/>
                    <a:pt x="1880" y="1764"/>
                  </a:cubicBezTo>
                  <a:cubicBezTo>
                    <a:pt x="1439" y="3733"/>
                    <a:pt x="0" y="13103"/>
                    <a:pt x="198" y="13289"/>
                  </a:cubicBezTo>
                  <a:cubicBezTo>
                    <a:pt x="368" y="13451"/>
                    <a:pt x="2154" y="14197"/>
                    <a:pt x="3589" y="14197"/>
                  </a:cubicBezTo>
                  <a:cubicBezTo>
                    <a:pt x="3813" y="14197"/>
                    <a:pt x="4028" y="14178"/>
                    <a:pt x="4227" y="14137"/>
                  </a:cubicBezTo>
                  <a:cubicBezTo>
                    <a:pt x="4227" y="14137"/>
                    <a:pt x="5567" y="5415"/>
                    <a:pt x="5794" y="3926"/>
                  </a:cubicBezTo>
                  <a:cubicBezTo>
                    <a:pt x="6007" y="2533"/>
                    <a:pt x="5272" y="0"/>
                    <a:pt x="35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3"/>
            <p:cNvSpPr/>
            <p:nvPr/>
          </p:nvSpPr>
          <p:spPr>
            <a:xfrm>
              <a:off x="7466883" y="3586194"/>
              <a:ext cx="198277" cy="110353"/>
            </a:xfrm>
            <a:custGeom>
              <a:avLst/>
              <a:gdLst/>
              <a:ahLst/>
              <a:cxnLst/>
              <a:rect l="l" t="t" r="r" b="b"/>
              <a:pathLst>
                <a:path w="9397" h="5230" extrusionOk="0">
                  <a:moveTo>
                    <a:pt x="1734" y="1"/>
                  </a:moveTo>
                  <a:cubicBezTo>
                    <a:pt x="729" y="1"/>
                    <a:pt x="0" y="224"/>
                    <a:pt x="138" y="912"/>
                  </a:cubicBezTo>
                  <a:cubicBezTo>
                    <a:pt x="467" y="2558"/>
                    <a:pt x="5034" y="5229"/>
                    <a:pt x="7225" y="5229"/>
                  </a:cubicBezTo>
                  <a:cubicBezTo>
                    <a:pt x="7653" y="5229"/>
                    <a:pt x="7990" y="5128"/>
                    <a:pt x="8187" y="4897"/>
                  </a:cubicBezTo>
                  <a:cubicBezTo>
                    <a:pt x="9396" y="3482"/>
                    <a:pt x="9155" y="1978"/>
                    <a:pt x="9155" y="1978"/>
                  </a:cubicBezTo>
                  <a:lnTo>
                    <a:pt x="9155" y="1978"/>
                  </a:lnTo>
                  <a:cubicBezTo>
                    <a:pt x="9064" y="1985"/>
                    <a:pt x="8975" y="1988"/>
                    <a:pt x="8888" y="1988"/>
                  </a:cubicBezTo>
                  <a:cubicBezTo>
                    <a:pt x="7263" y="1988"/>
                    <a:pt x="6423" y="772"/>
                    <a:pt x="6423" y="772"/>
                  </a:cubicBezTo>
                  <a:cubicBezTo>
                    <a:pt x="6423" y="772"/>
                    <a:pt x="3601" y="1"/>
                    <a:pt x="1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3"/>
            <p:cNvSpPr/>
            <p:nvPr/>
          </p:nvSpPr>
          <p:spPr>
            <a:xfrm>
              <a:off x="7468529" y="3590857"/>
              <a:ext cx="182726" cy="105648"/>
            </a:xfrm>
            <a:custGeom>
              <a:avLst/>
              <a:gdLst/>
              <a:ahLst/>
              <a:cxnLst/>
              <a:rect l="l" t="t" r="r" b="b"/>
              <a:pathLst>
                <a:path w="8660" h="5007" extrusionOk="0">
                  <a:moveTo>
                    <a:pt x="798" y="1"/>
                  </a:moveTo>
                  <a:cubicBezTo>
                    <a:pt x="525" y="1"/>
                    <a:pt x="359" y="31"/>
                    <a:pt x="322" y="41"/>
                  </a:cubicBezTo>
                  <a:cubicBezTo>
                    <a:pt x="105" y="184"/>
                    <a:pt x="0" y="394"/>
                    <a:pt x="60" y="691"/>
                  </a:cubicBezTo>
                  <a:cubicBezTo>
                    <a:pt x="389" y="2338"/>
                    <a:pt x="4954" y="5006"/>
                    <a:pt x="7145" y="5006"/>
                  </a:cubicBezTo>
                  <a:cubicBezTo>
                    <a:pt x="7384" y="5006"/>
                    <a:pt x="7595" y="4975"/>
                    <a:pt x="7769" y="4906"/>
                  </a:cubicBezTo>
                  <a:cubicBezTo>
                    <a:pt x="8660" y="4068"/>
                    <a:pt x="6972" y="3101"/>
                    <a:pt x="4580" y="1407"/>
                  </a:cubicBezTo>
                  <a:cubicBezTo>
                    <a:pt x="2869" y="196"/>
                    <a:pt x="1489" y="1"/>
                    <a:pt x="7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3"/>
            <p:cNvSpPr/>
            <p:nvPr/>
          </p:nvSpPr>
          <p:spPr>
            <a:xfrm>
              <a:off x="7822523" y="2858940"/>
              <a:ext cx="271979" cy="441180"/>
            </a:xfrm>
            <a:custGeom>
              <a:avLst/>
              <a:gdLst/>
              <a:ahLst/>
              <a:cxnLst/>
              <a:rect l="l" t="t" r="r" b="b"/>
              <a:pathLst>
                <a:path w="12890" h="20909" extrusionOk="0">
                  <a:moveTo>
                    <a:pt x="7825" y="1"/>
                  </a:moveTo>
                  <a:cubicBezTo>
                    <a:pt x="7452" y="1"/>
                    <a:pt x="7072" y="50"/>
                    <a:pt x="6693" y="154"/>
                  </a:cubicBezTo>
                  <a:cubicBezTo>
                    <a:pt x="3597" y="1005"/>
                    <a:pt x="1966" y="2216"/>
                    <a:pt x="1997" y="2963"/>
                  </a:cubicBezTo>
                  <a:cubicBezTo>
                    <a:pt x="2074" y="4934"/>
                    <a:pt x="698" y="14197"/>
                    <a:pt x="152" y="18832"/>
                  </a:cubicBezTo>
                  <a:cubicBezTo>
                    <a:pt x="1" y="20114"/>
                    <a:pt x="2540" y="20711"/>
                    <a:pt x="3924" y="20711"/>
                  </a:cubicBezTo>
                  <a:cubicBezTo>
                    <a:pt x="3977" y="20711"/>
                    <a:pt x="4029" y="20711"/>
                    <a:pt x="4078" y="20709"/>
                  </a:cubicBezTo>
                  <a:cubicBezTo>
                    <a:pt x="4141" y="20707"/>
                    <a:pt x="4203" y="20706"/>
                    <a:pt x="4264" y="20706"/>
                  </a:cubicBezTo>
                  <a:cubicBezTo>
                    <a:pt x="5135" y="20706"/>
                    <a:pt x="5887" y="20909"/>
                    <a:pt x="6687" y="20909"/>
                  </a:cubicBezTo>
                  <a:cubicBezTo>
                    <a:pt x="7602" y="20909"/>
                    <a:pt x="8580" y="20642"/>
                    <a:pt x="9867" y="19498"/>
                  </a:cubicBezTo>
                  <a:cubicBezTo>
                    <a:pt x="12890" y="16809"/>
                    <a:pt x="12583" y="8685"/>
                    <a:pt x="12098" y="3877"/>
                  </a:cubicBezTo>
                  <a:cubicBezTo>
                    <a:pt x="11871" y="1629"/>
                    <a:pt x="9965" y="1"/>
                    <a:pt x="7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7898589" y="3624048"/>
              <a:ext cx="75981" cy="93600"/>
            </a:xfrm>
            <a:custGeom>
              <a:avLst/>
              <a:gdLst/>
              <a:ahLst/>
              <a:cxnLst/>
              <a:rect l="l" t="t" r="r" b="b"/>
              <a:pathLst>
                <a:path w="3601" h="4436" extrusionOk="0">
                  <a:moveTo>
                    <a:pt x="865" y="0"/>
                  </a:moveTo>
                  <a:cubicBezTo>
                    <a:pt x="339" y="0"/>
                    <a:pt x="1" y="218"/>
                    <a:pt x="1" y="218"/>
                  </a:cubicBezTo>
                  <a:cubicBezTo>
                    <a:pt x="1" y="218"/>
                    <a:pt x="719" y="3203"/>
                    <a:pt x="1272" y="3977"/>
                  </a:cubicBezTo>
                  <a:cubicBezTo>
                    <a:pt x="1505" y="4303"/>
                    <a:pt x="1877" y="4435"/>
                    <a:pt x="2245" y="4435"/>
                  </a:cubicBezTo>
                  <a:cubicBezTo>
                    <a:pt x="2753" y="4435"/>
                    <a:pt x="3256" y="4184"/>
                    <a:pt x="3383" y="3843"/>
                  </a:cubicBezTo>
                  <a:cubicBezTo>
                    <a:pt x="3600" y="3253"/>
                    <a:pt x="2634" y="850"/>
                    <a:pt x="2634" y="850"/>
                  </a:cubicBezTo>
                  <a:cubicBezTo>
                    <a:pt x="1966" y="177"/>
                    <a:pt x="1339" y="0"/>
                    <a:pt x="865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3"/>
            <p:cNvSpPr/>
            <p:nvPr/>
          </p:nvSpPr>
          <p:spPr>
            <a:xfrm>
              <a:off x="7770470" y="3240112"/>
              <a:ext cx="300253" cy="232839"/>
            </a:xfrm>
            <a:custGeom>
              <a:avLst/>
              <a:gdLst/>
              <a:ahLst/>
              <a:cxnLst/>
              <a:rect l="l" t="t" r="r" b="b"/>
              <a:pathLst>
                <a:path w="14230" h="11035" extrusionOk="0">
                  <a:moveTo>
                    <a:pt x="12959" y="1"/>
                  </a:moveTo>
                  <a:cubicBezTo>
                    <a:pt x="12495" y="1"/>
                    <a:pt x="11932" y="204"/>
                    <a:pt x="11404" y="446"/>
                  </a:cubicBezTo>
                  <a:cubicBezTo>
                    <a:pt x="9720" y="1221"/>
                    <a:pt x="7022" y="2650"/>
                    <a:pt x="4351" y="4858"/>
                  </a:cubicBezTo>
                  <a:cubicBezTo>
                    <a:pt x="1" y="8452"/>
                    <a:pt x="2233" y="9981"/>
                    <a:pt x="2797" y="10864"/>
                  </a:cubicBezTo>
                  <a:cubicBezTo>
                    <a:pt x="2871" y="10981"/>
                    <a:pt x="3000" y="11035"/>
                    <a:pt x="3179" y="11035"/>
                  </a:cubicBezTo>
                  <a:cubicBezTo>
                    <a:pt x="4347" y="11035"/>
                    <a:pt x="7631" y="8704"/>
                    <a:pt x="11589" y="6384"/>
                  </a:cubicBezTo>
                  <a:cubicBezTo>
                    <a:pt x="14097" y="4914"/>
                    <a:pt x="14230" y="2148"/>
                    <a:pt x="13914" y="767"/>
                  </a:cubicBezTo>
                  <a:cubicBezTo>
                    <a:pt x="13784" y="202"/>
                    <a:pt x="13421" y="1"/>
                    <a:pt x="129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3"/>
            <p:cNvSpPr/>
            <p:nvPr/>
          </p:nvSpPr>
          <p:spPr>
            <a:xfrm>
              <a:off x="7796612" y="3385238"/>
              <a:ext cx="179477" cy="284913"/>
            </a:xfrm>
            <a:custGeom>
              <a:avLst/>
              <a:gdLst/>
              <a:ahLst/>
              <a:cxnLst/>
              <a:rect l="l" t="t" r="r" b="b"/>
              <a:pathLst>
                <a:path w="8506" h="13503" extrusionOk="0">
                  <a:moveTo>
                    <a:pt x="1973" y="0"/>
                  </a:moveTo>
                  <a:cubicBezTo>
                    <a:pt x="1604" y="0"/>
                    <a:pt x="1240" y="120"/>
                    <a:pt x="902" y="403"/>
                  </a:cubicBezTo>
                  <a:cubicBezTo>
                    <a:pt x="902" y="403"/>
                    <a:pt x="0" y="613"/>
                    <a:pt x="551" y="2555"/>
                  </a:cubicBezTo>
                  <a:cubicBezTo>
                    <a:pt x="1100" y="4498"/>
                    <a:pt x="4297" y="13421"/>
                    <a:pt x="4559" y="13492"/>
                  </a:cubicBezTo>
                  <a:cubicBezTo>
                    <a:pt x="4585" y="13498"/>
                    <a:pt x="4632" y="13502"/>
                    <a:pt x="4698" y="13502"/>
                  </a:cubicBezTo>
                  <a:cubicBezTo>
                    <a:pt x="5303" y="13502"/>
                    <a:pt x="7467" y="13195"/>
                    <a:pt x="8506" y="12318"/>
                  </a:cubicBezTo>
                  <a:cubicBezTo>
                    <a:pt x="8506" y="12318"/>
                    <a:pt x="5531" y="4011"/>
                    <a:pt x="5021" y="2592"/>
                  </a:cubicBezTo>
                  <a:cubicBezTo>
                    <a:pt x="4625" y="1488"/>
                    <a:pt x="3273" y="0"/>
                    <a:pt x="19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7792793" y="3684478"/>
              <a:ext cx="200977" cy="94043"/>
            </a:xfrm>
            <a:custGeom>
              <a:avLst/>
              <a:gdLst/>
              <a:ahLst/>
              <a:cxnLst/>
              <a:rect l="l" t="t" r="r" b="b"/>
              <a:pathLst>
                <a:path w="9525" h="4457" extrusionOk="0">
                  <a:moveTo>
                    <a:pt x="8596" y="0"/>
                  </a:moveTo>
                  <a:cubicBezTo>
                    <a:pt x="7993" y="392"/>
                    <a:pt x="7398" y="510"/>
                    <a:pt x="6901" y="510"/>
                  </a:cubicBezTo>
                  <a:cubicBezTo>
                    <a:pt x="6149" y="510"/>
                    <a:pt x="5620" y="241"/>
                    <a:pt x="5620" y="241"/>
                  </a:cubicBezTo>
                  <a:cubicBezTo>
                    <a:pt x="5620" y="241"/>
                    <a:pt x="359" y="1471"/>
                    <a:pt x="19" y="2820"/>
                  </a:cubicBezTo>
                  <a:cubicBezTo>
                    <a:pt x="16" y="2831"/>
                    <a:pt x="15" y="2842"/>
                    <a:pt x="12" y="2853"/>
                  </a:cubicBezTo>
                  <a:cubicBezTo>
                    <a:pt x="4" y="2896"/>
                    <a:pt x="0" y="2939"/>
                    <a:pt x="2" y="2982"/>
                  </a:cubicBezTo>
                  <a:cubicBezTo>
                    <a:pt x="2" y="2997"/>
                    <a:pt x="5" y="3013"/>
                    <a:pt x="7" y="3027"/>
                  </a:cubicBezTo>
                  <a:cubicBezTo>
                    <a:pt x="12" y="3069"/>
                    <a:pt x="23" y="3109"/>
                    <a:pt x="39" y="3149"/>
                  </a:cubicBezTo>
                  <a:cubicBezTo>
                    <a:pt x="45" y="3164"/>
                    <a:pt x="49" y="3180"/>
                    <a:pt x="56" y="3195"/>
                  </a:cubicBezTo>
                  <a:cubicBezTo>
                    <a:pt x="84" y="3253"/>
                    <a:pt x="118" y="3308"/>
                    <a:pt x="160" y="3357"/>
                  </a:cubicBezTo>
                  <a:cubicBezTo>
                    <a:pt x="237" y="3448"/>
                    <a:pt x="328" y="3528"/>
                    <a:pt x="425" y="3596"/>
                  </a:cubicBezTo>
                  <a:cubicBezTo>
                    <a:pt x="434" y="3602"/>
                    <a:pt x="442" y="3610"/>
                    <a:pt x="452" y="3616"/>
                  </a:cubicBezTo>
                  <a:cubicBezTo>
                    <a:pt x="561" y="3690"/>
                    <a:pt x="678" y="3756"/>
                    <a:pt x="800" y="3813"/>
                  </a:cubicBezTo>
                  <a:cubicBezTo>
                    <a:pt x="817" y="3822"/>
                    <a:pt x="834" y="3831"/>
                    <a:pt x="852" y="3840"/>
                  </a:cubicBezTo>
                  <a:cubicBezTo>
                    <a:pt x="990" y="3901"/>
                    <a:pt x="1129" y="3956"/>
                    <a:pt x="1272" y="4003"/>
                  </a:cubicBezTo>
                  <a:cubicBezTo>
                    <a:pt x="1296" y="4011"/>
                    <a:pt x="1320" y="4020"/>
                    <a:pt x="1346" y="4027"/>
                  </a:cubicBezTo>
                  <a:cubicBezTo>
                    <a:pt x="1497" y="4077"/>
                    <a:pt x="1659" y="4121"/>
                    <a:pt x="1828" y="4161"/>
                  </a:cubicBezTo>
                  <a:cubicBezTo>
                    <a:pt x="1855" y="4168"/>
                    <a:pt x="1883" y="4175"/>
                    <a:pt x="1910" y="4181"/>
                  </a:cubicBezTo>
                  <a:cubicBezTo>
                    <a:pt x="2084" y="4221"/>
                    <a:pt x="2265" y="4256"/>
                    <a:pt x="2453" y="4288"/>
                  </a:cubicBezTo>
                  <a:cubicBezTo>
                    <a:pt x="2477" y="4292"/>
                    <a:pt x="2501" y="4295"/>
                    <a:pt x="2524" y="4299"/>
                  </a:cubicBezTo>
                  <a:cubicBezTo>
                    <a:pt x="2720" y="4330"/>
                    <a:pt x="2923" y="4357"/>
                    <a:pt x="3130" y="4380"/>
                  </a:cubicBezTo>
                  <a:cubicBezTo>
                    <a:pt x="3141" y="4381"/>
                    <a:pt x="3153" y="4382"/>
                    <a:pt x="3164" y="4383"/>
                  </a:cubicBezTo>
                  <a:cubicBezTo>
                    <a:pt x="3608" y="4428"/>
                    <a:pt x="4070" y="4453"/>
                    <a:pt x="4535" y="4457"/>
                  </a:cubicBezTo>
                  <a:lnTo>
                    <a:pt x="4542" y="4457"/>
                  </a:lnTo>
                  <a:cubicBezTo>
                    <a:pt x="4566" y="4457"/>
                    <a:pt x="4589" y="4457"/>
                    <a:pt x="4612" y="4457"/>
                  </a:cubicBezTo>
                  <a:cubicBezTo>
                    <a:pt x="4820" y="4457"/>
                    <a:pt x="5027" y="4453"/>
                    <a:pt x="5231" y="4445"/>
                  </a:cubicBezTo>
                  <a:lnTo>
                    <a:pt x="5258" y="4444"/>
                  </a:lnTo>
                  <a:cubicBezTo>
                    <a:pt x="5486" y="4434"/>
                    <a:pt x="5709" y="4418"/>
                    <a:pt x="5928" y="4399"/>
                  </a:cubicBezTo>
                  <a:lnTo>
                    <a:pt x="5954" y="4396"/>
                  </a:lnTo>
                  <a:cubicBezTo>
                    <a:pt x="6174" y="4375"/>
                    <a:pt x="6391" y="4349"/>
                    <a:pt x="6599" y="4317"/>
                  </a:cubicBezTo>
                  <a:lnTo>
                    <a:pt x="6612" y="4315"/>
                  </a:lnTo>
                  <a:cubicBezTo>
                    <a:pt x="7949" y="4111"/>
                    <a:pt x="8995" y="3686"/>
                    <a:pt x="9136" y="3028"/>
                  </a:cubicBezTo>
                  <a:cubicBezTo>
                    <a:pt x="9525" y="1208"/>
                    <a:pt x="8596" y="0"/>
                    <a:pt x="85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3"/>
            <p:cNvSpPr/>
            <p:nvPr/>
          </p:nvSpPr>
          <p:spPr>
            <a:xfrm>
              <a:off x="7812944" y="2588312"/>
              <a:ext cx="237417" cy="314327"/>
            </a:xfrm>
            <a:custGeom>
              <a:avLst/>
              <a:gdLst/>
              <a:ahLst/>
              <a:cxnLst/>
              <a:rect l="l" t="t" r="r" b="b"/>
              <a:pathLst>
                <a:path w="11252" h="14897" extrusionOk="0">
                  <a:moveTo>
                    <a:pt x="5663" y="1"/>
                  </a:moveTo>
                  <a:cubicBezTo>
                    <a:pt x="5259" y="1"/>
                    <a:pt x="4832" y="44"/>
                    <a:pt x="4384" y="137"/>
                  </a:cubicBezTo>
                  <a:cubicBezTo>
                    <a:pt x="325" y="977"/>
                    <a:pt x="308" y="6345"/>
                    <a:pt x="308" y="6345"/>
                  </a:cubicBezTo>
                  <a:cubicBezTo>
                    <a:pt x="308" y="6345"/>
                    <a:pt x="1" y="7814"/>
                    <a:pt x="613" y="10392"/>
                  </a:cubicBezTo>
                  <a:cubicBezTo>
                    <a:pt x="1077" y="12346"/>
                    <a:pt x="3274" y="12583"/>
                    <a:pt x="4311" y="12583"/>
                  </a:cubicBezTo>
                  <a:cubicBezTo>
                    <a:pt x="4642" y="12583"/>
                    <a:pt x="4855" y="12559"/>
                    <a:pt x="4855" y="12559"/>
                  </a:cubicBezTo>
                  <a:lnTo>
                    <a:pt x="5115" y="14261"/>
                  </a:lnTo>
                  <a:cubicBezTo>
                    <a:pt x="5521" y="14727"/>
                    <a:pt x="5983" y="14897"/>
                    <a:pt x="6440" y="14897"/>
                  </a:cubicBezTo>
                  <a:cubicBezTo>
                    <a:pt x="7660" y="14897"/>
                    <a:pt x="8845" y="13688"/>
                    <a:pt x="8845" y="13688"/>
                  </a:cubicBezTo>
                  <a:cubicBezTo>
                    <a:pt x="8845" y="13688"/>
                    <a:pt x="7956" y="11649"/>
                    <a:pt x="8781" y="11378"/>
                  </a:cubicBezTo>
                  <a:cubicBezTo>
                    <a:pt x="9605" y="11107"/>
                    <a:pt x="11252" y="8182"/>
                    <a:pt x="10959" y="5339"/>
                  </a:cubicBezTo>
                  <a:cubicBezTo>
                    <a:pt x="10700" y="2810"/>
                    <a:pt x="8912" y="1"/>
                    <a:pt x="5663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3"/>
            <p:cNvSpPr/>
            <p:nvPr/>
          </p:nvSpPr>
          <p:spPr>
            <a:xfrm>
              <a:off x="7764224" y="2569427"/>
              <a:ext cx="297257" cy="277212"/>
            </a:xfrm>
            <a:custGeom>
              <a:avLst/>
              <a:gdLst/>
              <a:ahLst/>
              <a:cxnLst/>
              <a:rect l="l" t="t" r="r" b="b"/>
              <a:pathLst>
                <a:path w="14088" h="13138" extrusionOk="0">
                  <a:moveTo>
                    <a:pt x="2891" y="0"/>
                  </a:moveTo>
                  <a:cubicBezTo>
                    <a:pt x="2701" y="0"/>
                    <a:pt x="2470" y="38"/>
                    <a:pt x="2187" y="133"/>
                  </a:cubicBezTo>
                  <a:cubicBezTo>
                    <a:pt x="874" y="574"/>
                    <a:pt x="0" y="3183"/>
                    <a:pt x="2260" y="4678"/>
                  </a:cubicBezTo>
                  <a:cubicBezTo>
                    <a:pt x="3004" y="5170"/>
                    <a:pt x="4021" y="5335"/>
                    <a:pt x="5052" y="5335"/>
                  </a:cubicBezTo>
                  <a:cubicBezTo>
                    <a:pt x="7154" y="5335"/>
                    <a:pt x="9311" y="4648"/>
                    <a:pt x="9312" y="4648"/>
                  </a:cubicBezTo>
                  <a:lnTo>
                    <a:pt x="9312" y="4648"/>
                  </a:lnTo>
                  <a:cubicBezTo>
                    <a:pt x="9312" y="4648"/>
                    <a:pt x="8940" y="5568"/>
                    <a:pt x="8979" y="5828"/>
                  </a:cubicBezTo>
                  <a:cubicBezTo>
                    <a:pt x="9017" y="6089"/>
                    <a:pt x="9784" y="6675"/>
                    <a:pt x="9833" y="6888"/>
                  </a:cubicBezTo>
                  <a:cubicBezTo>
                    <a:pt x="9884" y="7101"/>
                    <a:pt x="9693" y="8111"/>
                    <a:pt x="9675" y="8608"/>
                  </a:cubicBezTo>
                  <a:cubicBezTo>
                    <a:pt x="9658" y="9061"/>
                    <a:pt x="10202" y="9442"/>
                    <a:pt x="10504" y="9442"/>
                  </a:cubicBezTo>
                  <a:cubicBezTo>
                    <a:pt x="10534" y="9442"/>
                    <a:pt x="10561" y="9439"/>
                    <a:pt x="10586" y="9431"/>
                  </a:cubicBezTo>
                  <a:cubicBezTo>
                    <a:pt x="10858" y="9345"/>
                    <a:pt x="10672" y="7690"/>
                    <a:pt x="10672" y="7690"/>
                  </a:cubicBezTo>
                  <a:cubicBezTo>
                    <a:pt x="10672" y="7690"/>
                    <a:pt x="11084" y="7218"/>
                    <a:pt x="11495" y="7218"/>
                  </a:cubicBezTo>
                  <a:cubicBezTo>
                    <a:pt x="11657" y="7218"/>
                    <a:pt x="11818" y="7290"/>
                    <a:pt x="11954" y="7493"/>
                  </a:cubicBezTo>
                  <a:cubicBezTo>
                    <a:pt x="12436" y="8212"/>
                    <a:pt x="11597" y="9622"/>
                    <a:pt x="11518" y="9955"/>
                  </a:cubicBezTo>
                  <a:cubicBezTo>
                    <a:pt x="11438" y="10289"/>
                    <a:pt x="9790" y="11505"/>
                    <a:pt x="10745" y="12822"/>
                  </a:cubicBezTo>
                  <a:cubicBezTo>
                    <a:pt x="10906" y="13045"/>
                    <a:pt x="11065" y="13137"/>
                    <a:pt x="11218" y="13137"/>
                  </a:cubicBezTo>
                  <a:cubicBezTo>
                    <a:pt x="11967" y="13137"/>
                    <a:pt x="12564" y="10909"/>
                    <a:pt x="12564" y="10909"/>
                  </a:cubicBezTo>
                  <a:cubicBezTo>
                    <a:pt x="12564" y="10909"/>
                    <a:pt x="12994" y="10307"/>
                    <a:pt x="13541" y="6815"/>
                  </a:cubicBezTo>
                  <a:cubicBezTo>
                    <a:pt x="14088" y="3323"/>
                    <a:pt x="12093" y="1732"/>
                    <a:pt x="12093" y="1732"/>
                  </a:cubicBezTo>
                  <a:lnTo>
                    <a:pt x="12093" y="1732"/>
                  </a:lnTo>
                  <a:cubicBezTo>
                    <a:pt x="12093" y="1732"/>
                    <a:pt x="12095" y="1732"/>
                    <a:pt x="12098" y="1732"/>
                  </a:cubicBezTo>
                  <a:cubicBezTo>
                    <a:pt x="12154" y="1732"/>
                    <a:pt x="12732" y="1725"/>
                    <a:pt x="12944" y="1440"/>
                  </a:cubicBezTo>
                  <a:cubicBezTo>
                    <a:pt x="13166" y="1140"/>
                    <a:pt x="11526" y="850"/>
                    <a:pt x="11526" y="850"/>
                  </a:cubicBezTo>
                  <a:cubicBezTo>
                    <a:pt x="11526" y="850"/>
                    <a:pt x="11113" y="46"/>
                    <a:pt x="10661" y="39"/>
                  </a:cubicBezTo>
                  <a:cubicBezTo>
                    <a:pt x="10660" y="39"/>
                    <a:pt x="10658" y="39"/>
                    <a:pt x="10657" y="39"/>
                  </a:cubicBezTo>
                  <a:cubicBezTo>
                    <a:pt x="10216" y="39"/>
                    <a:pt x="10923" y="1057"/>
                    <a:pt x="10923" y="1057"/>
                  </a:cubicBezTo>
                  <a:lnTo>
                    <a:pt x="10288" y="554"/>
                  </a:lnTo>
                  <a:cubicBezTo>
                    <a:pt x="10085" y="393"/>
                    <a:pt x="9523" y="339"/>
                    <a:pt x="8853" y="339"/>
                  </a:cubicBezTo>
                  <a:cubicBezTo>
                    <a:pt x="7424" y="339"/>
                    <a:pt x="5500" y="587"/>
                    <a:pt x="5500" y="587"/>
                  </a:cubicBezTo>
                  <a:cubicBezTo>
                    <a:pt x="5429" y="307"/>
                    <a:pt x="5175" y="217"/>
                    <a:pt x="4879" y="217"/>
                  </a:cubicBezTo>
                  <a:cubicBezTo>
                    <a:pt x="4359" y="217"/>
                    <a:pt x="3711" y="495"/>
                    <a:pt x="3711" y="495"/>
                  </a:cubicBezTo>
                  <a:cubicBezTo>
                    <a:pt x="3711" y="495"/>
                    <a:pt x="3581" y="0"/>
                    <a:pt x="28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16812" y="2886012"/>
              <a:ext cx="202518" cy="172134"/>
            </a:xfrm>
            <a:custGeom>
              <a:avLst/>
              <a:gdLst/>
              <a:ahLst/>
              <a:cxnLst/>
              <a:rect l="l" t="t" r="r" b="b"/>
              <a:pathLst>
                <a:path w="9598" h="8158" extrusionOk="0">
                  <a:moveTo>
                    <a:pt x="1665" y="0"/>
                  </a:moveTo>
                  <a:cubicBezTo>
                    <a:pt x="0" y="2136"/>
                    <a:pt x="1435" y="3922"/>
                    <a:pt x="2404" y="4830"/>
                  </a:cubicBezTo>
                  <a:cubicBezTo>
                    <a:pt x="3111" y="5494"/>
                    <a:pt x="6950" y="8158"/>
                    <a:pt x="8641" y="8158"/>
                  </a:cubicBezTo>
                  <a:cubicBezTo>
                    <a:pt x="9266" y="8158"/>
                    <a:pt x="9598" y="7793"/>
                    <a:pt x="9369" y="6829"/>
                  </a:cubicBezTo>
                  <a:cubicBezTo>
                    <a:pt x="8521" y="3255"/>
                    <a:pt x="1666" y="0"/>
                    <a:pt x="16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3"/>
            <p:cNvSpPr/>
            <p:nvPr/>
          </p:nvSpPr>
          <p:spPr>
            <a:xfrm>
              <a:off x="7957627" y="2858962"/>
              <a:ext cx="135167" cy="390772"/>
            </a:xfrm>
            <a:custGeom>
              <a:avLst/>
              <a:gdLst/>
              <a:ahLst/>
              <a:cxnLst/>
              <a:rect l="l" t="t" r="r" b="b"/>
              <a:pathLst>
                <a:path w="6406" h="18520" extrusionOk="0">
                  <a:moveTo>
                    <a:pt x="1954" y="1"/>
                  </a:moveTo>
                  <a:cubicBezTo>
                    <a:pt x="1954" y="1"/>
                    <a:pt x="1" y="3660"/>
                    <a:pt x="172" y="9448"/>
                  </a:cubicBezTo>
                  <a:cubicBezTo>
                    <a:pt x="338" y="15092"/>
                    <a:pt x="3385" y="18519"/>
                    <a:pt x="4395" y="18519"/>
                  </a:cubicBezTo>
                  <a:cubicBezTo>
                    <a:pt x="4421" y="18519"/>
                    <a:pt x="4446" y="18517"/>
                    <a:pt x="4469" y="18513"/>
                  </a:cubicBezTo>
                  <a:cubicBezTo>
                    <a:pt x="5395" y="18331"/>
                    <a:pt x="6405" y="17468"/>
                    <a:pt x="6405" y="17468"/>
                  </a:cubicBezTo>
                  <a:cubicBezTo>
                    <a:pt x="6405" y="17468"/>
                    <a:pt x="3272" y="15924"/>
                    <a:pt x="2136" y="10836"/>
                  </a:cubicBezTo>
                  <a:cubicBezTo>
                    <a:pt x="1000" y="5750"/>
                    <a:pt x="3706" y="668"/>
                    <a:pt x="3706" y="668"/>
                  </a:cubicBezTo>
                  <a:cubicBezTo>
                    <a:pt x="3960" y="142"/>
                    <a:pt x="1954" y="1"/>
                    <a:pt x="1954" y="1"/>
                  </a:cubicBezTo>
                  <a:close/>
                </a:path>
              </a:pathLst>
            </a:custGeom>
            <a:solidFill>
              <a:srgbClr val="174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3"/>
            <p:cNvSpPr/>
            <p:nvPr/>
          </p:nvSpPr>
          <p:spPr>
            <a:xfrm>
              <a:off x="7825667" y="2877023"/>
              <a:ext cx="93410" cy="350999"/>
            </a:xfrm>
            <a:custGeom>
              <a:avLst/>
              <a:gdLst/>
              <a:ahLst/>
              <a:cxnLst/>
              <a:rect l="l" t="t" r="r" b="b"/>
              <a:pathLst>
                <a:path w="4427" h="16635" extrusionOk="0">
                  <a:moveTo>
                    <a:pt x="4106" y="0"/>
                  </a:moveTo>
                  <a:cubicBezTo>
                    <a:pt x="2740" y="0"/>
                    <a:pt x="2389" y="1215"/>
                    <a:pt x="2389" y="1215"/>
                  </a:cubicBezTo>
                  <a:cubicBezTo>
                    <a:pt x="2389" y="1215"/>
                    <a:pt x="2302" y="2896"/>
                    <a:pt x="2213" y="4506"/>
                  </a:cubicBezTo>
                  <a:cubicBezTo>
                    <a:pt x="2124" y="6116"/>
                    <a:pt x="1" y="13978"/>
                    <a:pt x="1" y="13978"/>
                  </a:cubicBezTo>
                  <a:lnTo>
                    <a:pt x="476" y="16634"/>
                  </a:lnTo>
                  <a:cubicBezTo>
                    <a:pt x="476" y="16634"/>
                    <a:pt x="2061" y="11797"/>
                    <a:pt x="2727" y="9012"/>
                  </a:cubicBezTo>
                  <a:cubicBezTo>
                    <a:pt x="3394" y="6226"/>
                    <a:pt x="4426" y="21"/>
                    <a:pt x="4426" y="21"/>
                  </a:cubicBezTo>
                  <a:cubicBezTo>
                    <a:pt x="4314" y="7"/>
                    <a:pt x="4207" y="0"/>
                    <a:pt x="4106" y="0"/>
                  </a:cubicBezTo>
                  <a:close/>
                </a:path>
              </a:pathLst>
            </a:custGeom>
            <a:solidFill>
              <a:srgbClr val="174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3"/>
            <p:cNvSpPr/>
            <p:nvPr/>
          </p:nvSpPr>
          <p:spPr>
            <a:xfrm>
              <a:off x="7956065" y="3003729"/>
              <a:ext cx="155254" cy="91827"/>
            </a:xfrm>
            <a:custGeom>
              <a:avLst/>
              <a:gdLst/>
              <a:ahLst/>
              <a:cxnLst/>
              <a:rect l="l" t="t" r="r" b="b"/>
              <a:pathLst>
                <a:path w="7358" h="4352" extrusionOk="0">
                  <a:moveTo>
                    <a:pt x="2286" y="0"/>
                  </a:moveTo>
                  <a:cubicBezTo>
                    <a:pt x="1837" y="0"/>
                    <a:pt x="1452" y="123"/>
                    <a:pt x="1452" y="123"/>
                  </a:cubicBezTo>
                  <a:cubicBezTo>
                    <a:pt x="1452" y="123"/>
                    <a:pt x="0" y="369"/>
                    <a:pt x="70" y="1006"/>
                  </a:cubicBezTo>
                  <a:cubicBezTo>
                    <a:pt x="142" y="1643"/>
                    <a:pt x="8" y="2005"/>
                    <a:pt x="246" y="2587"/>
                  </a:cubicBezTo>
                  <a:cubicBezTo>
                    <a:pt x="479" y="3158"/>
                    <a:pt x="740" y="4351"/>
                    <a:pt x="1195" y="4351"/>
                  </a:cubicBezTo>
                  <a:cubicBezTo>
                    <a:pt x="1204" y="4351"/>
                    <a:pt x="1214" y="4351"/>
                    <a:pt x="1223" y="4350"/>
                  </a:cubicBezTo>
                  <a:cubicBezTo>
                    <a:pt x="1696" y="4297"/>
                    <a:pt x="3319" y="4030"/>
                    <a:pt x="3477" y="3883"/>
                  </a:cubicBezTo>
                  <a:cubicBezTo>
                    <a:pt x="3498" y="3863"/>
                    <a:pt x="3575" y="3856"/>
                    <a:pt x="3693" y="3856"/>
                  </a:cubicBezTo>
                  <a:cubicBezTo>
                    <a:pt x="4019" y="3856"/>
                    <a:pt x="4660" y="3912"/>
                    <a:pt x="5301" y="3912"/>
                  </a:cubicBezTo>
                  <a:cubicBezTo>
                    <a:pt x="6158" y="3912"/>
                    <a:pt x="7016" y="3812"/>
                    <a:pt x="7129" y="3347"/>
                  </a:cubicBezTo>
                  <a:cubicBezTo>
                    <a:pt x="7358" y="2408"/>
                    <a:pt x="4881" y="1250"/>
                    <a:pt x="4881" y="1250"/>
                  </a:cubicBezTo>
                  <a:lnTo>
                    <a:pt x="3091" y="1186"/>
                  </a:lnTo>
                  <a:cubicBezTo>
                    <a:pt x="3091" y="1186"/>
                    <a:pt x="3010" y="55"/>
                    <a:pt x="2483" y="9"/>
                  </a:cubicBezTo>
                  <a:cubicBezTo>
                    <a:pt x="2417" y="3"/>
                    <a:pt x="2351" y="0"/>
                    <a:pt x="2286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3"/>
            <p:cNvSpPr/>
            <p:nvPr/>
          </p:nvSpPr>
          <p:spPr>
            <a:xfrm>
              <a:off x="7791401" y="2988959"/>
              <a:ext cx="119806" cy="92502"/>
            </a:xfrm>
            <a:custGeom>
              <a:avLst/>
              <a:gdLst/>
              <a:ahLst/>
              <a:cxnLst/>
              <a:rect l="l" t="t" r="r" b="b"/>
              <a:pathLst>
                <a:path w="5678" h="4384" extrusionOk="0">
                  <a:moveTo>
                    <a:pt x="3748" y="1"/>
                  </a:moveTo>
                  <a:cubicBezTo>
                    <a:pt x="3735" y="1"/>
                    <a:pt x="3722" y="1"/>
                    <a:pt x="3709" y="2"/>
                  </a:cubicBezTo>
                  <a:cubicBezTo>
                    <a:pt x="3276" y="14"/>
                    <a:pt x="3068" y="1127"/>
                    <a:pt x="3068" y="1127"/>
                  </a:cubicBezTo>
                  <a:lnTo>
                    <a:pt x="1608" y="1073"/>
                  </a:lnTo>
                  <a:cubicBezTo>
                    <a:pt x="1608" y="1073"/>
                    <a:pt x="0" y="1296"/>
                    <a:pt x="67" y="2240"/>
                  </a:cubicBezTo>
                  <a:cubicBezTo>
                    <a:pt x="135" y="3184"/>
                    <a:pt x="2308" y="3615"/>
                    <a:pt x="2416" y="3772"/>
                  </a:cubicBezTo>
                  <a:cubicBezTo>
                    <a:pt x="2526" y="3927"/>
                    <a:pt x="3809" y="4298"/>
                    <a:pt x="4186" y="4380"/>
                  </a:cubicBezTo>
                  <a:cubicBezTo>
                    <a:pt x="4198" y="4383"/>
                    <a:pt x="4210" y="4384"/>
                    <a:pt x="4223" y="4384"/>
                  </a:cubicBezTo>
                  <a:cubicBezTo>
                    <a:pt x="4587" y="4384"/>
                    <a:pt x="4942" y="3242"/>
                    <a:pt x="5200" y="2700"/>
                  </a:cubicBezTo>
                  <a:cubicBezTo>
                    <a:pt x="5467" y="2139"/>
                    <a:pt x="5403" y="1771"/>
                    <a:pt x="5541" y="1145"/>
                  </a:cubicBezTo>
                  <a:cubicBezTo>
                    <a:pt x="5678" y="519"/>
                    <a:pt x="4531" y="182"/>
                    <a:pt x="4531" y="182"/>
                  </a:cubicBezTo>
                  <a:cubicBezTo>
                    <a:pt x="4531" y="182"/>
                    <a:pt x="4166" y="1"/>
                    <a:pt x="3748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3"/>
            <p:cNvSpPr/>
            <p:nvPr/>
          </p:nvSpPr>
          <p:spPr>
            <a:xfrm>
              <a:off x="8016390" y="3013097"/>
              <a:ext cx="197939" cy="81551"/>
            </a:xfrm>
            <a:custGeom>
              <a:avLst/>
              <a:gdLst/>
              <a:ahLst/>
              <a:cxnLst/>
              <a:rect l="l" t="t" r="r" b="b"/>
              <a:pathLst>
                <a:path w="9381" h="3865" extrusionOk="0">
                  <a:moveTo>
                    <a:pt x="6274" y="0"/>
                  </a:moveTo>
                  <a:cubicBezTo>
                    <a:pt x="4539" y="0"/>
                    <a:pt x="1680" y="85"/>
                    <a:pt x="998" y="624"/>
                  </a:cubicBezTo>
                  <a:cubicBezTo>
                    <a:pt x="1" y="1412"/>
                    <a:pt x="1818" y="3864"/>
                    <a:pt x="1818" y="3864"/>
                  </a:cubicBezTo>
                  <a:cubicBezTo>
                    <a:pt x="1818" y="3864"/>
                    <a:pt x="9380" y="2696"/>
                    <a:pt x="9264" y="1932"/>
                  </a:cubicBezTo>
                  <a:cubicBezTo>
                    <a:pt x="9146" y="1169"/>
                    <a:pt x="9086" y="37"/>
                    <a:pt x="7632" y="18"/>
                  </a:cubicBezTo>
                  <a:cubicBezTo>
                    <a:pt x="7632" y="18"/>
                    <a:pt x="7072" y="0"/>
                    <a:pt x="6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3"/>
            <p:cNvSpPr/>
            <p:nvPr/>
          </p:nvSpPr>
          <p:spPr>
            <a:xfrm>
              <a:off x="7744685" y="2980265"/>
              <a:ext cx="105310" cy="94591"/>
            </a:xfrm>
            <a:custGeom>
              <a:avLst/>
              <a:gdLst/>
              <a:ahLst/>
              <a:cxnLst/>
              <a:rect l="l" t="t" r="r" b="b"/>
              <a:pathLst>
                <a:path w="4991" h="4483" extrusionOk="0">
                  <a:moveTo>
                    <a:pt x="449" y="1"/>
                  </a:moveTo>
                  <a:cubicBezTo>
                    <a:pt x="0" y="390"/>
                    <a:pt x="85" y="1272"/>
                    <a:pt x="391" y="2605"/>
                  </a:cubicBezTo>
                  <a:cubicBezTo>
                    <a:pt x="697" y="3939"/>
                    <a:pt x="4019" y="4482"/>
                    <a:pt x="4019" y="4482"/>
                  </a:cubicBezTo>
                  <a:cubicBezTo>
                    <a:pt x="3220" y="1695"/>
                    <a:pt x="4991" y="969"/>
                    <a:pt x="4991" y="969"/>
                  </a:cubicBezTo>
                  <a:cubicBezTo>
                    <a:pt x="3537" y="182"/>
                    <a:pt x="449" y="1"/>
                    <a:pt x="4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3"/>
            <p:cNvSpPr/>
            <p:nvPr/>
          </p:nvSpPr>
          <p:spPr>
            <a:xfrm>
              <a:off x="7863077" y="2526742"/>
              <a:ext cx="221086" cy="165150"/>
            </a:xfrm>
            <a:custGeom>
              <a:avLst/>
              <a:gdLst/>
              <a:ahLst/>
              <a:cxnLst/>
              <a:rect l="l" t="t" r="r" b="b"/>
              <a:pathLst>
                <a:path w="10478" h="7827" extrusionOk="0">
                  <a:moveTo>
                    <a:pt x="2155" y="0"/>
                  </a:moveTo>
                  <a:cubicBezTo>
                    <a:pt x="1808" y="0"/>
                    <a:pt x="1617" y="30"/>
                    <a:pt x="1617" y="30"/>
                  </a:cubicBezTo>
                  <a:lnTo>
                    <a:pt x="0" y="3107"/>
                  </a:lnTo>
                  <a:cubicBezTo>
                    <a:pt x="6540" y="3442"/>
                    <a:pt x="8989" y="7827"/>
                    <a:pt x="8989" y="7827"/>
                  </a:cubicBezTo>
                  <a:lnTo>
                    <a:pt x="10478" y="4992"/>
                  </a:lnTo>
                  <a:cubicBezTo>
                    <a:pt x="10478" y="4992"/>
                    <a:pt x="10228" y="3106"/>
                    <a:pt x="6666" y="1234"/>
                  </a:cubicBezTo>
                  <a:cubicBezTo>
                    <a:pt x="4622" y="161"/>
                    <a:pt x="2965" y="0"/>
                    <a:pt x="2155" y="0"/>
                  </a:cubicBezTo>
                  <a:close/>
                </a:path>
              </a:pathLst>
            </a:custGeom>
            <a:solidFill>
              <a:srgbClr val="174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3"/>
            <p:cNvSpPr/>
            <p:nvPr/>
          </p:nvSpPr>
          <p:spPr>
            <a:xfrm>
              <a:off x="7747935" y="3298453"/>
              <a:ext cx="1045083" cy="1522302"/>
            </a:xfrm>
            <a:custGeom>
              <a:avLst/>
              <a:gdLst/>
              <a:ahLst/>
              <a:cxnLst/>
              <a:rect l="l" t="t" r="r" b="b"/>
              <a:pathLst>
                <a:path w="49530" h="72147" extrusionOk="0">
                  <a:moveTo>
                    <a:pt x="17167" y="1"/>
                  </a:moveTo>
                  <a:lnTo>
                    <a:pt x="13033" y="35452"/>
                  </a:lnTo>
                  <a:cubicBezTo>
                    <a:pt x="13033" y="35452"/>
                    <a:pt x="13025" y="35452"/>
                    <a:pt x="13009" y="35452"/>
                  </a:cubicBezTo>
                  <a:cubicBezTo>
                    <a:pt x="12589" y="35452"/>
                    <a:pt x="6790" y="35567"/>
                    <a:pt x="6765" y="41928"/>
                  </a:cubicBezTo>
                  <a:cubicBezTo>
                    <a:pt x="6740" y="47993"/>
                    <a:pt x="7757" y="48239"/>
                    <a:pt x="7922" y="48239"/>
                  </a:cubicBezTo>
                  <a:cubicBezTo>
                    <a:pt x="7936" y="48239"/>
                    <a:pt x="7944" y="48237"/>
                    <a:pt x="7944" y="48237"/>
                  </a:cubicBezTo>
                  <a:lnTo>
                    <a:pt x="7944" y="48237"/>
                  </a:lnTo>
                  <a:cubicBezTo>
                    <a:pt x="7944" y="48237"/>
                    <a:pt x="0" y="52306"/>
                    <a:pt x="4870" y="57535"/>
                  </a:cubicBezTo>
                  <a:cubicBezTo>
                    <a:pt x="7076" y="59906"/>
                    <a:pt x="9241" y="60554"/>
                    <a:pt x="10950" y="60554"/>
                  </a:cubicBezTo>
                  <a:cubicBezTo>
                    <a:pt x="13011" y="60554"/>
                    <a:pt x="14408" y="59610"/>
                    <a:pt x="14408" y="59610"/>
                  </a:cubicBezTo>
                  <a:lnTo>
                    <a:pt x="14408" y="59610"/>
                  </a:lnTo>
                  <a:cubicBezTo>
                    <a:pt x="14407" y="59611"/>
                    <a:pt x="7581" y="64820"/>
                    <a:pt x="15841" y="68826"/>
                  </a:cubicBezTo>
                  <a:cubicBezTo>
                    <a:pt x="17069" y="69421"/>
                    <a:pt x="18162" y="69660"/>
                    <a:pt x="19123" y="69660"/>
                  </a:cubicBezTo>
                  <a:cubicBezTo>
                    <a:pt x="22974" y="69660"/>
                    <a:pt x="24729" y="65838"/>
                    <a:pt x="24729" y="65838"/>
                  </a:cubicBezTo>
                  <a:cubicBezTo>
                    <a:pt x="24729" y="65838"/>
                    <a:pt x="26763" y="72146"/>
                    <a:pt x="31529" y="72146"/>
                  </a:cubicBezTo>
                  <a:cubicBezTo>
                    <a:pt x="32586" y="72146"/>
                    <a:pt x="33779" y="71836"/>
                    <a:pt x="35113" y="71076"/>
                  </a:cubicBezTo>
                  <a:cubicBezTo>
                    <a:pt x="41470" y="67459"/>
                    <a:pt x="38197" y="61230"/>
                    <a:pt x="38197" y="61230"/>
                  </a:cubicBezTo>
                  <a:cubicBezTo>
                    <a:pt x="38197" y="61230"/>
                    <a:pt x="49529" y="58615"/>
                    <a:pt x="45170" y="49774"/>
                  </a:cubicBezTo>
                  <a:cubicBezTo>
                    <a:pt x="42772" y="44907"/>
                    <a:pt x="39090" y="43813"/>
                    <a:pt x="36264" y="43813"/>
                  </a:cubicBezTo>
                  <a:cubicBezTo>
                    <a:pt x="33956" y="43813"/>
                    <a:pt x="32220" y="44543"/>
                    <a:pt x="32220" y="44543"/>
                  </a:cubicBezTo>
                  <a:cubicBezTo>
                    <a:pt x="32220" y="44543"/>
                    <a:pt x="35085" y="41555"/>
                    <a:pt x="32220" y="36448"/>
                  </a:cubicBezTo>
                  <a:cubicBezTo>
                    <a:pt x="30838" y="33986"/>
                    <a:pt x="28455" y="33348"/>
                    <a:pt x="26358" y="33348"/>
                  </a:cubicBezTo>
                  <a:cubicBezTo>
                    <a:pt x="24106" y="33348"/>
                    <a:pt x="22184" y="34083"/>
                    <a:pt x="22184" y="34083"/>
                  </a:cubicBezTo>
                  <a:lnTo>
                    <a:pt x="193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" name="Google Shape;280;p33"/>
          <p:cNvGrpSpPr/>
          <p:nvPr/>
        </p:nvGrpSpPr>
        <p:grpSpPr>
          <a:xfrm rot="-249938">
            <a:off x="5076849" y="331325"/>
            <a:ext cx="3246747" cy="3691995"/>
            <a:chOff x="5127146" y="590901"/>
            <a:chExt cx="2791045" cy="3173799"/>
          </a:xfrm>
        </p:grpSpPr>
        <p:sp>
          <p:nvSpPr>
            <p:cNvPr id="281" name="Google Shape;281;p33"/>
            <p:cNvSpPr/>
            <p:nvPr/>
          </p:nvSpPr>
          <p:spPr>
            <a:xfrm>
              <a:off x="5403028" y="1420300"/>
              <a:ext cx="444408" cy="148607"/>
            </a:xfrm>
            <a:custGeom>
              <a:avLst/>
              <a:gdLst/>
              <a:ahLst/>
              <a:cxnLst/>
              <a:rect l="l" t="t" r="r" b="b"/>
              <a:pathLst>
                <a:path w="21062" h="7043" extrusionOk="0">
                  <a:moveTo>
                    <a:pt x="16749" y="0"/>
                  </a:moveTo>
                  <a:cubicBezTo>
                    <a:pt x="16269" y="0"/>
                    <a:pt x="15762" y="95"/>
                    <a:pt x="15236" y="306"/>
                  </a:cubicBezTo>
                  <a:cubicBezTo>
                    <a:pt x="15236" y="306"/>
                    <a:pt x="0" y="3068"/>
                    <a:pt x="232" y="5041"/>
                  </a:cubicBezTo>
                  <a:cubicBezTo>
                    <a:pt x="404" y="6508"/>
                    <a:pt x="1600" y="7042"/>
                    <a:pt x="5006" y="7042"/>
                  </a:cubicBezTo>
                  <a:cubicBezTo>
                    <a:pt x="6178" y="7042"/>
                    <a:pt x="7611" y="6979"/>
                    <a:pt x="9354" y="6869"/>
                  </a:cubicBezTo>
                  <a:cubicBezTo>
                    <a:pt x="16165" y="6439"/>
                    <a:pt x="20478" y="6538"/>
                    <a:pt x="20795" y="4410"/>
                  </a:cubicBezTo>
                  <a:cubicBezTo>
                    <a:pt x="21062" y="2620"/>
                    <a:pt x="19283" y="0"/>
                    <a:pt x="16749" y="0"/>
                  </a:cubicBezTo>
                  <a:close/>
                </a:path>
              </a:pathLst>
            </a:custGeom>
            <a:solidFill>
              <a:srgbClr val="7E6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3"/>
            <p:cNvSpPr/>
            <p:nvPr/>
          </p:nvSpPr>
          <p:spPr>
            <a:xfrm>
              <a:off x="5590249" y="997245"/>
              <a:ext cx="189520" cy="149747"/>
            </a:xfrm>
            <a:custGeom>
              <a:avLst/>
              <a:gdLst/>
              <a:ahLst/>
              <a:cxnLst/>
              <a:rect l="l" t="t" r="r" b="b"/>
              <a:pathLst>
                <a:path w="8982" h="7097" extrusionOk="0">
                  <a:moveTo>
                    <a:pt x="1319" y="0"/>
                  </a:moveTo>
                  <a:cubicBezTo>
                    <a:pt x="1202" y="0"/>
                    <a:pt x="1104" y="19"/>
                    <a:pt x="1030" y="61"/>
                  </a:cubicBezTo>
                  <a:cubicBezTo>
                    <a:pt x="87" y="590"/>
                    <a:pt x="0" y="2357"/>
                    <a:pt x="725" y="3532"/>
                  </a:cubicBezTo>
                  <a:cubicBezTo>
                    <a:pt x="1449" y="4707"/>
                    <a:pt x="6687" y="7097"/>
                    <a:pt x="6687" y="7097"/>
                  </a:cubicBezTo>
                  <a:cubicBezTo>
                    <a:pt x="6687" y="7097"/>
                    <a:pt x="8981" y="4951"/>
                    <a:pt x="6820" y="2660"/>
                  </a:cubicBezTo>
                  <a:cubicBezTo>
                    <a:pt x="6820" y="2660"/>
                    <a:pt x="2702" y="0"/>
                    <a:pt x="1319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3"/>
            <p:cNvSpPr/>
            <p:nvPr/>
          </p:nvSpPr>
          <p:spPr>
            <a:xfrm>
              <a:off x="5699040" y="1053371"/>
              <a:ext cx="182705" cy="143775"/>
            </a:xfrm>
            <a:custGeom>
              <a:avLst/>
              <a:gdLst/>
              <a:ahLst/>
              <a:cxnLst/>
              <a:rect l="l" t="t" r="r" b="b"/>
              <a:pathLst>
                <a:path w="8659" h="6814" extrusionOk="0">
                  <a:moveTo>
                    <a:pt x="6763" y="1780"/>
                  </a:moveTo>
                  <a:cubicBezTo>
                    <a:pt x="6763" y="1780"/>
                    <a:pt x="4233" y="202"/>
                    <a:pt x="1664" y="0"/>
                  </a:cubicBezTo>
                  <a:cubicBezTo>
                    <a:pt x="1664" y="0"/>
                    <a:pt x="0" y="2391"/>
                    <a:pt x="180" y="3713"/>
                  </a:cubicBezTo>
                  <a:cubicBezTo>
                    <a:pt x="180" y="3713"/>
                    <a:pt x="3537" y="6813"/>
                    <a:pt x="5101" y="6471"/>
                  </a:cubicBezTo>
                  <a:cubicBezTo>
                    <a:pt x="6665" y="6128"/>
                    <a:pt x="8658" y="3081"/>
                    <a:pt x="6763" y="1780"/>
                  </a:cubicBezTo>
                  <a:close/>
                </a:path>
              </a:pathLst>
            </a:custGeom>
            <a:solidFill>
              <a:srgbClr val="FBC0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3"/>
            <p:cNvSpPr/>
            <p:nvPr/>
          </p:nvSpPr>
          <p:spPr>
            <a:xfrm>
              <a:off x="5699040" y="1053371"/>
              <a:ext cx="182705" cy="137108"/>
            </a:xfrm>
            <a:custGeom>
              <a:avLst/>
              <a:gdLst/>
              <a:ahLst/>
              <a:cxnLst/>
              <a:rect l="l" t="t" r="r" b="b"/>
              <a:pathLst>
                <a:path w="8659" h="6498" extrusionOk="0">
                  <a:moveTo>
                    <a:pt x="1664" y="0"/>
                  </a:moveTo>
                  <a:cubicBezTo>
                    <a:pt x="1664" y="0"/>
                    <a:pt x="0" y="2391"/>
                    <a:pt x="180" y="3713"/>
                  </a:cubicBezTo>
                  <a:cubicBezTo>
                    <a:pt x="180" y="3713"/>
                    <a:pt x="3195" y="6497"/>
                    <a:pt x="4842" y="6497"/>
                  </a:cubicBezTo>
                  <a:cubicBezTo>
                    <a:pt x="4933" y="6497"/>
                    <a:pt x="5019" y="6489"/>
                    <a:pt x="5101" y="6471"/>
                  </a:cubicBezTo>
                  <a:cubicBezTo>
                    <a:pt x="6665" y="6128"/>
                    <a:pt x="8658" y="3081"/>
                    <a:pt x="6763" y="1780"/>
                  </a:cubicBezTo>
                  <a:cubicBezTo>
                    <a:pt x="6763" y="1780"/>
                    <a:pt x="4233" y="202"/>
                    <a:pt x="16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3"/>
            <p:cNvSpPr/>
            <p:nvPr/>
          </p:nvSpPr>
          <p:spPr>
            <a:xfrm>
              <a:off x="5499835" y="841654"/>
              <a:ext cx="132972" cy="241511"/>
            </a:xfrm>
            <a:custGeom>
              <a:avLst/>
              <a:gdLst/>
              <a:ahLst/>
              <a:cxnLst/>
              <a:rect l="l" t="t" r="r" b="b"/>
              <a:pathLst>
                <a:path w="6302" h="11446" extrusionOk="0">
                  <a:moveTo>
                    <a:pt x="928" y="1"/>
                  </a:moveTo>
                  <a:cubicBezTo>
                    <a:pt x="571" y="1"/>
                    <a:pt x="302" y="476"/>
                    <a:pt x="219" y="1073"/>
                  </a:cubicBezTo>
                  <a:cubicBezTo>
                    <a:pt x="0" y="2608"/>
                    <a:pt x="3398" y="9269"/>
                    <a:pt x="3587" y="10264"/>
                  </a:cubicBezTo>
                  <a:cubicBezTo>
                    <a:pt x="3776" y="11258"/>
                    <a:pt x="5702" y="11445"/>
                    <a:pt x="5702" y="11445"/>
                  </a:cubicBezTo>
                  <a:cubicBezTo>
                    <a:pt x="5702" y="11445"/>
                    <a:pt x="6302" y="7821"/>
                    <a:pt x="5938" y="7627"/>
                  </a:cubicBezTo>
                  <a:cubicBezTo>
                    <a:pt x="5938" y="7627"/>
                    <a:pt x="1929" y="785"/>
                    <a:pt x="1364" y="222"/>
                  </a:cubicBezTo>
                  <a:cubicBezTo>
                    <a:pt x="1209" y="68"/>
                    <a:pt x="1062" y="1"/>
                    <a:pt x="928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3"/>
            <p:cNvSpPr/>
            <p:nvPr/>
          </p:nvSpPr>
          <p:spPr>
            <a:xfrm>
              <a:off x="5424614" y="801184"/>
              <a:ext cx="112885" cy="75053"/>
            </a:xfrm>
            <a:custGeom>
              <a:avLst/>
              <a:gdLst/>
              <a:ahLst/>
              <a:cxnLst/>
              <a:rect l="l" t="t" r="r" b="b"/>
              <a:pathLst>
                <a:path w="5350" h="3557" extrusionOk="0">
                  <a:moveTo>
                    <a:pt x="680" y="0"/>
                  </a:moveTo>
                  <a:cubicBezTo>
                    <a:pt x="582" y="0"/>
                    <a:pt x="508" y="16"/>
                    <a:pt x="467" y="54"/>
                  </a:cubicBezTo>
                  <a:cubicBezTo>
                    <a:pt x="241" y="265"/>
                    <a:pt x="16" y="476"/>
                    <a:pt x="227" y="703"/>
                  </a:cubicBezTo>
                  <a:cubicBezTo>
                    <a:pt x="438" y="928"/>
                    <a:pt x="1" y="913"/>
                    <a:pt x="422" y="1366"/>
                  </a:cubicBezTo>
                  <a:cubicBezTo>
                    <a:pt x="845" y="1817"/>
                    <a:pt x="830" y="2254"/>
                    <a:pt x="1040" y="2480"/>
                  </a:cubicBezTo>
                  <a:lnTo>
                    <a:pt x="1673" y="3159"/>
                  </a:lnTo>
                  <a:cubicBezTo>
                    <a:pt x="1673" y="3159"/>
                    <a:pt x="1990" y="3135"/>
                    <a:pt x="2397" y="3135"/>
                  </a:cubicBezTo>
                  <a:cubicBezTo>
                    <a:pt x="3006" y="3135"/>
                    <a:pt x="3816" y="3189"/>
                    <a:pt x="4069" y="3461"/>
                  </a:cubicBezTo>
                  <a:cubicBezTo>
                    <a:pt x="4131" y="3527"/>
                    <a:pt x="4203" y="3556"/>
                    <a:pt x="4281" y="3556"/>
                  </a:cubicBezTo>
                  <a:cubicBezTo>
                    <a:pt x="4732" y="3556"/>
                    <a:pt x="5350" y="2565"/>
                    <a:pt x="4990" y="2180"/>
                  </a:cubicBezTo>
                  <a:cubicBezTo>
                    <a:pt x="4990" y="2180"/>
                    <a:pt x="2865" y="356"/>
                    <a:pt x="2426" y="340"/>
                  </a:cubicBezTo>
                  <a:cubicBezTo>
                    <a:pt x="2068" y="328"/>
                    <a:pt x="1130" y="0"/>
                    <a:pt x="680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3"/>
            <p:cNvSpPr/>
            <p:nvPr/>
          </p:nvSpPr>
          <p:spPr>
            <a:xfrm>
              <a:off x="5706341" y="1047126"/>
              <a:ext cx="293543" cy="435209"/>
            </a:xfrm>
            <a:custGeom>
              <a:avLst/>
              <a:gdLst/>
              <a:ahLst/>
              <a:cxnLst/>
              <a:rect l="l" t="t" r="r" b="b"/>
              <a:pathLst>
                <a:path w="13912" h="20626" extrusionOk="0">
                  <a:moveTo>
                    <a:pt x="6158" y="0"/>
                  </a:moveTo>
                  <a:cubicBezTo>
                    <a:pt x="4858" y="0"/>
                    <a:pt x="3515" y="458"/>
                    <a:pt x="2491" y="1492"/>
                  </a:cubicBezTo>
                  <a:cubicBezTo>
                    <a:pt x="0" y="4009"/>
                    <a:pt x="2363" y="10240"/>
                    <a:pt x="3062" y="11963"/>
                  </a:cubicBezTo>
                  <a:cubicBezTo>
                    <a:pt x="3761" y="13686"/>
                    <a:pt x="874" y="18069"/>
                    <a:pt x="874" y="18069"/>
                  </a:cubicBezTo>
                  <a:cubicBezTo>
                    <a:pt x="2329" y="20105"/>
                    <a:pt x="4390" y="20625"/>
                    <a:pt x="6165" y="20625"/>
                  </a:cubicBezTo>
                  <a:cubicBezTo>
                    <a:pt x="7994" y="20625"/>
                    <a:pt x="9519" y="20073"/>
                    <a:pt x="9767" y="20057"/>
                  </a:cubicBezTo>
                  <a:cubicBezTo>
                    <a:pt x="10257" y="20025"/>
                    <a:pt x="10507" y="17225"/>
                    <a:pt x="10507" y="17225"/>
                  </a:cubicBezTo>
                  <a:cubicBezTo>
                    <a:pt x="13912" y="4886"/>
                    <a:pt x="10410" y="2460"/>
                    <a:pt x="10410" y="2460"/>
                  </a:cubicBezTo>
                  <a:cubicBezTo>
                    <a:pt x="9792" y="938"/>
                    <a:pt x="8020" y="0"/>
                    <a:pt x="61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3"/>
            <p:cNvSpPr/>
            <p:nvPr/>
          </p:nvSpPr>
          <p:spPr>
            <a:xfrm>
              <a:off x="5761095" y="926117"/>
              <a:ext cx="119321" cy="159347"/>
            </a:xfrm>
            <a:custGeom>
              <a:avLst/>
              <a:gdLst/>
              <a:ahLst/>
              <a:cxnLst/>
              <a:rect l="l" t="t" r="r" b="b"/>
              <a:pathLst>
                <a:path w="5655" h="7552" extrusionOk="0">
                  <a:moveTo>
                    <a:pt x="5089" y="0"/>
                  </a:moveTo>
                  <a:cubicBezTo>
                    <a:pt x="5089" y="0"/>
                    <a:pt x="147" y="1842"/>
                    <a:pt x="74" y="2497"/>
                  </a:cubicBezTo>
                  <a:cubicBezTo>
                    <a:pt x="0" y="3153"/>
                    <a:pt x="1629" y="5056"/>
                    <a:pt x="1128" y="6501"/>
                  </a:cubicBezTo>
                  <a:cubicBezTo>
                    <a:pt x="885" y="7204"/>
                    <a:pt x="1656" y="7551"/>
                    <a:pt x="2654" y="7551"/>
                  </a:cubicBezTo>
                  <a:cubicBezTo>
                    <a:pt x="3711" y="7551"/>
                    <a:pt x="5022" y="7163"/>
                    <a:pt x="5655" y="6395"/>
                  </a:cubicBezTo>
                  <a:cubicBezTo>
                    <a:pt x="5655" y="6395"/>
                    <a:pt x="4834" y="4919"/>
                    <a:pt x="4384" y="3238"/>
                  </a:cubicBezTo>
                  <a:cubicBezTo>
                    <a:pt x="3935" y="1556"/>
                    <a:pt x="5089" y="0"/>
                    <a:pt x="5089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3"/>
            <p:cNvSpPr/>
            <p:nvPr/>
          </p:nvSpPr>
          <p:spPr>
            <a:xfrm>
              <a:off x="5761095" y="926075"/>
              <a:ext cx="107399" cy="139492"/>
            </a:xfrm>
            <a:custGeom>
              <a:avLst/>
              <a:gdLst/>
              <a:ahLst/>
              <a:cxnLst/>
              <a:rect l="l" t="t" r="r" b="b"/>
              <a:pathLst>
                <a:path w="5090" h="6611" extrusionOk="0">
                  <a:moveTo>
                    <a:pt x="5089" y="1"/>
                  </a:moveTo>
                  <a:cubicBezTo>
                    <a:pt x="5089" y="1"/>
                    <a:pt x="147" y="1843"/>
                    <a:pt x="74" y="2498"/>
                  </a:cubicBezTo>
                  <a:cubicBezTo>
                    <a:pt x="0" y="3154"/>
                    <a:pt x="1629" y="5058"/>
                    <a:pt x="1128" y="6503"/>
                  </a:cubicBezTo>
                  <a:cubicBezTo>
                    <a:pt x="1116" y="6538"/>
                    <a:pt x="1107" y="6574"/>
                    <a:pt x="1099" y="6611"/>
                  </a:cubicBezTo>
                  <a:cubicBezTo>
                    <a:pt x="1398" y="6426"/>
                    <a:pt x="1686" y="6191"/>
                    <a:pt x="1930" y="5884"/>
                  </a:cubicBezTo>
                  <a:cubicBezTo>
                    <a:pt x="3012" y="4521"/>
                    <a:pt x="3709" y="2983"/>
                    <a:pt x="3709" y="2983"/>
                  </a:cubicBezTo>
                  <a:cubicBezTo>
                    <a:pt x="3923" y="2994"/>
                    <a:pt x="4141" y="3042"/>
                    <a:pt x="4359" y="3117"/>
                  </a:cubicBezTo>
                  <a:cubicBezTo>
                    <a:pt x="3994" y="1484"/>
                    <a:pt x="5089" y="1"/>
                    <a:pt x="5089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3"/>
            <p:cNvSpPr/>
            <p:nvPr/>
          </p:nvSpPr>
          <p:spPr>
            <a:xfrm>
              <a:off x="5691022" y="810700"/>
              <a:ext cx="214144" cy="224377"/>
            </a:xfrm>
            <a:custGeom>
              <a:avLst/>
              <a:gdLst/>
              <a:ahLst/>
              <a:cxnLst/>
              <a:rect l="l" t="t" r="r" b="b"/>
              <a:pathLst>
                <a:path w="10149" h="10634" extrusionOk="0">
                  <a:moveTo>
                    <a:pt x="5126" y="0"/>
                  </a:moveTo>
                  <a:cubicBezTo>
                    <a:pt x="3904" y="0"/>
                    <a:pt x="2662" y="537"/>
                    <a:pt x="1767" y="1704"/>
                  </a:cubicBezTo>
                  <a:cubicBezTo>
                    <a:pt x="1767" y="1704"/>
                    <a:pt x="728" y="3218"/>
                    <a:pt x="893" y="5119"/>
                  </a:cubicBezTo>
                  <a:cubicBezTo>
                    <a:pt x="893" y="5119"/>
                    <a:pt x="0" y="7229"/>
                    <a:pt x="203" y="7487"/>
                  </a:cubicBezTo>
                  <a:cubicBezTo>
                    <a:pt x="405" y="7746"/>
                    <a:pt x="994" y="7821"/>
                    <a:pt x="994" y="7821"/>
                  </a:cubicBezTo>
                  <a:cubicBezTo>
                    <a:pt x="994" y="7821"/>
                    <a:pt x="592" y="10081"/>
                    <a:pt x="1108" y="10415"/>
                  </a:cubicBezTo>
                  <a:cubicBezTo>
                    <a:pt x="1346" y="10568"/>
                    <a:pt x="1825" y="10634"/>
                    <a:pt x="2410" y="10634"/>
                  </a:cubicBezTo>
                  <a:cubicBezTo>
                    <a:pt x="3095" y="10634"/>
                    <a:pt x="3923" y="10544"/>
                    <a:pt x="4673" y="10401"/>
                  </a:cubicBezTo>
                  <a:cubicBezTo>
                    <a:pt x="6063" y="10135"/>
                    <a:pt x="7222" y="9123"/>
                    <a:pt x="7374" y="7944"/>
                  </a:cubicBezTo>
                  <a:cubicBezTo>
                    <a:pt x="7527" y="6765"/>
                    <a:pt x="10148" y="4148"/>
                    <a:pt x="8624" y="1867"/>
                  </a:cubicBezTo>
                  <a:cubicBezTo>
                    <a:pt x="7821" y="665"/>
                    <a:pt x="6486" y="0"/>
                    <a:pt x="5126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3"/>
            <p:cNvSpPr/>
            <p:nvPr/>
          </p:nvSpPr>
          <p:spPr>
            <a:xfrm>
              <a:off x="5650616" y="780928"/>
              <a:ext cx="251217" cy="227711"/>
            </a:xfrm>
            <a:custGeom>
              <a:avLst/>
              <a:gdLst/>
              <a:ahLst/>
              <a:cxnLst/>
              <a:rect l="l" t="t" r="r" b="b"/>
              <a:pathLst>
                <a:path w="11906" h="10792" extrusionOk="0">
                  <a:moveTo>
                    <a:pt x="1869" y="1"/>
                  </a:moveTo>
                  <a:cubicBezTo>
                    <a:pt x="1033" y="1"/>
                    <a:pt x="0" y="999"/>
                    <a:pt x="855" y="1960"/>
                  </a:cubicBezTo>
                  <a:cubicBezTo>
                    <a:pt x="1450" y="2629"/>
                    <a:pt x="2068" y="2734"/>
                    <a:pt x="2396" y="2734"/>
                  </a:cubicBezTo>
                  <a:cubicBezTo>
                    <a:pt x="2544" y="2734"/>
                    <a:pt x="2633" y="2712"/>
                    <a:pt x="2633" y="2712"/>
                  </a:cubicBezTo>
                  <a:lnTo>
                    <a:pt x="2633" y="2712"/>
                  </a:lnTo>
                  <a:cubicBezTo>
                    <a:pt x="2633" y="2712"/>
                    <a:pt x="1349" y="3596"/>
                    <a:pt x="2273" y="4140"/>
                  </a:cubicBezTo>
                  <a:cubicBezTo>
                    <a:pt x="2456" y="4247"/>
                    <a:pt x="2639" y="4290"/>
                    <a:pt x="2815" y="4290"/>
                  </a:cubicBezTo>
                  <a:cubicBezTo>
                    <a:pt x="3527" y="4290"/>
                    <a:pt x="4118" y="3583"/>
                    <a:pt x="4118" y="3583"/>
                  </a:cubicBezTo>
                  <a:lnTo>
                    <a:pt x="4118" y="3583"/>
                  </a:lnTo>
                  <a:cubicBezTo>
                    <a:pt x="4118" y="3583"/>
                    <a:pt x="3924" y="4289"/>
                    <a:pt x="4417" y="4438"/>
                  </a:cubicBezTo>
                  <a:cubicBezTo>
                    <a:pt x="4454" y="4449"/>
                    <a:pt x="4490" y="4454"/>
                    <a:pt x="4524" y="4454"/>
                  </a:cubicBezTo>
                  <a:cubicBezTo>
                    <a:pt x="4952" y="4454"/>
                    <a:pt x="5203" y="3677"/>
                    <a:pt x="5203" y="3677"/>
                  </a:cubicBezTo>
                  <a:cubicBezTo>
                    <a:pt x="5203" y="3677"/>
                    <a:pt x="6256" y="5639"/>
                    <a:pt x="6591" y="5782"/>
                  </a:cubicBezTo>
                  <a:cubicBezTo>
                    <a:pt x="6926" y="5923"/>
                    <a:pt x="7011" y="6009"/>
                    <a:pt x="7242" y="6108"/>
                  </a:cubicBezTo>
                  <a:cubicBezTo>
                    <a:pt x="7474" y="6206"/>
                    <a:pt x="7257" y="7813"/>
                    <a:pt x="7257" y="7813"/>
                  </a:cubicBezTo>
                  <a:cubicBezTo>
                    <a:pt x="7257" y="7813"/>
                    <a:pt x="7816" y="7993"/>
                    <a:pt x="8072" y="7993"/>
                  </a:cubicBezTo>
                  <a:cubicBezTo>
                    <a:pt x="8137" y="7993"/>
                    <a:pt x="8182" y="7982"/>
                    <a:pt x="8195" y="7953"/>
                  </a:cubicBezTo>
                  <a:cubicBezTo>
                    <a:pt x="8255" y="7810"/>
                    <a:pt x="8243" y="6256"/>
                    <a:pt x="8243" y="6256"/>
                  </a:cubicBezTo>
                  <a:cubicBezTo>
                    <a:pt x="8243" y="6256"/>
                    <a:pt x="8250" y="6256"/>
                    <a:pt x="8262" y="6256"/>
                  </a:cubicBezTo>
                  <a:cubicBezTo>
                    <a:pt x="8416" y="6256"/>
                    <a:pt x="9450" y="6304"/>
                    <a:pt x="9440" y="7593"/>
                  </a:cubicBezTo>
                  <a:cubicBezTo>
                    <a:pt x="9429" y="8984"/>
                    <a:pt x="9210" y="10010"/>
                    <a:pt x="9518" y="10249"/>
                  </a:cubicBezTo>
                  <a:cubicBezTo>
                    <a:pt x="9825" y="10489"/>
                    <a:pt x="10185" y="10699"/>
                    <a:pt x="10213" y="10786"/>
                  </a:cubicBezTo>
                  <a:cubicBezTo>
                    <a:pt x="10214" y="10790"/>
                    <a:pt x="10216" y="10791"/>
                    <a:pt x="10219" y="10791"/>
                  </a:cubicBezTo>
                  <a:cubicBezTo>
                    <a:pt x="10288" y="10791"/>
                    <a:pt x="10857" y="9796"/>
                    <a:pt x="10452" y="9509"/>
                  </a:cubicBezTo>
                  <a:cubicBezTo>
                    <a:pt x="10452" y="9509"/>
                    <a:pt x="10016" y="8990"/>
                    <a:pt x="10747" y="8145"/>
                  </a:cubicBezTo>
                  <a:cubicBezTo>
                    <a:pt x="11477" y="7299"/>
                    <a:pt x="11905" y="4777"/>
                    <a:pt x="10835" y="3141"/>
                  </a:cubicBezTo>
                  <a:lnTo>
                    <a:pt x="10835" y="3141"/>
                  </a:lnTo>
                  <a:cubicBezTo>
                    <a:pt x="10835" y="3141"/>
                    <a:pt x="11193" y="3456"/>
                    <a:pt x="11442" y="3456"/>
                  </a:cubicBezTo>
                  <a:cubicBezTo>
                    <a:pt x="11532" y="3456"/>
                    <a:pt x="11608" y="3414"/>
                    <a:pt x="11647" y="3302"/>
                  </a:cubicBezTo>
                  <a:cubicBezTo>
                    <a:pt x="11772" y="2944"/>
                    <a:pt x="11321" y="2365"/>
                    <a:pt x="10849" y="2365"/>
                  </a:cubicBezTo>
                  <a:cubicBezTo>
                    <a:pt x="10761" y="2365"/>
                    <a:pt x="10674" y="2385"/>
                    <a:pt x="10589" y="2429"/>
                  </a:cubicBezTo>
                  <a:cubicBezTo>
                    <a:pt x="10589" y="2429"/>
                    <a:pt x="11005" y="1633"/>
                    <a:pt x="10606" y="1403"/>
                  </a:cubicBezTo>
                  <a:cubicBezTo>
                    <a:pt x="10558" y="1375"/>
                    <a:pt x="10512" y="1363"/>
                    <a:pt x="10469" y="1363"/>
                  </a:cubicBezTo>
                  <a:cubicBezTo>
                    <a:pt x="10159" y="1363"/>
                    <a:pt x="9997" y="1996"/>
                    <a:pt x="9997" y="1996"/>
                  </a:cubicBezTo>
                  <a:cubicBezTo>
                    <a:pt x="9997" y="1996"/>
                    <a:pt x="8358" y="568"/>
                    <a:pt x="7516" y="568"/>
                  </a:cubicBezTo>
                  <a:cubicBezTo>
                    <a:pt x="7484" y="568"/>
                    <a:pt x="7454" y="570"/>
                    <a:pt x="7425" y="574"/>
                  </a:cubicBezTo>
                  <a:cubicBezTo>
                    <a:pt x="6617" y="690"/>
                    <a:pt x="7419" y="1089"/>
                    <a:pt x="7419" y="1089"/>
                  </a:cubicBezTo>
                  <a:cubicBezTo>
                    <a:pt x="7419" y="1089"/>
                    <a:pt x="6405" y="661"/>
                    <a:pt x="5287" y="661"/>
                  </a:cubicBezTo>
                  <a:cubicBezTo>
                    <a:pt x="4969" y="661"/>
                    <a:pt x="4642" y="696"/>
                    <a:pt x="4328" y="785"/>
                  </a:cubicBezTo>
                  <a:cubicBezTo>
                    <a:pt x="4119" y="845"/>
                    <a:pt x="3937" y="870"/>
                    <a:pt x="3777" y="870"/>
                  </a:cubicBezTo>
                  <a:cubicBezTo>
                    <a:pt x="2846" y="870"/>
                    <a:pt x="2614" y="20"/>
                    <a:pt x="1897" y="1"/>
                  </a:cubicBezTo>
                  <a:cubicBezTo>
                    <a:pt x="1888" y="1"/>
                    <a:pt x="1879" y="1"/>
                    <a:pt x="18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3"/>
            <p:cNvSpPr/>
            <p:nvPr/>
          </p:nvSpPr>
          <p:spPr>
            <a:xfrm>
              <a:off x="5820935" y="903034"/>
              <a:ext cx="46420" cy="59397"/>
            </a:xfrm>
            <a:custGeom>
              <a:avLst/>
              <a:gdLst/>
              <a:ahLst/>
              <a:cxnLst/>
              <a:rect l="l" t="t" r="r" b="b"/>
              <a:pathLst>
                <a:path w="2200" h="2815" extrusionOk="0">
                  <a:moveTo>
                    <a:pt x="923" y="0"/>
                  </a:moveTo>
                  <a:cubicBezTo>
                    <a:pt x="488" y="0"/>
                    <a:pt x="156" y="395"/>
                    <a:pt x="156" y="395"/>
                  </a:cubicBezTo>
                  <a:lnTo>
                    <a:pt x="1" y="2450"/>
                  </a:lnTo>
                  <a:cubicBezTo>
                    <a:pt x="49" y="2667"/>
                    <a:pt x="236" y="2815"/>
                    <a:pt x="446" y="2815"/>
                  </a:cubicBezTo>
                  <a:cubicBezTo>
                    <a:pt x="625" y="2815"/>
                    <a:pt x="820" y="2708"/>
                    <a:pt x="959" y="2445"/>
                  </a:cubicBezTo>
                  <a:cubicBezTo>
                    <a:pt x="1261" y="1875"/>
                    <a:pt x="2199" y="949"/>
                    <a:pt x="1514" y="273"/>
                  </a:cubicBezTo>
                  <a:cubicBezTo>
                    <a:pt x="1310" y="71"/>
                    <a:pt x="1107" y="0"/>
                    <a:pt x="923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3"/>
            <p:cNvSpPr/>
            <p:nvPr/>
          </p:nvSpPr>
          <p:spPr>
            <a:xfrm>
              <a:off x="5910441" y="1155094"/>
              <a:ext cx="142509" cy="183042"/>
            </a:xfrm>
            <a:custGeom>
              <a:avLst/>
              <a:gdLst/>
              <a:ahLst/>
              <a:cxnLst/>
              <a:rect l="l" t="t" r="r" b="b"/>
              <a:pathLst>
                <a:path w="6754" h="8675" extrusionOk="0">
                  <a:moveTo>
                    <a:pt x="2962" y="0"/>
                  </a:moveTo>
                  <a:cubicBezTo>
                    <a:pt x="2962" y="0"/>
                    <a:pt x="1" y="878"/>
                    <a:pt x="893" y="3842"/>
                  </a:cubicBezTo>
                  <a:cubicBezTo>
                    <a:pt x="893" y="3842"/>
                    <a:pt x="3746" y="8674"/>
                    <a:pt x="4821" y="8674"/>
                  </a:cubicBezTo>
                  <a:cubicBezTo>
                    <a:pt x="4826" y="8674"/>
                    <a:pt x="4832" y="8674"/>
                    <a:pt x="4837" y="8674"/>
                  </a:cubicBezTo>
                  <a:cubicBezTo>
                    <a:pt x="5900" y="8622"/>
                    <a:pt x="6754" y="7109"/>
                    <a:pt x="6634" y="5757"/>
                  </a:cubicBezTo>
                  <a:cubicBezTo>
                    <a:pt x="6514" y="4405"/>
                    <a:pt x="2962" y="0"/>
                    <a:pt x="2962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3"/>
            <p:cNvSpPr/>
            <p:nvPr/>
          </p:nvSpPr>
          <p:spPr>
            <a:xfrm>
              <a:off x="5830282" y="1083143"/>
              <a:ext cx="160993" cy="153017"/>
            </a:xfrm>
            <a:custGeom>
              <a:avLst/>
              <a:gdLst/>
              <a:ahLst/>
              <a:cxnLst/>
              <a:rect l="l" t="t" r="r" b="b"/>
              <a:pathLst>
                <a:path w="7630" h="7252" extrusionOk="0">
                  <a:moveTo>
                    <a:pt x="4060" y="0"/>
                  </a:moveTo>
                  <a:cubicBezTo>
                    <a:pt x="2457" y="0"/>
                    <a:pt x="0" y="1649"/>
                    <a:pt x="993" y="3444"/>
                  </a:cubicBezTo>
                  <a:cubicBezTo>
                    <a:pt x="993" y="3444"/>
                    <a:pt x="2523" y="5944"/>
                    <a:pt x="4692" y="7252"/>
                  </a:cubicBezTo>
                  <a:cubicBezTo>
                    <a:pt x="4692" y="7252"/>
                    <a:pt x="7207" y="5882"/>
                    <a:pt x="7629" y="4641"/>
                  </a:cubicBezTo>
                  <a:cubicBezTo>
                    <a:pt x="7629" y="4641"/>
                    <a:pt x="6042" y="440"/>
                    <a:pt x="4518" y="53"/>
                  </a:cubicBezTo>
                  <a:cubicBezTo>
                    <a:pt x="4377" y="17"/>
                    <a:pt x="4223" y="0"/>
                    <a:pt x="40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3"/>
            <p:cNvSpPr/>
            <p:nvPr/>
          </p:nvSpPr>
          <p:spPr>
            <a:xfrm>
              <a:off x="5993048" y="1250593"/>
              <a:ext cx="94887" cy="255985"/>
            </a:xfrm>
            <a:custGeom>
              <a:avLst/>
              <a:gdLst/>
              <a:ahLst/>
              <a:cxnLst/>
              <a:rect l="l" t="t" r="r" b="b"/>
              <a:pathLst>
                <a:path w="4497" h="12132" extrusionOk="0">
                  <a:moveTo>
                    <a:pt x="1571" y="1"/>
                  </a:moveTo>
                  <a:cubicBezTo>
                    <a:pt x="1571" y="1"/>
                    <a:pt x="1" y="3252"/>
                    <a:pt x="289" y="3536"/>
                  </a:cubicBezTo>
                  <a:cubicBezTo>
                    <a:pt x="289" y="3536"/>
                    <a:pt x="2172" y="11099"/>
                    <a:pt x="2549" y="11786"/>
                  </a:cubicBezTo>
                  <a:cubicBezTo>
                    <a:pt x="2682" y="12028"/>
                    <a:pt x="2842" y="12131"/>
                    <a:pt x="3010" y="12131"/>
                  </a:cubicBezTo>
                  <a:cubicBezTo>
                    <a:pt x="3317" y="12131"/>
                    <a:pt x="3647" y="11782"/>
                    <a:pt x="3865" y="11301"/>
                  </a:cubicBezTo>
                  <a:cubicBezTo>
                    <a:pt x="4497" y="9914"/>
                    <a:pt x="3140" y="2693"/>
                    <a:pt x="3237" y="1702"/>
                  </a:cubicBezTo>
                  <a:cubicBezTo>
                    <a:pt x="3335" y="711"/>
                    <a:pt x="1571" y="1"/>
                    <a:pt x="1571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3"/>
            <p:cNvSpPr/>
            <p:nvPr/>
          </p:nvSpPr>
          <p:spPr>
            <a:xfrm>
              <a:off x="6041282" y="1476701"/>
              <a:ext cx="80771" cy="75876"/>
            </a:xfrm>
            <a:custGeom>
              <a:avLst/>
              <a:gdLst/>
              <a:ahLst/>
              <a:cxnLst/>
              <a:rect l="l" t="t" r="r" b="b"/>
              <a:pathLst>
                <a:path w="3828" h="3596" extrusionOk="0">
                  <a:moveTo>
                    <a:pt x="775" y="0"/>
                  </a:moveTo>
                  <a:cubicBezTo>
                    <a:pt x="507" y="0"/>
                    <a:pt x="181" y="62"/>
                    <a:pt x="0" y="323"/>
                  </a:cubicBezTo>
                  <a:cubicBezTo>
                    <a:pt x="0" y="323"/>
                    <a:pt x="559" y="3029"/>
                    <a:pt x="714" y="3397"/>
                  </a:cubicBezTo>
                  <a:cubicBezTo>
                    <a:pt x="769" y="3527"/>
                    <a:pt x="980" y="3595"/>
                    <a:pt x="1264" y="3595"/>
                  </a:cubicBezTo>
                  <a:cubicBezTo>
                    <a:pt x="1780" y="3595"/>
                    <a:pt x="2537" y="3372"/>
                    <a:pt x="3043" y="2897"/>
                  </a:cubicBezTo>
                  <a:cubicBezTo>
                    <a:pt x="3827" y="2159"/>
                    <a:pt x="1210" y="50"/>
                    <a:pt x="1210" y="50"/>
                  </a:cubicBezTo>
                  <a:cubicBezTo>
                    <a:pt x="1210" y="50"/>
                    <a:pt x="1016" y="0"/>
                    <a:pt x="775" y="0"/>
                  </a:cubicBezTo>
                  <a:close/>
                </a:path>
              </a:pathLst>
            </a:custGeom>
            <a:solidFill>
              <a:srgbClr val="F9BE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3"/>
            <p:cNvSpPr/>
            <p:nvPr/>
          </p:nvSpPr>
          <p:spPr>
            <a:xfrm>
              <a:off x="6089622" y="1529176"/>
              <a:ext cx="51041" cy="29413"/>
            </a:xfrm>
            <a:custGeom>
              <a:avLst/>
              <a:gdLst/>
              <a:ahLst/>
              <a:cxnLst/>
              <a:rect l="l" t="t" r="r" b="b"/>
              <a:pathLst>
                <a:path w="2419" h="1394" extrusionOk="0">
                  <a:moveTo>
                    <a:pt x="629" y="0"/>
                  </a:moveTo>
                  <a:cubicBezTo>
                    <a:pt x="307" y="0"/>
                    <a:pt x="0" y="340"/>
                    <a:pt x="0" y="340"/>
                  </a:cubicBezTo>
                  <a:cubicBezTo>
                    <a:pt x="0" y="340"/>
                    <a:pt x="731" y="832"/>
                    <a:pt x="1002" y="1096"/>
                  </a:cubicBezTo>
                  <a:cubicBezTo>
                    <a:pt x="1272" y="1361"/>
                    <a:pt x="1797" y="1376"/>
                    <a:pt x="1797" y="1376"/>
                  </a:cubicBezTo>
                  <a:cubicBezTo>
                    <a:pt x="1797" y="1376"/>
                    <a:pt x="1930" y="1394"/>
                    <a:pt x="2066" y="1394"/>
                  </a:cubicBezTo>
                  <a:cubicBezTo>
                    <a:pt x="2239" y="1394"/>
                    <a:pt x="2418" y="1366"/>
                    <a:pt x="2345" y="1239"/>
                  </a:cubicBezTo>
                  <a:cubicBezTo>
                    <a:pt x="2213" y="1011"/>
                    <a:pt x="1707" y="953"/>
                    <a:pt x="1707" y="953"/>
                  </a:cubicBezTo>
                  <a:cubicBezTo>
                    <a:pt x="1548" y="805"/>
                    <a:pt x="1296" y="727"/>
                    <a:pt x="1296" y="727"/>
                  </a:cubicBezTo>
                  <a:cubicBezTo>
                    <a:pt x="1216" y="415"/>
                    <a:pt x="748" y="17"/>
                    <a:pt x="748" y="17"/>
                  </a:cubicBezTo>
                  <a:cubicBezTo>
                    <a:pt x="708" y="5"/>
                    <a:pt x="668" y="0"/>
                    <a:pt x="629" y="0"/>
                  </a:cubicBezTo>
                  <a:close/>
                </a:path>
              </a:pathLst>
            </a:custGeom>
            <a:solidFill>
              <a:srgbClr val="F9BE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3"/>
            <p:cNvSpPr/>
            <p:nvPr/>
          </p:nvSpPr>
          <p:spPr>
            <a:xfrm>
              <a:off x="6067911" y="1541520"/>
              <a:ext cx="58890" cy="43888"/>
            </a:xfrm>
            <a:custGeom>
              <a:avLst/>
              <a:gdLst/>
              <a:ahLst/>
              <a:cxnLst/>
              <a:rect l="l" t="t" r="r" b="b"/>
              <a:pathLst>
                <a:path w="2791" h="2080" extrusionOk="0">
                  <a:moveTo>
                    <a:pt x="624" y="0"/>
                  </a:moveTo>
                  <a:cubicBezTo>
                    <a:pt x="361" y="0"/>
                    <a:pt x="19" y="89"/>
                    <a:pt x="0" y="285"/>
                  </a:cubicBezTo>
                  <a:cubicBezTo>
                    <a:pt x="0" y="285"/>
                    <a:pt x="695" y="1157"/>
                    <a:pt x="751" y="1258"/>
                  </a:cubicBezTo>
                  <a:cubicBezTo>
                    <a:pt x="806" y="1358"/>
                    <a:pt x="1643" y="1900"/>
                    <a:pt x="1896" y="1971"/>
                  </a:cubicBezTo>
                  <a:cubicBezTo>
                    <a:pt x="2035" y="2009"/>
                    <a:pt x="2279" y="2079"/>
                    <a:pt x="2475" y="2079"/>
                  </a:cubicBezTo>
                  <a:cubicBezTo>
                    <a:pt x="2634" y="2079"/>
                    <a:pt x="2762" y="2033"/>
                    <a:pt x="2776" y="1885"/>
                  </a:cubicBezTo>
                  <a:cubicBezTo>
                    <a:pt x="2791" y="1747"/>
                    <a:pt x="2200" y="1670"/>
                    <a:pt x="2200" y="1670"/>
                  </a:cubicBezTo>
                  <a:cubicBezTo>
                    <a:pt x="2200" y="1670"/>
                    <a:pt x="1442" y="999"/>
                    <a:pt x="1303" y="953"/>
                  </a:cubicBezTo>
                  <a:cubicBezTo>
                    <a:pt x="1303" y="953"/>
                    <a:pt x="1036" y="58"/>
                    <a:pt x="781" y="13"/>
                  </a:cubicBezTo>
                  <a:cubicBezTo>
                    <a:pt x="735" y="4"/>
                    <a:pt x="681" y="0"/>
                    <a:pt x="624" y="0"/>
                  </a:cubicBezTo>
                  <a:close/>
                </a:path>
              </a:pathLst>
            </a:custGeom>
            <a:solidFill>
              <a:srgbClr val="F9BE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3"/>
            <p:cNvSpPr/>
            <p:nvPr/>
          </p:nvSpPr>
          <p:spPr>
            <a:xfrm>
              <a:off x="6079157" y="1531919"/>
              <a:ext cx="58911" cy="43909"/>
            </a:xfrm>
            <a:custGeom>
              <a:avLst/>
              <a:gdLst/>
              <a:ahLst/>
              <a:cxnLst/>
              <a:rect l="l" t="t" r="r" b="b"/>
              <a:pathLst>
                <a:path w="2792" h="2081" extrusionOk="0">
                  <a:moveTo>
                    <a:pt x="628" y="1"/>
                  </a:moveTo>
                  <a:cubicBezTo>
                    <a:pt x="364" y="1"/>
                    <a:pt x="21" y="89"/>
                    <a:pt x="1" y="285"/>
                  </a:cubicBezTo>
                  <a:cubicBezTo>
                    <a:pt x="1" y="285"/>
                    <a:pt x="697" y="1158"/>
                    <a:pt x="752" y="1258"/>
                  </a:cubicBezTo>
                  <a:cubicBezTo>
                    <a:pt x="807" y="1359"/>
                    <a:pt x="1645" y="1902"/>
                    <a:pt x="1896" y="1971"/>
                  </a:cubicBezTo>
                  <a:cubicBezTo>
                    <a:pt x="2036" y="2010"/>
                    <a:pt x="2280" y="2081"/>
                    <a:pt x="2477" y="2081"/>
                  </a:cubicBezTo>
                  <a:cubicBezTo>
                    <a:pt x="2636" y="2081"/>
                    <a:pt x="2764" y="2034"/>
                    <a:pt x="2778" y="1887"/>
                  </a:cubicBezTo>
                  <a:cubicBezTo>
                    <a:pt x="2791" y="1747"/>
                    <a:pt x="2202" y="1671"/>
                    <a:pt x="2202" y="1671"/>
                  </a:cubicBezTo>
                  <a:cubicBezTo>
                    <a:pt x="2202" y="1671"/>
                    <a:pt x="1444" y="1000"/>
                    <a:pt x="1304" y="954"/>
                  </a:cubicBezTo>
                  <a:cubicBezTo>
                    <a:pt x="1304" y="954"/>
                    <a:pt x="1037" y="59"/>
                    <a:pt x="783" y="13"/>
                  </a:cubicBezTo>
                  <a:cubicBezTo>
                    <a:pt x="737" y="5"/>
                    <a:pt x="684" y="1"/>
                    <a:pt x="628" y="1"/>
                  </a:cubicBezTo>
                  <a:close/>
                </a:path>
              </a:pathLst>
            </a:custGeom>
            <a:solidFill>
              <a:srgbClr val="F9BE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3"/>
            <p:cNvSpPr/>
            <p:nvPr/>
          </p:nvSpPr>
          <p:spPr>
            <a:xfrm>
              <a:off x="6057656" y="1544980"/>
              <a:ext cx="50893" cy="47011"/>
            </a:xfrm>
            <a:custGeom>
              <a:avLst/>
              <a:gdLst/>
              <a:ahLst/>
              <a:cxnLst/>
              <a:rect l="l" t="t" r="r" b="b"/>
              <a:pathLst>
                <a:path w="2412" h="2228" extrusionOk="0">
                  <a:moveTo>
                    <a:pt x="607" y="0"/>
                  </a:moveTo>
                  <a:cubicBezTo>
                    <a:pt x="367" y="0"/>
                    <a:pt x="1" y="241"/>
                    <a:pt x="1" y="241"/>
                  </a:cubicBezTo>
                  <a:lnTo>
                    <a:pt x="697" y="1548"/>
                  </a:lnTo>
                  <a:cubicBezTo>
                    <a:pt x="697" y="1548"/>
                    <a:pt x="1365" y="2189"/>
                    <a:pt x="1502" y="2199"/>
                  </a:cubicBezTo>
                  <a:cubicBezTo>
                    <a:pt x="1576" y="2203"/>
                    <a:pt x="1780" y="2228"/>
                    <a:pt x="1966" y="2228"/>
                  </a:cubicBezTo>
                  <a:cubicBezTo>
                    <a:pt x="2127" y="2228"/>
                    <a:pt x="2276" y="2210"/>
                    <a:pt x="2319" y="2146"/>
                  </a:cubicBezTo>
                  <a:cubicBezTo>
                    <a:pt x="2411" y="2009"/>
                    <a:pt x="1701" y="1795"/>
                    <a:pt x="1701" y="1795"/>
                  </a:cubicBezTo>
                  <a:cubicBezTo>
                    <a:pt x="1701" y="1795"/>
                    <a:pt x="1089" y="1378"/>
                    <a:pt x="1139" y="1340"/>
                  </a:cubicBezTo>
                  <a:cubicBezTo>
                    <a:pt x="1189" y="1302"/>
                    <a:pt x="935" y="176"/>
                    <a:pt x="733" y="34"/>
                  </a:cubicBezTo>
                  <a:cubicBezTo>
                    <a:pt x="699" y="10"/>
                    <a:pt x="655" y="0"/>
                    <a:pt x="607" y="0"/>
                  </a:cubicBezTo>
                  <a:close/>
                </a:path>
              </a:pathLst>
            </a:custGeom>
            <a:solidFill>
              <a:srgbClr val="F9BE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3"/>
            <p:cNvSpPr/>
            <p:nvPr/>
          </p:nvSpPr>
          <p:spPr>
            <a:xfrm>
              <a:off x="5457277" y="1402576"/>
              <a:ext cx="481375" cy="154178"/>
            </a:xfrm>
            <a:custGeom>
              <a:avLst/>
              <a:gdLst/>
              <a:ahLst/>
              <a:cxnLst/>
              <a:rect l="l" t="t" r="r" b="b"/>
              <a:pathLst>
                <a:path w="22814" h="7307" extrusionOk="0">
                  <a:moveTo>
                    <a:pt x="6436" y="1"/>
                  </a:moveTo>
                  <a:cubicBezTo>
                    <a:pt x="1384" y="1"/>
                    <a:pt x="1" y="2874"/>
                    <a:pt x="791" y="4206"/>
                  </a:cubicBezTo>
                  <a:cubicBezTo>
                    <a:pt x="1580" y="5537"/>
                    <a:pt x="11779" y="7307"/>
                    <a:pt x="16979" y="7307"/>
                  </a:cubicBezTo>
                  <a:cubicBezTo>
                    <a:pt x="17449" y="7307"/>
                    <a:pt x="17877" y="7293"/>
                    <a:pt x="18255" y="7262"/>
                  </a:cubicBezTo>
                  <a:cubicBezTo>
                    <a:pt x="22813" y="6893"/>
                    <a:pt x="21588" y="2004"/>
                    <a:pt x="21588" y="2004"/>
                  </a:cubicBezTo>
                  <a:cubicBezTo>
                    <a:pt x="19870" y="1254"/>
                    <a:pt x="14126" y="676"/>
                    <a:pt x="7888" y="73"/>
                  </a:cubicBezTo>
                  <a:cubicBezTo>
                    <a:pt x="7374" y="24"/>
                    <a:pt x="6890" y="1"/>
                    <a:pt x="64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3"/>
            <p:cNvSpPr/>
            <p:nvPr/>
          </p:nvSpPr>
          <p:spPr>
            <a:xfrm>
              <a:off x="5175001" y="685894"/>
              <a:ext cx="30553" cy="32114"/>
            </a:xfrm>
            <a:custGeom>
              <a:avLst/>
              <a:gdLst/>
              <a:ahLst/>
              <a:cxnLst/>
              <a:rect l="l" t="t" r="r" b="b"/>
              <a:pathLst>
                <a:path w="1448" h="1522" extrusionOk="0">
                  <a:moveTo>
                    <a:pt x="951" y="0"/>
                  </a:moveTo>
                  <a:cubicBezTo>
                    <a:pt x="818" y="0"/>
                    <a:pt x="223" y="53"/>
                    <a:pt x="24" y="975"/>
                  </a:cubicBezTo>
                  <a:lnTo>
                    <a:pt x="248" y="845"/>
                  </a:lnTo>
                  <a:lnTo>
                    <a:pt x="1" y="1521"/>
                  </a:lnTo>
                  <a:cubicBezTo>
                    <a:pt x="1" y="1521"/>
                    <a:pt x="459" y="1409"/>
                    <a:pt x="703" y="1028"/>
                  </a:cubicBezTo>
                  <a:lnTo>
                    <a:pt x="703" y="1028"/>
                  </a:lnTo>
                  <a:lnTo>
                    <a:pt x="619" y="1424"/>
                  </a:lnTo>
                  <a:cubicBezTo>
                    <a:pt x="619" y="1424"/>
                    <a:pt x="1447" y="598"/>
                    <a:pt x="1311" y="290"/>
                  </a:cubicBezTo>
                  <a:cubicBezTo>
                    <a:pt x="1190" y="16"/>
                    <a:pt x="1019" y="1"/>
                    <a:pt x="984" y="1"/>
                  </a:cubicBezTo>
                  <a:cubicBezTo>
                    <a:pt x="980" y="1"/>
                    <a:pt x="977" y="1"/>
                    <a:pt x="977" y="1"/>
                  </a:cubicBezTo>
                  <a:cubicBezTo>
                    <a:pt x="977" y="1"/>
                    <a:pt x="968" y="0"/>
                    <a:pt x="951" y="0"/>
                  </a:cubicBezTo>
                  <a:close/>
                </a:path>
              </a:pathLst>
            </a:custGeom>
            <a:solidFill>
              <a:srgbClr val="174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3"/>
            <p:cNvSpPr/>
            <p:nvPr/>
          </p:nvSpPr>
          <p:spPr>
            <a:xfrm>
              <a:off x="5173418" y="590901"/>
              <a:ext cx="335068" cy="271873"/>
            </a:xfrm>
            <a:custGeom>
              <a:avLst/>
              <a:gdLst/>
              <a:ahLst/>
              <a:cxnLst/>
              <a:rect l="l" t="t" r="r" b="b"/>
              <a:pathLst>
                <a:path w="15880" h="12885" extrusionOk="0">
                  <a:moveTo>
                    <a:pt x="0" y="1"/>
                  </a:moveTo>
                  <a:cubicBezTo>
                    <a:pt x="0" y="1"/>
                    <a:pt x="5399" y="7922"/>
                    <a:pt x="5601" y="8208"/>
                  </a:cubicBezTo>
                  <a:cubicBezTo>
                    <a:pt x="5800" y="8492"/>
                    <a:pt x="15625" y="12884"/>
                    <a:pt x="15821" y="12884"/>
                  </a:cubicBezTo>
                  <a:cubicBezTo>
                    <a:pt x="15822" y="12884"/>
                    <a:pt x="15823" y="12884"/>
                    <a:pt x="15824" y="12884"/>
                  </a:cubicBezTo>
                  <a:cubicBezTo>
                    <a:pt x="15880" y="12819"/>
                    <a:pt x="11331" y="4174"/>
                    <a:pt x="10689" y="3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103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3"/>
            <p:cNvSpPr/>
            <p:nvPr/>
          </p:nvSpPr>
          <p:spPr>
            <a:xfrm>
              <a:off x="5214289" y="709758"/>
              <a:ext cx="158123" cy="133795"/>
            </a:xfrm>
            <a:custGeom>
              <a:avLst/>
              <a:gdLst/>
              <a:ahLst/>
              <a:cxnLst/>
              <a:rect l="l" t="t" r="r" b="b"/>
              <a:pathLst>
                <a:path w="7494" h="6341" extrusionOk="0">
                  <a:moveTo>
                    <a:pt x="1232" y="0"/>
                  </a:moveTo>
                  <a:cubicBezTo>
                    <a:pt x="925" y="0"/>
                    <a:pt x="630" y="51"/>
                    <a:pt x="354" y="166"/>
                  </a:cubicBezTo>
                  <a:cubicBezTo>
                    <a:pt x="354" y="166"/>
                    <a:pt x="0" y="1095"/>
                    <a:pt x="3456" y="3856"/>
                  </a:cubicBezTo>
                  <a:cubicBezTo>
                    <a:pt x="6324" y="6146"/>
                    <a:pt x="7212" y="6341"/>
                    <a:pt x="7431" y="6341"/>
                  </a:cubicBezTo>
                  <a:cubicBezTo>
                    <a:pt x="7476" y="6341"/>
                    <a:pt x="7493" y="6332"/>
                    <a:pt x="7493" y="6332"/>
                  </a:cubicBezTo>
                  <a:cubicBezTo>
                    <a:pt x="7493" y="6332"/>
                    <a:pt x="7099" y="3408"/>
                    <a:pt x="5877" y="2353"/>
                  </a:cubicBezTo>
                  <a:cubicBezTo>
                    <a:pt x="4847" y="1463"/>
                    <a:pt x="2877" y="0"/>
                    <a:pt x="1232" y="0"/>
                  </a:cubicBezTo>
                  <a:close/>
                </a:path>
              </a:pathLst>
            </a:custGeom>
            <a:solidFill>
              <a:srgbClr val="103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3"/>
            <p:cNvSpPr/>
            <p:nvPr/>
          </p:nvSpPr>
          <p:spPr>
            <a:xfrm>
              <a:off x="5202009" y="618395"/>
              <a:ext cx="52602" cy="68343"/>
            </a:xfrm>
            <a:custGeom>
              <a:avLst/>
              <a:gdLst/>
              <a:ahLst/>
              <a:cxnLst/>
              <a:rect l="l" t="t" r="r" b="b"/>
              <a:pathLst>
                <a:path w="2493" h="3239" fill="none" extrusionOk="0">
                  <a:moveTo>
                    <a:pt x="2492" y="0"/>
                  </a:moveTo>
                  <a:lnTo>
                    <a:pt x="0" y="3239"/>
                  </a:lnTo>
                </a:path>
              </a:pathLst>
            </a:custGeom>
            <a:noFill/>
            <a:ln w="10625" cap="rnd" cmpd="sng">
              <a:solidFill>
                <a:srgbClr val="174859"/>
              </a:solidFill>
              <a:prstDash val="solid"/>
              <a:miter lim="10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3"/>
            <p:cNvSpPr/>
            <p:nvPr/>
          </p:nvSpPr>
          <p:spPr>
            <a:xfrm>
              <a:off x="5190973" y="675956"/>
              <a:ext cx="23083" cy="21522"/>
            </a:xfrm>
            <a:custGeom>
              <a:avLst/>
              <a:gdLst/>
              <a:ahLst/>
              <a:cxnLst/>
              <a:rect l="l" t="t" r="r" b="b"/>
              <a:pathLst>
                <a:path w="1094" h="1020" extrusionOk="0">
                  <a:moveTo>
                    <a:pt x="524" y="1"/>
                  </a:moveTo>
                  <a:cubicBezTo>
                    <a:pt x="446" y="1"/>
                    <a:pt x="368" y="19"/>
                    <a:pt x="295" y="55"/>
                  </a:cubicBezTo>
                  <a:cubicBezTo>
                    <a:pt x="110" y="147"/>
                    <a:pt x="1" y="342"/>
                    <a:pt x="16" y="548"/>
                  </a:cubicBezTo>
                  <a:cubicBezTo>
                    <a:pt x="30" y="753"/>
                    <a:pt x="168" y="929"/>
                    <a:pt x="364" y="994"/>
                  </a:cubicBezTo>
                  <a:cubicBezTo>
                    <a:pt x="417" y="1011"/>
                    <a:pt x="471" y="1020"/>
                    <a:pt x="524" y="1020"/>
                  </a:cubicBezTo>
                  <a:cubicBezTo>
                    <a:pt x="670" y="1020"/>
                    <a:pt x="811" y="958"/>
                    <a:pt x="910" y="844"/>
                  </a:cubicBezTo>
                  <a:cubicBezTo>
                    <a:pt x="1093" y="631"/>
                    <a:pt x="1070" y="309"/>
                    <a:pt x="857" y="124"/>
                  </a:cubicBezTo>
                  <a:cubicBezTo>
                    <a:pt x="763" y="43"/>
                    <a:pt x="644" y="1"/>
                    <a:pt x="5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3"/>
            <p:cNvSpPr/>
            <p:nvPr/>
          </p:nvSpPr>
          <p:spPr>
            <a:xfrm>
              <a:off x="5221737" y="661671"/>
              <a:ext cx="195344" cy="181713"/>
            </a:xfrm>
            <a:custGeom>
              <a:avLst/>
              <a:gdLst/>
              <a:ahLst/>
              <a:cxnLst/>
              <a:rect l="l" t="t" r="r" b="b"/>
              <a:pathLst>
                <a:path w="9258" h="8612" extrusionOk="0">
                  <a:moveTo>
                    <a:pt x="2113" y="1"/>
                  </a:moveTo>
                  <a:lnTo>
                    <a:pt x="1" y="2444"/>
                  </a:lnTo>
                  <a:cubicBezTo>
                    <a:pt x="5849" y="4127"/>
                    <a:pt x="7140" y="8611"/>
                    <a:pt x="7140" y="8611"/>
                  </a:cubicBezTo>
                  <a:lnTo>
                    <a:pt x="9085" y="6360"/>
                  </a:lnTo>
                  <a:cubicBezTo>
                    <a:pt x="9085" y="6360"/>
                    <a:pt x="9258" y="4600"/>
                    <a:pt x="6428" y="2156"/>
                  </a:cubicBezTo>
                  <a:cubicBezTo>
                    <a:pt x="4108" y="152"/>
                    <a:pt x="2113" y="1"/>
                    <a:pt x="2113" y="1"/>
                  </a:cubicBezTo>
                  <a:close/>
                </a:path>
              </a:pathLst>
            </a:custGeom>
            <a:solidFill>
              <a:srgbClr val="174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3"/>
            <p:cNvSpPr/>
            <p:nvPr/>
          </p:nvSpPr>
          <p:spPr>
            <a:xfrm>
              <a:off x="6425640" y="1976391"/>
              <a:ext cx="123815" cy="940385"/>
            </a:xfrm>
            <a:custGeom>
              <a:avLst/>
              <a:gdLst/>
              <a:ahLst/>
              <a:cxnLst/>
              <a:rect l="l" t="t" r="r" b="b"/>
              <a:pathLst>
                <a:path w="5868" h="44568" fill="none" extrusionOk="0">
                  <a:moveTo>
                    <a:pt x="1" y="0"/>
                  </a:moveTo>
                  <a:lnTo>
                    <a:pt x="5867" y="44567"/>
                  </a:lnTo>
                </a:path>
              </a:pathLst>
            </a:custGeom>
            <a:noFill/>
            <a:ln w="24375" cap="rnd" cmpd="sng">
              <a:solidFill>
                <a:srgbClr val="174859"/>
              </a:solidFill>
              <a:prstDash val="solid"/>
              <a:miter lim="10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3"/>
            <p:cNvSpPr/>
            <p:nvPr/>
          </p:nvSpPr>
          <p:spPr>
            <a:xfrm>
              <a:off x="6241479" y="2905065"/>
              <a:ext cx="980496" cy="249212"/>
            </a:xfrm>
            <a:custGeom>
              <a:avLst/>
              <a:gdLst/>
              <a:ahLst/>
              <a:cxnLst/>
              <a:rect l="l" t="t" r="r" b="b"/>
              <a:pathLst>
                <a:path w="46469" h="11811" extrusionOk="0">
                  <a:moveTo>
                    <a:pt x="26137" y="1"/>
                  </a:moveTo>
                  <a:cubicBezTo>
                    <a:pt x="21532" y="1"/>
                    <a:pt x="16589" y="359"/>
                    <a:pt x="11989" y="1151"/>
                  </a:cubicBezTo>
                  <a:cubicBezTo>
                    <a:pt x="1" y="3214"/>
                    <a:pt x="1040" y="7123"/>
                    <a:pt x="1040" y="7123"/>
                  </a:cubicBezTo>
                  <a:cubicBezTo>
                    <a:pt x="1318" y="11330"/>
                    <a:pt x="9127" y="11810"/>
                    <a:pt x="15278" y="11810"/>
                  </a:cubicBezTo>
                  <a:cubicBezTo>
                    <a:pt x="17099" y="11810"/>
                    <a:pt x="18775" y="11768"/>
                    <a:pt x="20066" y="11768"/>
                  </a:cubicBezTo>
                  <a:cubicBezTo>
                    <a:pt x="25721" y="11768"/>
                    <a:pt x="40259" y="9748"/>
                    <a:pt x="43895" y="5276"/>
                  </a:cubicBezTo>
                  <a:cubicBezTo>
                    <a:pt x="46468" y="2110"/>
                    <a:pt x="37300" y="1"/>
                    <a:pt x="26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3"/>
            <p:cNvSpPr/>
            <p:nvPr/>
          </p:nvSpPr>
          <p:spPr>
            <a:xfrm>
              <a:off x="5448267" y="1054046"/>
              <a:ext cx="2469924" cy="823533"/>
            </a:xfrm>
            <a:custGeom>
              <a:avLst/>
              <a:gdLst/>
              <a:ahLst/>
              <a:cxnLst/>
              <a:rect l="l" t="t" r="r" b="b"/>
              <a:pathLst>
                <a:path w="117058" h="39030" extrusionOk="0">
                  <a:moveTo>
                    <a:pt x="59992" y="0"/>
                  </a:moveTo>
                  <a:lnTo>
                    <a:pt x="1" y="24387"/>
                  </a:lnTo>
                  <a:cubicBezTo>
                    <a:pt x="1" y="24387"/>
                    <a:pt x="53163" y="38531"/>
                    <a:pt x="55115" y="39020"/>
                  </a:cubicBezTo>
                  <a:cubicBezTo>
                    <a:pt x="55141" y="39026"/>
                    <a:pt x="55177" y="39029"/>
                    <a:pt x="55224" y="39029"/>
                  </a:cubicBezTo>
                  <a:cubicBezTo>
                    <a:pt x="58655" y="39029"/>
                    <a:pt x="117058" y="21454"/>
                    <a:pt x="117058" y="20973"/>
                  </a:cubicBezTo>
                  <a:cubicBezTo>
                    <a:pt x="117058" y="20486"/>
                    <a:pt x="64869" y="0"/>
                    <a:pt x="59992" y="0"/>
                  </a:cubicBezTo>
                  <a:close/>
                </a:path>
              </a:pathLst>
            </a:custGeom>
            <a:solidFill>
              <a:srgbClr val="103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3"/>
            <p:cNvSpPr/>
            <p:nvPr/>
          </p:nvSpPr>
          <p:spPr>
            <a:xfrm>
              <a:off x="6117179" y="1681793"/>
              <a:ext cx="1142354" cy="331861"/>
            </a:xfrm>
            <a:custGeom>
              <a:avLst/>
              <a:gdLst/>
              <a:ahLst/>
              <a:cxnLst/>
              <a:rect l="l" t="t" r="r" b="b"/>
              <a:pathLst>
                <a:path w="54140" h="15728" extrusionOk="0">
                  <a:moveTo>
                    <a:pt x="32192" y="1"/>
                  </a:moveTo>
                  <a:cubicBezTo>
                    <a:pt x="22924" y="1"/>
                    <a:pt x="4878" y="1464"/>
                    <a:pt x="1" y="11220"/>
                  </a:cubicBezTo>
                  <a:cubicBezTo>
                    <a:pt x="1" y="11220"/>
                    <a:pt x="1641" y="15728"/>
                    <a:pt x="21450" y="15728"/>
                  </a:cubicBezTo>
                  <a:cubicBezTo>
                    <a:pt x="23250" y="15728"/>
                    <a:pt x="25201" y="15691"/>
                    <a:pt x="27314" y="15609"/>
                  </a:cubicBezTo>
                  <a:cubicBezTo>
                    <a:pt x="52676" y="14633"/>
                    <a:pt x="54140" y="11220"/>
                    <a:pt x="54140" y="11220"/>
                  </a:cubicBezTo>
                  <a:cubicBezTo>
                    <a:pt x="54140" y="11220"/>
                    <a:pt x="41458" y="1"/>
                    <a:pt x="32192" y="1"/>
                  </a:cubicBezTo>
                  <a:close/>
                </a:path>
              </a:pathLst>
            </a:custGeom>
            <a:solidFill>
              <a:srgbClr val="103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3"/>
            <p:cNvSpPr/>
            <p:nvPr/>
          </p:nvSpPr>
          <p:spPr>
            <a:xfrm>
              <a:off x="7166883" y="1862113"/>
              <a:ext cx="80496" cy="1095807"/>
            </a:xfrm>
            <a:custGeom>
              <a:avLst/>
              <a:gdLst/>
              <a:ahLst/>
              <a:cxnLst/>
              <a:rect l="l" t="t" r="r" b="b"/>
              <a:pathLst>
                <a:path w="3815" h="51934" fill="none" extrusionOk="0">
                  <a:moveTo>
                    <a:pt x="3814" y="1"/>
                  </a:moveTo>
                  <a:lnTo>
                    <a:pt x="0" y="51934"/>
                  </a:lnTo>
                </a:path>
              </a:pathLst>
            </a:custGeom>
            <a:noFill/>
            <a:ln w="24375" cap="rnd" cmpd="sng">
              <a:solidFill>
                <a:srgbClr val="174859"/>
              </a:solidFill>
              <a:prstDash val="solid"/>
              <a:miter lim="10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3"/>
            <p:cNvSpPr/>
            <p:nvPr/>
          </p:nvSpPr>
          <p:spPr>
            <a:xfrm>
              <a:off x="6839158" y="2998369"/>
              <a:ext cx="162765" cy="129406"/>
            </a:xfrm>
            <a:custGeom>
              <a:avLst/>
              <a:gdLst/>
              <a:ahLst/>
              <a:cxnLst/>
              <a:rect l="l" t="t" r="r" b="b"/>
              <a:pathLst>
                <a:path w="7714" h="6133" extrusionOk="0">
                  <a:moveTo>
                    <a:pt x="1519" y="0"/>
                  </a:moveTo>
                  <a:cubicBezTo>
                    <a:pt x="840" y="0"/>
                    <a:pt x="1" y="576"/>
                    <a:pt x="195" y="1022"/>
                  </a:cubicBezTo>
                  <a:cubicBezTo>
                    <a:pt x="461" y="1628"/>
                    <a:pt x="1685" y="2870"/>
                    <a:pt x="1555" y="3546"/>
                  </a:cubicBezTo>
                  <a:cubicBezTo>
                    <a:pt x="1423" y="4222"/>
                    <a:pt x="2440" y="5195"/>
                    <a:pt x="3072" y="5307"/>
                  </a:cubicBezTo>
                  <a:cubicBezTo>
                    <a:pt x="3682" y="5415"/>
                    <a:pt x="4314" y="6132"/>
                    <a:pt x="4535" y="6132"/>
                  </a:cubicBezTo>
                  <a:cubicBezTo>
                    <a:pt x="4543" y="6132"/>
                    <a:pt x="4551" y="6131"/>
                    <a:pt x="4558" y="6129"/>
                  </a:cubicBezTo>
                  <a:cubicBezTo>
                    <a:pt x="4755" y="6071"/>
                    <a:pt x="4803" y="5800"/>
                    <a:pt x="4565" y="5303"/>
                  </a:cubicBezTo>
                  <a:cubicBezTo>
                    <a:pt x="4327" y="4807"/>
                    <a:pt x="3323" y="4418"/>
                    <a:pt x="3323" y="4418"/>
                  </a:cubicBezTo>
                  <a:lnTo>
                    <a:pt x="3323" y="4418"/>
                  </a:lnTo>
                  <a:cubicBezTo>
                    <a:pt x="3323" y="4418"/>
                    <a:pt x="3738" y="4446"/>
                    <a:pt x="4452" y="4572"/>
                  </a:cubicBezTo>
                  <a:cubicBezTo>
                    <a:pt x="5166" y="4698"/>
                    <a:pt x="5968" y="5539"/>
                    <a:pt x="5968" y="5539"/>
                  </a:cubicBezTo>
                  <a:cubicBezTo>
                    <a:pt x="6079" y="5577"/>
                    <a:pt x="6182" y="5592"/>
                    <a:pt x="6275" y="5592"/>
                  </a:cubicBezTo>
                  <a:cubicBezTo>
                    <a:pt x="6662" y="5592"/>
                    <a:pt x="6891" y="5330"/>
                    <a:pt x="6891" y="5330"/>
                  </a:cubicBezTo>
                  <a:cubicBezTo>
                    <a:pt x="6905" y="5332"/>
                    <a:pt x="6919" y="5333"/>
                    <a:pt x="6932" y="5333"/>
                  </a:cubicBezTo>
                  <a:cubicBezTo>
                    <a:pt x="7229" y="5333"/>
                    <a:pt x="7455" y="4777"/>
                    <a:pt x="7455" y="4777"/>
                  </a:cubicBezTo>
                  <a:cubicBezTo>
                    <a:pt x="7713" y="4637"/>
                    <a:pt x="7014" y="3580"/>
                    <a:pt x="7014" y="3580"/>
                  </a:cubicBezTo>
                  <a:cubicBezTo>
                    <a:pt x="7235" y="3386"/>
                    <a:pt x="6180" y="2501"/>
                    <a:pt x="5578" y="2208"/>
                  </a:cubicBezTo>
                  <a:cubicBezTo>
                    <a:pt x="4978" y="1914"/>
                    <a:pt x="3178" y="1549"/>
                    <a:pt x="3178" y="1549"/>
                  </a:cubicBezTo>
                  <a:lnTo>
                    <a:pt x="2137" y="258"/>
                  </a:lnTo>
                  <a:cubicBezTo>
                    <a:pt x="1989" y="75"/>
                    <a:pt x="1765" y="0"/>
                    <a:pt x="1519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3"/>
            <p:cNvSpPr/>
            <p:nvPr/>
          </p:nvSpPr>
          <p:spPr>
            <a:xfrm>
              <a:off x="6728425" y="2704657"/>
              <a:ext cx="177535" cy="353362"/>
            </a:xfrm>
            <a:custGeom>
              <a:avLst/>
              <a:gdLst/>
              <a:ahLst/>
              <a:cxnLst/>
              <a:rect l="l" t="t" r="r" b="b"/>
              <a:pathLst>
                <a:path w="8414" h="16747" extrusionOk="0">
                  <a:moveTo>
                    <a:pt x="1615" y="0"/>
                  </a:moveTo>
                  <a:cubicBezTo>
                    <a:pt x="786" y="0"/>
                    <a:pt x="1" y="281"/>
                    <a:pt x="41" y="938"/>
                  </a:cubicBezTo>
                  <a:cubicBezTo>
                    <a:pt x="41" y="938"/>
                    <a:pt x="490" y="8829"/>
                    <a:pt x="926" y="9633"/>
                  </a:cubicBezTo>
                  <a:cubicBezTo>
                    <a:pt x="1364" y="10437"/>
                    <a:pt x="5809" y="16747"/>
                    <a:pt x="5809" y="16747"/>
                  </a:cubicBezTo>
                  <a:cubicBezTo>
                    <a:pt x="5809" y="16747"/>
                    <a:pt x="8414" y="16481"/>
                    <a:pt x="8272" y="14518"/>
                  </a:cubicBezTo>
                  <a:cubicBezTo>
                    <a:pt x="8130" y="12555"/>
                    <a:pt x="4269" y="9825"/>
                    <a:pt x="4386" y="9069"/>
                  </a:cubicBezTo>
                  <a:cubicBezTo>
                    <a:pt x="4503" y="8311"/>
                    <a:pt x="3643" y="1752"/>
                    <a:pt x="3458" y="786"/>
                  </a:cubicBezTo>
                  <a:cubicBezTo>
                    <a:pt x="3364" y="297"/>
                    <a:pt x="2466" y="0"/>
                    <a:pt x="16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3"/>
            <p:cNvSpPr/>
            <p:nvPr/>
          </p:nvSpPr>
          <p:spPr>
            <a:xfrm>
              <a:off x="6318726" y="2335091"/>
              <a:ext cx="125165" cy="147215"/>
            </a:xfrm>
            <a:custGeom>
              <a:avLst/>
              <a:gdLst/>
              <a:ahLst/>
              <a:cxnLst/>
              <a:rect l="l" t="t" r="r" b="b"/>
              <a:pathLst>
                <a:path w="5932" h="6977" extrusionOk="0">
                  <a:moveTo>
                    <a:pt x="1395" y="0"/>
                  </a:moveTo>
                  <a:cubicBezTo>
                    <a:pt x="1166" y="0"/>
                    <a:pt x="1006" y="92"/>
                    <a:pt x="1006" y="92"/>
                  </a:cubicBezTo>
                  <a:cubicBezTo>
                    <a:pt x="967" y="70"/>
                    <a:pt x="925" y="61"/>
                    <a:pt x="882" y="61"/>
                  </a:cubicBezTo>
                  <a:cubicBezTo>
                    <a:pt x="614" y="61"/>
                    <a:pt x="291" y="427"/>
                    <a:pt x="291" y="427"/>
                  </a:cubicBezTo>
                  <a:cubicBezTo>
                    <a:pt x="1" y="475"/>
                    <a:pt x="312" y="1703"/>
                    <a:pt x="312" y="1703"/>
                  </a:cubicBezTo>
                  <a:cubicBezTo>
                    <a:pt x="39" y="1813"/>
                    <a:pt x="743" y="2998"/>
                    <a:pt x="1213" y="3472"/>
                  </a:cubicBezTo>
                  <a:cubicBezTo>
                    <a:pt x="1683" y="3948"/>
                    <a:pt x="3262" y="4887"/>
                    <a:pt x="3262" y="4887"/>
                  </a:cubicBezTo>
                  <a:lnTo>
                    <a:pt x="3819" y="6450"/>
                  </a:lnTo>
                  <a:cubicBezTo>
                    <a:pt x="3952" y="6821"/>
                    <a:pt x="4390" y="6976"/>
                    <a:pt x="4831" y="6976"/>
                  </a:cubicBezTo>
                  <a:cubicBezTo>
                    <a:pt x="5379" y="6976"/>
                    <a:pt x="5932" y="6735"/>
                    <a:pt x="5904" y="6369"/>
                  </a:cubicBezTo>
                  <a:cubicBezTo>
                    <a:pt x="5853" y="5709"/>
                    <a:pt x="5106" y="4131"/>
                    <a:pt x="5453" y="3537"/>
                  </a:cubicBezTo>
                  <a:cubicBezTo>
                    <a:pt x="5801" y="2942"/>
                    <a:pt x="5162" y="1689"/>
                    <a:pt x="4602" y="1374"/>
                  </a:cubicBezTo>
                  <a:cubicBezTo>
                    <a:pt x="4041" y="1060"/>
                    <a:pt x="3675" y="117"/>
                    <a:pt x="3471" y="108"/>
                  </a:cubicBezTo>
                  <a:cubicBezTo>
                    <a:pt x="3467" y="107"/>
                    <a:pt x="3463" y="107"/>
                    <a:pt x="3459" y="107"/>
                  </a:cubicBezTo>
                  <a:cubicBezTo>
                    <a:pt x="3260" y="107"/>
                    <a:pt x="3132" y="349"/>
                    <a:pt x="3192" y="885"/>
                  </a:cubicBezTo>
                  <a:cubicBezTo>
                    <a:pt x="3254" y="1432"/>
                    <a:pt x="4073" y="2129"/>
                    <a:pt x="4073" y="2129"/>
                  </a:cubicBezTo>
                  <a:cubicBezTo>
                    <a:pt x="4073" y="2129"/>
                    <a:pt x="3689" y="1968"/>
                    <a:pt x="3057" y="1612"/>
                  </a:cubicBezTo>
                  <a:cubicBezTo>
                    <a:pt x="2426" y="1257"/>
                    <a:pt x="1946" y="199"/>
                    <a:pt x="1946" y="199"/>
                  </a:cubicBezTo>
                  <a:cubicBezTo>
                    <a:pt x="1750" y="45"/>
                    <a:pt x="1556" y="0"/>
                    <a:pt x="1395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3"/>
            <p:cNvSpPr/>
            <p:nvPr/>
          </p:nvSpPr>
          <p:spPr>
            <a:xfrm>
              <a:off x="6770562" y="3597039"/>
              <a:ext cx="41841" cy="72246"/>
            </a:xfrm>
            <a:custGeom>
              <a:avLst/>
              <a:gdLst/>
              <a:ahLst/>
              <a:cxnLst/>
              <a:rect l="l" t="t" r="r" b="b"/>
              <a:pathLst>
                <a:path w="1983" h="3424" extrusionOk="0">
                  <a:moveTo>
                    <a:pt x="1383" y="1"/>
                  </a:moveTo>
                  <a:cubicBezTo>
                    <a:pt x="1005" y="1"/>
                    <a:pt x="525" y="104"/>
                    <a:pt x="249" y="560"/>
                  </a:cubicBezTo>
                  <a:cubicBezTo>
                    <a:pt x="249" y="560"/>
                    <a:pt x="0" y="2405"/>
                    <a:pt x="469" y="3069"/>
                  </a:cubicBezTo>
                  <a:cubicBezTo>
                    <a:pt x="644" y="3317"/>
                    <a:pt x="842" y="3423"/>
                    <a:pt x="1033" y="3423"/>
                  </a:cubicBezTo>
                  <a:cubicBezTo>
                    <a:pt x="1355" y="3423"/>
                    <a:pt x="1654" y="3122"/>
                    <a:pt x="1780" y="2690"/>
                  </a:cubicBezTo>
                  <a:cubicBezTo>
                    <a:pt x="1982" y="2003"/>
                    <a:pt x="1938" y="71"/>
                    <a:pt x="1938" y="71"/>
                  </a:cubicBezTo>
                  <a:cubicBezTo>
                    <a:pt x="1938" y="71"/>
                    <a:pt x="1696" y="1"/>
                    <a:pt x="1383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3"/>
            <p:cNvSpPr/>
            <p:nvPr/>
          </p:nvSpPr>
          <p:spPr>
            <a:xfrm>
              <a:off x="6765413" y="3640611"/>
              <a:ext cx="194584" cy="72858"/>
            </a:xfrm>
            <a:custGeom>
              <a:avLst/>
              <a:gdLst/>
              <a:ahLst/>
              <a:cxnLst/>
              <a:rect l="l" t="t" r="r" b="b"/>
              <a:pathLst>
                <a:path w="9222" h="3453" extrusionOk="0">
                  <a:moveTo>
                    <a:pt x="503" y="1"/>
                  </a:moveTo>
                  <a:cubicBezTo>
                    <a:pt x="239" y="1"/>
                    <a:pt x="12" y="214"/>
                    <a:pt x="9" y="491"/>
                  </a:cubicBezTo>
                  <a:cubicBezTo>
                    <a:pt x="3" y="1272"/>
                    <a:pt x="0" y="2528"/>
                    <a:pt x="54" y="2923"/>
                  </a:cubicBezTo>
                  <a:cubicBezTo>
                    <a:pt x="109" y="3322"/>
                    <a:pt x="776" y="3372"/>
                    <a:pt x="1481" y="3372"/>
                  </a:cubicBezTo>
                  <a:cubicBezTo>
                    <a:pt x="1715" y="3372"/>
                    <a:pt x="1953" y="3367"/>
                    <a:pt x="2175" y="3367"/>
                  </a:cubicBezTo>
                  <a:cubicBezTo>
                    <a:pt x="2261" y="3367"/>
                    <a:pt x="2345" y="3367"/>
                    <a:pt x="2425" y="3370"/>
                  </a:cubicBezTo>
                  <a:cubicBezTo>
                    <a:pt x="2823" y="3381"/>
                    <a:pt x="4201" y="3452"/>
                    <a:pt x="5610" y="3452"/>
                  </a:cubicBezTo>
                  <a:cubicBezTo>
                    <a:pt x="7392" y="3452"/>
                    <a:pt x="9222" y="3339"/>
                    <a:pt x="9175" y="2848"/>
                  </a:cubicBezTo>
                  <a:cubicBezTo>
                    <a:pt x="9091" y="1970"/>
                    <a:pt x="7544" y="1293"/>
                    <a:pt x="6627" y="1121"/>
                  </a:cubicBezTo>
                  <a:cubicBezTo>
                    <a:pt x="5965" y="997"/>
                    <a:pt x="4223" y="398"/>
                    <a:pt x="3301" y="73"/>
                  </a:cubicBezTo>
                  <a:cubicBezTo>
                    <a:pt x="3180" y="30"/>
                    <a:pt x="3056" y="10"/>
                    <a:pt x="2931" y="10"/>
                  </a:cubicBezTo>
                  <a:cubicBezTo>
                    <a:pt x="2760" y="10"/>
                    <a:pt x="2589" y="47"/>
                    <a:pt x="2426" y="112"/>
                  </a:cubicBezTo>
                  <a:cubicBezTo>
                    <a:pt x="2276" y="173"/>
                    <a:pt x="2085" y="197"/>
                    <a:pt x="1876" y="197"/>
                  </a:cubicBezTo>
                  <a:cubicBezTo>
                    <a:pt x="1468" y="197"/>
                    <a:pt x="993" y="105"/>
                    <a:pt x="624" y="16"/>
                  </a:cubicBezTo>
                  <a:cubicBezTo>
                    <a:pt x="583" y="6"/>
                    <a:pt x="543" y="1"/>
                    <a:pt x="503" y="1"/>
                  </a:cubicBezTo>
                  <a:close/>
                </a:path>
              </a:pathLst>
            </a:custGeom>
            <a:solidFill>
              <a:srgbClr val="5384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3"/>
            <p:cNvSpPr/>
            <p:nvPr/>
          </p:nvSpPr>
          <p:spPr>
            <a:xfrm>
              <a:off x="6512635" y="3595605"/>
              <a:ext cx="52539" cy="69440"/>
            </a:xfrm>
            <a:custGeom>
              <a:avLst/>
              <a:gdLst/>
              <a:ahLst/>
              <a:cxnLst/>
              <a:rect l="l" t="t" r="r" b="b"/>
              <a:pathLst>
                <a:path w="2490" h="3291" extrusionOk="0">
                  <a:moveTo>
                    <a:pt x="1518" y="1"/>
                  </a:moveTo>
                  <a:cubicBezTo>
                    <a:pt x="1253" y="1"/>
                    <a:pt x="972" y="76"/>
                    <a:pt x="732" y="303"/>
                  </a:cubicBezTo>
                  <a:cubicBezTo>
                    <a:pt x="732" y="303"/>
                    <a:pt x="0" y="2016"/>
                    <a:pt x="276" y="2781"/>
                  </a:cubicBezTo>
                  <a:cubicBezTo>
                    <a:pt x="404" y="3138"/>
                    <a:pt x="627" y="3291"/>
                    <a:pt x="867" y="3291"/>
                  </a:cubicBezTo>
                  <a:cubicBezTo>
                    <a:pt x="1142" y="3291"/>
                    <a:pt x="1439" y="3090"/>
                    <a:pt x="1641" y="2765"/>
                  </a:cubicBezTo>
                  <a:cubicBezTo>
                    <a:pt x="2018" y="2155"/>
                    <a:pt x="2490" y="282"/>
                    <a:pt x="2490" y="282"/>
                  </a:cubicBezTo>
                  <a:cubicBezTo>
                    <a:pt x="2490" y="282"/>
                    <a:pt x="2032" y="1"/>
                    <a:pt x="1518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3"/>
            <p:cNvSpPr/>
            <p:nvPr/>
          </p:nvSpPr>
          <p:spPr>
            <a:xfrm>
              <a:off x="6498224" y="3639915"/>
              <a:ext cx="194584" cy="72837"/>
            </a:xfrm>
            <a:custGeom>
              <a:avLst/>
              <a:gdLst/>
              <a:ahLst/>
              <a:cxnLst/>
              <a:rect l="l" t="t" r="r" b="b"/>
              <a:pathLst>
                <a:path w="9222" h="3452" extrusionOk="0">
                  <a:moveTo>
                    <a:pt x="504" y="0"/>
                  </a:moveTo>
                  <a:cubicBezTo>
                    <a:pt x="240" y="0"/>
                    <a:pt x="12" y="212"/>
                    <a:pt x="9" y="490"/>
                  </a:cubicBezTo>
                  <a:cubicBezTo>
                    <a:pt x="1" y="1271"/>
                    <a:pt x="0" y="2527"/>
                    <a:pt x="54" y="2922"/>
                  </a:cubicBezTo>
                  <a:cubicBezTo>
                    <a:pt x="109" y="3321"/>
                    <a:pt x="773" y="3372"/>
                    <a:pt x="1475" y="3372"/>
                  </a:cubicBezTo>
                  <a:cubicBezTo>
                    <a:pt x="1715" y="3372"/>
                    <a:pt x="1960" y="3366"/>
                    <a:pt x="2187" y="3366"/>
                  </a:cubicBezTo>
                  <a:cubicBezTo>
                    <a:pt x="2269" y="3366"/>
                    <a:pt x="2349" y="3367"/>
                    <a:pt x="2425" y="3369"/>
                  </a:cubicBezTo>
                  <a:cubicBezTo>
                    <a:pt x="2823" y="3380"/>
                    <a:pt x="4201" y="3451"/>
                    <a:pt x="5610" y="3451"/>
                  </a:cubicBezTo>
                  <a:cubicBezTo>
                    <a:pt x="7392" y="3451"/>
                    <a:pt x="9222" y="3338"/>
                    <a:pt x="9174" y="2847"/>
                  </a:cubicBezTo>
                  <a:cubicBezTo>
                    <a:pt x="9091" y="1970"/>
                    <a:pt x="7544" y="1292"/>
                    <a:pt x="6626" y="1120"/>
                  </a:cubicBezTo>
                  <a:cubicBezTo>
                    <a:pt x="5964" y="997"/>
                    <a:pt x="4223" y="397"/>
                    <a:pt x="3301" y="72"/>
                  </a:cubicBezTo>
                  <a:cubicBezTo>
                    <a:pt x="3180" y="29"/>
                    <a:pt x="3055" y="9"/>
                    <a:pt x="2930" y="9"/>
                  </a:cubicBezTo>
                  <a:cubicBezTo>
                    <a:pt x="2759" y="9"/>
                    <a:pt x="2588" y="46"/>
                    <a:pt x="2426" y="111"/>
                  </a:cubicBezTo>
                  <a:cubicBezTo>
                    <a:pt x="2276" y="172"/>
                    <a:pt x="2085" y="196"/>
                    <a:pt x="1876" y="196"/>
                  </a:cubicBezTo>
                  <a:cubicBezTo>
                    <a:pt x="1468" y="196"/>
                    <a:pt x="992" y="104"/>
                    <a:pt x="624" y="15"/>
                  </a:cubicBezTo>
                  <a:cubicBezTo>
                    <a:pt x="584" y="5"/>
                    <a:pt x="543" y="0"/>
                    <a:pt x="504" y="0"/>
                  </a:cubicBezTo>
                  <a:close/>
                </a:path>
              </a:pathLst>
            </a:custGeom>
            <a:solidFill>
              <a:srgbClr val="5384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3"/>
            <p:cNvSpPr/>
            <p:nvPr/>
          </p:nvSpPr>
          <p:spPr>
            <a:xfrm>
              <a:off x="6598470" y="2996175"/>
              <a:ext cx="226909" cy="624138"/>
            </a:xfrm>
            <a:custGeom>
              <a:avLst/>
              <a:gdLst/>
              <a:ahLst/>
              <a:cxnLst/>
              <a:rect l="l" t="t" r="r" b="b"/>
              <a:pathLst>
                <a:path w="10754" h="29580" extrusionOk="0">
                  <a:moveTo>
                    <a:pt x="5781" y="0"/>
                  </a:moveTo>
                  <a:cubicBezTo>
                    <a:pt x="3965" y="0"/>
                    <a:pt x="0" y="1366"/>
                    <a:pt x="0" y="1366"/>
                  </a:cubicBezTo>
                  <a:cubicBezTo>
                    <a:pt x="0" y="1366"/>
                    <a:pt x="568" y="4730"/>
                    <a:pt x="1977" y="5991"/>
                  </a:cubicBezTo>
                  <a:cubicBezTo>
                    <a:pt x="1977" y="5991"/>
                    <a:pt x="6486" y="15424"/>
                    <a:pt x="6924" y="17127"/>
                  </a:cubicBezTo>
                  <a:cubicBezTo>
                    <a:pt x="7362" y="18832"/>
                    <a:pt x="8118" y="29389"/>
                    <a:pt x="8089" y="29509"/>
                  </a:cubicBezTo>
                  <a:cubicBezTo>
                    <a:pt x="8080" y="29545"/>
                    <a:pt x="8282" y="29579"/>
                    <a:pt x="8573" y="29579"/>
                  </a:cubicBezTo>
                  <a:cubicBezTo>
                    <a:pt x="9240" y="29579"/>
                    <a:pt x="10380" y="29400"/>
                    <a:pt x="10534" y="28660"/>
                  </a:cubicBezTo>
                  <a:cubicBezTo>
                    <a:pt x="10753" y="27597"/>
                    <a:pt x="10640" y="16700"/>
                    <a:pt x="10373" y="15859"/>
                  </a:cubicBezTo>
                  <a:cubicBezTo>
                    <a:pt x="10105" y="15019"/>
                    <a:pt x="6973" y="4421"/>
                    <a:pt x="6973" y="4421"/>
                  </a:cubicBezTo>
                  <a:cubicBezTo>
                    <a:pt x="6973" y="4421"/>
                    <a:pt x="7261" y="1171"/>
                    <a:pt x="6612" y="242"/>
                  </a:cubicBezTo>
                  <a:cubicBezTo>
                    <a:pt x="6492" y="70"/>
                    <a:pt x="6191" y="0"/>
                    <a:pt x="57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3"/>
            <p:cNvSpPr/>
            <p:nvPr/>
          </p:nvSpPr>
          <p:spPr>
            <a:xfrm>
              <a:off x="6517910" y="3008117"/>
              <a:ext cx="229040" cy="616331"/>
            </a:xfrm>
            <a:custGeom>
              <a:avLst/>
              <a:gdLst/>
              <a:ahLst/>
              <a:cxnLst/>
              <a:rect l="l" t="t" r="r" b="b"/>
              <a:pathLst>
                <a:path w="10855" h="29210" extrusionOk="0">
                  <a:moveTo>
                    <a:pt x="10716" y="1"/>
                  </a:moveTo>
                  <a:cubicBezTo>
                    <a:pt x="10716" y="1"/>
                    <a:pt x="3866" y="466"/>
                    <a:pt x="3826" y="1508"/>
                  </a:cubicBezTo>
                  <a:lnTo>
                    <a:pt x="3449" y="15975"/>
                  </a:lnTo>
                  <a:lnTo>
                    <a:pt x="1" y="28552"/>
                  </a:lnTo>
                  <a:cubicBezTo>
                    <a:pt x="1" y="28552"/>
                    <a:pt x="564" y="29210"/>
                    <a:pt x="1459" y="29210"/>
                  </a:cubicBezTo>
                  <a:cubicBezTo>
                    <a:pt x="1684" y="29210"/>
                    <a:pt x="1932" y="29168"/>
                    <a:pt x="2196" y="29063"/>
                  </a:cubicBezTo>
                  <a:cubicBezTo>
                    <a:pt x="3505" y="27324"/>
                    <a:pt x="6935" y="17427"/>
                    <a:pt x="7397" y="16075"/>
                  </a:cubicBezTo>
                  <a:cubicBezTo>
                    <a:pt x="7858" y="14723"/>
                    <a:pt x="8568" y="5829"/>
                    <a:pt x="8568" y="5829"/>
                  </a:cubicBezTo>
                  <a:cubicBezTo>
                    <a:pt x="8568" y="5829"/>
                    <a:pt x="10802" y="4441"/>
                    <a:pt x="10828" y="3290"/>
                  </a:cubicBezTo>
                  <a:cubicBezTo>
                    <a:pt x="10854" y="2138"/>
                    <a:pt x="10716" y="1"/>
                    <a:pt x="10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3"/>
            <p:cNvSpPr/>
            <p:nvPr/>
          </p:nvSpPr>
          <p:spPr>
            <a:xfrm>
              <a:off x="6554920" y="2666677"/>
              <a:ext cx="225643" cy="396406"/>
            </a:xfrm>
            <a:custGeom>
              <a:avLst/>
              <a:gdLst/>
              <a:ahLst/>
              <a:cxnLst/>
              <a:rect l="l" t="t" r="r" b="b"/>
              <a:pathLst>
                <a:path w="10694" h="18787" extrusionOk="0">
                  <a:moveTo>
                    <a:pt x="5497" y="1"/>
                  </a:moveTo>
                  <a:cubicBezTo>
                    <a:pt x="5497" y="1"/>
                    <a:pt x="371" y="755"/>
                    <a:pt x="185" y="2061"/>
                  </a:cubicBezTo>
                  <a:cubicBezTo>
                    <a:pt x="1" y="3367"/>
                    <a:pt x="721" y="17023"/>
                    <a:pt x="1947" y="17902"/>
                  </a:cubicBezTo>
                  <a:cubicBezTo>
                    <a:pt x="2669" y="18421"/>
                    <a:pt x="4504" y="18786"/>
                    <a:pt x="6006" y="18786"/>
                  </a:cubicBezTo>
                  <a:cubicBezTo>
                    <a:pt x="7053" y="18786"/>
                    <a:pt x="7939" y="18608"/>
                    <a:pt x="8174" y="18181"/>
                  </a:cubicBezTo>
                  <a:cubicBezTo>
                    <a:pt x="8746" y="17141"/>
                    <a:pt x="10693" y="3921"/>
                    <a:pt x="10629" y="2808"/>
                  </a:cubicBezTo>
                  <a:cubicBezTo>
                    <a:pt x="10564" y="1694"/>
                    <a:pt x="8917" y="397"/>
                    <a:pt x="7862" y="274"/>
                  </a:cubicBezTo>
                  <a:lnTo>
                    <a:pt x="549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3"/>
            <p:cNvSpPr/>
            <p:nvPr/>
          </p:nvSpPr>
          <p:spPr>
            <a:xfrm>
              <a:off x="6540340" y="2666677"/>
              <a:ext cx="146666" cy="415332"/>
            </a:xfrm>
            <a:custGeom>
              <a:avLst/>
              <a:gdLst/>
              <a:ahLst/>
              <a:cxnLst/>
              <a:rect l="l" t="t" r="r" b="b"/>
              <a:pathLst>
                <a:path w="6951" h="19684" extrusionOk="0">
                  <a:moveTo>
                    <a:pt x="6187" y="1"/>
                  </a:moveTo>
                  <a:cubicBezTo>
                    <a:pt x="1" y="426"/>
                    <a:pt x="328" y="2273"/>
                    <a:pt x="328" y="2273"/>
                  </a:cubicBezTo>
                  <a:cubicBezTo>
                    <a:pt x="328" y="2273"/>
                    <a:pt x="361" y="8250"/>
                    <a:pt x="453" y="9367"/>
                  </a:cubicBezTo>
                  <a:cubicBezTo>
                    <a:pt x="544" y="10484"/>
                    <a:pt x="735" y="18389"/>
                    <a:pt x="735" y="18389"/>
                  </a:cubicBezTo>
                  <a:cubicBezTo>
                    <a:pt x="2045" y="19400"/>
                    <a:pt x="3257" y="19684"/>
                    <a:pt x="4205" y="19684"/>
                  </a:cubicBezTo>
                  <a:cubicBezTo>
                    <a:pt x="5423" y="19684"/>
                    <a:pt x="6207" y="19216"/>
                    <a:pt x="6207" y="19216"/>
                  </a:cubicBezTo>
                  <a:cubicBezTo>
                    <a:pt x="6950" y="17421"/>
                    <a:pt x="6371" y="9721"/>
                    <a:pt x="6371" y="9721"/>
                  </a:cubicBezTo>
                  <a:lnTo>
                    <a:pt x="61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3"/>
            <p:cNvSpPr/>
            <p:nvPr/>
          </p:nvSpPr>
          <p:spPr>
            <a:xfrm>
              <a:off x="6702324" y="2676995"/>
              <a:ext cx="89738" cy="392270"/>
            </a:xfrm>
            <a:custGeom>
              <a:avLst/>
              <a:gdLst/>
              <a:ahLst/>
              <a:cxnLst/>
              <a:rect l="l" t="t" r="r" b="b"/>
              <a:pathLst>
                <a:path w="4253" h="18591" extrusionOk="0">
                  <a:moveTo>
                    <a:pt x="2729" y="1"/>
                  </a:moveTo>
                  <a:cubicBezTo>
                    <a:pt x="2729" y="1"/>
                    <a:pt x="1306" y="353"/>
                    <a:pt x="1106" y="2709"/>
                  </a:cubicBezTo>
                  <a:cubicBezTo>
                    <a:pt x="907" y="5063"/>
                    <a:pt x="0" y="10449"/>
                    <a:pt x="0" y="10449"/>
                  </a:cubicBezTo>
                  <a:cubicBezTo>
                    <a:pt x="0" y="10449"/>
                    <a:pt x="983" y="17419"/>
                    <a:pt x="1188" y="17692"/>
                  </a:cubicBezTo>
                  <a:cubicBezTo>
                    <a:pt x="1394" y="17967"/>
                    <a:pt x="1981" y="18404"/>
                    <a:pt x="2844" y="18588"/>
                  </a:cubicBezTo>
                  <a:cubicBezTo>
                    <a:pt x="2851" y="18590"/>
                    <a:pt x="2858" y="18591"/>
                    <a:pt x="2864" y="18591"/>
                  </a:cubicBezTo>
                  <a:cubicBezTo>
                    <a:pt x="3699" y="18591"/>
                    <a:pt x="3139" y="7093"/>
                    <a:pt x="3139" y="7093"/>
                  </a:cubicBezTo>
                  <a:cubicBezTo>
                    <a:pt x="3139" y="7093"/>
                    <a:pt x="4252" y="2622"/>
                    <a:pt x="3733" y="1962"/>
                  </a:cubicBezTo>
                  <a:cubicBezTo>
                    <a:pt x="3214" y="1302"/>
                    <a:pt x="2729" y="1"/>
                    <a:pt x="27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3"/>
            <p:cNvSpPr/>
            <p:nvPr/>
          </p:nvSpPr>
          <p:spPr>
            <a:xfrm>
              <a:off x="6592393" y="2431813"/>
              <a:ext cx="209439" cy="271747"/>
            </a:xfrm>
            <a:custGeom>
              <a:avLst/>
              <a:gdLst/>
              <a:ahLst/>
              <a:cxnLst/>
              <a:rect l="l" t="t" r="r" b="b"/>
              <a:pathLst>
                <a:path w="9926" h="12879" extrusionOk="0">
                  <a:moveTo>
                    <a:pt x="4873" y="1"/>
                  </a:moveTo>
                  <a:cubicBezTo>
                    <a:pt x="1333" y="1"/>
                    <a:pt x="0" y="3064"/>
                    <a:pt x="230" y="5509"/>
                  </a:cubicBezTo>
                  <a:cubicBezTo>
                    <a:pt x="459" y="7967"/>
                    <a:pt x="2344" y="10167"/>
                    <a:pt x="3088" y="10259"/>
                  </a:cubicBezTo>
                  <a:cubicBezTo>
                    <a:pt x="3832" y="10350"/>
                    <a:pt x="3420" y="12226"/>
                    <a:pt x="3420" y="12226"/>
                  </a:cubicBezTo>
                  <a:cubicBezTo>
                    <a:pt x="3420" y="12226"/>
                    <a:pt x="4374" y="12879"/>
                    <a:pt x="5312" y="12879"/>
                  </a:cubicBezTo>
                  <a:cubicBezTo>
                    <a:pt x="5824" y="12879"/>
                    <a:pt x="6330" y="12684"/>
                    <a:pt x="6675" y="12084"/>
                  </a:cubicBezTo>
                  <a:lnTo>
                    <a:pt x="6611" y="10599"/>
                  </a:lnTo>
                  <a:cubicBezTo>
                    <a:pt x="6611" y="10599"/>
                    <a:pt x="9753" y="10339"/>
                    <a:pt x="9839" y="8054"/>
                  </a:cubicBezTo>
                  <a:cubicBezTo>
                    <a:pt x="9926" y="5767"/>
                    <a:pt x="9419" y="4575"/>
                    <a:pt x="9419" y="4575"/>
                  </a:cubicBezTo>
                  <a:cubicBezTo>
                    <a:pt x="9419" y="4575"/>
                    <a:pt x="8505" y="30"/>
                    <a:pt x="4926" y="1"/>
                  </a:cubicBezTo>
                  <a:cubicBezTo>
                    <a:pt x="4908" y="1"/>
                    <a:pt x="4890" y="1"/>
                    <a:pt x="4873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3"/>
            <p:cNvSpPr/>
            <p:nvPr/>
          </p:nvSpPr>
          <p:spPr>
            <a:xfrm>
              <a:off x="6376055" y="2441604"/>
              <a:ext cx="246174" cy="327113"/>
            </a:xfrm>
            <a:custGeom>
              <a:avLst/>
              <a:gdLst/>
              <a:ahLst/>
              <a:cxnLst/>
              <a:rect l="l" t="t" r="r" b="b"/>
              <a:pathLst>
                <a:path w="11667" h="15503" extrusionOk="0">
                  <a:moveTo>
                    <a:pt x="2105" y="1"/>
                  </a:moveTo>
                  <a:cubicBezTo>
                    <a:pt x="996" y="1"/>
                    <a:pt x="1" y="1034"/>
                    <a:pt x="1" y="1034"/>
                  </a:cubicBezTo>
                  <a:cubicBezTo>
                    <a:pt x="1" y="1034"/>
                    <a:pt x="2223" y="8427"/>
                    <a:pt x="2587" y="9266"/>
                  </a:cubicBezTo>
                  <a:cubicBezTo>
                    <a:pt x="2949" y="10105"/>
                    <a:pt x="8883" y="15328"/>
                    <a:pt x="8883" y="15328"/>
                  </a:cubicBezTo>
                  <a:cubicBezTo>
                    <a:pt x="9019" y="15449"/>
                    <a:pt x="9172" y="15502"/>
                    <a:pt x="9333" y="15502"/>
                  </a:cubicBezTo>
                  <a:cubicBezTo>
                    <a:pt x="10346" y="15502"/>
                    <a:pt x="11666" y="13372"/>
                    <a:pt x="11109" y="12733"/>
                  </a:cubicBezTo>
                  <a:cubicBezTo>
                    <a:pt x="10464" y="11990"/>
                    <a:pt x="5833" y="7266"/>
                    <a:pt x="5165" y="6891"/>
                  </a:cubicBezTo>
                  <a:cubicBezTo>
                    <a:pt x="4498" y="6517"/>
                    <a:pt x="4733" y="1794"/>
                    <a:pt x="3275" y="471"/>
                  </a:cubicBezTo>
                  <a:cubicBezTo>
                    <a:pt x="2897" y="128"/>
                    <a:pt x="2494" y="1"/>
                    <a:pt x="2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3"/>
            <p:cNvSpPr/>
            <p:nvPr/>
          </p:nvSpPr>
          <p:spPr>
            <a:xfrm>
              <a:off x="6552978" y="2361023"/>
              <a:ext cx="257884" cy="282424"/>
            </a:xfrm>
            <a:custGeom>
              <a:avLst/>
              <a:gdLst/>
              <a:ahLst/>
              <a:cxnLst/>
              <a:rect l="l" t="t" r="r" b="b"/>
              <a:pathLst>
                <a:path w="12222" h="13385" extrusionOk="0">
                  <a:moveTo>
                    <a:pt x="12023" y="1"/>
                  </a:moveTo>
                  <a:lnTo>
                    <a:pt x="12023" y="1"/>
                  </a:lnTo>
                  <a:cubicBezTo>
                    <a:pt x="12023" y="1"/>
                    <a:pt x="10583" y="1516"/>
                    <a:pt x="8148" y="1516"/>
                  </a:cubicBezTo>
                  <a:cubicBezTo>
                    <a:pt x="8087" y="1516"/>
                    <a:pt x="8025" y="1515"/>
                    <a:pt x="7962" y="1513"/>
                  </a:cubicBezTo>
                  <a:cubicBezTo>
                    <a:pt x="7895" y="1511"/>
                    <a:pt x="7830" y="1510"/>
                    <a:pt x="7765" y="1510"/>
                  </a:cubicBezTo>
                  <a:cubicBezTo>
                    <a:pt x="5355" y="1510"/>
                    <a:pt x="4260" y="2907"/>
                    <a:pt x="4260" y="2907"/>
                  </a:cubicBezTo>
                  <a:lnTo>
                    <a:pt x="4579" y="1967"/>
                  </a:lnTo>
                  <a:lnTo>
                    <a:pt x="4579" y="1967"/>
                  </a:lnTo>
                  <a:cubicBezTo>
                    <a:pt x="2947" y="2698"/>
                    <a:pt x="2073" y="3981"/>
                    <a:pt x="2073" y="3981"/>
                  </a:cubicBezTo>
                  <a:lnTo>
                    <a:pt x="2073" y="3145"/>
                  </a:lnTo>
                  <a:cubicBezTo>
                    <a:pt x="1119" y="4816"/>
                    <a:pt x="1115" y="6131"/>
                    <a:pt x="1115" y="6131"/>
                  </a:cubicBezTo>
                  <a:cubicBezTo>
                    <a:pt x="0" y="6449"/>
                    <a:pt x="248" y="8560"/>
                    <a:pt x="248" y="8560"/>
                  </a:cubicBezTo>
                  <a:lnTo>
                    <a:pt x="717" y="8401"/>
                  </a:lnTo>
                  <a:lnTo>
                    <a:pt x="717" y="8401"/>
                  </a:lnTo>
                  <a:cubicBezTo>
                    <a:pt x="199" y="9156"/>
                    <a:pt x="717" y="10312"/>
                    <a:pt x="717" y="10312"/>
                  </a:cubicBezTo>
                  <a:lnTo>
                    <a:pt x="995" y="9475"/>
                  </a:lnTo>
                  <a:cubicBezTo>
                    <a:pt x="995" y="9475"/>
                    <a:pt x="1433" y="11108"/>
                    <a:pt x="2073" y="12324"/>
                  </a:cubicBezTo>
                  <a:cubicBezTo>
                    <a:pt x="2577" y="13285"/>
                    <a:pt x="3780" y="13385"/>
                    <a:pt x="4264" y="13385"/>
                  </a:cubicBezTo>
                  <a:cubicBezTo>
                    <a:pt x="4390" y="13385"/>
                    <a:pt x="4468" y="13378"/>
                    <a:pt x="4471" y="13378"/>
                  </a:cubicBezTo>
                  <a:cubicBezTo>
                    <a:pt x="4471" y="13378"/>
                    <a:pt x="4471" y="13378"/>
                    <a:pt x="4471" y="13378"/>
                  </a:cubicBezTo>
                  <a:cubicBezTo>
                    <a:pt x="4475" y="13378"/>
                    <a:pt x="4180" y="12324"/>
                    <a:pt x="4180" y="12324"/>
                  </a:cubicBezTo>
                  <a:cubicBezTo>
                    <a:pt x="4117" y="12352"/>
                    <a:pt x="4051" y="12365"/>
                    <a:pt x="3983" y="12365"/>
                  </a:cubicBezTo>
                  <a:cubicBezTo>
                    <a:pt x="3242" y="12365"/>
                    <a:pt x="2299" y="10762"/>
                    <a:pt x="2628" y="10033"/>
                  </a:cubicBezTo>
                  <a:cubicBezTo>
                    <a:pt x="2777" y="9702"/>
                    <a:pt x="3002" y="9605"/>
                    <a:pt x="3214" y="9605"/>
                  </a:cubicBezTo>
                  <a:cubicBezTo>
                    <a:pt x="3511" y="9605"/>
                    <a:pt x="3782" y="9796"/>
                    <a:pt x="3782" y="9796"/>
                  </a:cubicBezTo>
                  <a:cubicBezTo>
                    <a:pt x="3782" y="9796"/>
                    <a:pt x="4536" y="11336"/>
                    <a:pt x="4899" y="11336"/>
                  </a:cubicBezTo>
                  <a:cubicBezTo>
                    <a:pt x="4927" y="11336"/>
                    <a:pt x="4953" y="11327"/>
                    <a:pt x="4976" y="11307"/>
                  </a:cubicBezTo>
                  <a:cubicBezTo>
                    <a:pt x="5295" y="11028"/>
                    <a:pt x="4339" y="9117"/>
                    <a:pt x="4339" y="9117"/>
                  </a:cubicBezTo>
                  <a:lnTo>
                    <a:pt x="4897" y="6888"/>
                  </a:lnTo>
                  <a:cubicBezTo>
                    <a:pt x="5568" y="5720"/>
                    <a:pt x="6903" y="5564"/>
                    <a:pt x="7567" y="5564"/>
                  </a:cubicBezTo>
                  <a:cubicBezTo>
                    <a:pt x="7809" y="5564"/>
                    <a:pt x="7962" y="5585"/>
                    <a:pt x="7962" y="5585"/>
                  </a:cubicBezTo>
                  <a:cubicBezTo>
                    <a:pt x="8588" y="5213"/>
                    <a:pt x="9736" y="5189"/>
                    <a:pt x="10016" y="5189"/>
                  </a:cubicBezTo>
                  <a:cubicBezTo>
                    <a:pt x="10056" y="5189"/>
                    <a:pt x="10078" y="5190"/>
                    <a:pt x="10078" y="5190"/>
                  </a:cubicBezTo>
                  <a:cubicBezTo>
                    <a:pt x="11597" y="4328"/>
                    <a:pt x="12222" y="2260"/>
                    <a:pt x="12222" y="2260"/>
                  </a:cubicBezTo>
                  <a:lnTo>
                    <a:pt x="12222" y="2260"/>
                  </a:lnTo>
                  <a:lnTo>
                    <a:pt x="11386" y="2549"/>
                  </a:lnTo>
                  <a:cubicBezTo>
                    <a:pt x="12102" y="1513"/>
                    <a:pt x="12023" y="1"/>
                    <a:pt x="120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3"/>
            <p:cNvSpPr/>
            <p:nvPr/>
          </p:nvSpPr>
          <p:spPr>
            <a:xfrm>
              <a:off x="6704709" y="2660010"/>
              <a:ext cx="59966" cy="167386"/>
            </a:xfrm>
            <a:custGeom>
              <a:avLst/>
              <a:gdLst/>
              <a:ahLst/>
              <a:cxnLst/>
              <a:rect l="l" t="t" r="r" b="b"/>
              <a:pathLst>
                <a:path w="2842" h="7933" extrusionOk="0">
                  <a:moveTo>
                    <a:pt x="1297" y="1"/>
                  </a:moveTo>
                  <a:cubicBezTo>
                    <a:pt x="1297" y="1"/>
                    <a:pt x="1288" y="520"/>
                    <a:pt x="1332" y="807"/>
                  </a:cubicBezTo>
                  <a:cubicBezTo>
                    <a:pt x="1375" y="1092"/>
                    <a:pt x="851" y="2869"/>
                    <a:pt x="417" y="4621"/>
                  </a:cubicBezTo>
                  <a:cubicBezTo>
                    <a:pt x="0" y="6306"/>
                    <a:pt x="367" y="7933"/>
                    <a:pt x="413" y="7933"/>
                  </a:cubicBezTo>
                  <a:cubicBezTo>
                    <a:pt x="415" y="7933"/>
                    <a:pt x="417" y="7930"/>
                    <a:pt x="417" y="7925"/>
                  </a:cubicBezTo>
                  <a:cubicBezTo>
                    <a:pt x="438" y="7791"/>
                    <a:pt x="516" y="7267"/>
                    <a:pt x="516" y="7267"/>
                  </a:cubicBezTo>
                  <a:cubicBezTo>
                    <a:pt x="580" y="4700"/>
                    <a:pt x="2841" y="2033"/>
                    <a:pt x="2721" y="1071"/>
                  </a:cubicBezTo>
                  <a:cubicBezTo>
                    <a:pt x="2601" y="108"/>
                    <a:pt x="1297" y="1"/>
                    <a:pt x="1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3"/>
            <p:cNvSpPr/>
            <p:nvPr/>
          </p:nvSpPr>
          <p:spPr>
            <a:xfrm>
              <a:off x="6636134" y="2665685"/>
              <a:ext cx="46230" cy="162153"/>
            </a:xfrm>
            <a:custGeom>
              <a:avLst/>
              <a:gdLst/>
              <a:ahLst/>
              <a:cxnLst/>
              <a:rect l="l" t="t" r="r" b="b"/>
              <a:pathLst>
                <a:path w="2191" h="7685" extrusionOk="0">
                  <a:moveTo>
                    <a:pt x="1217" y="1"/>
                  </a:moveTo>
                  <a:cubicBezTo>
                    <a:pt x="968" y="1"/>
                    <a:pt x="586" y="144"/>
                    <a:pt x="359" y="928"/>
                  </a:cubicBezTo>
                  <a:cubicBezTo>
                    <a:pt x="1" y="2161"/>
                    <a:pt x="1910" y="5283"/>
                    <a:pt x="1792" y="7663"/>
                  </a:cubicBezTo>
                  <a:cubicBezTo>
                    <a:pt x="1792" y="7663"/>
                    <a:pt x="1804" y="7684"/>
                    <a:pt x="1826" y="7684"/>
                  </a:cubicBezTo>
                  <a:cubicBezTo>
                    <a:pt x="1869" y="7684"/>
                    <a:pt x="1950" y="7600"/>
                    <a:pt x="2047" y="7097"/>
                  </a:cubicBezTo>
                  <a:cubicBezTo>
                    <a:pt x="2190" y="6342"/>
                    <a:pt x="1459" y="48"/>
                    <a:pt x="1459" y="48"/>
                  </a:cubicBezTo>
                  <a:cubicBezTo>
                    <a:pt x="1459" y="48"/>
                    <a:pt x="1360" y="1"/>
                    <a:pt x="12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3"/>
            <p:cNvSpPr/>
            <p:nvPr/>
          </p:nvSpPr>
          <p:spPr>
            <a:xfrm>
              <a:off x="6722665" y="2756648"/>
              <a:ext cx="15930" cy="142805"/>
            </a:xfrm>
            <a:custGeom>
              <a:avLst/>
              <a:gdLst/>
              <a:ahLst/>
              <a:cxnLst/>
              <a:rect l="l" t="t" r="r" b="b"/>
              <a:pathLst>
                <a:path w="755" h="6768" fill="none" extrusionOk="0">
                  <a:moveTo>
                    <a:pt x="0" y="0"/>
                  </a:moveTo>
                  <a:cubicBezTo>
                    <a:pt x="0" y="0"/>
                    <a:pt x="755" y="2759"/>
                    <a:pt x="199" y="6767"/>
                  </a:cubicBezTo>
                </a:path>
              </a:pathLst>
            </a:custGeom>
            <a:solidFill>
              <a:schemeClr val="accent3"/>
            </a:solidFill>
            <a:ln w="5850" cap="rnd" cmpd="sng">
              <a:solidFill>
                <a:schemeClr val="dk1"/>
              </a:solidFill>
              <a:prstDash val="solid"/>
              <a:miter lim="10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3"/>
            <p:cNvSpPr/>
            <p:nvPr/>
          </p:nvSpPr>
          <p:spPr>
            <a:xfrm>
              <a:off x="6651431" y="2763294"/>
              <a:ext cx="15930" cy="142826"/>
            </a:xfrm>
            <a:custGeom>
              <a:avLst/>
              <a:gdLst/>
              <a:ahLst/>
              <a:cxnLst/>
              <a:rect l="l" t="t" r="r" b="b"/>
              <a:pathLst>
                <a:path w="755" h="6769" fill="none" extrusionOk="0">
                  <a:moveTo>
                    <a:pt x="755" y="0"/>
                  </a:moveTo>
                  <a:cubicBezTo>
                    <a:pt x="755" y="0"/>
                    <a:pt x="0" y="2760"/>
                    <a:pt x="556" y="6768"/>
                  </a:cubicBezTo>
                </a:path>
              </a:pathLst>
            </a:custGeom>
            <a:solidFill>
              <a:schemeClr val="accent3"/>
            </a:solidFill>
            <a:ln w="5850" cap="rnd" cmpd="sng">
              <a:solidFill>
                <a:schemeClr val="dk1"/>
              </a:solidFill>
              <a:prstDash val="solid"/>
              <a:miter lim="10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3"/>
            <p:cNvSpPr/>
            <p:nvPr/>
          </p:nvSpPr>
          <p:spPr>
            <a:xfrm>
              <a:off x="6277750" y="3112309"/>
              <a:ext cx="910845" cy="652391"/>
            </a:xfrm>
            <a:custGeom>
              <a:avLst/>
              <a:gdLst/>
              <a:ahLst/>
              <a:cxnLst/>
              <a:rect l="l" t="t" r="r" b="b"/>
              <a:pathLst>
                <a:path w="43168" h="30919" extrusionOk="0">
                  <a:moveTo>
                    <a:pt x="43167" y="0"/>
                  </a:moveTo>
                  <a:lnTo>
                    <a:pt x="43167" y="0"/>
                  </a:lnTo>
                  <a:cubicBezTo>
                    <a:pt x="40458" y="2529"/>
                    <a:pt x="34935" y="4902"/>
                    <a:pt x="26829" y="5984"/>
                  </a:cubicBezTo>
                  <a:cubicBezTo>
                    <a:pt x="22545" y="6555"/>
                    <a:pt x="18673" y="6814"/>
                    <a:pt x="15251" y="6814"/>
                  </a:cubicBezTo>
                  <a:cubicBezTo>
                    <a:pt x="8093" y="6814"/>
                    <a:pt x="2898" y="5680"/>
                    <a:pt x="0" y="3892"/>
                  </a:cubicBezTo>
                  <a:lnTo>
                    <a:pt x="0" y="3892"/>
                  </a:lnTo>
                  <a:lnTo>
                    <a:pt x="3809" y="22582"/>
                  </a:lnTo>
                  <a:cubicBezTo>
                    <a:pt x="3809" y="22582"/>
                    <a:pt x="6015" y="30919"/>
                    <a:pt x="20574" y="30919"/>
                  </a:cubicBezTo>
                  <a:cubicBezTo>
                    <a:pt x="21818" y="30919"/>
                    <a:pt x="23151" y="30858"/>
                    <a:pt x="24582" y="30726"/>
                  </a:cubicBezTo>
                  <a:cubicBezTo>
                    <a:pt x="42754" y="29049"/>
                    <a:pt x="42176" y="22247"/>
                    <a:pt x="42176" y="22247"/>
                  </a:cubicBezTo>
                  <a:lnTo>
                    <a:pt x="43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3"/>
            <p:cNvSpPr/>
            <p:nvPr/>
          </p:nvSpPr>
          <p:spPr>
            <a:xfrm>
              <a:off x="6889038" y="1763112"/>
              <a:ext cx="113476" cy="1364621"/>
            </a:xfrm>
            <a:custGeom>
              <a:avLst/>
              <a:gdLst/>
              <a:ahLst/>
              <a:cxnLst/>
              <a:rect l="l" t="t" r="r" b="b"/>
              <a:pathLst>
                <a:path w="5378" h="64674" fill="none" extrusionOk="0">
                  <a:moveTo>
                    <a:pt x="5378" y="0"/>
                  </a:moveTo>
                  <a:lnTo>
                    <a:pt x="0" y="64673"/>
                  </a:lnTo>
                </a:path>
              </a:pathLst>
            </a:custGeom>
            <a:noFill/>
            <a:ln w="24375" cap="rnd" cmpd="sng">
              <a:solidFill>
                <a:srgbClr val="174859"/>
              </a:solidFill>
              <a:prstDash val="solid"/>
              <a:miter lim="10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3"/>
            <p:cNvSpPr/>
            <p:nvPr/>
          </p:nvSpPr>
          <p:spPr>
            <a:xfrm>
              <a:off x="6117179" y="1383354"/>
              <a:ext cx="1142354" cy="535180"/>
            </a:xfrm>
            <a:custGeom>
              <a:avLst/>
              <a:gdLst/>
              <a:ahLst/>
              <a:cxnLst/>
              <a:rect l="l" t="t" r="r" b="b"/>
              <a:pathLst>
                <a:path w="54140" h="25364" extrusionOk="0">
                  <a:moveTo>
                    <a:pt x="26827" y="0"/>
                  </a:moveTo>
                  <a:cubicBezTo>
                    <a:pt x="9241" y="0"/>
                    <a:pt x="1" y="6829"/>
                    <a:pt x="1" y="6829"/>
                  </a:cubicBezTo>
                  <a:lnTo>
                    <a:pt x="1" y="25364"/>
                  </a:lnTo>
                  <a:cubicBezTo>
                    <a:pt x="10569" y="20487"/>
                    <a:pt x="20107" y="18861"/>
                    <a:pt x="28127" y="18861"/>
                  </a:cubicBezTo>
                  <a:cubicBezTo>
                    <a:pt x="44168" y="18861"/>
                    <a:pt x="54140" y="25364"/>
                    <a:pt x="54140" y="25364"/>
                  </a:cubicBezTo>
                  <a:lnTo>
                    <a:pt x="54140" y="8292"/>
                  </a:lnTo>
                  <a:cubicBezTo>
                    <a:pt x="54140" y="8292"/>
                    <a:pt x="48287" y="0"/>
                    <a:pt x="26827" y="0"/>
                  </a:cubicBezTo>
                  <a:close/>
                </a:path>
              </a:pathLst>
            </a:custGeom>
            <a:solidFill>
              <a:srgbClr val="174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3"/>
            <p:cNvSpPr/>
            <p:nvPr/>
          </p:nvSpPr>
          <p:spPr>
            <a:xfrm>
              <a:off x="6133806" y="1890176"/>
              <a:ext cx="117738" cy="1162251"/>
            </a:xfrm>
            <a:custGeom>
              <a:avLst/>
              <a:gdLst/>
              <a:ahLst/>
              <a:cxnLst/>
              <a:rect l="l" t="t" r="r" b="b"/>
              <a:pathLst>
                <a:path w="5580" h="55083" fill="none" extrusionOk="0">
                  <a:moveTo>
                    <a:pt x="0" y="1"/>
                  </a:moveTo>
                  <a:lnTo>
                    <a:pt x="5579" y="55082"/>
                  </a:lnTo>
                </a:path>
              </a:pathLst>
            </a:custGeom>
            <a:noFill/>
            <a:ln w="24375" cap="rnd" cmpd="sng">
              <a:solidFill>
                <a:srgbClr val="174859"/>
              </a:solidFill>
              <a:prstDash val="solid"/>
              <a:miter lim="10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3"/>
            <p:cNvSpPr/>
            <p:nvPr/>
          </p:nvSpPr>
          <p:spPr>
            <a:xfrm>
              <a:off x="6213226" y="2944227"/>
              <a:ext cx="1124419" cy="311858"/>
            </a:xfrm>
            <a:custGeom>
              <a:avLst/>
              <a:gdLst/>
              <a:ahLst/>
              <a:cxnLst/>
              <a:rect l="l" t="t" r="r" b="b"/>
              <a:pathLst>
                <a:path w="53290" h="14780" extrusionOk="0">
                  <a:moveTo>
                    <a:pt x="42800" y="1"/>
                  </a:moveTo>
                  <a:cubicBezTo>
                    <a:pt x="45269" y="888"/>
                    <a:pt x="46342" y="2056"/>
                    <a:pt x="45234" y="3418"/>
                  </a:cubicBezTo>
                  <a:cubicBezTo>
                    <a:pt x="41599" y="7891"/>
                    <a:pt x="27060" y="9911"/>
                    <a:pt x="21405" y="9911"/>
                  </a:cubicBezTo>
                  <a:cubicBezTo>
                    <a:pt x="20113" y="9911"/>
                    <a:pt x="18437" y="9953"/>
                    <a:pt x="16616" y="9953"/>
                  </a:cubicBezTo>
                  <a:cubicBezTo>
                    <a:pt x="10465" y="9953"/>
                    <a:pt x="2657" y="9473"/>
                    <a:pt x="2379" y="5267"/>
                  </a:cubicBezTo>
                  <a:cubicBezTo>
                    <a:pt x="2379" y="5267"/>
                    <a:pt x="2034" y="3949"/>
                    <a:pt x="4087" y="2439"/>
                  </a:cubicBezTo>
                  <a:lnTo>
                    <a:pt x="4083" y="2439"/>
                  </a:lnTo>
                  <a:cubicBezTo>
                    <a:pt x="4083" y="2439"/>
                    <a:pt x="1" y="3449"/>
                    <a:pt x="405" y="8295"/>
                  </a:cubicBezTo>
                  <a:cubicBezTo>
                    <a:pt x="714" y="12007"/>
                    <a:pt x="7109" y="14780"/>
                    <a:pt x="18303" y="14780"/>
                  </a:cubicBezTo>
                  <a:cubicBezTo>
                    <a:pt x="21727" y="14780"/>
                    <a:pt x="25601" y="14520"/>
                    <a:pt x="29887" y="13949"/>
                  </a:cubicBezTo>
                  <a:cubicBezTo>
                    <a:pt x="48060" y="11526"/>
                    <a:pt x="53290" y="2610"/>
                    <a:pt x="42800" y="1"/>
                  </a:cubicBezTo>
                  <a:close/>
                </a:path>
              </a:pathLst>
            </a:custGeom>
            <a:solidFill>
              <a:srgbClr val="7E6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3"/>
            <p:cNvSpPr/>
            <p:nvPr/>
          </p:nvSpPr>
          <p:spPr>
            <a:xfrm>
              <a:off x="5247775" y="1651472"/>
              <a:ext cx="95456" cy="87903"/>
            </a:xfrm>
            <a:custGeom>
              <a:avLst/>
              <a:gdLst/>
              <a:ahLst/>
              <a:cxnLst/>
              <a:rect l="l" t="t" r="r" b="b"/>
              <a:pathLst>
                <a:path w="4524" h="4166" extrusionOk="0">
                  <a:moveTo>
                    <a:pt x="2044" y="0"/>
                  </a:moveTo>
                  <a:cubicBezTo>
                    <a:pt x="2044" y="0"/>
                    <a:pt x="0" y="2152"/>
                    <a:pt x="109" y="2826"/>
                  </a:cubicBezTo>
                  <a:cubicBezTo>
                    <a:pt x="217" y="3500"/>
                    <a:pt x="1996" y="4166"/>
                    <a:pt x="1996" y="4166"/>
                  </a:cubicBezTo>
                  <a:lnTo>
                    <a:pt x="3394" y="2960"/>
                  </a:lnTo>
                  <a:cubicBezTo>
                    <a:pt x="4524" y="1286"/>
                    <a:pt x="2044" y="0"/>
                    <a:pt x="2044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3"/>
            <p:cNvSpPr/>
            <p:nvPr/>
          </p:nvSpPr>
          <p:spPr>
            <a:xfrm>
              <a:off x="5250053" y="1505439"/>
              <a:ext cx="254171" cy="226930"/>
            </a:xfrm>
            <a:custGeom>
              <a:avLst/>
              <a:gdLst/>
              <a:ahLst/>
              <a:cxnLst/>
              <a:rect l="l" t="t" r="r" b="b"/>
              <a:pathLst>
                <a:path w="12046" h="10755" extrusionOk="0">
                  <a:moveTo>
                    <a:pt x="9003" y="1"/>
                  </a:moveTo>
                  <a:cubicBezTo>
                    <a:pt x="8736" y="1"/>
                    <a:pt x="8460" y="56"/>
                    <a:pt x="8176" y="182"/>
                  </a:cubicBezTo>
                  <a:lnTo>
                    <a:pt x="1" y="7991"/>
                  </a:lnTo>
                  <a:cubicBezTo>
                    <a:pt x="1" y="7991"/>
                    <a:pt x="38" y="7989"/>
                    <a:pt x="104" y="7989"/>
                  </a:cubicBezTo>
                  <a:cubicBezTo>
                    <a:pt x="611" y="7989"/>
                    <a:pt x="2837" y="8118"/>
                    <a:pt x="3208" y="10362"/>
                  </a:cubicBezTo>
                  <a:cubicBezTo>
                    <a:pt x="3253" y="10633"/>
                    <a:pt x="3389" y="10755"/>
                    <a:pt x="3597" y="10755"/>
                  </a:cubicBezTo>
                  <a:cubicBezTo>
                    <a:pt x="5333" y="10755"/>
                    <a:pt x="12046" y="2319"/>
                    <a:pt x="12046" y="2319"/>
                  </a:cubicBezTo>
                  <a:cubicBezTo>
                    <a:pt x="12046" y="2319"/>
                    <a:pt x="10738" y="1"/>
                    <a:pt x="9003" y="1"/>
                  </a:cubicBezTo>
                  <a:close/>
                </a:path>
              </a:pathLst>
            </a:custGeom>
            <a:solidFill>
              <a:srgbClr val="7E6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3"/>
            <p:cNvSpPr/>
            <p:nvPr/>
          </p:nvSpPr>
          <p:spPr>
            <a:xfrm>
              <a:off x="5127146" y="1679788"/>
              <a:ext cx="188972" cy="105141"/>
            </a:xfrm>
            <a:custGeom>
              <a:avLst/>
              <a:gdLst/>
              <a:ahLst/>
              <a:cxnLst/>
              <a:rect l="l" t="t" r="r" b="b"/>
              <a:pathLst>
                <a:path w="8956" h="4983" extrusionOk="0">
                  <a:moveTo>
                    <a:pt x="1654" y="1"/>
                  </a:moveTo>
                  <a:cubicBezTo>
                    <a:pt x="696" y="1"/>
                    <a:pt x="1" y="214"/>
                    <a:pt x="132" y="870"/>
                  </a:cubicBezTo>
                  <a:cubicBezTo>
                    <a:pt x="445" y="2438"/>
                    <a:pt x="4796" y="4983"/>
                    <a:pt x="6885" y="4983"/>
                  </a:cubicBezTo>
                  <a:cubicBezTo>
                    <a:pt x="7293" y="4983"/>
                    <a:pt x="7614" y="4886"/>
                    <a:pt x="7803" y="4665"/>
                  </a:cubicBezTo>
                  <a:cubicBezTo>
                    <a:pt x="8956" y="3318"/>
                    <a:pt x="8724" y="1884"/>
                    <a:pt x="8724" y="1884"/>
                  </a:cubicBezTo>
                  <a:lnTo>
                    <a:pt x="8724" y="1884"/>
                  </a:lnTo>
                  <a:cubicBezTo>
                    <a:pt x="8637" y="1891"/>
                    <a:pt x="8552" y="1894"/>
                    <a:pt x="8470" y="1894"/>
                  </a:cubicBezTo>
                  <a:cubicBezTo>
                    <a:pt x="6922" y="1894"/>
                    <a:pt x="6120" y="735"/>
                    <a:pt x="6120" y="735"/>
                  </a:cubicBezTo>
                  <a:cubicBezTo>
                    <a:pt x="6120" y="735"/>
                    <a:pt x="3433" y="1"/>
                    <a:pt x="1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3"/>
            <p:cNvSpPr/>
            <p:nvPr/>
          </p:nvSpPr>
          <p:spPr>
            <a:xfrm>
              <a:off x="5128728" y="1684240"/>
              <a:ext cx="174117" cy="100647"/>
            </a:xfrm>
            <a:custGeom>
              <a:avLst/>
              <a:gdLst/>
              <a:ahLst/>
              <a:cxnLst/>
              <a:rect l="l" t="t" r="r" b="b"/>
              <a:pathLst>
                <a:path w="8252" h="4770" extrusionOk="0">
                  <a:moveTo>
                    <a:pt x="760" y="0"/>
                  </a:moveTo>
                  <a:cubicBezTo>
                    <a:pt x="501" y="0"/>
                    <a:pt x="343" y="29"/>
                    <a:pt x="307" y="39"/>
                  </a:cubicBezTo>
                  <a:cubicBezTo>
                    <a:pt x="100" y="175"/>
                    <a:pt x="1" y="375"/>
                    <a:pt x="57" y="659"/>
                  </a:cubicBezTo>
                  <a:cubicBezTo>
                    <a:pt x="371" y="2227"/>
                    <a:pt x="4720" y="4770"/>
                    <a:pt x="6808" y="4770"/>
                  </a:cubicBezTo>
                  <a:cubicBezTo>
                    <a:pt x="7036" y="4770"/>
                    <a:pt x="7237" y="4739"/>
                    <a:pt x="7403" y="4674"/>
                  </a:cubicBezTo>
                  <a:cubicBezTo>
                    <a:pt x="8251" y="3876"/>
                    <a:pt x="6644" y="2954"/>
                    <a:pt x="4364" y="1340"/>
                  </a:cubicBezTo>
                  <a:cubicBezTo>
                    <a:pt x="2734" y="186"/>
                    <a:pt x="1419" y="0"/>
                    <a:pt x="7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3"/>
            <p:cNvSpPr/>
            <p:nvPr/>
          </p:nvSpPr>
          <p:spPr>
            <a:xfrm>
              <a:off x="5576344" y="1713928"/>
              <a:ext cx="78703" cy="89928"/>
            </a:xfrm>
            <a:custGeom>
              <a:avLst/>
              <a:gdLst/>
              <a:ahLst/>
              <a:cxnLst/>
              <a:rect l="l" t="t" r="r" b="b"/>
              <a:pathLst>
                <a:path w="3730" h="4262" extrusionOk="0">
                  <a:moveTo>
                    <a:pt x="2725" y="0"/>
                  </a:moveTo>
                  <a:cubicBezTo>
                    <a:pt x="2725" y="0"/>
                    <a:pt x="0" y="175"/>
                    <a:pt x="72" y="1537"/>
                  </a:cubicBezTo>
                  <a:lnTo>
                    <a:pt x="1075" y="4118"/>
                  </a:lnTo>
                  <a:cubicBezTo>
                    <a:pt x="1075" y="4118"/>
                    <a:pt x="1611" y="4261"/>
                    <a:pt x="2189" y="4261"/>
                  </a:cubicBezTo>
                  <a:cubicBezTo>
                    <a:pt x="2835" y="4261"/>
                    <a:pt x="3534" y="4083"/>
                    <a:pt x="3601" y="3328"/>
                  </a:cubicBezTo>
                  <a:cubicBezTo>
                    <a:pt x="3730" y="1896"/>
                    <a:pt x="2725" y="0"/>
                    <a:pt x="2725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3"/>
            <p:cNvSpPr/>
            <p:nvPr/>
          </p:nvSpPr>
          <p:spPr>
            <a:xfrm>
              <a:off x="5469704" y="1455980"/>
              <a:ext cx="188824" cy="303545"/>
            </a:xfrm>
            <a:custGeom>
              <a:avLst/>
              <a:gdLst/>
              <a:ahLst/>
              <a:cxnLst/>
              <a:rect l="l" t="t" r="r" b="b"/>
              <a:pathLst>
                <a:path w="8949" h="14386" extrusionOk="0">
                  <a:moveTo>
                    <a:pt x="1696" y="0"/>
                  </a:moveTo>
                  <a:cubicBezTo>
                    <a:pt x="1052" y="0"/>
                    <a:pt x="453" y="250"/>
                    <a:pt x="1" y="915"/>
                  </a:cubicBezTo>
                  <a:cubicBezTo>
                    <a:pt x="1" y="915"/>
                    <a:pt x="3288" y="13088"/>
                    <a:pt x="4559" y="13990"/>
                  </a:cubicBezTo>
                  <a:cubicBezTo>
                    <a:pt x="4953" y="14269"/>
                    <a:pt x="5462" y="14385"/>
                    <a:pt x="5987" y="14385"/>
                  </a:cubicBezTo>
                  <a:cubicBezTo>
                    <a:pt x="7156" y="14385"/>
                    <a:pt x="8404" y="13810"/>
                    <a:pt x="8627" y="13188"/>
                  </a:cubicBezTo>
                  <a:cubicBezTo>
                    <a:pt x="8948" y="12287"/>
                    <a:pt x="5957" y="2234"/>
                    <a:pt x="5957" y="2234"/>
                  </a:cubicBezTo>
                  <a:cubicBezTo>
                    <a:pt x="5957" y="2234"/>
                    <a:pt x="3625" y="0"/>
                    <a:pt x="16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3"/>
            <p:cNvSpPr/>
            <p:nvPr/>
          </p:nvSpPr>
          <p:spPr>
            <a:xfrm>
              <a:off x="5538237" y="1771784"/>
              <a:ext cx="144134" cy="181080"/>
            </a:xfrm>
            <a:custGeom>
              <a:avLst/>
              <a:gdLst/>
              <a:ahLst/>
              <a:cxnLst/>
              <a:rect l="l" t="t" r="r" b="b"/>
              <a:pathLst>
                <a:path w="6831" h="8582" extrusionOk="0">
                  <a:moveTo>
                    <a:pt x="5403" y="0"/>
                  </a:moveTo>
                  <a:cubicBezTo>
                    <a:pt x="5403" y="0"/>
                    <a:pt x="5075" y="1325"/>
                    <a:pt x="3875" y="1325"/>
                  </a:cubicBezTo>
                  <a:cubicBezTo>
                    <a:pt x="3559" y="1325"/>
                    <a:pt x="3183" y="1233"/>
                    <a:pt x="2737" y="1002"/>
                  </a:cubicBezTo>
                  <a:cubicBezTo>
                    <a:pt x="2737" y="1002"/>
                    <a:pt x="1" y="7536"/>
                    <a:pt x="1345" y="8473"/>
                  </a:cubicBezTo>
                  <a:cubicBezTo>
                    <a:pt x="1452" y="8547"/>
                    <a:pt x="1573" y="8582"/>
                    <a:pt x="1706" y="8582"/>
                  </a:cubicBezTo>
                  <a:cubicBezTo>
                    <a:pt x="3241" y="8582"/>
                    <a:pt x="6314" y="3948"/>
                    <a:pt x="6561" y="2880"/>
                  </a:cubicBezTo>
                  <a:cubicBezTo>
                    <a:pt x="6831" y="1719"/>
                    <a:pt x="5403" y="0"/>
                    <a:pt x="54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3"/>
            <p:cNvSpPr/>
            <p:nvPr/>
          </p:nvSpPr>
          <p:spPr>
            <a:xfrm>
              <a:off x="5829016" y="1890197"/>
              <a:ext cx="162386" cy="224188"/>
            </a:xfrm>
            <a:custGeom>
              <a:avLst/>
              <a:gdLst/>
              <a:ahLst/>
              <a:cxnLst/>
              <a:rect l="l" t="t" r="r" b="b"/>
              <a:pathLst>
                <a:path w="7696" h="10625" extrusionOk="0">
                  <a:moveTo>
                    <a:pt x="4520" y="0"/>
                  </a:moveTo>
                  <a:cubicBezTo>
                    <a:pt x="3768" y="0"/>
                    <a:pt x="3415" y="367"/>
                    <a:pt x="3415" y="367"/>
                  </a:cubicBezTo>
                  <a:cubicBezTo>
                    <a:pt x="3415" y="367"/>
                    <a:pt x="1" y="2805"/>
                    <a:pt x="2928" y="8170"/>
                  </a:cubicBezTo>
                  <a:lnTo>
                    <a:pt x="3415" y="6765"/>
                  </a:lnTo>
                  <a:lnTo>
                    <a:pt x="4879" y="10625"/>
                  </a:lnTo>
                  <a:cubicBezTo>
                    <a:pt x="4879" y="10625"/>
                    <a:pt x="6451" y="8424"/>
                    <a:pt x="6077" y="5851"/>
                  </a:cubicBezTo>
                  <a:lnTo>
                    <a:pt x="6077" y="5851"/>
                  </a:lnTo>
                  <a:lnTo>
                    <a:pt x="7198" y="7886"/>
                  </a:lnTo>
                  <a:cubicBezTo>
                    <a:pt x="7198" y="7886"/>
                    <a:pt x="7696" y="1193"/>
                    <a:pt x="5953" y="367"/>
                  </a:cubicBezTo>
                  <a:cubicBezTo>
                    <a:pt x="5372" y="92"/>
                    <a:pt x="4896" y="0"/>
                    <a:pt x="4520" y="0"/>
                  </a:cubicBezTo>
                  <a:close/>
                </a:path>
              </a:pathLst>
            </a:custGeom>
            <a:solidFill>
              <a:srgbClr val="174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3"/>
            <p:cNvSpPr/>
            <p:nvPr/>
          </p:nvSpPr>
          <p:spPr>
            <a:xfrm>
              <a:off x="5903964" y="1383354"/>
              <a:ext cx="28021" cy="493993"/>
            </a:xfrm>
            <a:custGeom>
              <a:avLst/>
              <a:gdLst/>
              <a:ahLst/>
              <a:cxnLst/>
              <a:rect l="l" t="t" r="r" b="b"/>
              <a:pathLst>
                <a:path w="1328" h="23412" fill="none" extrusionOk="0">
                  <a:moveTo>
                    <a:pt x="0" y="0"/>
                  </a:moveTo>
                  <a:lnTo>
                    <a:pt x="1327" y="23411"/>
                  </a:lnTo>
                </a:path>
              </a:pathLst>
            </a:custGeom>
            <a:noFill/>
            <a:ln w="60975" cap="rnd" cmpd="sng">
              <a:solidFill>
                <a:srgbClr val="174859"/>
              </a:solidFill>
              <a:prstDash val="solid"/>
              <a:miter lim="10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3"/>
            <p:cNvSpPr/>
            <p:nvPr/>
          </p:nvSpPr>
          <p:spPr>
            <a:xfrm>
              <a:off x="5870204" y="1815588"/>
              <a:ext cx="123498" cy="123519"/>
            </a:xfrm>
            <a:custGeom>
              <a:avLst/>
              <a:gdLst/>
              <a:ahLst/>
              <a:cxnLst/>
              <a:rect l="l" t="t" r="r" b="b"/>
              <a:pathLst>
                <a:path w="5853" h="5854" extrusionOk="0">
                  <a:moveTo>
                    <a:pt x="2927" y="1"/>
                  </a:moveTo>
                  <a:cubicBezTo>
                    <a:pt x="1311" y="1"/>
                    <a:pt x="0" y="1311"/>
                    <a:pt x="0" y="2926"/>
                  </a:cubicBezTo>
                  <a:cubicBezTo>
                    <a:pt x="0" y="4543"/>
                    <a:pt x="1311" y="5853"/>
                    <a:pt x="2927" y="5853"/>
                  </a:cubicBezTo>
                  <a:cubicBezTo>
                    <a:pt x="4542" y="5853"/>
                    <a:pt x="5853" y="4543"/>
                    <a:pt x="5853" y="2926"/>
                  </a:cubicBezTo>
                  <a:cubicBezTo>
                    <a:pt x="5853" y="1311"/>
                    <a:pt x="4542" y="1"/>
                    <a:pt x="29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7" name="Google Shape;347;p33"/>
          <p:cNvSpPr txBox="1">
            <a:spLocks noGrp="1"/>
          </p:cNvSpPr>
          <p:nvPr>
            <p:ph type="ctrTitle"/>
          </p:nvPr>
        </p:nvSpPr>
        <p:spPr>
          <a:xfrm>
            <a:off x="389071" y="1293673"/>
            <a:ext cx="4767245" cy="171776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Ngữ văn 9</a:t>
            </a:r>
            <a:endParaRPr sz="8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CA52D407-BC1E-4563-B652-ED7E15FC5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726" y="345558"/>
            <a:ext cx="3810000" cy="2857500"/>
          </a:xfrm>
          <a:prstGeom prst="rect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03943B29-1D48-4536-B6A3-78C26B553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045" y="190057"/>
            <a:ext cx="2724150" cy="4572000"/>
          </a:xfrm>
          <a:prstGeom prst="rect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7BC6038-BD30-4965-B60A-5016043F5EE5}"/>
              </a:ext>
            </a:extLst>
          </p:cNvPr>
          <p:cNvSpPr txBox="1"/>
          <p:nvPr/>
        </p:nvSpPr>
        <p:spPr>
          <a:xfrm>
            <a:off x="445459" y="3595217"/>
            <a:ext cx="52205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i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 ngày </a:t>
            </a:r>
            <a:r>
              <a:rPr lang="vi-VN" sz="24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</a:t>
            </a:r>
            <a:r>
              <a:rPr lang="vi-VN" sz="2400" b="1" i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 qua trên lăng</a:t>
            </a:r>
            <a:b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i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 một </a:t>
            </a:r>
            <a:r>
              <a:rPr lang="vi-VN" sz="24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</a:t>
            </a:r>
            <a:r>
              <a:rPr lang="vi-VN" sz="2400" b="1" i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 lăng rất đỏ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978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F4DA6EC-80EA-4C1C-BCA0-396EDEB46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121" y="0"/>
            <a:ext cx="6415758" cy="425845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95718DB-C0B9-4710-A7F7-E8FE3AF3FC8D}"/>
              </a:ext>
            </a:extLst>
          </p:cNvPr>
          <p:cNvSpPr txBox="1"/>
          <p:nvPr/>
        </p:nvSpPr>
        <p:spPr>
          <a:xfrm>
            <a:off x="2264736" y="4352919"/>
            <a:ext cx="52918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i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 ngày dòng người đi trong thương nhớ</a:t>
            </a:r>
            <a:br>
              <a:rPr lang="vi-VN" sz="2000" b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i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 tràng hoa dâng bảy mươi chín mùa xuân...</a:t>
            </a:r>
            <a:endParaRPr lang="en-US" sz="2000" b="1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025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286E5EFB-E65F-4943-BAFF-06780653F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46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C985FDB5-9A0E-4C07-95C3-6221D4220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6" y="1269483"/>
            <a:ext cx="4272090" cy="2685829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1CFC8192-951A-4EC3-83B0-5847388B5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996" y="595312"/>
            <a:ext cx="4762500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13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6" name="Google Shape;566;p40"/>
          <p:cNvGrpSpPr/>
          <p:nvPr/>
        </p:nvGrpSpPr>
        <p:grpSpPr>
          <a:xfrm>
            <a:off x="5331046" y="599243"/>
            <a:ext cx="3340129" cy="3763666"/>
            <a:chOff x="2990086" y="682402"/>
            <a:chExt cx="3314607" cy="3734907"/>
          </a:xfrm>
        </p:grpSpPr>
        <p:sp>
          <p:nvSpPr>
            <p:cNvPr id="567" name="Google Shape;567;p40"/>
            <p:cNvSpPr/>
            <p:nvPr/>
          </p:nvSpPr>
          <p:spPr>
            <a:xfrm>
              <a:off x="5428067" y="2266329"/>
              <a:ext cx="453485" cy="2150980"/>
            </a:xfrm>
            <a:custGeom>
              <a:avLst/>
              <a:gdLst/>
              <a:ahLst/>
              <a:cxnLst/>
              <a:rect l="l" t="t" r="r" b="b"/>
              <a:pathLst>
                <a:path w="24270" h="115118" extrusionOk="0">
                  <a:moveTo>
                    <a:pt x="1140" y="0"/>
                  </a:moveTo>
                  <a:cubicBezTo>
                    <a:pt x="1038" y="0"/>
                    <a:pt x="933" y="23"/>
                    <a:pt x="829" y="71"/>
                  </a:cubicBezTo>
                  <a:cubicBezTo>
                    <a:pt x="305" y="311"/>
                    <a:pt x="0" y="1093"/>
                    <a:pt x="149" y="1819"/>
                  </a:cubicBezTo>
                  <a:cubicBezTo>
                    <a:pt x="3956" y="20446"/>
                    <a:pt x="7619" y="39461"/>
                    <a:pt x="11160" y="57849"/>
                  </a:cubicBezTo>
                  <a:cubicBezTo>
                    <a:pt x="14708" y="76268"/>
                    <a:pt x="18376" y="95315"/>
                    <a:pt x="22225" y="114165"/>
                  </a:cubicBezTo>
                  <a:cubicBezTo>
                    <a:pt x="22344" y="114747"/>
                    <a:pt x="22718" y="115117"/>
                    <a:pt x="23132" y="115117"/>
                  </a:cubicBezTo>
                  <a:cubicBezTo>
                    <a:pt x="23239" y="115117"/>
                    <a:pt x="23344" y="115093"/>
                    <a:pt x="23442" y="115048"/>
                  </a:cubicBezTo>
                  <a:cubicBezTo>
                    <a:pt x="23965" y="114808"/>
                    <a:pt x="24270" y="114025"/>
                    <a:pt x="24122" y="113300"/>
                  </a:cubicBezTo>
                  <a:cubicBezTo>
                    <a:pt x="20275" y="94468"/>
                    <a:pt x="16610" y="75431"/>
                    <a:pt x="13065" y="57022"/>
                  </a:cubicBezTo>
                  <a:cubicBezTo>
                    <a:pt x="9521" y="38623"/>
                    <a:pt x="5857" y="19598"/>
                    <a:pt x="2046" y="954"/>
                  </a:cubicBezTo>
                  <a:cubicBezTo>
                    <a:pt x="1927" y="372"/>
                    <a:pt x="1554" y="0"/>
                    <a:pt x="1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5851226" y="2266329"/>
              <a:ext cx="453466" cy="2150980"/>
            </a:xfrm>
            <a:custGeom>
              <a:avLst/>
              <a:gdLst/>
              <a:ahLst/>
              <a:cxnLst/>
              <a:rect l="l" t="t" r="r" b="b"/>
              <a:pathLst>
                <a:path w="24269" h="115118" extrusionOk="0">
                  <a:moveTo>
                    <a:pt x="1140" y="0"/>
                  </a:moveTo>
                  <a:cubicBezTo>
                    <a:pt x="1037" y="0"/>
                    <a:pt x="933" y="23"/>
                    <a:pt x="829" y="71"/>
                  </a:cubicBezTo>
                  <a:cubicBezTo>
                    <a:pt x="304" y="311"/>
                    <a:pt x="0" y="1093"/>
                    <a:pt x="149" y="1819"/>
                  </a:cubicBezTo>
                  <a:cubicBezTo>
                    <a:pt x="3956" y="20446"/>
                    <a:pt x="7618" y="39461"/>
                    <a:pt x="11160" y="57849"/>
                  </a:cubicBezTo>
                  <a:cubicBezTo>
                    <a:pt x="14708" y="76268"/>
                    <a:pt x="18376" y="95315"/>
                    <a:pt x="22224" y="114165"/>
                  </a:cubicBezTo>
                  <a:cubicBezTo>
                    <a:pt x="22344" y="114747"/>
                    <a:pt x="22718" y="115117"/>
                    <a:pt x="23132" y="115117"/>
                  </a:cubicBezTo>
                  <a:cubicBezTo>
                    <a:pt x="23238" y="115117"/>
                    <a:pt x="23344" y="115093"/>
                    <a:pt x="23441" y="115048"/>
                  </a:cubicBezTo>
                  <a:cubicBezTo>
                    <a:pt x="23965" y="114808"/>
                    <a:pt x="24268" y="114025"/>
                    <a:pt x="24121" y="113300"/>
                  </a:cubicBezTo>
                  <a:cubicBezTo>
                    <a:pt x="20276" y="94468"/>
                    <a:pt x="16609" y="75431"/>
                    <a:pt x="13063" y="57022"/>
                  </a:cubicBezTo>
                  <a:cubicBezTo>
                    <a:pt x="9521" y="38623"/>
                    <a:pt x="5856" y="19598"/>
                    <a:pt x="2045" y="954"/>
                  </a:cubicBezTo>
                  <a:cubicBezTo>
                    <a:pt x="1926" y="372"/>
                    <a:pt x="1553" y="0"/>
                    <a:pt x="1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5729811" y="3745826"/>
              <a:ext cx="439060" cy="51757"/>
            </a:xfrm>
            <a:custGeom>
              <a:avLst/>
              <a:gdLst/>
              <a:ahLst/>
              <a:cxnLst/>
              <a:rect l="l" t="t" r="r" b="b"/>
              <a:pathLst>
                <a:path w="23498" h="2770" extrusionOk="0">
                  <a:moveTo>
                    <a:pt x="1050" y="0"/>
                  </a:moveTo>
                  <a:cubicBezTo>
                    <a:pt x="506" y="0"/>
                    <a:pt x="46" y="619"/>
                    <a:pt x="24" y="1384"/>
                  </a:cubicBezTo>
                  <a:cubicBezTo>
                    <a:pt x="1" y="2151"/>
                    <a:pt x="423" y="2769"/>
                    <a:pt x="967" y="2769"/>
                  </a:cubicBezTo>
                  <a:lnTo>
                    <a:pt x="22449" y="2769"/>
                  </a:lnTo>
                  <a:cubicBezTo>
                    <a:pt x="22993" y="2769"/>
                    <a:pt x="23452" y="2151"/>
                    <a:pt x="23475" y="1384"/>
                  </a:cubicBezTo>
                  <a:cubicBezTo>
                    <a:pt x="23498" y="619"/>
                    <a:pt x="23076" y="0"/>
                    <a:pt x="22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5665871" y="3396099"/>
              <a:ext cx="439079" cy="51776"/>
            </a:xfrm>
            <a:custGeom>
              <a:avLst/>
              <a:gdLst/>
              <a:ahLst/>
              <a:cxnLst/>
              <a:rect l="l" t="t" r="r" b="b"/>
              <a:pathLst>
                <a:path w="23499" h="2771" extrusionOk="0">
                  <a:moveTo>
                    <a:pt x="1049" y="0"/>
                  </a:moveTo>
                  <a:cubicBezTo>
                    <a:pt x="504" y="0"/>
                    <a:pt x="45" y="620"/>
                    <a:pt x="22" y="1385"/>
                  </a:cubicBezTo>
                  <a:cubicBezTo>
                    <a:pt x="0" y="2151"/>
                    <a:pt x="422" y="2770"/>
                    <a:pt x="966" y="2770"/>
                  </a:cubicBezTo>
                  <a:lnTo>
                    <a:pt x="22450" y="2770"/>
                  </a:lnTo>
                  <a:cubicBezTo>
                    <a:pt x="22994" y="2770"/>
                    <a:pt x="23452" y="2151"/>
                    <a:pt x="23476" y="1385"/>
                  </a:cubicBezTo>
                  <a:cubicBezTo>
                    <a:pt x="23499" y="620"/>
                    <a:pt x="23076" y="0"/>
                    <a:pt x="22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5793770" y="4095534"/>
              <a:ext cx="439079" cy="51776"/>
            </a:xfrm>
            <a:custGeom>
              <a:avLst/>
              <a:gdLst/>
              <a:ahLst/>
              <a:cxnLst/>
              <a:rect l="l" t="t" r="r" b="b"/>
              <a:pathLst>
                <a:path w="23499" h="2771" extrusionOk="0">
                  <a:moveTo>
                    <a:pt x="1049" y="0"/>
                  </a:moveTo>
                  <a:cubicBezTo>
                    <a:pt x="505" y="0"/>
                    <a:pt x="47" y="620"/>
                    <a:pt x="23" y="1385"/>
                  </a:cubicBezTo>
                  <a:cubicBezTo>
                    <a:pt x="0" y="2150"/>
                    <a:pt x="421" y="2770"/>
                    <a:pt x="966" y="2770"/>
                  </a:cubicBezTo>
                  <a:lnTo>
                    <a:pt x="22450" y="2770"/>
                  </a:lnTo>
                  <a:cubicBezTo>
                    <a:pt x="22994" y="2770"/>
                    <a:pt x="23453" y="2150"/>
                    <a:pt x="23476" y="1385"/>
                  </a:cubicBezTo>
                  <a:cubicBezTo>
                    <a:pt x="23499" y="620"/>
                    <a:pt x="23077" y="0"/>
                    <a:pt x="22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5589468" y="3046390"/>
              <a:ext cx="439079" cy="51757"/>
            </a:xfrm>
            <a:custGeom>
              <a:avLst/>
              <a:gdLst/>
              <a:ahLst/>
              <a:cxnLst/>
              <a:rect l="l" t="t" r="r" b="b"/>
              <a:pathLst>
                <a:path w="23499" h="2770" extrusionOk="0">
                  <a:moveTo>
                    <a:pt x="1050" y="0"/>
                  </a:moveTo>
                  <a:cubicBezTo>
                    <a:pt x="505" y="0"/>
                    <a:pt x="47" y="619"/>
                    <a:pt x="24" y="1385"/>
                  </a:cubicBezTo>
                  <a:cubicBezTo>
                    <a:pt x="1" y="2151"/>
                    <a:pt x="422" y="2769"/>
                    <a:pt x="966" y="2769"/>
                  </a:cubicBezTo>
                  <a:lnTo>
                    <a:pt x="22449" y="2769"/>
                  </a:lnTo>
                  <a:cubicBezTo>
                    <a:pt x="22994" y="2769"/>
                    <a:pt x="23453" y="2151"/>
                    <a:pt x="23476" y="1385"/>
                  </a:cubicBezTo>
                  <a:cubicBezTo>
                    <a:pt x="23499" y="619"/>
                    <a:pt x="23076" y="0"/>
                    <a:pt x="22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5531470" y="2696663"/>
              <a:ext cx="439079" cy="51776"/>
            </a:xfrm>
            <a:custGeom>
              <a:avLst/>
              <a:gdLst/>
              <a:ahLst/>
              <a:cxnLst/>
              <a:rect l="l" t="t" r="r" b="b"/>
              <a:pathLst>
                <a:path w="23499" h="2771" extrusionOk="0">
                  <a:moveTo>
                    <a:pt x="1049" y="0"/>
                  </a:moveTo>
                  <a:cubicBezTo>
                    <a:pt x="505" y="0"/>
                    <a:pt x="45" y="620"/>
                    <a:pt x="23" y="1385"/>
                  </a:cubicBezTo>
                  <a:cubicBezTo>
                    <a:pt x="0" y="2152"/>
                    <a:pt x="422" y="2771"/>
                    <a:pt x="966" y="2771"/>
                  </a:cubicBezTo>
                  <a:lnTo>
                    <a:pt x="22449" y="2771"/>
                  </a:lnTo>
                  <a:cubicBezTo>
                    <a:pt x="22994" y="2771"/>
                    <a:pt x="23452" y="2152"/>
                    <a:pt x="23475" y="1385"/>
                  </a:cubicBezTo>
                  <a:cubicBezTo>
                    <a:pt x="23498" y="620"/>
                    <a:pt x="23075" y="0"/>
                    <a:pt x="22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5449125" y="2346973"/>
              <a:ext cx="439079" cy="51776"/>
            </a:xfrm>
            <a:custGeom>
              <a:avLst/>
              <a:gdLst/>
              <a:ahLst/>
              <a:cxnLst/>
              <a:rect l="l" t="t" r="r" b="b"/>
              <a:pathLst>
                <a:path w="23499" h="2771" extrusionOk="0">
                  <a:moveTo>
                    <a:pt x="1049" y="0"/>
                  </a:moveTo>
                  <a:cubicBezTo>
                    <a:pt x="505" y="0"/>
                    <a:pt x="46" y="620"/>
                    <a:pt x="23" y="1386"/>
                  </a:cubicBezTo>
                  <a:cubicBezTo>
                    <a:pt x="0" y="2151"/>
                    <a:pt x="422" y="2771"/>
                    <a:pt x="966" y="2771"/>
                  </a:cubicBezTo>
                  <a:lnTo>
                    <a:pt x="22449" y="2771"/>
                  </a:lnTo>
                  <a:cubicBezTo>
                    <a:pt x="22994" y="2771"/>
                    <a:pt x="23453" y="2152"/>
                    <a:pt x="23476" y="1386"/>
                  </a:cubicBezTo>
                  <a:cubicBezTo>
                    <a:pt x="23499" y="620"/>
                    <a:pt x="23076" y="0"/>
                    <a:pt x="22532" y="0"/>
                  </a:cubicBezTo>
                  <a:close/>
                </a:path>
              </a:pathLst>
            </a:custGeom>
            <a:solidFill>
              <a:srgbClr val="D6E0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5618449" y="2266329"/>
              <a:ext cx="275155" cy="2150980"/>
            </a:xfrm>
            <a:custGeom>
              <a:avLst/>
              <a:gdLst/>
              <a:ahLst/>
              <a:cxnLst/>
              <a:rect l="l" t="t" r="r" b="b"/>
              <a:pathLst>
                <a:path w="14726" h="115118" extrusionOk="0">
                  <a:moveTo>
                    <a:pt x="13493" y="0"/>
                  </a:moveTo>
                  <a:cubicBezTo>
                    <a:pt x="13080" y="0"/>
                    <a:pt x="12738" y="372"/>
                    <a:pt x="12669" y="954"/>
                  </a:cubicBezTo>
                  <a:cubicBezTo>
                    <a:pt x="10433" y="19598"/>
                    <a:pt x="8376" y="38623"/>
                    <a:pt x="6388" y="57022"/>
                  </a:cubicBezTo>
                  <a:cubicBezTo>
                    <a:pt x="4398" y="75431"/>
                    <a:pt x="2341" y="94468"/>
                    <a:pt x="87" y="113300"/>
                  </a:cubicBezTo>
                  <a:cubicBezTo>
                    <a:pt x="1" y="114025"/>
                    <a:pt x="371" y="114808"/>
                    <a:pt x="915" y="115048"/>
                  </a:cubicBezTo>
                  <a:cubicBezTo>
                    <a:pt x="1014" y="115093"/>
                    <a:pt x="1122" y="115116"/>
                    <a:pt x="1230" y="115117"/>
                  </a:cubicBezTo>
                  <a:cubicBezTo>
                    <a:pt x="1644" y="115117"/>
                    <a:pt x="1987" y="114747"/>
                    <a:pt x="2058" y="114165"/>
                  </a:cubicBezTo>
                  <a:cubicBezTo>
                    <a:pt x="4313" y="95315"/>
                    <a:pt x="6371" y="76268"/>
                    <a:pt x="8364" y="57849"/>
                  </a:cubicBezTo>
                  <a:cubicBezTo>
                    <a:pt x="10350" y="39461"/>
                    <a:pt x="12406" y="20446"/>
                    <a:pt x="14639" y="1819"/>
                  </a:cubicBezTo>
                  <a:cubicBezTo>
                    <a:pt x="14726" y="1093"/>
                    <a:pt x="14356" y="311"/>
                    <a:pt x="13811" y="71"/>
                  </a:cubicBezTo>
                  <a:cubicBezTo>
                    <a:pt x="13703" y="23"/>
                    <a:pt x="13596" y="0"/>
                    <a:pt x="13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5195308" y="2266329"/>
              <a:ext cx="275174" cy="2150980"/>
            </a:xfrm>
            <a:custGeom>
              <a:avLst/>
              <a:gdLst/>
              <a:ahLst/>
              <a:cxnLst/>
              <a:rect l="l" t="t" r="r" b="b"/>
              <a:pathLst>
                <a:path w="14727" h="115118" extrusionOk="0">
                  <a:moveTo>
                    <a:pt x="13494" y="0"/>
                  </a:moveTo>
                  <a:cubicBezTo>
                    <a:pt x="13081" y="0"/>
                    <a:pt x="12738" y="372"/>
                    <a:pt x="12668" y="954"/>
                  </a:cubicBezTo>
                  <a:cubicBezTo>
                    <a:pt x="10434" y="19598"/>
                    <a:pt x="8376" y="38623"/>
                    <a:pt x="6388" y="57022"/>
                  </a:cubicBezTo>
                  <a:cubicBezTo>
                    <a:pt x="4399" y="75431"/>
                    <a:pt x="2341" y="94468"/>
                    <a:pt x="86" y="113300"/>
                  </a:cubicBezTo>
                  <a:cubicBezTo>
                    <a:pt x="0" y="114025"/>
                    <a:pt x="371" y="114808"/>
                    <a:pt x="915" y="115048"/>
                  </a:cubicBezTo>
                  <a:cubicBezTo>
                    <a:pt x="1014" y="115093"/>
                    <a:pt x="1121" y="115116"/>
                    <a:pt x="1230" y="115117"/>
                  </a:cubicBezTo>
                  <a:cubicBezTo>
                    <a:pt x="1643" y="115117"/>
                    <a:pt x="1987" y="114747"/>
                    <a:pt x="2057" y="114165"/>
                  </a:cubicBezTo>
                  <a:cubicBezTo>
                    <a:pt x="4313" y="95315"/>
                    <a:pt x="6372" y="76268"/>
                    <a:pt x="8363" y="57849"/>
                  </a:cubicBezTo>
                  <a:cubicBezTo>
                    <a:pt x="10351" y="39461"/>
                    <a:pt x="12405" y="20446"/>
                    <a:pt x="14639" y="1819"/>
                  </a:cubicBezTo>
                  <a:cubicBezTo>
                    <a:pt x="14726" y="1093"/>
                    <a:pt x="14355" y="311"/>
                    <a:pt x="13811" y="71"/>
                  </a:cubicBezTo>
                  <a:cubicBezTo>
                    <a:pt x="13703" y="23"/>
                    <a:pt x="13597" y="0"/>
                    <a:pt x="134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5277074" y="3745826"/>
              <a:ext cx="441508" cy="51757"/>
            </a:xfrm>
            <a:custGeom>
              <a:avLst/>
              <a:gdLst/>
              <a:ahLst/>
              <a:cxnLst/>
              <a:rect l="l" t="t" r="r" b="b"/>
              <a:pathLst>
                <a:path w="23629" h="2770" extrusionOk="0">
                  <a:moveTo>
                    <a:pt x="915" y="0"/>
                  </a:moveTo>
                  <a:cubicBezTo>
                    <a:pt x="370" y="0"/>
                    <a:pt x="1" y="619"/>
                    <a:pt x="88" y="1384"/>
                  </a:cubicBezTo>
                  <a:cubicBezTo>
                    <a:pt x="176" y="2151"/>
                    <a:pt x="686" y="2769"/>
                    <a:pt x="1230" y="2769"/>
                  </a:cubicBezTo>
                  <a:lnTo>
                    <a:pt x="22714" y="2769"/>
                  </a:lnTo>
                  <a:cubicBezTo>
                    <a:pt x="23258" y="2769"/>
                    <a:pt x="23628" y="2151"/>
                    <a:pt x="23541" y="1384"/>
                  </a:cubicBezTo>
                  <a:cubicBezTo>
                    <a:pt x="23453" y="619"/>
                    <a:pt x="22941" y="0"/>
                    <a:pt x="223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5311473" y="3396099"/>
              <a:ext cx="441489" cy="51776"/>
            </a:xfrm>
            <a:custGeom>
              <a:avLst/>
              <a:gdLst/>
              <a:ahLst/>
              <a:cxnLst/>
              <a:rect l="l" t="t" r="r" b="b"/>
              <a:pathLst>
                <a:path w="23628" h="2771" extrusionOk="0">
                  <a:moveTo>
                    <a:pt x="914" y="0"/>
                  </a:moveTo>
                  <a:cubicBezTo>
                    <a:pt x="369" y="0"/>
                    <a:pt x="0" y="620"/>
                    <a:pt x="88" y="1385"/>
                  </a:cubicBezTo>
                  <a:cubicBezTo>
                    <a:pt x="175" y="2151"/>
                    <a:pt x="686" y="2770"/>
                    <a:pt x="1230" y="2770"/>
                  </a:cubicBezTo>
                  <a:lnTo>
                    <a:pt x="22714" y="2770"/>
                  </a:lnTo>
                  <a:cubicBezTo>
                    <a:pt x="23259" y="2770"/>
                    <a:pt x="23628" y="2151"/>
                    <a:pt x="23540" y="1385"/>
                  </a:cubicBezTo>
                  <a:cubicBezTo>
                    <a:pt x="23452" y="620"/>
                    <a:pt x="22942" y="0"/>
                    <a:pt x="22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5242675" y="4095534"/>
              <a:ext cx="441508" cy="51776"/>
            </a:xfrm>
            <a:custGeom>
              <a:avLst/>
              <a:gdLst/>
              <a:ahLst/>
              <a:cxnLst/>
              <a:rect l="l" t="t" r="r" b="b"/>
              <a:pathLst>
                <a:path w="23629" h="2771" extrusionOk="0">
                  <a:moveTo>
                    <a:pt x="914" y="0"/>
                  </a:moveTo>
                  <a:cubicBezTo>
                    <a:pt x="370" y="0"/>
                    <a:pt x="0" y="620"/>
                    <a:pt x="88" y="1385"/>
                  </a:cubicBezTo>
                  <a:cubicBezTo>
                    <a:pt x="175" y="2150"/>
                    <a:pt x="686" y="2770"/>
                    <a:pt x="1231" y="2770"/>
                  </a:cubicBezTo>
                  <a:lnTo>
                    <a:pt x="22715" y="2770"/>
                  </a:lnTo>
                  <a:cubicBezTo>
                    <a:pt x="23259" y="2770"/>
                    <a:pt x="23629" y="2150"/>
                    <a:pt x="23541" y="1385"/>
                  </a:cubicBezTo>
                  <a:cubicBezTo>
                    <a:pt x="23454" y="620"/>
                    <a:pt x="22942" y="0"/>
                    <a:pt x="22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5358316" y="3046390"/>
              <a:ext cx="441470" cy="51757"/>
            </a:xfrm>
            <a:custGeom>
              <a:avLst/>
              <a:gdLst/>
              <a:ahLst/>
              <a:cxnLst/>
              <a:rect l="l" t="t" r="r" b="b"/>
              <a:pathLst>
                <a:path w="23627" h="2770" extrusionOk="0">
                  <a:moveTo>
                    <a:pt x="915" y="0"/>
                  </a:moveTo>
                  <a:cubicBezTo>
                    <a:pt x="371" y="0"/>
                    <a:pt x="1" y="619"/>
                    <a:pt x="88" y="1385"/>
                  </a:cubicBezTo>
                  <a:cubicBezTo>
                    <a:pt x="176" y="2151"/>
                    <a:pt x="686" y="2769"/>
                    <a:pt x="1230" y="2769"/>
                  </a:cubicBezTo>
                  <a:lnTo>
                    <a:pt x="22713" y="2769"/>
                  </a:lnTo>
                  <a:cubicBezTo>
                    <a:pt x="23258" y="2769"/>
                    <a:pt x="23627" y="2149"/>
                    <a:pt x="23541" y="1384"/>
                  </a:cubicBezTo>
                  <a:cubicBezTo>
                    <a:pt x="23453" y="619"/>
                    <a:pt x="22941" y="0"/>
                    <a:pt x="223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5386773" y="2696663"/>
              <a:ext cx="441489" cy="51776"/>
            </a:xfrm>
            <a:custGeom>
              <a:avLst/>
              <a:gdLst/>
              <a:ahLst/>
              <a:cxnLst/>
              <a:rect l="l" t="t" r="r" b="b"/>
              <a:pathLst>
                <a:path w="23628" h="2771" extrusionOk="0">
                  <a:moveTo>
                    <a:pt x="914" y="0"/>
                  </a:moveTo>
                  <a:cubicBezTo>
                    <a:pt x="370" y="0"/>
                    <a:pt x="0" y="620"/>
                    <a:pt x="88" y="1385"/>
                  </a:cubicBezTo>
                  <a:cubicBezTo>
                    <a:pt x="175" y="2152"/>
                    <a:pt x="687" y="2771"/>
                    <a:pt x="1231" y="2771"/>
                  </a:cubicBezTo>
                  <a:lnTo>
                    <a:pt x="22714" y="2771"/>
                  </a:lnTo>
                  <a:cubicBezTo>
                    <a:pt x="23258" y="2771"/>
                    <a:pt x="23627" y="2152"/>
                    <a:pt x="23540" y="1385"/>
                  </a:cubicBezTo>
                  <a:cubicBezTo>
                    <a:pt x="23452" y="620"/>
                    <a:pt x="22942" y="0"/>
                    <a:pt x="223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5439559" y="2346973"/>
              <a:ext cx="441508" cy="51776"/>
            </a:xfrm>
            <a:custGeom>
              <a:avLst/>
              <a:gdLst/>
              <a:ahLst/>
              <a:cxnLst/>
              <a:rect l="l" t="t" r="r" b="b"/>
              <a:pathLst>
                <a:path w="23629" h="2771" extrusionOk="0">
                  <a:moveTo>
                    <a:pt x="915" y="0"/>
                  </a:moveTo>
                  <a:cubicBezTo>
                    <a:pt x="371" y="0"/>
                    <a:pt x="1" y="620"/>
                    <a:pt x="88" y="1386"/>
                  </a:cubicBezTo>
                  <a:cubicBezTo>
                    <a:pt x="176" y="2152"/>
                    <a:pt x="686" y="2771"/>
                    <a:pt x="1231" y="2771"/>
                  </a:cubicBezTo>
                  <a:lnTo>
                    <a:pt x="22714" y="2771"/>
                  </a:lnTo>
                  <a:cubicBezTo>
                    <a:pt x="23258" y="2771"/>
                    <a:pt x="23628" y="2151"/>
                    <a:pt x="23540" y="1386"/>
                  </a:cubicBezTo>
                  <a:cubicBezTo>
                    <a:pt x="23453" y="620"/>
                    <a:pt x="22941" y="0"/>
                    <a:pt x="223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5379449" y="2203417"/>
              <a:ext cx="566828" cy="95817"/>
            </a:xfrm>
            <a:custGeom>
              <a:avLst/>
              <a:gdLst/>
              <a:ahLst/>
              <a:cxnLst/>
              <a:rect l="l" t="t" r="r" b="b"/>
              <a:pathLst>
                <a:path w="30336" h="5128" extrusionOk="0">
                  <a:moveTo>
                    <a:pt x="1740" y="0"/>
                  </a:moveTo>
                  <a:cubicBezTo>
                    <a:pt x="779" y="0"/>
                    <a:pt x="0" y="779"/>
                    <a:pt x="0" y="1741"/>
                  </a:cubicBezTo>
                  <a:lnTo>
                    <a:pt x="0" y="5127"/>
                  </a:lnTo>
                  <a:lnTo>
                    <a:pt x="30336" y="5127"/>
                  </a:lnTo>
                  <a:lnTo>
                    <a:pt x="30336" y="1741"/>
                  </a:lnTo>
                  <a:cubicBezTo>
                    <a:pt x="30336" y="779"/>
                    <a:pt x="29557" y="0"/>
                    <a:pt x="285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5068474" y="1702640"/>
              <a:ext cx="502066" cy="381492"/>
            </a:xfrm>
            <a:custGeom>
              <a:avLst/>
              <a:gdLst/>
              <a:ahLst/>
              <a:cxnLst/>
              <a:rect l="l" t="t" r="r" b="b"/>
              <a:pathLst>
                <a:path w="26870" h="20417" extrusionOk="0">
                  <a:moveTo>
                    <a:pt x="910" y="0"/>
                  </a:moveTo>
                  <a:cubicBezTo>
                    <a:pt x="686" y="0"/>
                    <a:pt x="471" y="83"/>
                    <a:pt x="305" y="234"/>
                  </a:cubicBezTo>
                  <a:cubicBezTo>
                    <a:pt x="111" y="401"/>
                    <a:pt x="2" y="646"/>
                    <a:pt x="3" y="902"/>
                  </a:cubicBezTo>
                  <a:lnTo>
                    <a:pt x="3" y="19508"/>
                  </a:lnTo>
                  <a:cubicBezTo>
                    <a:pt x="1" y="20010"/>
                    <a:pt x="406" y="20416"/>
                    <a:pt x="908" y="20416"/>
                  </a:cubicBezTo>
                  <a:cubicBezTo>
                    <a:pt x="908" y="20416"/>
                    <a:pt x="909" y="20416"/>
                    <a:pt x="910" y="20416"/>
                  </a:cubicBezTo>
                  <a:lnTo>
                    <a:pt x="25961" y="20416"/>
                  </a:lnTo>
                  <a:cubicBezTo>
                    <a:pt x="26463" y="20416"/>
                    <a:pt x="26870" y="20009"/>
                    <a:pt x="26870" y="19508"/>
                  </a:cubicBezTo>
                  <a:lnTo>
                    <a:pt x="26870" y="902"/>
                  </a:lnTo>
                  <a:cubicBezTo>
                    <a:pt x="26864" y="404"/>
                    <a:pt x="26459" y="3"/>
                    <a:pt x="25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5074155" y="1702640"/>
              <a:ext cx="490724" cy="185467"/>
            </a:xfrm>
            <a:custGeom>
              <a:avLst/>
              <a:gdLst/>
              <a:ahLst/>
              <a:cxnLst/>
              <a:rect l="l" t="t" r="r" b="b"/>
              <a:pathLst>
                <a:path w="26263" h="9926" extrusionOk="0">
                  <a:moveTo>
                    <a:pt x="606" y="0"/>
                  </a:moveTo>
                  <a:cubicBezTo>
                    <a:pt x="382" y="0"/>
                    <a:pt x="167" y="83"/>
                    <a:pt x="1" y="234"/>
                  </a:cubicBezTo>
                  <a:lnTo>
                    <a:pt x="12458" y="9698"/>
                  </a:lnTo>
                  <a:cubicBezTo>
                    <a:pt x="12656" y="9849"/>
                    <a:pt x="12893" y="9925"/>
                    <a:pt x="13129" y="9925"/>
                  </a:cubicBezTo>
                  <a:cubicBezTo>
                    <a:pt x="13366" y="9925"/>
                    <a:pt x="13602" y="9849"/>
                    <a:pt x="13799" y="9698"/>
                  </a:cubicBezTo>
                  <a:lnTo>
                    <a:pt x="26262" y="234"/>
                  </a:lnTo>
                  <a:cubicBezTo>
                    <a:pt x="26098" y="83"/>
                    <a:pt x="25882" y="0"/>
                    <a:pt x="25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5439652" y="1692270"/>
              <a:ext cx="317234" cy="285077"/>
            </a:xfrm>
            <a:custGeom>
              <a:avLst/>
              <a:gdLst/>
              <a:ahLst/>
              <a:cxnLst/>
              <a:rect l="l" t="t" r="r" b="b"/>
              <a:pathLst>
                <a:path w="16978" h="15257" extrusionOk="0">
                  <a:moveTo>
                    <a:pt x="2944" y="1"/>
                  </a:moveTo>
                  <a:cubicBezTo>
                    <a:pt x="2756" y="1"/>
                    <a:pt x="2588" y="4"/>
                    <a:pt x="2463" y="11"/>
                  </a:cubicBezTo>
                  <a:cubicBezTo>
                    <a:pt x="2128" y="30"/>
                    <a:pt x="1797" y="101"/>
                    <a:pt x="1470" y="181"/>
                  </a:cubicBezTo>
                  <a:cubicBezTo>
                    <a:pt x="1034" y="285"/>
                    <a:pt x="428" y="422"/>
                    <a:pt x="0" y="553"/>
                  </a:cubicBezTo>
                  <a:cubicBezTo>
                    <a:pt x="888" y="582"/>
                    <a:pt x="2197" y="867"/>
                    <a:pt x="2647" y="1225"/>
                  </a:cubicBezTo>
                  <a:cubicBezTo>
                    <a:pt x="2753" y="1308"/>
                    <a:pt x="2828" y="1446"/>
                    <a:pt x="2791" y="1575"/>
                  </a:cubicBezTo>
                  <a:cubicBezTo>
                    <a:pt x="2730" y="1792"/>
                    <a:pt x="2441" y="1823"/>
                    <a:pt x="2214" y="1826"/>
                  </a:cubicBezTo>
                  <a:cubicBezTo>
                    <a:pt x="1941" y="1831"/>
                    <a:pt x="1653" y="1863"/>
                    <a:pt x="1432" y="2025"/>
                  </a:cubicBezTo>
                  <a:cubicBezTo>
                    <a:pt x="1375" y="2065"/>
                    <a:pt x="1321" y="2123"/>
                    <a:pt x="1321" y="2192"/>
                  </a:cubicBezTo>
                  <a:cubicBezTo>
                    <a:pt x="1321" y="2304"/>
                    <a:pt x="1452" y="2362"/>
                    <a:pt x="1562" y="2388"/>
                  </a:cubicBezTo>
                  <a:cubicBezTo>
                    <a:pt x="2072" y="2508"/>
                    <a:pt x="2911" y="2678"/>
                    <a:pt x="3452" y="2678"/>
                  </a:cubicBezTo>
                  <a:cubicBezTo>
                    <a:pt x="3466" y="2678"/>
                    <a:pt x="3480" y="2678"/>
                    <a:pt x="3493" y="2678"/>
                  </a:cubicBezTo>
                  <a:cubicBezTo>
                    <a:pt x="4539" y="2661"/>
                    <a:pt x="4891" y="2450"/>
                    <a:pt x="5247" y="2450"/>
                  </a:cubicBezTo>
                  <a:cubicBezTo>
                    <a:pt x="5260" y="2450"/>
                    <a:pt x="5272" y="2451"/>
                    <a:pt x="5285" y="2451"/>
                  </a:cubicBezTo>
                  <a:cubicBezTo>
                    <a:pt x="5926" y="2480"/>
                    <a:pt x="12528" y="12272"/>
                    <a:pt x="16977" y="15256"/>
                  </a:cubicBezTo>
                  <a:lnTo>
                    <a:pt x="14970" y="8942"/>
                  </a:lnTo>
                  <a:cubicBezTo>
                    <a:pt x="13978" y="8201"/>
                    <a:pt x="9414" y="2859"/>
                    <a:pt x="8215" y="1919"/>
                  </a:cubicBezTo>
                  <a:cubicBezTo>
                    <a:pt x="7746" y="1552"/>
                    <a:pt x="7268" y="1190"/>
                    <a:pt x="6737" y="922"/>
                  </a:cubicBezTo>
                  <a:cubicBezTo>
                    <a:pt x="5859" y="479"/>
                    <a:pt x="5505" y="255"/>
                    <a:pt x="4536" y="90"/>
                  </a:cubicBezTo>
                  <a:cubicBezTo>
                    <a:pt x="4183" y="30"/>
                    <a:pt x="3481" y="1"/>
                    <a:pt x="2944" y="1"/>
                  </a:cubicBezTo>
                  <a:close/>
                </a:path>
              </a:pathLst>
            </a:custGeom>
            <a:solidFill>
              <a:srgbClr val="FCAA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5264929" y="2183069"/>
              <a:ext cx="167735" cy="525572"/>
            </a:xfrm>
            <a:custGeom>
              <a:avLst/>
              <a:gdLst/>
              <a:ahLst/>
              <a:cxnLst/>
              <a:rect l="l" t="t" r="r" b="b"/>
              <a:pathLst>
                <a:path w="8977" h="28128" extrusionOk="0">
                  <a:moveTo>
                    <a:pt x="4570" y="0"/>
                  </a:moveTo>
                  <a:lnTo>
                    <a:pt x="1" y="1631"/>
                  </a:lnTo>
                  <a:cubicBezTo>
                    <a:pt x="884" y="5228"/>
                    <a:pt x="2663" y="13926"/>
                    <a:pt x="4042" y="20097"/>
                  </a:cubicBezTo>
                  <a:cubicBezTo>
                    <a:pt x="4242" y="20993"/>
                    <a:pt x="4705" y="23130"/>
                    <a:pt x="4614" y="23587"/>
                  </a:cubicBezTo>
                  <a:cubicBezTo>
                    <a:pt x="4523" y="24045"/>
                    <a:pt x="3820" y="25220"/>
                    <a:pt x="3139" y="25677"/>
                  </a:cubicBezTo>
                  <a:cubicBezTo>
                    <a:pt x="2423" y="26156"/>
                    <a:pt x="816" y="26754"/>
                    <a:pt x="695" y="26955"/>
                  </a:cubicBezTo>
                  <a:cubicBezTo>
                    <a:pt x="575" y="27155"/>
                    <a:pt x="581" y="27441"/>
                    <a:pt x="824" y="27607"/>
                  </a:cubicBezTo>
                  <a:cubicBezTo>
                    <a:pt x="1313" y="27943"/>
                    <a:pt x="2068" y="28127"/>
                    <a:pt x="2698" y="28127"/>
                  </a:cubicBezTo>
                  <a:cubicBezTo>
                    <a:pt x="2873" y="28127"/>
                    <a:pt x="3039" y="28113"/>
                    <a:pt x="3186" y="28084"/>
                  </a:cubicBezTo>
                  <a:cubicBezTo>
                    <a:pt x="5386" y="27651"/>
                    <a:pt x="5566" y="26705"/>
                    <a:pt x="6851" y="26506"/>
                  </a:cubicBezTo>
                  <a:cubicBezTo>
                    <a:pt x="6863" y="26505"/>
                    <a:pt x="6876" y="26504"/>
                    <a:pt x="6890" y="26504"/>
                  </a:cubicBezTo>
                  <a:cubicBezTo>
                    <a:pt x="7034" y="26504"/>
                    <a:pt x="7248" y="26599"/>
                    <a:pt x="7524" y="26599"/>
                  </a:cubicBezTo>
                  <a:cubicBezTo>
                    <a:pt x="7695" y="26599"/>
                    <a:pt x="7888" y="26563"/>
                    <a:pt x="8104" y="26447"/>
                  </a:cubicBezTo>
                  <a:cubicBezTo>
                    <a:pt x="8706" y="26122"/>
                    <a:pt x="8977" y="25565"/>
                    <a:pt x="8896" y="25054"/>
                  </a:cubicBezTo>
                  <a:cubicBezTo>
                    <a:pt x="8758" y="24173"/>
                    <a:pt x="7914" y="23493"/>
                    <a:pt x="7509" y="22852"/>
                  </a:cubicBezTo>
                  <a:cubicBezTo>
                    <a:pt x="7178" y="22330"/>
                    <a:pt x="6956" y="20527"/>
                    <a:pt x="6841" y="19778"/>
                  </a:cubicBezTo>
                  <a:cubicBezTo>
                    <a:pt x="6370" y="15922"/>
                    <a:pt x="7864" y="10486"/>
                    <a:pt x="7157" y="7189"/>
                  </a:cubicBezTo>
                  <a:cubicBezTo>
                    <a:pt x="6331" y="3326"/>
                    <a:pt x="4570" y="0"/>
                    <a:pt x="4570" y="0"/>
                  </a:cubicBezTo>
                  <a:close/>
                </a:path>
              </a:pathLst>
            </a:custGeom>
            <a:solidFill>
              <a:srgbClr val="FCAA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5271674" y="2621774"/>
              <a:ext cx="167436" cy="91631"/>
            </a:xfrm>
            <a:custGeom>
              <a:avLst/>
              <a:gdLst/>
              <a:ahLst/>
              <a:cxnLst/>
              <a:rect l="l" t="t" r="r" b="b"/>
              <a:pathLst>
                <a:path w="8961" h="4904" extrusionOk="0">
                  <a:moveTo>
                    <a:pt x="3548" y="1410"/>
                  </a:moveTo>
                  <a:lnTo>
                    <a:pt x="3548" y="1410"/>
                  </a:lnTo>
                  <a:cubicBezTo>
                    <a:pt x="3547" y="1410"/>
                    <a:pt x="3540" y="1413"/>
                    <a:pt x="3527" y="1420"/>
                  </a:cubicBezTo>
                  <a:cubicBezTo>
                    <a:pt x="3506" y="1431"/>
                    <a:pt x="3490" y="1443"/>
                    <a:pt x="3479" y="1455"/>
                  </a:cubicBezTo>
                  <a:lnTo>
                    <a:pt x="3479" y="1455"/>
                  </a:lnTo>
                  <a:cubicBezTo>
                    <a:pt x="3526" y="1426"/>
                    <a:pt x="3551" y="1410"/>
                    <a:pt x="3548" y="1410"/>
                  </a:cubicBezTo>
                  <a:close/>
                  <a:moveTo>
                    <a:pt x="7626" y="0"/>
                  </a:moveTo>
                  <a:cubicBezTo>
                    <a:pt x="7579" y="210"/>
                    <a:pt x="7317" y="1257"/>
                    <a:pt x="6176" y="1528"/>
                  </a:cubicBezTo>
                  <a:cubicBezTo>
                    <a:pt x="5387" y="1716"/>
                    <a:pt x="5508" y="1700"/>
                    <a:pt x="4117" y="1778"/>
                  </a:cubicBezTo>
                  <a:cubicBezTo>
                    <a:pt x="4100" y="1779"/>
                    <a:pt x="4083" y="1780"/>
                    <a:pt x="4066" y="1780"/>
                  </a:cubicBezTo>
                  <a:cubicBezTo>
                    <a:pt x="3715" y="1780"/>
                    <a:pt x="3368" y="1580"/>
                    <a:pt x="3479" y="1455"/>
                  </a:cubicBezTo>
                  <a:lnTo>
                    <a:pt x="3479" y="1455"/>
                  </a:lnTo>
                  <a:cubicBezTo>
                    <a:pt x="3164" y="1647"/>
                    <a:pt x="1874" y="2394"/>
                    <a:pt x="1522" y="2548"/>
                  </a:cubicBezTo>
                  <a:cubicBezTo>
                    <a:pt x="1094" y="2737"/>
                    <a:pt x="358" y="3205"/>
                    <a:pt x="150" y="3341"/>
                  </a:cubicBezTo>
                  <a:cubicBezTo>
                    <a:pt x="1" y="3439"/>
                    <a:pt x="48" y="3839"/>
                    <a:pt x="213" y="4104"/>
                  </a:cubicBezTo>
                  <a:cubicBezTo>
                    <a:pt x="471" y="4519"/>
                    <a:pt x="1230" y="4903"/>
                    <a:pt x="2503" y="4903"/>
                  </a:cubicBezTo>
                  <a:cubicBezTo>
                    <a:pt x="2618" y="4903"/>
                    <a:pt x="2739" y="4900"/>
                    <a:pt x="2863" y="4893"/>
                  </a:cubicBezTo>
                  <a:cubicBezTo>
                    <a:pt x="3571" y="4855"/>
                    <a:pt x="4025" y="4738"/>
                    <a:pt x="4640" y="4476"/>
                  </a:cubicBezTo>
                  <a:cubicBezTo>
                    <a:pt x="4853" y="4386"/>
                    <a:pt x="5013" y="4116"/>
                    <a:pt x="5179" y="3946"/>
                  </a:cubicBezTo>
                  <a:cubicBezTo>
                    <a:pt x="5391" y="3726"/>
                    <a:pt x="5850" y="3447"/>
                    <a:pt x="6245" y="3370"/>
                  </a:cubicBezTo>
                  <a:cubicBezTo>
                    <a:pt x="6462" y="3326"/>
                    <a:pt x="6683" y="3304"/>
                    <a:pt x="6903" y="3304"/>
                  </a:cubicBezTo>
                  <a:cubicBezTo>
                    <a:pt x="6920" y="3304"/>
                    <a:pt x="6936" y="3304"/>
                    <a:pt x="6952" y="3304"/>
                  </a:cubicBezTo>
                  <a:cubicBezTo>
                    <a:pt x="6952" y="3304"/>
                    <a:pt x="8819" y="2821"/>
                    <a:pt x="8876" y="2609"/>
                  </a:cubicBezTo>
                  <a:cubicBezTo>
                    <a:pt x="8960" y="2301"/>
                    <a:pt x="8789" y="1761"/>
                    <a:pt x="8692" y="1465"/>
                  </a:cubicBezTo>
                  <a:cubicBezTo>
                    <a:pt x="8586" y="1139"/>
                    <a:pt x="7844" y="133"/>
                    <a:pt x="76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5099473" y="2195289"/>
              <a:ext cx="257946" cy="521143"/>
            </a:xfrm>
            <a:custGeom>
              <a:avLst/>
              <a:gdLst/>
              <a:ahLst/>
              <a:cxnLst/>
              <a:rect l="l" t="t" r="r" b="b"/>
              <a:pathLst>
                <a:path w="13805" h="27891" extrusionOk="0">
                  <a:moveTo>
                    <a:pt x="8542" y="1"/>
                  </a:moveTo>
                  <a:cubicBezTo>
                    <a:pt x="8146" y="3683"/>
                    <a:pt x="6561" y="14249"/>
                    <a:pt x="5756" y="20522"/>
                  </a:cubicBezTo>
                  <a:cubicBezTo>
                    <a:pt x="5640" y="21432"/>
                    <a:pt x="5347" y="23598"/>
                    <a:pt x="5105" y="23998"/>
                  </a:cubicBezTo>
                  <a:cubicBezTo>
                    <a:pt x="4863" y="24397"/>
                    <a:pt x="3803" y="25262"/>
                    <a:pt x="3006" y="25460"/>
                  </a:cubicBezTo>
                  <a:cubicBezTo>
                    <a:pt x="2171" y="25667"/>
                    <a:pt x="455" y="25682"/>
                    <a:pt x="273" y="25829"/>
                  </a:cubicBezTo>
                  <a:cubicBezTo>
                    <a:pt x="92" y="25977"/>
                    <a:pt x="1" y="26248"/>
                    <a:pt x="173" y="26486"/>
                  </a:cubicBezTo>
                  <a:cubicBezTo>
                    <a:pt x="615" y="27104"/>
                    <a:pt x="1547" y="27634"/>
                    <a:pt x="2231" y="27740"/>
                  </a:cubicBezTo>
                  <a:cubicBezTo>
                    <a:pt x="2620" y="27800"/>
                    <a:pt x="2956" y="27824"/>
                    <a:pt x="3253" y="27824"/>
                  </a:cubicBezTo>
                  <a:cubicBezTo>
                    <a:pt x="4417" y="27824"/>
                    <a:pt x="4970" y="27456"/>
                    <a:pt x="5735" y="27456"/>
                  </a:cubicBezTo>
                  <a:cubicBezTo>
                    <a:pt x="5884" y="27456"/>
                    <a:pt x="6042" y="27470"/>
                    <a:pt x="6215" y="27504"/>
                  </a:cubicBezTo>
                  <a:cubicBezTo>
                    <a:pt x="6412" y="27543"/>
                    <a:pt x="6674" y="27890"/>
                    <a:pt x="7212" y="27890"/>
                  </a:cubicBezTo>
                  <a:cubicBezTo>
                    <a:pt x="7275" y="27890"/>
                    <a:pt x="7342" y="27886"/>
                    <a:pt x="7413" y="27875"/>
                  </a:cubicBezTo>
                  <a:cubicBezTo>
                    <a:pt x="8090" y="27775"/>
                    <a:pt x="8533" y="27344"/>
                    <a:pt x="8632" y="26835"/>
                  </a:cubicBezTo>
                  <a:cubicBezTo>
                    <a:pt x="8803" y="25960"/>
                    <a:pt x="8241" y="25033"/>
                    <a:pt x="8078" y="24293"/>
                  </a:cubicBezTo>
                  <a:cubicBezTo>
                    <a:pt x="7945" y="23689"/>
                    <a:pt x="8350" y="21918"/>
                    <a:pt x="8497" y="21175"/>
                  </a:cubicBezTo>
                  <a:cubicBezTo>
                    <a:pt x="9368" y="17389"/>
                    <a:pt x="12805" y="11810"/>
                    <a:pt x="13265" y="8470"/>
                  </a:cubicBezTo>
                  <a:cubicBezTo>
                    <a:pt x="13804" y="4556"/>
                    <a:pt x="12058" y="576"/>
                    <a:pt x="12058" y="576"/>
                  </a:cubicBezTo>
                  <a:lnTo>
                    <a:pt x="8542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5097324" y="2660844"/>
              <a:ext cx="167418" cy="63361"/>
            </a:xfrm>
            <a:custGeom>
              <a:avLst/>
              <a:gdLst/>
              <a:ahLst/>
              <a:cxnLst/>
              <a:rect l="l" t="t" r="r" b="b"/>
              <a:pathLst>
                <a:path w="8960" h="3391" extrusionOk="0">
                  <a:moveTo>
                    <a:pt x="4073" y="108"/>
                  </a:moveTo>
                  <a:cubicBezTo>
                    <a:pt x="4070" y="108"/>
                    <a:pt x="4063" y="109"/>
                    <a:pt x="4050" y="111"/>
                  </a:cubicBezTo>
                  <a:cubicBezTo>
                    <a:pt x="4028" y="115"/>
                    <a:pt x="4010" y="121"/>
                    <a:pt x="3996" y="129"/>
                  </a:cubicBezTo>
                  <a:lnTo>
                    <a:pt x="3996" y="129"/>
                  </a:lnTo>
                  <a:cubicBezTo>
                    <a:pt x="4051" y="116"/>
                    <a:pt x="4080" y="108"/>
                    <a:pt x="4073" y="108"/>
                  </a:cubicBezTo>
                  <a:close/>
                  <a:moveTo>
                    <a:pt x="8385" y="1"/>
                  </a:moveTo>
                  <a:cubicBezTo>
                    <a:pt x="8282" y="178"/>
                    <a:pt x="7761" y="1023"/>
                    <a:pt x="6697" y="1023"/>
                  </a:cubicBezTo>
                  <a:cubicBezTo>
                    <a:pt x="6646" y="1023"/>
                    <a:pt x="6595" y="1021"/>
                    <a:pt x="6542" y="1017"/>
                  </a:cubicBezTo>
                  <a:cubicBezTo>
                    <a:pt x="5732" y="957"/>
                    <a:pt x="5851" y="978"/>
                    <a:pt x="4503" y="632"/>
                  </a:cubicBezTo>
                  <a:cubicBezTo>
                    <a:pt x="4145" y="539"/>
                    <a:pt x="3839" y="218"/>
                    <a:pt x="3996" y="129"/>
                  </a:cubicBezTo>
                  <a:lnTo>
                    <a:pt x="3996" y="129"/>
                  </a:lnTo>
                  <a:cubicBezTo>
                    <a:pt x="3641" y="216"/>
                    <a:pt x="2180" y="537"/>
                    <a:pt x="1796" y="579"/>
                  </a:cubicBezTo>
                  <a:cubicBezTo>
                    <a:pt x="1332" y="629"/>
                    <a:pt x="487" y="852"/>
                    <a:pt x="250" y="918"/>
                  </a:cubicBezTo>
                  <a:cubicBezTo>
                    <a:pt x="78" y="966"/>
                    <a:pt x="1" y="1362"/>
                    <a:pt x="78" y="1665"/>
                  </a:cubicBezTo>
                  <a:cubicBezTo>
                    <a:pt x="209" y="2182"/>
                    <a:pt x="918" y="2844"/>
                    <a:pt x="2363" y="3219"/>
                  </a:cubicBezTo>
                  <a:cubicBezTo>
                    <a:pt x="2830" y="3341"/>
                    <a:pt x="3196" y="3391"/>
                    <a:pt x="3592" y="3391"/>
                  </a:cubicBezTo>
                  <a:cubicBezTo>
                    <a:pt x="3778" y="3391"/>
                    <a:pt x="3970" y="3380"/>
                    <a:pt x="4183" y="3360"/>
                  </a:cubicBezTo>
                  <a:cubicBezTo>
                    <a:pt x="4413" y="3338"/>
                    <a:pt x="4648" y="3131"/>
                    <a:pt x="4858" y="3018"/>
                  </a:cubicBezTo>
                  <a:cubicBezTo>
                    <a:pt x="5089" y="2894"/>
                    <a:pt x="5508" y="2783"/>
                    <a:pt x="5875" y="2783"/>
                  </a:cubicBezTo>
                  <a:cubicBezTo>
                    <a:pt x="5934" y="2783"/>
                    <a:pt x="5993" y="2786"/>
                    <a:pt x="6048" y="2792"/>
                  </a:cubicBezTo>
                  <a:cubicBezTo>
                    <a:pt x="6285" y="2818"/>
                    <a:pt x="6516" y="2870"/>
                    <a:pt x="6742" y="2944"/>
                  </a:cubicBezTo>
                  <a:cubicBezTo>
                    <a:pt x="6742" y="2944"/>
                    <a:pt x="7293" y="2974"/>
                    <a:pt x="7823" y="2974"/>
                  </a:cubicBezTo>
                  <a:cubicBezTo>
                    <a:pt x="8285" y="2974"/>
                    <a:pt x="8731" y="2951"/>
                    <a:pt x="8787" y="2866"/>
                  </a:cubicBezTo>
                  <a:cubicBezTo>
                    <a:pt x="8959" y="2598"/>
                    <a:pt x="8959" y="2030"/>
                    <a:pt x="8957" y="1719"/>
                  </a:cubicBezTo>
                  <a:cubicBezTo>
                    <a:pt x="8955" y="1376"/>
                    <a:pt x="8554" y="192"/>
                    <a:pt x="8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5254521" y="2043660"/>
              <a:ext cx="628489" cy="209889"/>
            </a:xfrm>
            <a:custGeom>
              <a:avLst/>
              <a:gdLst/>
              <a:ahLst/>
              <a:cxnLst/>
              <a:rect l="l" t="t" r="r" b="b"/>
              <a:pathLst>
                <a:path w="33636" h="11233" extrusionOk="0">
                  <a:moveTo>
                    <a:pt x="23556" y="1"/>
                  </a:moveTo>
                  <a:cubicBezTo>
                    <a:pt x="13079" y="1709"/>
                    <a:pt x="3849" y="4743"/>
                    <a:pt x="1433" y="6344"/>
                  </a:cubicBezTo>
                  <a:cubicBezTo>
                    <a:pt x="0" y="7292"/>
                    <a:pt x="141" y="8192"/>
                    <a:pt x="256" y="10050"/>
                  </a:cubicBezTo>
                  <a:cubicBezTo>
                    <a:pt x="285" y="10524"/>
                    <a:pt x="498" y="10680"/>
                    <a:pt x="765" y="10680"/>
                  </a:cubicBezTo>
                  <a:cubicBezTo>
                    <a:pt x="1281" y="10680"/>
                    <a:pt x="2003" y="10097"/>
                    <a:pt x="2003" y="10097"/>
                  </a:cubicBezTo>
                  <a:cubicBezTo>
                    <a:pt x="2003" y="10097"/>
                    <a:pt x="7681" y="11233"/>
                    <a:pt x="13429" y="11233"/>
                  </a:cubicBezTo>
                  <a:cubicBezTo>
                    <a:pt x="15938" y="11233"/>
                    <a:pt x="18461" y="11016"/>
                    <a:pt x="20531" y="10394"/>
                  </a:cubicBezTo>
                  <a:cubicBezTo>
                    <a:pt x="20697" y="10344"/>
                    <a:pt x="20947" y="10325"/>
                    <a:pt x="21262" y="10325"/>
                  </a:cubicBezTo>
                  <a:cubicBezTo>
                    <a:pt x="22440" y="10325"/>
                    <a:pt x="24518" y="10602"/>
                    <a:pt x="26424" y="10602"/>
                  </a:cubicBezTo>
                  <a:cubicBezTo>
                    <a:pt x="27231" y="10602"/>
                    <a:pt x="28007" y="10552"/>
                    <a:pt x="28670" y="10410"/>
                  </a:cubicBezTo>
                  <a:cubicBezTo>
                    <a:pt x="33233" y="9435"/>
                    <a:pt x="33636" y="5766"/>
                    <a:pt x="33636" y="5766"/>
                  </a:cubicBezTo>
                  <a:lnTo>
                    <a:pt x="23556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5439297" y="1978412"/>
              <a:ext cx="458605" cy="277640"/>
            </a:xfrm>
            <a:custGeom>
              <a:avLst/>
              <a:gdLst/>
              <a:ahLst/>
              <a:cxnLst/>
              <a:rect l="l" t="t" r="r" b="b"/>
              <a:pathLst>
                <a:path w="24544" h="14859" extrusionOk="0">
                  <a:moveTo>
                    <a:pt x="11744" y="0"/>
                  </a:moveTo>
                  <a:cubicBezTo>
                    <a:pt x="11744" y="0"/>
                    <a:pt x="10996" y="1618"/>
                    <a:pt x="10232" y="2347"/>
                  </a:cubicBezTo>
                  <a:cubicBezTo>
                    <a:pt x="9469" y="3078"/>
                    <a:pt x="782" y="6012"/>
                    <a:pt x="782" y="6012"/>
                  </a:cubicBezTo>
                  <a:cubicBezTo>
                    <a:pt x="782" y="6012"/>
                    <a:pt x="1" y="7852"/>
                    <a:pt x="955" y="9614"/>
                  </a:cubicBezTo>
                  <a:cubicBezTo>
                    <a:pt x="1909" y="11375"/>
                    <a:pt x="3781" y="14859"/>
                    <a:pt x="3781" y="14859"/>
                  </a:cubicBezTo>
                  <a:cubicBezTo>
                    <a:pt x="3781" y="14859"/>
                    <a:pt x="13098" y="14757"/>
                    <a:pt x="17430" y="14724"/>
                  </a:cubicBezTo>
                  <a:cubicBezTo>
                    <a:pt x="21760" y="14692"/>
                    <a:pt x="23747" y="11799"/>
                    <a:pt x="24147" y="9052"/>
                  </a:cubicBezTo>
                  <a:cubicBezTo>
                    <a:pt x="24543" y="6343"/>
                    <a:pt x="21799" y="293"/>
                    <a:pt x="21799" y="293"/>
                  </a:cubicBezTo>
                  <a:lnTo>
                    <a:pt x="117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5553967" y="1569266"/>
              <a:ext cx="311311" cy="448122"/>
            </a:xfrm>
            <a:custGeom>
              <a:avLst/>
              <a:gdLst/>
              <a:ahLst/>
              <a:cxnLst/>
              <a:rect l="l" t="t" r="r" b="b"/>
              <a:pathLst>
                <a:path w="16661" h="23983" extrusionOk="0">
                  <a:moveTo>
                    <a:pt x="5418" y="1"/>
                  </a:moveTo>
                  <a:cubicBezTo>
                    <a:pt x="4840" y="192"/>
                    <a:pt x="5056" y="1570"/>
                    <a:pt x="4477" y="1761"/>
                  </a:cubicBezTo>
                  <a:cubicBezTo>
                    <a:pt x="4328" y="1811"/>
                    <a:pt x="4126" y="1819"/>
                    <a:pt x="3912" y="1819"/>
                  </a:cubicBezTo>
                  <a:cubicBezTo>
                    <a:pt x="3807" y="1819"/>
                    <a:pt x="3698" y="1817"/>
                    <a:pt x="3591" y="1817"/>
                  </a:cubicBezTo>
                  <a:cubicBezTo>
                    <a:pt x="3307" y="1817"/>
                    <a:pt x="3033" y="1831"/>
                    <a:pt x="2854" y="1932"/>
                  </a:cubicBezTo>
                  <a:cubicBezTo>
                    <a:pt x="816" y="3081"/>
                    <a:pt x="1339" y="5374"/>
                    <a:pt x="1093" y="8215"/>
                  </a:cubicBezTo>
                  <a:cubicBezTo>
                    <a:pt x="231" y="10395"/>
                    <a:pt x="0" y="12371"/>
                    <a:pt x="688" y="13588"/>
                  </a:cubicBezTo>
                  <a:cubicBezTo>
                    <a:pt x="1541" y="15100"/>
                    <a:pt x="2443" y="15525"/>
                    <a:pt x="3491" y="16778"/>
                  </a:cubicBezTo>
                  <a:cubicBezTo>
                    <a:pt x="4273" y="17715"/>
                    <a:pt x="4134" y="19199"/>
                    <a:pt x="4294" y="21268"/>
                  </a:cubicBezTo>
                  <a:cubicBezTo>
                    <a:pt x="4322" y="21625"/>
                    <a:pt x="3903" y="23339"/>
                    <a:pt x="3903" y="23339"/>
                  </a:cubicBezTo>
                  <a:cubicBezTo>
                    <a:pt x="3841" y="23686"/>
                    <a:pt x="5050" y="23983"/>
                    <a:pt x="6103" y="23983"/>
                  </a:cubicBezTo>
                  <a:cubicBezTo>
                    <a:pt x="6354" y="23983"/>
                    <a:pt x="6597" y="23966"/>
                    <a:pt x="6811" y="23929"/>
                  </a:cubicBezTo>
                  <a:cubicBezTo>
                    <a:pt x="8857" y="23574"/>
                    <a:pt x="13035" y="23083"/>
                    <a:pt x="14209" y="23083"/>
                  </a:cubicBezTo>
                  <a:cubicBezTo>
                    <a:pt x="14213" y="23083"/>
                    <a:pt x="14217" y="23083"/>
                    <a:pt x="14221" y="23083"/>
                  </a:cubicBezTo>
                  <a:cubicBezTo>
                    <a:pt x="14227" y="23083"/>
                    <a:pt x="14233" y="23083"/>
                    <a:pt x="14239" y="23083"/>
                  </a:cubicBezTo>
                  <a:cubicBezTo>
                    <a:pt x="16661" y="23083"/>
                    <a:pt x="16498" y="21948"/>
                    <a:pt x="16498" y="21948"/>
                  </a:cubicBezTo>
                  <a:cubicBezTo>
                    <a:pt x="16498" y="21948"/>
                    <a:pt x="15975" y="21315"/>
                    <a:pt x="15797" y="20446"/>
                  </a:cubicBezTo>
                  <a:cubicBezTo>
                    <a:pt x="15405" y="18534"/>
                    <a:pt x="15106" y="13755"/>
                    <a:pt x="14800" y="12135"/>
                  </a:cubicBezTo>
                  <a:cubicBezTo>
                    <a:pt x="14020" y="7985"/>
                    <a:pt x="13450" y="4899"/>
                    <a:pt x="11749" y="1075"/>
                  </a:cubicBezTo>
                  <a:lnTo>
                    <a:pt x="54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5508581" y="1308704"/>
              <a:ext cx="221399" cy="273679"/>
            </a:xfrm>
            <a:custGeom>
              <a:avLst/>
              <a:gdLst/>
              <a:ahLst/>
              <a:cxnLst/>
              <a:rect l="l" t="t" r="r" b="b"/>
              <a:pathLst>
                <a:path w="11849" h="14647" extrusionOk="0">
                  <a:moveTo>
                    <a:pt x="5700" y="0"/>
                  </a:moveTo>
                  <a:cubicBezTo>
                    <a:pt x="4849" y="0"/>
                    <a:pt x="3949" y="153"/>
                    <a:pt x="3078" y="465"/>
                  </a:cubicBezTo>
                  <a:cubicBezTo>
                    <a:pt x="344" y="1444"/>
                    <a:pt x="135" y="3829"/>
                    <a:pt x="70" y="5475"/>
                  </a:cubicBezTo>
                  <a:cubicBezTo>
                    <a:pt x="37" y="6333"/>
                    <a:pt x="211" y="7369"/>
                    <a:pt x="447" y="8340"/>
                  </a:cubicBezTo>
                  <a:cubicBezTo>
                    <a:pt x="408" y="8775"/>
                    <a:pt x="322" y="9365"/>
                    <a:pt x="123" y="9921"/>
                  </a:cubicBezTo>
                  <a:cubicBezTo>
                    <a:pt x="32" y="10178"/>
                    <a:pt x="0" y="10358"/>
                    <a:pt x="407" y="10479"/>
                  </a:cubicBezTo>
                  <a:cubicBezTo>
                    <a:pt x="483" y="10502"/>
                    <a:pt x="816" y="10524"/>
                    <a:pt x="1108" y="10540"/>
                  </a:cubicBezTo>
                  <a:cubicBezTo>
                    <a:pt x="1121" y="10578"/>
                    <a:pt x="1136" y="10624"/>
                    <a:pt x="1150" y="10661"/>
                  </a:cubicBezTo>
                  <a:cubicBezTo>
                    <a:pt x="1579" y="11837"/>
                    <a:pt x="2231" y="13097"/>
                    <a:pt x="2763" y="13097"/>
                  </a:cubicBezTo>
                  <a:cubicBezTo>
                    <a:pt x="2788" y="13097"/>
                    <a:pt x="2813" y="13094"/>
                    <a:pt x="2837" y="13088"/>
                  </a:cubicBezTo>
                  <a:cubicBezTo>
                    <a:pt x="3992" y="12821"/>
                    <a:pt x="4170" y="12252"/>
                    <a:pt x="4447" y="12252"/>
                  </a:cubicBezTo>
                  <a:cubicBezTo>
                    <a:pt x="4493" y="12252"/>
                    <a:pt x="4542" y="12268"/>
                    <a:pt x="4598" y="12303"/>
                  </a:cubicBezTo>
                  <a:cubicBezTo>
                    <a:pt x="4995" y="12555"/>
                    <a:pt x="5957" y="14646"/>
                    <a:pt x="5957" y="14646"/>
                  </a:cubicBezTo>
                  <a:lnTo>
                    <a:pt x="11849" y="12111"/>
                  </a:lnTo>
                  <a:cubicBezTo>
                    <a:pt x="11849" y="12111"/>
                    <a:pt x="10677" y="10199"/>
                    <a:pt x="10547" y="8603"/>
                  </a:cubicBezTo>
                  <a:cubicBezTo>
                    <a:pt x="10415" y="7006"/>
                    <a:pt x="10624" y="4019"/>
                    <a:pt x="9729" y="2046"/>
                  </a:cubicBezTo>
                  <a:cubicBezTo>
                    <a:pt x="9117" y="701"/>
                    <a:pt x="7521" y="0"/>
                    <a:pt x="5700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5225802" y="2033888"/>
              <a:ext cx="112316" cy="66743"/>
            </a:xfrm>
            <a:custGeom>
              <a:avLst/>
              <a:gdLst/>
              <a:ahLst/>
              <a:cxnLst/>
              <a:rect l="l" t="t" r="r" b="b"/>
              <a:pathLst>
                <a:path w="6011" h="3572" extrusionOk="0">
                  <a:moveTo>
                    <a:pt x="4463" y="1"/>
                  </a:moveTo>
                  <a:cubicBezTo>
                    <a:pt x="4109" y="1"/>
                    <a:pt x="3847" y="85"/>
                    <a:pt x="3479" y="251"/>
                  </a:cubicBezTo>
                  <a:cubicBezTo>
                    <a:pt x="3069" y="435"/>
                    <a:pt x="2660" y="620"/>
                    <a:pt x="2249" y="804"/>
                  </a:cubicBezTo>
                  <a:cubicBezTo>
                    <a:pt x="2141" y="852"/>
                    <a:pt x="1673" y="921"/>
                    <a:pt x="1662" y="1046"/>
                  </a:cubicBezTo>
                  <a:cubicBezTo>
                    <a:pt x="1648" y="1210"/>
                    <a:pt x="1818" y="1408"/>
                    <a:pt x="2199" y="1410"/>
                  </a:cubicBezTo>
                  <a:cubicBezTo>
                    <a:pt x="2200" y="1410"/>
                    <a:pt x="2201" y="1410"/>
                    <a:pt x="2202" y="1410"/>
                  </a:cubicBezTo>
                  <a:cubicBezTo>
                    <a:pt x="2452" y="1410"/>
                    <a:pt x="2586" y="1327"/>
                    <a:pt x="2683" y="1327"/>
                  </a:cubicBezTo>
                  <a:cubicBezTo>
                    <a:pt x="2718" y="1327"/>
                    <a:pt x="2748" y="1338"/>
                    <a:pt x="2777" y="1369"/>
                  </a:cubicBezTo>
                  <a:cubicBezTo>
                    <a:pt x="2218" y="2082"/>
                    <a:pt x="1537" y="2531"/>
                    <a:pt x="680" y="2621"/>
                  </a:cubicBezTo>
                  <a:cubicBezTo>
                    <a:pt x="62" y="2686"/>
                    <a:pt x="1" y="2999"/>
                    <a:pt x="270" y="3057"/>
                  </a:cubicBezTo>
                  <a:cubicBezTo>
                    <a:pt x="680" y="3144"/>
                    <a:pt x="1070" y="3225"/>
                    <a:pt x="1449" y="3225"/>
                  </a:cubicBezTo>
                  <a:cubicBezTo>
                    <a:pt x="1810" y="3225"/>
                    <a:pt x="2162" y="3152"/>
                    <a:pt x="2516" y="2942"/>
                  </a:cubicBezTo>
                  <a:lnTo>
                    <a:pt x="2516" y="2942"/>
                  </a:lnTo>
                  <a:cubicBezTo>
                    <a:pt x="2161" y="3342"/>
                    <a:pt x="2656" y="3469"/>
                    <a:pt x="3065" y="3469"/>
                  </a:cubicBezTo>
                  <a:cubicBezTo>
                    <a:pt x="3199" y="3469"/>
                    <a:pt x="3323" y="3456"/>
                    <a:pt x="3406" y="3434"/>
                  </a:cubicBezTo>
                  <a:cubicBezTo>
                    <a:pt x="3562" y="3531"/>
                    <a:pt x="3744" y="3571"/>
                    <a:pt x="3928" y="3571"/>
                  </a:cubicBezTo>
                  <a:cubicBezTo>
                    <a:pt x="3981" y="3571"/>
                    <a:pt x="4034" y="3568"/>
                    <a:pt x="4086" y="3562"/>
                  </a:cubicBezTo>
                  <a:cubicBezTo>
                    <a:pt x="4815" y="3477"/>
                    <a:pt x="5933" y="2341"/>
                    <a:pt x="6011" y="1868"/>
                  </a:cubicBezTo>
                  <a:lnTo>
                    <a:pt x="5343" y="456"/>
                  </a:lnTo>
                  <a:cubicBezTo>
                    <a:pt x="5588" y="198"/>
                    <a:pt x="4798" y="20"/>
                    <a:pt x="4715" y="13"/>
                  </a:cubicBezTo>
                  <a:cubicBezTo>
                    <a:pt x="4625" y="5"/>
                    <a:pt x="4542" y="1"/>
                    <a:pt x="4463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5308222" y="1711926"/>
              <a:ext cx="287188" cy="361798"/>
            </a:xfrm>
            <a:custGeom>
              <a:avLst/>
              <a:gdLst/>
              <a:ahLst/>
              <a:cxnLst/>
              <a:rect l="l" t="t" r="r" b="b"/>
              <a:pathLst>
                <a:path w="15370" h="19363" extrusionOk="0">
                  <a:moveTo>
                    <a:pt x="12215" y="0"/>
                  </a:moveTo>
                  <a:cubicBezTo>
                    <a:pt x="12215" y="0"/>
                    <a:pt x="9256" y="10189"/>
                    <a:pt x="8585" y="10600"/>
                  </a:cubicBezTo>
                  <a:cubicBezTo>
                    <a:pt x="7552" y="11232"/>
                    <a:pt x="2821" y="16419"/>
                    <a:pt x="259" y="17545"/>
                  </a:cubicBezTo>
                  <a:cubicBezTo>
                    <a:pt x="0" y="18881"/>
                    <a:pt x="1294" y="19362"/>
                    <a:pt x="1294" y="19362"/>
                  </a:cubicBezTo>
                  <a:cubicBezTo>
                    <a:pt x="1294" y="19362"/>
                    <a:pt x="9621" y="15140"/>
                    <a:pt x="11740" y="12459"/>
                  </a:cubicBezTo>
                  <a:cubicBezTo>
                    <a:pt x="12278" y="11777"/>
                    <a:pt x="15370" y="3445"/>
                    <a:pt x="15370" y="3445"/>
                  </a:cubicBezTo>
                  <a:lnTo>
                    <a:pt x="12215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5499967" y="1575750"/>
              <a:ext cx="238477" cy="253798"/>
            </a:xfrm>
            <a:custGeom>
              <a:avLst/>
              <a:gdLst/>
              <a:ahLst/>
              <a:cxnLst/>
              <a:rect l="l" t="t" r="r" b="b"/>
              <a:pathLst>
                <a:path w="12763" h="13583" extrusionOk="0">
                  <a:moveTo>
                    <a:pt x="11197" y="0"/>
                  </a:moveTo>
                  <a:lnTo>
                    <a:pt x="11197" y="0"/>
                  </a:lnTo>
                  <a:cubicBezTo>
                    <a:pt x="9288" y="1497"/>
                    <a:pt x="7163" y="1245"/>
                    <a:pt x="4838" y="1825"/>
                  </a:cubicBezTo>
                  <a:cubicBezTo>
                    <a:pt x="2585" y="2387"/>
                    <a:pt x="1724" y="7607"/>
                    <a:pt x="0" y="11316"/>
                  </a:cubicBezTo>
                  <a:cubicBezTo>
                    <a:pt x="0" y="11316"/>
                    <a:pt x="923" y="13130"/>
                    <a:pt x="3991" y="13582"/>
                  </a:cubicBezTo>
                  <a:cubicBezTo>
                    <a:pt x="4296" y="13035"/>
                    <a:pt x="6064" y="8946"/>
                    <a:pt x="7054" y="8852"/>
                  </a:cubicBezTo>
                  <a:cubicBezTo>
                    <a:pt x="8021" y="8759"/>
                    <a:pt x="12763" y="1538"/>
                    <a:pt x="11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5494492" y="1285983"/>
              <a:ext cx="368991" cy="456381"/>
            </a:xfrm>
            <a:custGeom>
              <a:avLst/>
              <a:gdLst/>
              <a:ahLst/>
              <a:cxnLst/>
              <a:rect l="l" t="t" r="r" b="b"/>
              <a:pathLst>
                <a:path w="19748" h="24425" extrusionOk="0">
                  <a:moveTo>
                    <a:pt x="6296" y="1"/>
                  </a:moveTo>
                  <a:cubicBezTo>
                    <a:pt x="5323" y="1"/>
                    <a:pt x="4389" y="389"/>
                    <a:pt x="3489" y="772"/>
                  </a:cubicBezTo>
                  <a:cubicBezTo>
                    <a:pt x="2530" y="1178"/>
                    <a:pt x="1396" y="1599"/>
                    <a:pt x="327" y="3895"/>
                  </a:cubicBezTo>
                  <a:cubicBezTo>
                    <a:pt x="74" y="4434"/>
                    <a:pt x="0" y="4966"/>
                    <a:pt x="2" y="5658"/>
                  </a:cubicBezTo>
                  <a:cubicBezTo>
                    <a:pt x="3" y="5995"/>
                    <a:pt x="331" y="8043"/>
                    <a:pt x="947" y="8303"/>
                  </a:cubicBezTo>
                  <a:cubicBezTo>
                    <a:pt x="1042" y="7556"/>
                    <a:pt x="321" y="5908"/>
                    <a:pt x="1941" y="4774"/>
                  </a:cubicBezTo>
                  <a:cubicBezTo>
                    <a:pt x="2070" y="4898"/>
                    <a:pt x="1999" y="5748"/>
                    <a:pt x="1996" y="5957"/>
                  </a:cubicBezTo>
                  <a:cubicBezTo>
                    <a:pt x="1974" y="7717"/>
                    <a:pt x="2550" y="7696"/>
                    <a:pt x="2819" y="8540"/>
                  </a:cubicBezTo>
                  <a:cubicBezTo>
                    <a:pt x="3110" y="9449"/>
                    <a:pt x="3239" y="9760"/>
                    <a:pt x="3288" y="9760"/>
                  </a:cubicBezTo>
                  <a:cubicBezTo>
                    <a:pt x="3384" y="9760"/>
                    <a:pt x="3162" y="8526"/>
                    <a:pt x="3265" y="8317"/>
                  </a:cubicBezTo>
                  <a:cubicBezTo>
                    <a:pt x="3379" y="8085"/>
                    <a:pt x="3539" y="7986"/>
                    <a:pt x="3790" y="7986"/>
                  </a:cubicBezTo>
                  <a:cubicBezTo>
                    <a:pt x="3833" y="7986"/>
                    <a:pt x="3880" y="7989"/>
                    <a:pt x="3929" y="7995"/>
                  </a:cubicBezTo>
                  <a:cubicBezTo>
                    <a:pt x="4408" y="8050"/>
                    <a:pt x="4498" y="8516"/>
                    <a:pt x="4543" y="8961"/>
                  </a:cubicBezTo>
                  <a:cubicBezTo>
                    <a:pt x="4593" y="9453"/>
                    <a:pt x="4468" y="9943"/>
                    <a:pt x="4333" y="10418"/>
                  </a:cubicBezTo>
                  <a:cubicBezTo>
                    <a:pt x="3921" y="11871"/>
                    <a:pt x="4292" y="12088"/>
                    <a:pt x="5523" y="13060"/>
                  </a:cubicBezTo>
                  <a:cubicBezTo>
                    <a:pt x="5800" y="13279"/>
                    <a:pt x="6098" y="13485"/>
                    <a:pt x="6290" y="13783"/>
                  </a:cubicBezTo>
                  <a:cubicBezTo>
                    <a:pt x="6602" y="14265"/>
                    <a:pt x="6712" y="14985"/>
                    <a:pt x="6620" y="15546"/>
                  </a:cubicBezTo>
                  <a:cubicBezTo>
                    <a:pt x="6521" y="16141"/>
                    <a:pt x="6080" y="16604"/>
                    <a:pt x="5927" y="17186"/>
                  </a:cubicBezTo>
                  <a:cubicBezTo>
                    <a:pt x="5920" y="17209"/>
                    <a:pt x="5916" y="17232"/>
                    <a:pt x="5911" y="17254"/>
                  </a:cubicBezTo>
                  <a:cubicBezTo>
                    <a:pt x="5772" y="17881"/>
                    <a:pt x="5841" y="18578"/>
                    <a:pt x="6171" y="19134"/>
                  </a:cubicBezTo>
                  <a:cubicBezTo>
                    <a:pt x="6573" y="19803"/>
                    <a:pt x="7348" y="20080"/>
                    <a:pt x="7895" y="20596"/>
                  </a:cubicBezTo>
                  <a:cubicBezTo>
                    <a:pt x="8872" y="21518"/>
                    <a:pt x="8222" y="22014"/>
                    <a:pt x="9238" y="22882"/>
                  </a:cubicBezTo>
                  <a:cubicBezTo>
                    <a:pt x="11033" y="24417"/>
                    <a:pt x="12461" y="24320"/>
                    <a:pt x="14158" y="24413"/>
                  </a:cubicBezTo>
                  <a:cubicBezTo>
                    <a:pt x="14294" y="24420"/>
                    <a:pt x="14426" y="24424"/>
                    <a:pt x="14554" y="24424"/>
                  </a:cubicBezTo>
                  <a:cubicBezTo>
                    <a:pt x="15327" y="24424"/>
                    <a:pt x="15970" y="24290"/>
                    <a:pt x="16761" y="24056"/>
                  </a:cubicBezTo>
                  <a:cubicBezTo>
                    <a:pt x="17683" y="23781"/>
                    <a:pt x="18664" y="22831"/>
                    <a:pt x="19168" y="21999"/>
                  </a:cubicBezTo>
                  <a:cubicBezTo>
                    <a:pt x="19671" y="21168"/>
                    <a:pt x="19748" y="20040"/>
                    <a:pt x="19221" y="19223"/>
                  </a:cubicBezTo>
                  <a:cubicBezTo>
                    <a:pt x="18992" y="18868"/>
                    <a:pt x="18667" y="18586"/>
                    <a:pt x="18435" y="18234"/>
                  </a:cubicBezTo>
                  <a:cubicBezTo>
                    <a:pt x="17722" y="17151"/>
                    <a:pt x="18329" y="15876"/>
                    <a:pt x="18380" y="14695"/>
                  </a:cubicBezTo>
                  <a:cubicBezTo>
                    <a:pt x="18432" y="13509"/>
                    <a:pt x="17907" y="12320"/>
                    <a:pt x="16968" y="11604"/>
                  </a:cubicBezTo>
                  <a:cubicBezTo>
                    <a:pt x="16229" y="11039"/>
                    <a:pt x="15273" y="10983"/>
                    <a:pt x="14593" y="10368"/>
                  </a:cubicBezTo>
                  <a:cubicBezTo>
                    <a:pt x="13884" y="9727"/>
                    <a:pt x="13493" y="8780"/>
                    <a:pt x="13263" y="7863"/>
                  </a:cubicBezTo>
                  <a:cubicBezTo>
                    <a:pt x="12981" y="6739"/>
                    <a:pt x="12898" y="5564"/>
                    <a:pt x="12542" y="4462"/>
                  </a:cubicBezTo>
                  <a:cubicBezTo>
                    <a:pt x="12300" y="3714"/>
                    <a:pt x="11935" y="3011"/>
                    <a:pt x="11463" y="2383"/>
                  </a:cubicBezTo>
                  <a:cubicBezTo>
                    <a:pt x="11175" y="1999"/>
                    <a:pt x="10529" y="1018"/>
                    <a:pt x="9438" y="1018"/>
                  </a:cubicBezTo>
                  <a:cubicBezTo>
                    <a:pt x="9281" y="1018"/>
                    <a:pt x="9114" y="1039"/>
                    <a:pt x="8938" y="1084"/>
                  </a:cubicBezTo>
                  <a:cubicBezTo>
                    <a:pt x="8648" y="328"/>
                    <a:pt x="7399" y="30"/>
                    <a:pt x="6392" y="2"/>
                  </a:cubicBezTo>
                  <a:cubicBezTo>
                    <a:pt x="6360" y="1"/>
                    <a:pt x="6328" y="1"/>
                    <a:pt x="62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951934" y="3993869"/>
              <a:ext cx="497881" cy="99666"/>
            </a:xfrm>
            <a:custGeom>
              <a:avLst/>
              <a:gdLst/>
              <a:ahLst/>
              <a:cxnLst/>
              <a:rect l="l" t="t" r="r" b="b"/>
              <a:pathLst>
                <a:path w="26646" h="5334" extrusionOk="0">
                  <a:moveTo>
                    <a:pt x="1" y="1"/>
                  </a:moveTo>
                  <a:cubicBezTo>
                    <a:pt x="1" y="1"/>
                    <a:pt x="742" y="5334"/>
                    <a:pt x="13322" y="5334"/>
                  </a:cubicBezTo>
                  <a:cubicBezTo>
                    <a:pt x="25904" y="5334"/>
                    <a:pt x="26645" y="1"/>
                    <a:pt x="266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61784" y="1520536"/>
              <a:ext cx="1910952" cy="2181212"/>
            </a:xfrm>
            <a:custGeom>
              <a:avLst/>
              <a:gdLst/>
              <a:ahLst/>
              <a:cxnLst/>
              <a:rect l="l" t="t" r="r" b="b"/>
              <a:pathLst>
                <a:path w="102272" h="116736" extrusionOk="0">
                  <a:moveTo>
                    <a:pt x="51426" y="1"/>
                  </a:moveTo>
                  <a:cubicBezTo>
                    <a:pt x="43688" y="1"/>
                    <a:pt x="35651" y="1170"/>
                    <a:pt x="28779" y="4836"/>
                  </a:cubicBezTo>
                  <a:cubicBezTo>
                    <a:pt x="22421" y="8226"/>
                    <a:pt x="16800" y="13054"/>
                    <a:pt x="12279" y="18649"/>
                  </a:cubicBezTo>
                  <a:cubicBezTo>
                    <a:pt x="4489" y="28289"/>
                    <a:pt x="1" y="40864"/>
                    <a:pt x="1345" y="53184"/>
                  </a:cubicBezTo>
                  <a:cubicBezTo>
                    <a:pt x="2470" y="63472"/>
                    <a:pt x="7553" y="72908"/>
                    <a:pt x="14269" y="80631"/>
                  </a:cubicBezTo>
                  <a:cubicBezTo>
                    <a:pt x="20820" y="88164"/>
                    <a:pt x="30368" y="94381"/>
                    <a:pt x="32002" y="105019"/>
                  </a:cubicBezTo>
                  <a:cubicBezTo>
                    <a:pt x="32469" y="108057"/>
                    <a:pt x="31349" y="112257"/>
                    <a:pt x="33666" y="114686"/>
                  </a:cubicBezTo>
                  <a:cubicBezTo>
                    <a:pt x="35280" y="116378"/>
                    <a:pt x="37482" y="116736"/>
                    <a:pt x="39738" y="116736"/>
                  </a:cubicBezTo>
                  <a:cubicBezTo>
                    <a:pt x="41339" y="116736"/>
                    <a:pt x="42966" y="116556"/>
                    <a:pt x="44431" y="116545"/>
                  </a:cubicBezTo>
                  <a:cubicBezTo>
                    <a:pt x="48630" y="116512"/>
                    <a:pt x="52828" y="116486"/>
                    <a:pt x="57027" y="116468"/>
                  </a:cubicBezTo>
                  <a:cubicBezTo>
                    <a:pt x="57057" y="116468"/>
                    <a:pt x="57086" y="116468"/>
                    <a:pt x="57115" y="116468"/>
                  </a:cubicBezTo>
                  <a:cubicBezTo>
                    <a:pt x="58268" y="116468"/>
                    <a:pt x="59673" y="116584"/>
                    <a:pt x="61094" y="116584"/>
                  </a:cubicBezTo>
                  <a:cubicBezTo>
                    <a:pt x="63391" y="116584"/>
                    <a:pt x="65731" y="116280"/>
                    <a:pt x="67121" y="114692"/>
                  </a:cubicBezTo>
                  <a:cubicBezTo>
                    <a:pt x="69439" y="112263"/>
                    <a:pt x="68320" y="108062"/>
                    <a:pt x="68788" y="105025"/>
                  </a:cubicBezTo>
                  <a:cubicBezTo>
                    <a:pt x="70022" y="97011"/>
                    <a:pt x="76271" y="90519"/>
                    <a:pt x="82025" y="85299"/>
                  </a:cubicBezTo>
                  <a:cubicBezTo>
                    <a:pt x="88628" y="79307"/>
                    <a:pt x="93861" y="72418"/>
                    <a:pt x="96811" y="63912"/>
                  </a:cubicBezTo>
                  <a:cubicBezTo>
                    <a:pt x="102271" y="48162"/>
                    <a:pt x="98937" y="31537"/>
                    <a:pt x="88539" y="18661"/>
                  </a:cubicBezTo>
                  <a:cubicBezTo>
                    <a:pt x="79847" y="7897"/>
                    <a:pt x="66924" y="261"/>
                    <a:pt x="52819" y="13"/>
                  </a:cubicBezTo>
                  <a:cubicBezTo>
                    <a:pt x="52356" y="5"/>
                    <a:pt x="51891" y="1"/>
                    <a:pt x="514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775230" y="2333670"/>
              <a:ext cx="847851" cy="1404458"/>
            </a:xfrm>
            <a:custGeom>
              <a:avLst/>
              <a:gdLst/>
              <a:ahLst/>
              <a:cxnLst/>
              <a:rect l="l" t="t" r="r" b="b"/>
              <a:pathLst>
                <a:path w="45376" h="75165" fill="none" extrusionOk="0">
                  <a:moveTo>
                    <a:pt x="20018" y="75165"/>
                  </a:moveTo>
                  <a:cubicBezTo>
                    <a:pt x="20018" y="75165"/>
                    <a:pt x="18974" y="47083"/>
                    <a:pt x="17689" y="33322"/>
                  </a:cubicBezTo>
                  <a:cubicBezTo>
                    <a:pt x="17347" y="29663"/>
                    <a:pt x="17061" y="25909"/>
                    <a:pt x="15289" y="20311"/>
                  </a:cubicBezTo>
                  <a:cubicBezTo>
                    <a:pt x="14148" y="16706"/>
                    <a:pt x="11069" y="9060"/>
                    <a:pt x="5993" y="10805"/>
                  </a:cubicBezTo>
                  <a:cubicBezTo>
                    <a:pt x="0" y="12864"/>
                    <a:pt x="4809" y="20605"/>
                    <a:pt x="8668" y="22293"/>
                  </a:cubicBezTo>
                  <a:cubicBezTo>
                    <a:pt x="11847" y="23683"/>
                    <a:pt x="17728" y="23053"/>
                    <a:pt x="20766" y="21259"/>
                  </a:cubicBezTo>
                  <a:cubicBezTo>
                    <a:pt x="26102" y="18109"/>
                    <a:pt x="29373" y="11631"/>
                    <a:pt x="28262" y="5186"/>
                  </a:cubicBezTo>
                  <a:cubicBezTo>
                    <a:pt x="27526" y="914"/>
                    <a:pt x="21224" y="0"/>
                    <a:pt x="19372" y="4890"/>
                  </a:cubicBezTo>
                  <a:cubicBezTo>
                    <a:pt x="17985" y="8550"/>
                    <a:pt x="21576" y="21326"/>
                    <a:pt x="28648" y="21718"/>
                  </a:cubicBezTo>
                  <a:cubicBezTo>
                    <a:pt x="32369" y="21924"/>
                    <a:pt x="35800" y="20142"/>
                    <a:pt x="38894" y="18086"/>
                  </a:cubicBezTo>
                  <a:cubicBezTo>
                    <a:pt x="45375" y="13780"/>
                    <a:pt x="40266" y="3527"/>
                    <a:pt x="34323" y="10145"/>
                  </a:cubicBezTo>
                  <a:cubicBezTo>
                    <a:pt x="30099" y="14849"/>
                    <a:pt x="28850" y="22717"/>
                    <a:pt x="28542" y="28765"/>
                  </a:cubicBezTo>
                  <a:cubicBezTo>
                    <a:pt x="27701" y="45318"/>
                    <a:pt x="27487" y="58332"/>
                    <a:pt x="26957" y="74897"/>
                  </a:cubicBezTo>
                </a:path>
              </a:pathLst>
            </a:custGeom>
            <a:noFill/>
            <a:ln w="46950" cap="flat" cmpd="sng">
              <a:solidFill>
                <a:srgbClr val="FFFFFF"/>
              </a:solidFill>
              <a:prstDash val="solid"/>
              <a:miter lim="11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932240" y="3688089"/>
              <a:ext cx="531756" cy="59661"/>
            </a:xfrm>
            <a:custGeom>
              <a:avLst/>
              <a:gdLst/>
              <a:ahLst/>
              <a:cxnLst/>
              <a:rect l="l" t="t" r="r" b="b"/>
              <a:pathLst>
                <a:path w="28459" h="3193" extrusionOk="0">
                  <a:moveTo>
                    <a:pt x="0" y="1"/>
                  </a:moveTo>
                  <a:lnTo>
                    <a:pt x="0" y="3189"/>
                  </a:lnTo>
                  <a:lnTo>
                    <a:pt x="28458" y="3193"/>
                  </a:lnTo>
                  <a:lnTo>
                    <a:pt x="28458" y="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890423" y="3730897"/>
              <a:ext cx="618660" cy="263085"/>
            </a:xfrm>
            <a:custGeom>
              <a:avLst/>
              <a:gdLst/>
              <a:ahLst/>
              <a:cxnLst/>
              <a:rect l="l" t="t" r="r" b="b"/>
              <a:pathLst>
                <a:path w="33110" h="14080" extrusionOk="0">
                  <a:moveTo>
                    <a:pt x="2417" y="1"/>
                  </a:moveTo>
                  <a:cubicBezTo>
                    <a:pt x="1954" y="1"/>
                    <a:pt x="1517" y="220"/>
                    <a:pt x="1239" y="589"/>
                  </a:cubicBezTo>
                  <a:lnTo>
                    <a:pt x="477" y="1606"/>
                  </a:lnTo>
                  <a:cubicBezTo>
                    <a:pt x="8" y="2230"/>
                    <a:pt x="79" y="3200"/>
                    <a:pt x="631" y="3719"/>
                  </a:cubicBezTo>
                  <a:cubicBezTo>
                    <a:pt x="1194" y="4249"/>
                    <a:pt x="1254" y="5243"/>
                    <a:pt x="761" y="5864"/>
                  </a:cubicBezTo>
                  <a:lnTo>
                    <a:pt x="473" y="6226"/>
                  </a:lnTo>
                  <a:cubicBezTo>
                    <a:pt x="0" y="6820"/>
                    <a:pt x="33" y="7764"/>
                    <a:pt x="544" y="8310"/>
                  </a:cubicBezTo>
                  <a:lnTo>
                    <a:pt x="722" y="8499"/>
                  </a:lnTo>
                  <a:cubicBezTo>
                    <a:pt x="1242" y="9056"/>
                    <a:pt x="1265" y="10019"/>
                    <a:pt x="771" y="10611"/>
                  </a:cubicBezTo>
                  <a:lnTo>
                    <a:pt x="547" y="10880"/>
                  </a:lnTo>
                  <a:cubicBezTo>
                    <a:pt x="43" y="11484"/>
                    <a:pt x="80" y="12474"/>
                    <a:pt x="627" y="13023"/>
                  </a:cubicBezTo>
                  <a:lnTo>
                    <a:pt x="745" y="13140"/>
                  </a:lnTo>
                  <a:cubicBezTo>
                    <a:pt x="1348" y="13744"/>
                    <a:pt x="2110" y="14075"/>
                    <a:pt x="2897" y="14075"/>
                  </a:cubicBezTo>
                  <a:lnTo>
                    <a:pt x="30210" y="14079"/>
                  </a:lnTo>
                  <a:cubicBezTo>
                    <a:pt x="30997" y="14079"/>
                    <a:pt x="31760" y="13747"/>
                    <a:pt x="32363" y="13145"/>
                  </a:cubicBezTo>
                  <a:lnTo>
                    <a:pt x="32480" y="13027"/>
                  </a:lnTo>
                  <a:cubicBezTo>
                    <a:pt x="33028" y="12480"/>
                    <a:pt x="33066" y="11490"/>
                    <a:pt x="32562" y="10885"/>
                  </a:cubicBezTo>
                  <a:lnTo>
                    <a:pt x="32337" y="10615"/>
                  </a:lnTo>
                  <a:cubicBezTo>
                    <a:pt x="31844" y="10025"/>
                    <a:pt x="31867" y="9061"/>
                    <a:pt x="32388" y="8504"/>
                  </a:cubicBezTo>
                  <a:lnTo>
                    <a:pt x="32566" y="8316"/>
                  </a:lnTo>
                  <a:cubicBezTo>
                    <a:pt x="33077" y="7769"/>
                    <a:pt x="33110" y="6825"/>
                    <a:pt x="32637" y="6230"/>
                  </a:cubicBezTo>
                  <a:lnTo>
                    <a:pt x="32350" y="5869"/>
                  </a:lnTo>
                  <a:cubicBezTo>
                    <a:pt x="31857" y="5247"/>
                    <a:pt x="31917" y="4254"/>
                    <a:pt x="32480" y="3724"/>
                  </a:cubicBezTo>
                  <a:cubicBezTo>
                    <a:pt x="33034" y="3205"/>
                    <a:pt x="33104" y="2236"/>
                    <a:pt x="32635" y="1610"/>
                  </a:cubicBezTo>
                  <a:lnTo>
                    <a:pt x="31873" y="594"/>
                  </a:lnTo>
                  <a:cubicBezTo>
                    <a:pt x="31595" y="224"/>
                    <a:pt x="31159" y="5"/>
                    <a:pt x="30696" y="5"/>
                  </a:cubicBezTo>
                  <a:lnTo>
                    <a:pt x="24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4213206" y="3793454"/>
              <a:ext cx="265290" cy="17377"/>
            </a:xfrm>
            <a:custGeom>
              <a:avLst/>
              <a:gdLst/>
              <a:ahLst/>
              <a:cxnLst/>
              <a:rect l="l" t="t" r="r" b="b"/>
              <a:pathLst>
                <a:path w="14198" h="930" extrusionOk="0">
                  <a:moveTo>
                    <a:pt x="456" y="0"/>
                  </a:moveTo>
                  <a:cubicBezTo>
                    <a:pt x="204" y="5"/>
                    <a:pt x="1" y="211"/>
                    <a:pt x="1" y="464"/>
                  </a:cubicBezTo>
                  <a:cubicBezTo>
                    <a:pt x="1" y="716"/>
                    <a:pt x="204" y="922"/>
                    <a:pt x="456" y="927"/>
                  </a:cubicBezTo>
                  <a:lnTo>
                    <a:pt x="13636" y="929"/>
                  </a:lnTo>
                  <a:cubicBezTo>
                    <a:pt x="13818" y="929"/>
                    <a:pt x="13984" y="822"/>
                    <a:pt x="14059" y="655"/>
                  </a:cubicBezTo>
                  <a:cubicBezTo>
                    <a:pt x="14198" y="349"/>
                    <a:pt x="13974" y="3"/>
                    <a:pt x="13639" y="3"/>
                  </a:cubicBezTo>
                  <a:cubicBezTo>
                    <a:pt x="13638" y="3"/>
                    <a:pt x="13637" y="3"/>
                    <a:pt x="13636" y="3"/>
                  </a:cubicBezTo>
                  <a:lnTo>
                    <a:pt x="4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966788" y="3793398"/>
              <a:ext cx="155683" cy="17358"/>
            </a:xfrm>
            <a:custGeom>
              <a:avLst/>
              <a:gdLst/>
              <a:ahLst/>
              <a:cxnLst/>
              <a:rect l="l" t="t" r="r" b="b"/>
              <a:pathLst>
                <a:path w="8332" h="929" extrusionOk="0">
                  <a:moveTo>
                    <a:pt x="464" y="1"/>
                  </a:moveTo>
                  <a:cubicBezTo>
                    <a:pt x="208" y="1"/>
                    <a:pt x="1" y="208"/>
                    <a:pt x="1" y="464"/>
                  </a:cubicBezTo>
                  <a:cubicBezTo>
                    <a:pt x="1" y="720"/>
                    <a:pt x="208" y="928"/>
                    <a:pt x="464" y="928"/>
                  </a:cubicBezTo>
                  <a:lnTo>
                    <a:pt x="7770" y="929"/>
                  </a:lnTo>
                  <a:cubicBezTo>
                    <a:pt x="7952" y="929"/>
                    <a:pt x="8117" y="821"/>
                    <a:pt x="8192" y="654"/>
                  </a:cubicBezTo>
                  <a:cubicBezTo>
                    <a:pt x="8331" y="348"/>
                    <a:pt x="8106" y="2"/>
                    <a:pt x="7771" y="2"/>
                  </a:cubicBezTo>
                  <a:cubicBezTo>
                    <a:pt x="7770" y="2"/>
                    <a:pt x="7770" y="2"/>
                    <a:pt x="7769" y="2"/>
                  </a:cubicBezTo>
                  <a:lnTo>
                    <a:pt x="46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931249" y="3853732"/>
              <a:ext cx="374092" cy="17396"/>
            </a:xfrm>
            <a:custGeom>
              <a:avLst/>
              <a:gdLst/>
              <a:ahLst/>
              <a:cxnLst/>
              <a:rect l="l" t="t" r="r" b="b"/>
              <a:pathLst>
                <a:path w="20021" h="931" extrusionOk="0">
                  <a:moveTo>
                    <a:pt x="456" y="1"/>
                  </a:moveTo>
                  <a:cubicBezTo>
                    <a:pt x="203" y="6"/>
                    <a:pt x="0" y="212"/>
                    <a:pt x="0" y="464"/>
                  </a:cubicBezTo>
                  <a:cubicBezTo>
                    <a:pt x="0" y="717"/>
                    <a:pt x="203" y="923"/>
                    <a:pt x="456" y="927"/>
                  </a:cubicBezTo>
                  <a:lnTo>
                    <a:pt x="19556" y="931"/>
                  </a:lnTo>
                  <a:cubicBezTo>
                    <a:pt x="19740" y="930"/>
                    <a:pt x="19904" y="823"/>
                    <a:pt x="19979" y="657"/>
                  </a:cubicBezTo>
                  <a:cubicBezTo>
                    <a:pt x="20006" y="597"/>
                    <a:pt x="20020" y="532"/>
                    <a:pt x="20021" y="467"/>
                  </a:cubicBezTo>
                  <a:cubicBezTo>
                    <a:pt x="20018" y="212"/>
                    <a:pt x="19812" y="4"/>
                    <a:pt x="19556" y="4"/>
                  </a:cubicBezTo>
                  <a:lnTo>
                    <a:pt x="4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4354932" y="3853825"/>
              <a:ext cx="124405" cy="17340"/>
            </a:xfrm>
            <a:custGeom>
              <a:avLst/>
              <a:gdLst/>
              <a:ahLst/>
              <a:cxnLst/>
              <a:rect l="l" t="t" r="r" b="b"/>
              <a:pathLst>
                <a:path w="6658" h="928" extrusionOk="0">
                  <a:moveTo>
                    <a:pt x="6099" y="1"/>
                  </a:moveTo>
                  <a:cubicBezTo>
                    <a:pt x="6098" y="1"/>
                    <a:pt x="6097" y="1"/>
                    <a:pt x="6097" y="1"/>
                  </a:cubicBezTo>
                  <a:lnTo>
                    <a:pt x="463" y="1"/>
                  </a:lnTo>
                  <a:cubicBezTo>
                    <a:pt x="208" y="1"/>
                    <a:pt x="2" y="211"/>
                    <a:pt x="1" y="464"/>
                  </a:cubicBezTo>
                  <a:cubicBezTo>
                    <a:pt x="2" y="720"/>
                    <a:pt x="208" y="926"/>
                    <a:pt x="464" y="927"/>
                  </a:cubicBezTo>
                  <a:lnTo>
                    <a:pt x="6097" y="927"/>
                  </a:lnTo>
                  <a:cubicBezTo>
                    <a:pt x="6279" y="927"/>
                    <a:pt x="6445" y="819"/>
                    <a:pt x="6519" y="653"/>
                  </a:cubicBezTo>
                  <a:cubicBezTo>
                    <a:pt x="6658" y="347"/>
                    <a:pt x="6434" y="1"/>
                    <a:pt x="60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966788" y="3914066"/>
              <a:ext cx="210113" cy="17377"/>
            </a:xfrm>
            <a:custGeom>
              <a:avLst/>
              <a:gdLst/>
              <a:ahLst/>
              <a:cxnLst/>
              <a:rect l="l" t="t" r="r" b="b"/>
              <a:pathLst>
                <a:path w="11245" h="930" extrusionOk="0">
                  <a:moveTo>
                    <a:pt x="464" y="1"/>
                  </a:moveTo>
                  <a:cubicBezTo>
                    <a:pt x="207" y="1"/>
                    <a:pt x="1" y="208"/>
                    <a:pt x="1" y="464"/>
                  </a:cubicBezTo>
                  <a:cubicBezTo>
                    <a:pt x="1" y="720"/>
                    <a:pt x="207" y="927"/>
                    <a:pt x="464" y="927"/>
                  </a:cubicBezTo>
                  <a:lnTo>
                    <a:pt x="10682" y="930"/>
                  </a:lnTo>
                  <a:cubicBezTo>
                    <a:pt x="10864" y="930"/>
                    <a:pt x="11030" y="821"/>
                    <a:pt x="11104" y="656"/>
                  </a:cubicBezTo>
                  <a:cubicBezTo>
                    <a:pt x="11244" y="350"/>
                    <a:pt x="11020" y="3"/>
                    <a:pt x="10686" y="3"/>
                  </a:cubicBezTo>
                  <a:cubicBezTo>
                    <a:pt x="10685" y="3"/>
                    <a:pt x="10683" y="3"/>
                    <a:pt x="10682" y="3"/>
                  </a:cubicBezTo>
                  <a:lnTo>
                    <a:pt x="46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4282789" y="3914141"/>
              <a:ext cx="95761" cy="17321"/>
            </a:xfrm>
            <a:custGeom>
              <a:avLst/>
              <a:gdLst/>
              <a:ahLst/>
              <a:cxnLst/>
              <a:rect l="l" t="t" r="r" b="b"/>
              <a:pathLst>
                <a:path w="5125" h="927" extrusionOk="0">
                  <a:moveTo>
                    <a:pt x="4566" y="0"/>
                  </a:moveTo>
                  <a:cubicBezTo>
                    <a:pt x="4565" y="0"/>
                    <a:pt x="4564" y="0"/>
                    <a:pt x="4562" y="0"/>
                  </a:cubicBezTo>
                  <a:lnTo>
                    <a:pt x="457" y="0"/>
                  </a:lnTo>
                  <a:cubicBezTo>
                    <a:pt x="203" y="4"/>
                    <a:pt x="0" y="210"/>
                    <a:pt x="0" y="464"/>
                  </a:cubicBezTo>
                  <a:cubicBezTo>
                    <a:pt x="0" y="716"/>
                    <a:pt x="203" y="922"/>
                    <a:pt x="457" y="927"/>
                  </a:cubicBezTo>
                  <a:lnTo>
                    <a:pt x="4562" y="927"/>
                  </a:lnTo>
                  <a:cubicBezTo>
                    <a:pt x="4746" y="927"/>
                    <a:pt x="4910" y="820"/>
                    <a:pt x="4985" y="653"/>
                  </a:cubicBezTo>
                  <a:cubicBezTo>
                    <a:pt x="5124" y="347"/>
                    <a:pt x="4900" y="0"/>
                    <a:pt x="45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4137532" y="3793454"/>
              <a:ext cx="44993" cy="17321"/>
            </a:xfrm>
            <a:custGeom>
              <a:avLst/>
              <a:gdLst/>
              <a:ahLst/>
              <a:cxnLst/>
              <a:rect l="l" t="t" r="r" b="b"/>
              <a:pathLst>
                <a:path w="2408" h="927" extrusionOk="0">
                  <a:moveTo>
                    <a:pt x="463" y="0"/>
                  </a:moveTo>
                  <a:cubicBezTo>
                    <a:pt x="206" y="0"/>
                    <a:pt x="0" y="208"/>
                    <a:pt x="0" y="464"/>
                  </a:cubicBezTo>
                  <a:cubicBezTo>
                    <a:pt x="0" y="719"/>
                    <a:pt x="206" y="927"/>
                    <a:pt x="463" y="927"/>
                  </a:cubicBezTo>
                  <a:lnTo>
                    <a:pt x="1943" y="927"/>
                  </a:lnTo>
                  <a:cubicBezTo>
                    <a:pt x="2126" y="927"/>
                    <a:pt x="2291" y="818"/>
                    <a:pt x="2366" y="653"/>
                  </a:cubicBezTo>
                  <a:cubicBezTo>
                    <a:pt x="2393" y="593"/>
                    <a:pt x="2406" y="528"/>
                    <a:pt x="2408" y="464"/>
                  </a:cubicBezTo>
                  <a:cubicBezTo>
                    <a:pt x="2405" y="208"/>
                    <a:pt x="2199" y="1"/>
                    <a:pt x="19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2990086" y="682402"/>
              <a:ext cx="2421576" cy="693176"/>
            </a:xfrm>
            <a:custGeom>
              <a:avLst/>
              <a:gdLst/>
              <a:ahLst/>
              <a:cxnLst/>
              <a:rect l="l" t="t" r="r" b="b"/>
              <a:pathLst>
                <a:path w="129600" h="37098" extrusionOk="0">
                  <a:moveTo>
                    <a:pt x="64753" y="0"/>
                  </a:moveTo>
                  <a:lnTo>
                    <a:pt x="64753" y="36"/>
                  </a:lnTo>
                  <a:lnTo>
                    <a:pt x="1" y="24733"/>
                  </a:lnTo>
                  <a:lnTo>
                    <a:pt x="64753" y="37079"/>
                  </a:lnTo>
                  <a:lnTo>
                    <a:pt x="64753" y="37098"/>
                  </a:lnTo>
                  <a:lnTo>
                    <a:pt x="64799" y="37088"/>
                  </a:lnTo>
                  <a:lnTo>
                    <a:pt x="64847" y="37098"/>
                  </a:lnTo>
                  <a:lnTo>
                    <a:pt x="64847" y="37079"/>
                  </a:lnTo>
                  <a:lnTo>
                    <a:pt x="129599" y="24733"/>
                  </a:lnTo>
                  <a:lnTo>
                    <a:pt x="64847" y="36"/>
                  </a:lnTo>
                  <a:lnTo>
                    <a:pt x="64847" y="0"/>
                  </a:lnTo>
                  <a:lnTo>
                    <a:pt x="64799" y="18"/>
                  </a:lnTo>
                  <a:lnTo>
                    <a:pt x="647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0"/>
            <p:cNvSpPr/>
            <p:nvPr/>
          </p:nvSpPr>
          <p:spPr>
            <a:xfrm>
              <a:off x="3588697" y="1003111"/>
              <a:ext cx="1228557" cy="760928"/>
            </a:xfrm>
            <a:custGeom>
              <a:avLst/>
              <a:gdLst/>
              <a:ahLst/>
              <a:cxnLst/>
              <a:rect l="l" t="t" r="r" b="b"/>
              <a:pathLst>
                <a:path w="65751" h="40724" extrusionOk="0">
                  <a:moveTo>
                    <a:pt x="33279" y="1"/>
                  </a:moveTo>
                  <a:cubicBezTo>
                    <a:pt x="13745" y="1"/>
                    <a:pt x="0" y="5649"/>
                    <a:pt x="0" y="5649"/>
                  </a:cubicBezTo>
                  <a:lnTo>
                    <a:pt x="0" y="40724"/>
                  </a:lnTo>
                  <a:cubicBezTo>
                    <a:pt x="0" y="40724"/>
                    <a:pt x="13745" y="35075"/>
                    <a:pt x="33279" y="35075"/>
                  </a:cubicBezTo>
                  <a:cubicBezTo>
                    <a:pt x="40350" y="35075"/>
                    <a:pt x="46786" y="35910"/>
                    <a:pt x="52024" y="36936"/>
                  </a:cubicBezTo>
                  <a:cubicBezTo>
                    <a:pt x="60417" y="38584"/>
                    <a:pt x="65750" y="40724"/>
                    <a:pt x="65750" y="40724"/>
                  </a:cubicBezTo>
                  <a:lnTo>
                    <a:pt x="65750" y="5649"/>
                  </a:lnTo>
                  <a:cubicBezTo>
                    <a:pt x="65750" y="5649"/>
                    <a:pt x="61928" y="4114"/>
                    <a:pt x="55658" y="2650"/>
                  </a:cubicBezTo>
                  <a:cubicBezTo>
                    <a:pt x="54526" y="2377"/>
                    <a:pt x="53311" y="2117"/>
                    <a:pt x="52024" y="1862"/>
                  </a:cubicBezTo>
                  <a:cubicBezTo>
                    <a:pt x="46786" y="836"/>
                    <a:pt x="40350" y="1"/>
                    <a:pt x="332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0"/>
            <p:cNvSpPr/>
            <p:nvPr/>
          </p:nvSpPr>
          <p:spPr>
            <a:xfrm>
              <a:off x="3226339" y="1046927"/>
              <a:ext cx="11099" cy="745046"/>
            </a:xfrm>
            <a:custGeom>
              <a:avLst/>
              <a:gdLst/>
              <a:ahLst/>
              <a:cxnLst/>
              <a:rect l="l" t="t" r="r" b="b"/>
              <a:pathLst>
                <a:path w="594" h="39874" extrusionOk="0">
                  <a:moveTo>
                    <a:pt x="297" y="1"/>
                  </a:moveTo>
                  <a:cubicBezTo>
                    <a:pt x="137" y="1"/>
                    <a:pt x="4" y="130"/>
                    <a:pt x="1" y="290"/>
                  </a:cubicBezTo>
                  <a:lnTo>
                    <a:pt x="1" y="39577"/>
                  </a:lnTo>
                  <a:cubicBezTo>
                    <a:pt x="1" y="39741"/>
                    <a:pt x="133" y="39873"/>
                    <a:pt x="297" y="39873"/>
                  </a:cubicBezTo>
                  <a:cubicBezTo>
                    <a:pt x="461" y="39873"/>
                    <a:pt x="593" y="39741"/>
                    <a:pt x="593" y="39577"/>
                  </a:cubicBezTo>
                  <a:lnTo>
                    <a:pt x="593" y="290"/>
                  </a:lnTo>
                  <a:cubicBezTo>
                    <a:pt x="590" y="130"/>
                    <a:pt x="458" y="1"/>
                    <a:pt x="2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0"/>
            <p:cNvSpPr/>
            <p:nvPr/>
          </p:nvSpPr>
          <p:spPr>
            <a:xfrm>
              <a:off x="3188334" y="1747671"/>
              <a:ext cx="87128" cy="510792"/>
            </a:xfrm>
            <a:custGeom>
              <a:avLst/>
              <a:gdLst/>
              <a:ahLst/>
              <a:cxnLst/>
              <a:rect l="l" t="t" r="r" b="b"/>
              <a:pathLst>
                <a:path w="4663" h="27337" extrusionOk="0">
                  <a:moveTo>
                    <a:pt x="2329" y="0"/>
                  </a:moveTo>
                  <a:cubicBezTo>
                    <a:pt x="1043" y="0"/>
                    <a:pt x="1" y="1044"/>
                    <a:pt x="1" y="2330"/>
                  </a:cubicBezTo>
                  <a:lnTo>
                    <a:pt x="1" y="27337"/>
                  </a:lnTo>
                  <a:lnTo>
                    <a:pt x="4662" y="27337"/>
                  </a:lnTo>
                  <a:lnTo>
                    <a:pt x="4662" y="2330"/>
                  </a:lnTo>
                  <a:cubicBezTo>
                    <a:pt x="4662" y="1043"/>
                    <a:pt x="3618" y="0"/>
                    <a:pt x="2331" y="0"/>
                  </a:cubicBezTo>
                  <a:cubicBezTo>
                    <a:pt x="2330" y="0"/>
                    <a:pt x="2329" y="0"/>
                    <a:pt x="23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5" name="Google Shape;615;p40"/>
          <p:cNvSpPr/>
          <p:nvPr/>
        </p:nvSpPr>
        <p:spPr>
          <a:xfrm>
            <a:off x="6323302" y="4160289"/>
            <a:ext cx="475800" cy="210000"/>
          </a:xfrm>
          <a:prstGeom prst="ellipse">
            <a:avLst/>
          </a:prstGeom>
          <a:solidFill>
            <a:srgbClr val="103440">
              <a:alpha val="13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468F19C-B6F0-4462-AD2E-4F24E50D2182}"/>
              </a:ext>
            </a:extLst>
          </p:cNvPr>
          <p:cNvSpPr txBox="1"/>
          <p:nvPr/>
        </p:nvSpPr>
        <p:spPr>
          <a:xfrm>
            <a:off x="996457" y="2089456"/>
            <a:ext cx="32736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</a:p>
        </p:txBody>
      </p:sp>
    </p:spTree>
    <p:extLst>
      <p:ext uri="{BB962C8B-B14F-4D97-AF65-F5344CB8AC3E}">
        <p14:creationId xmlns:p14="http://schemas.microsoft.com/office/powerpoint/2010/main" val="2120589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3371211-EC1D-4E51-B939-2EB769951C03}"/>
              </a:ext>
            </a:extLst>
          </p:cNvPr>
          <p:cNvSpPr txBox="1"/>
          <p:nvPr/>
        </p:nvSpPr>
        <p:spPr>
          <a:xfrm>
            <a:off x="136721" y="97949"/>
            <a:ext cx="2542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1. Nghệ thuật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49809BE-EE58-4369-B1EB-6BF4AA580F84}"/>
              </a:ext>
            </a:extLst>
          </p:cNvPr>
          <p:cNvSpPr txBox="1"/>
          <p:nvPr/>
        </p:nvSpPr>
        <p:spPr>
          <a:xfrm>
            <a:off x="282279" y="830198"/>
            <a:ext cx="8861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Sử dụng linh hoạt các biện pháp tu từ: ẩn dụ - biểu tượng, điệp từ, …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57596A6-A37F-4DFD-A448-D5CC1DC82217}"/>
              </a:ext>
            </a:extLst>
          </p:cNvPr>
          <p:cNvSpPr txBox="1"/>
          <p:nvPr/>
        </p:nvSpPr>
        <p:spPr>
          <a:xfrm>
            <a:off x="282279" y="1404778"/>
            <a:ext cx="8185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Hình ảnh thơ sáng tạo: kết hợp hình ảnh thực và hình ảnh ẩn dụ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9EAEFD5-BB05-474A-A47B-A17F205AFB15}"/>
              </a:ext>
            </a:extLst>
          </p:cNvPr>
          <p:cNvSpPr txBox="1"/>
          <p:nvPr/>
        </p:nvSpPr>
        <p:spPr>
          <a:xfrm>
            <a:off x="282279" y="1979358"/>
            <a:ext cx="783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Giọng điệu trang nghiệm, sâu lắng, tha thiết, tự hào, đau xót.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6EC0B57-25F6-49A3-8A7F-1A940C2D5A7E}"/>
              </a:ext>
            </a:extLst>
          </p:cNvPr>
          <p:cNvSpPr txBox="1"/>
          <p:nvPr/>
        </p:nvSpPr>
        <p:spPr>
          <a:xfrm>
            <a:off x="282279" y="2553938"/>
            <a:ext cx="5205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Cách gieo vần linh hoạt, nhịp thơ chậm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08E9827-510B-4463-A7A1-04662A4FF530}"/>
              </a:ext>
            </a:extLst>
          </p:cNvPr>
          <p:cNvSpPr txBox="1"/>
          <p:nvPr/>
        </p:nvSpPr>
        <p:spPr>
          <a:xfrm>
            <a:off x="683670" y="3128518"/>
            <a:ext cx="2201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F679E66-7044-48E9-9799-AE50826A0B47}"/>
              </a:ext>
            </a:extLst>
          </p:cNvPr>
          <p:cNvSpPr txBox="1"/>
          <p:nvPr/>
        </p:nvSpPr>
        <p:spPr>
          <a:xfrm>
            <a:off x="1251653" y="3732891"/>
            <a:ext cx="7591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Bài thơ thể hiện tâm trạng xúc động, lòng thành kinh, biết ơn sâu sắc của nhà thơ cũng như của mọi người khi vào lăng viếng Bác.</a:t>
            </a:r>
          </a:p>
        </p:txBody>
      </p:sp>
    </p:spTree>
    <p:extLst>
      <p:ext uri="{BB962C8B-B14F-4D97-AF65-F5344CB8AC3E}">
        <p14:creationId xmlns:p14="http://schemas.microsoft.com/office/powerpoint/2010/main" val="2842514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F04EA6D-BF91-4AE9-8C0A-53BC67F44FDD}"/>
              </a:ext>
            </a:extLst>
          </p:cNvPr>
          <p:cNvSpPr txBox="1"/>
          <p:nvPr/>
        </p:nvSpPr>
        <p:spPr>
          <a:xfrm>
            <a:off x="991532" y="490054"/>
            <a:ext cx="7160935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</a:p>
          <a:p>
            <a:pPr algn="ctr"/>
            <a:r>
              <a:rPr lang="en-US" sz="13800" b="1">
                <a:latin typeface="Times New Roman" panose="02020603050405020304" pitchFamily="18" charset="0"/>
                <a:cs typeface="Times New Roman" panose="02020603050405020304" pitchFamily="18" charset="0"/>
              </a:rPr>
              <a:t>ô chữ</a:t>
            </a:r>
          </a:p>
        </p:txBody>
      </p:sp>
    </p:spTree>
    <p:extLst>
      <p:ext uri="{BB962C8B-B14F-4D97-AF65-F5344CB8AC3E}">
        <p14:creationId xmlns:p14="http://schemas.microsoft.com/office/powerpoint/2010/main" val="466168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̉ng 2">
            <a:extLst>
              <a:ext uri="{FF2B5EF4-FFF2-40B4-BE49-F238E27FC236}">
                <a16:creationId xmlns:a16="http://schemas.microsoft.com/office/drawing/2014/main" id="{FB2C5230-33CC-466A-8DA3-61F5674BC2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918735"/>
              </p:ext>
            </p:extLst>
          </p:nvPr>
        </p:nvGraphicFramePr>
        <p:xfrm>
          <a:off x="0" y="709863"/>
          <a:ext cx="9143997" cy="4433638"/>
        </p:xfrm>
        <a:graphic>
          <a:graphicData uri="http://schemas.openxmlformats.org/drawingml/2006/table">
            <a:tbl>
              <a:tblPr firstRow="1" bandRow="1">
                <a:tableStyleId>{6DF1B1DB-3A06-4CB6-B36B-297655F8ABB0}</a:tableStyleId>
              </a:tblPr>
              <a:tblGrid>
                <a:gridCol w="697598">
                  <a:extLst>
                    <a:ext uri="{9D8B030D-6E8A-4147-A177-3AD203B41FA5}">
                      <a16:colId xmlns:a16="http://schemas.microsoft.com/office/drawing/2014/main" val="1187925226"/>
                    </a:ext>
                  </a:extLst>
                </a:gridCol>
                <a:gridCol w="649723">
                  <a:extLst>
                    <a:ext uri="{9D8B030D-6E8A-4147-A177-3AD203B41FA5}">
                      <a16:colId xmlns:a16="http://schemas.microsoft.com/office/drawing/2014/main" val="1531208011"/>
                    </a:ext>
                  </a:extLst>
                </a:gridCol>
                <a:gridCol w="649723">
                  <a:extLst>
                    <a:ext uri="{9D8B030D-6E8A-4147-A177-3AD203B41FA5}">
                      <a16:colId xmlns:a16="http://schemas.microsoft.com/office/drawing/2014/main" val="620488513"/>
                    </a:ext>
                  </a:extLst>
                </a:gridCol>
                <a:gridCol w="649723">
                  <a:extLst>
                    <a:ext uri="{9D8B030D-6E8A-4147-A177-3AD203B41FA5}">
                      <a16:colId xmlns:a16="http://schemas.microsoft.com/office/drawing/2014/main" val="3830929312"/>
                    </a:ext>
                  </a:extLst>
                </a:gridCol>
                <a:gridCol w="649723">
                  <a:extLst>
                    <a:ext uri="{9D8B030D-6E8A-4147-A177-3AD203B41FA5}">
                      <a16:colId xmlns:a16="http://schemas.microsoft.com/office/drawing/2014/main" val="2531776805"/>
                    </a:ext>
                  </a:extLst>
                </a:gridCol>
                <a:gridCol w="649723">
                  <a:extLst>
                    <a:ext uri="{9D8B030D-6E8A-4147-A177-3AD203B41FA5}">
                      <a16:colId xmlns:a16="http://schemas.microsoft.com/office/drawing/2014/main" val="2767713788"/>
                    </a:ext>
                  </a:extLst>
                </a:gridCol>
                <a:gridCol w="649723">
                  <a:extLst>
                    <a:ext uri="{9D8B030D-6E8A-4147-A177-3AD203B41FA5}">
                      <a16:colId xmlns:a16="http://schemas.microsoft.com/office/drawing/2014/main" val="873114746"/>
                    </a:ext>
                  </a:extLst>
                </a:gridCol>
                <a:gridCol w="649723">
                  <a:extLst>
                    <a:ext uri="{9D8B030D-6E8A-4147-A177-3AD203B41FA5}">
                      <a16:colId xmlns:a16="http://schemas.microsoft.com/office/drawing/2014/main" val="3720753333"/>
                    </a:ext>
                  </a:extLst>
                </a:gridCol>
                <a:gridCol w="649723">
                  <a:extLst>
                    <a:ext uri="{9D8B030D-6E8A-4147-A177-3AD203B41FA5}">
                      <a16:colId xmlns:a16="http://schemas.microsoft.com/office/drawing/2014/main" val="3802552208"/>
                    </a:ext>
                  </a:extLst>
                </a:gridCol>
                <a:gridCol w="649723">
                  <a:extLst>
                    <a:ext uri="{9D8B030D-6E8A-4147-A177-3AD203B41FA5}">
                      <a16:colId xmlns:a16="http://schemas.microsoft.com/office/drawing/2014/main" val="1830529502"/>
                    </a:ext>
                  </a:extLst>
                </a:gridCol>
                <a:gridCol w="649723">
                  <a:extLst>
                    <a:ext uri="{9D8B030D-6E8A-4147-A177-3AD203B41FA5}">
                      <a16:colId xmlns:a16="http://schemas.microsoft.com/office/drawing/2014/main" val="1026480581"/>
                    </a:ext>
                  </a:extLst>
                </a:gridCol>
                <a:gridCol w="649723">
                  <a:extLst>
                    <a:ext uri="{9D8B030D-6E8A-4147-A177-3AD203B41FA5}">
                      <a16:colId xmlns:a16="http://schemas.microsoft.com/office/drawing/2014/main" val="3880367255"/>
                    </a:ext>
                  </a:extLst>
                </a:gridCol>
                <a:gridCol w="649723">
                  <a:extLst>
                    <a:ext uri="{9D8B030D-6E8A-4147-A177-3AD203B41FA5}">
                      <a16:colId xmlns:a16="http://schemas.microsoft.com/office/drawing/2014/main" val="1438304287"/>
                    </a:ext>
                  </a:extLst>
                </a:gridCol>
                <a:gridCol w="649723">
                  <a:extLst>
                    <a:ext uri="{9D8B030D-6E8A-4147-A177-3AD203B41FA5}">
                      <a16:colId xmlns:a16="http://schemas.microsoft.com/office/drawing/2014/main" val="4094673013"/>
                    </a:ext>
                  </a:extLst>
                </a:gridCol>
              </a:tblGrid>
              <a:tr h="403058"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0454401"/>
                  </a:ext>
                </a:extLst>
              </a:tr>
              <a:tr h="403058"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4018891"/>
                  </a:ext>
                </a:extLst>
              </a:tr>
              <a:tr h="403058"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2740936"/>
                  </a:ext>
                </a:extLst>
              </a:tr>
              <a:tr h="403058"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962968"/>
                  </a:ext>
                </a:extLst>
              </a:tr>
              <a:tr h="403058"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2717800"/>
                  </a:ext>
                </a:extLst>
              </a:tr>
              <a:tr h="403058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4824477"/>
                  </a:ext>
                </a:extLst>
              </a:tr>
              <a:tr h="403058"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3625426"/>
                  </a:ext>
                </a:extLst>
              </a:tr>
              <a:tr h="403058"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7647141"/>
                  </a:ext>
                </a:extLst>
              </a:tr>
              <a:tr h="403058"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1544775"/>
                  </a:ext>
                </a:extLst>
              </a:tr>
              <a:tr h="403058"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1066882"/>
                  </a:ext>
                </a:extLst>
              </a:tr>
              <a:tr h="403058"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9076273"/>
                  </a:ext>
                </a:extLst>
              </a:tr>
            </a:tbl>
          </a:graphicData>
        </a:graphic>
      </p:graphicFrame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94D8A82-6976-4489-A9E1-FDDC9C7A1DB2}"/>
              </a:ext>
            </a:extLst>
          </p:cNvPr>
          <p:cNvSpPr txBox="1"/>
          <p:nvPr/>
        </p:nvSpPr>
        <p:spPr>
          <a:xfrm>
            <a:off x="137130" y="0"/>
            <a:ext cx="8869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i="1">
                <a:solidFill>
                  <a:schemeClr val="tx1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Ô chữ hàng dọc: </a:t>
            </a:r>
            <a:r>
              <a:rPr lang="vi-VN" sz="2800" b="0" i="0">
                <a:solidFill>
                  <a:schemeClr val="tx1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Một con số giàu ý nghĩa, gắn liền với Bác</a:t>
            </a:r>
            <a:r>
              <a:rPr lang="en-US" sz="2800" b="0" i="0">
                <a:solidFill>
                  <a:schemeClr val="tx1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?</a:t>
            </a:r>
            <a:endParaRPr lang="en-US" sz="200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F8E6740-59CD-4D9A-A68E-571EAF679E2C}"/>
              </a:ext>
            </a:extLst>
          </p:cNvPr>
          <p:cNvSpPr txBox="1"/>
          <p:nvPr/>
        </p:nvSpPr>
        <p:spPr>
          <a:xfrm>
            <a:off x="4735655" y="709863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</a:t>
            </a:r>
            <a:r>
              <a:rPr 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A        C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F61E6C2-0DD8-41A4-9EB1-09F193147019}"/>
              </a:ext>
            </a:extLst>
          </p:cNvPr>
          <p:cNvSpPr txBox="1"/>
          <p:nvPr/>
        </p:nvSpPr>
        <p:spPr>
          <a:xfrm>
            <a:off x="4053351" y="1130629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A         </a:t>
            </a:r>
            <a:r>
              <a:rPr 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        I         N        H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DB2D3E4-9875-441B-91BA-D554EB63708B}"/>
              </a:ext>
            </a:extLst>
          </p:cNvPr>
          <p:cNvSpPr txBox="1"/>
          <p:nvPr/>
        </p:nvSpPr>
        <p:spPr>
          <a:xfrm>
            <a:off x="4056623" y="4739662"/>
            <a:ext cx="4358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        </a:t>
            </a:r>
            <a:r>
              <a:rPr lang="en-US" sz="1800" b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G         I          A        N         G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7EF61D5-DBB6-488C-9400-5FC66333DE9F}"/>
              </a:ext>
            </a:extLst>
          </p:cNvPr>
          <p:cNvSpPr txBox="1"/>
          <p:nvPr/>
        </p:nvSpPr>
        <p:spPr>
          <a:xfrm>
            <a:off x="2141621" y="1501938"/>
            <a:ext cx="5390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I        N         H        </a:t>
            </a:r>
            <a:r>
              <a:rPr lang="en-US" sz="1800" b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        </a:t>
            </a:r>
            <a:r>
              <a:rPr 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        N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B611962-E2EE-44DB-AC6B-9B9066D70C14}"/>
              </a:ext>
            </a:extLst>
          </p:cNvPr>
          <p:cNvSpPr txBox="1"/>
          <p:nvPr/>
        </p:nvSpPr>
        <p:spPr>
          <a:xfrm>
            <a:off x="4735655" y="1975658"/>
            <a:ext cx="5390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       </a:t>
            </a:r>
            <a:r>
              <a:rPr 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       T         T         R        O         I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74D10F6-1884-4D24-B329-8F59E307DC88}"/>
              </a:ext>
            </a:extLst>
          </p:cNvPr>
          <p:cNvSpPr txBox="1"/>
          <p:nvPr/>
        </p:nvSpPr>
        <p:spPr>
          <a:xfrm>
            <a:off x="4053351" y="2345978"/>
            <a:ext cx="58714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     </a:t>
            </a:r>
            <a:r>
              <a:rPr lang="en-US" sz="1800" b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        </a:t>
            </a:r>
            <a:r>
              <a:rPr 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       D         O         N       G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47686E6-5B15-43DD-B811-A150A950AD51}"/>
              </a:ext>
            </a:extLst>
          </p:cNvPr>
          <p:cNvSpPr txBox="1"/>
          <p:nvPr/>
        </p:nvSpPr>
        <p:spPr>
          <a:xfrm>
            <a:off x="827784" y="2753366"/>
            <a:ext cx="58714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R        A         N        G        H         </a:t>
            </a:r>
            <a:r>
              <a:rPr lang="en-US" sz="1800" b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       </a:t>
            </a:r>
            <a:r>
              <a:rPr 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E397F471-BCF3-4EA5-B54E-B7298AB79021}"/>
              </a:ext>
            </a:extLst>
          </p:cNvPr>
          <p:cNvSpPr txBox="1"/>
          <p:nvPr/>
        </p:nvSpPr>
        <p:spPr>
          <a:xfrm>
            <a:off x="1466562" y="3146857"/>
            <a:ext cx="58714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        O        N        C         H         </a:t>
            </a:r>
            <a:r>
              <a:rPr lang="en-US" sz="1800" b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        </a:t>
            </a:r>
            <a:r>
              <a:rPr 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3BE44BA3-7596-47D5-A508-8245E95D561F}"/>
              </a:ext>
            </a:extLst>
          </p:cNvPr>
          <p:cNvSpPr txBox="1"/>
          <p:nvPr/>
        </p:nvSpPr>
        <p:spPr>
          <a:xfrm>
            <a:off x="2767262" y="3518166"/>
            <a:ext cx="58714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        I          A        </a:t>
            </a:r>
            <a:r>
              <a:rPr lang="en-US" sz="1800" b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N        G        U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65C225EE-BC48-4B24-ACF7-F784F694A19A}"/>
              </a:ext>
            </a:extLst>
          </p:cNvPr>
          <p:cNvSpPr txBox="1"/>
          <p:nvPr/>
        </p:nvSpPr>
        <p:spPr>
          <a:xfrm>
            <a:off x="2141621" y="3959524"/>
            <a:ext cx="58714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H         A        N         </a:t>
            </a:r>
            <a:r>
              <a:rPr lang="en-US" sz="1800" b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V          I         E        N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479783CA-2FEC-4BF9-A5BD-48CE59DDACC2}"/>
              </a:ext>
            </a:extLst>
          </p:cNvPr>
          <p:cNvSpPr txBox="1"/>
          <p:nvPr/>
        </p:nvSpPr>
        <p:spPr>
          <a:xfrm>
            <a:off x="1466562" y="4335823"/>
            <a:ext cx="58714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H        O         I         G          </a:t>
            </a:r>
            <a:r>
              <a:rPr lang="en-US" sz="1800" b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A         N</a:t>
            </a:r>
          </a:p>
        </p:txBody>
      </p:sp>
      <p:sp>
        <p:nvSpPr>
          <p:cNvPr id="25" name="Bong bóng Lời nói: Hình chữ nhật với Góc Tròn 24">
            <a:extLst>
              <a:ext uri="{FF2B5EF4-FFF2-40B4-BE49-F238E27FC236}">
                <a16:creationId xmlns:a16="http://schemas.microsoft.com/office/drawing/2014/main" id="{9AB697E6-2F18-4808-BC53-7D0F50244442}"/>
              </a:ext>
            </a:extLst>
          </p:cNvPr>
          <p:cNvSpPr/>
          <p:nvPr/>
        </p:nvSpPr>
        <p:spPr>
          <a:xfrm>
            <a:off x="961848" y="1461124"/>
            <a:ext cx="3814011" cy="2048757"/>
          </a:xfrm>
          <a:prstGeom prst="wedgeRoundRectCallout">
            <a:avLst>
              <a:gd name="adj1" fmla="val 33426"/>
              <a:gd name="adj2" fmla="val -6904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i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1. Đây là một đại từ xưng hô được dùng trong bài để thể hiện sự gần gũi, thân thiết, yêu mến.</a:t>
            </a:r>
            <a:endParaRPr lang="en-US" sz="2400" b="1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6" name="Bong bóng Lời nói: Hình chữ nhật với Góc Tròn 25">
            <a:extLst>
              <a:ext uri="{FF2B5EF4-FFF2-40B4-BE49-F238E27FC236}">
                <a16:creationId xmlns:a16="http://schemas.microsoft.com/office/drawing/2014/main" id="{49173942-6F1E-428C-A9BF-6F9326B55C85}"/>
              </a:ext>
            </a:extLst>
          </p:cNvPr>
          <p:cNvSpPr/>
          <p:nvPr/>
        </p:nvSpPr>
        <p:spPr>
          <a:xfrm>
            <a:off x="376769" y="448420"/>
            <a:ext cx="4358886" cy="2102020"/>
          </a:xfrm>
          <a:prstGeom prst="wedgeRoundRectCallout">
            <a:avLst>
              <a:gd name="adj1" fmla="val -32820"/>
              <a:gd name="adj2" fmla="val 764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Một trong những ước nguyện của tác giả để được ở gần bên vị lãnh tụ.</a:t>
            </a:r>
          </a:p>
          <a:p>
            <a:pPr algn="ctr"/>
            <a:endParaRPr lang="en-US" sz="2400" b="1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Bong bóng Lời nói: Hình chữ nhật với Góc Tròn 27">
            <a:extLst>
              <a:ext uri="{FF2B5EF4-FFF2-40B4-BE49-F238E27FC236}">
                <a16:creationId xmlns:a16="http://schemas.microsoft.com/office/drawing/2014/main" id="{0FB8C95C-0CB4-4C5C-9DE5-65D6367B46A3}"/>
              </a:ext>
            </a:extLst>
          </p:cNvPr>
          <p:cNvSpPr/>
          <p:nvPr/>
        </p:nvSpPr>
        <p:spPr>
          <a:xfrm>
            <a:off x="1245156" y="1091481"/>
            <a:ext cx="4358886" cy="2102020"/>
          </a:xfrm>
          <a:prstGeom prst="wedgeRoundRectCallout">
            <a:avLst>
              <a:gd name="adj1" fmla="val -53049"/>
              <a:gd name="adj2" fmla="val 10444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Mạch cảm xúc của bài thơ được sắp xếp theo trình tự này</a:t>
            </a:r>
            <a:endParaRPr lang="en-US" sz="2400" b="1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Bong bóng Lời nói: Hình chữ nhật với Góc Tròn 29">
            <a:extLst>
              <a:ext uri="{FF2B5EF4-FFF2-40B4-BE49-F238E27FC236}">
                <a16:creationId xmlns:a16="http://schemas.microsoft.com/office/drawing/2014/main" id="{0713D952-DD07-49F4-91DE-3FEEA3C85ED4}"/>
              </a:ext>
            </a:extLst>
          </p:cNvPr>
          <p:cNvSpPr/>
          <p:nvPr/>
        </p:nvSpPr>
        <p:spPr>
          <a:xfrm>
            <a:off x="1261982" y="1887293"/>
            <a:ext cx="4358886" cy="2102020"/>
          </a:xfrm>
          <a:prstGeom prst="wedgeRoundRectCallout">
            <a:avLst>
              <a:gd name="adj1" fmla="val -1354"/>
              <a:gd name="adj2" fmla="val 9512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Quê của nhà thơ</a:t>
            </a:r>
            <a:endParaRPr lang="en-US" sz="2400" b="1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ong bóng Lời nói: Hình chữ nhật với Góc Tròn 30">
            <a:extLst>
              <a:ext uri="{FF2B5EF4-FFF2-40B4-BE49-F238E27FC236}">
                <a16:creationId xmlns:a16="http://schemas.microsoft.com/office/drawing/2014/main" id="{9AB3A749-9913-4263-AD68-2F2A49C53C1F}"/>
              </a:ext>
            </a:extLst>
          </p:cNvPr>
          <p:cNvSpPr/>
          <p:nvPr/>
        </p:nvSpPr>
        <p:spPr>
          <a:xfrm>
            <a:off x="3118355" y="2069212"/>
            <a:ext cx="4358886" cy="2102020"/>
          </a:xfrm>
          <a:prstGeom prst="wedgeRoundRectCallout">
            <a:avLst>
              <a:gd name="adj1" fmla="val -35817"/>
              <a:gd name="adj2" fmla="val -7421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Đây là nơi xây dựng lăng.</a:t>
            </a:r>
          </a:p>
          <a:p>
            <a:pPr algn="ctr"/>
            <a:endParaRPr lang="en-US" sz="2400" b="1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ong bóng Lời nói: Hình chữ nhật với Góc Tròn 31">
            <a:extLst>
              <a:ext uri="{FF2B5EF4-FFF2-40B4-BE49-F238E27FC236}">
                <a16:creationId xmlns:a16="http://schemas.microsoft.com/office/drawing/2014/main" id="{11FE0DFF-BC22-4E36-A315-E1649B02AD03}"/>
              </a:ext>
            </a:extLst>
          </p:cNvPr>
          <p:cNvSpPr/>
          <p:nvPr/>
        </p:nvSpPr>
        <p:spPr>
          <a:xfrm>
            <a:off x="1347930" y="2275458"/>
            <a:ext cx="4358886" cy="2102020"/>
          </a:xfrm>
          <a:prstGeom prst="wedgeRoundRectCallout">
            <a:avLst>
              <a:gd name="adj1" fmla="val -36566"/>
              <a:gd name="adj2" fmla="val -757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Cụm từ này được dùng để nói về giấc ngủ của Người.</a:t>
            </a:r>
          </a:p>
          <a:p>
            <a:pPr algn="ctr"/>
            <a:endParaRPr lang="en-US" sz="2400" b="1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Bong bóng Lời nói: Hình chữ nhật với Góc Tròn 32">
            <a:extLst>
              <a:ext uri="{FF2B5EF4-FFF2-40B4-BE49-F238E27FC236}">
                <a16:creationId xmlns:a16="http://schemas.microsoft.com/office/drawing/2014/main" id="{3A57CADC-6FCA-49C0-8478-0908CB67DB26}"/>
              </a:ext>
            </a:extLst>
          </p:cNvPr>
          <p:cNvSpPr/>
          <p:nvPr/>
        </p:nvSpPr>
        <p:spPr>
          <a:xfrm>
            <a:off x="1381582" y="754133"/>
            <a:ext cx="4358886" cy="2102020"/>
          </a:xfrm>
          <a:prstGeom prst="wedgeRoundRectCallout">
            <a:avLst>
              <a:gd name="adj1" fmla="val -38814"/>
              <a:gd name="adj2" fmla="val 935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Tên thật của nhà thơ.</a:t>
            </a:r>
          </a:p>
          <a:p>
            <a:pPr algn="ctr"/>
            <a:endParaRPr lang="en-US" sz="2400" b="1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Bong bóng Lời nói: Hình chữ nhật với Góc Tròn 33">
            <a:extLst>
              <a:ext uri="{FF2B5EF4-FFF2-40B4-BE49-F238E27FC236}">
                <a16:creationId xmlns:a16="http://schemas.microsoft.com/office/drawing/2014/main" id="{EAD419C1-DD25-4465-AD37-3AC296D9AE82}"/>
              </a:ext>
            </a:extLst>
          </p:cNvPr>
          <p:cNvSpPr/>
          <p:nvPr/>
        </p:nvSpPr>
        <p:spPr>
          <a:xfrm>
            <a:off x="30891" y="90677"/>
            <a:ext cx="4358886" cy="2102020"/>
          </a:xfrm>
          <a:prstGeom prst="wedgeRoundRectCallout">
            <a:avLst>
              <a:gd name="adj1" fmla="val -41062"/>
              <a:gd name="adj2" fmla="val 7182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Hình ảnh dòng người được ví như….</a:t>
            </a:r>
          </a:p>
          <a:p>
            <a:pPr algn="ctr"/>
            <a:endParaRPr lang="en-US" sz="2400" b="1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Bong bóng Lời nói: Hình chữ nhật với Góc Tròn 34">
            <a:extLst>
              <a:ext uri="{FF2B5EF4-FFF2-40B4-BE49-F238E27FC236}">
                <a16:creationId xmlns:a16="http://schemas.microsoft.com/office/drawing/2014/main" id="{35D29D7E-D6EB-469C-B8C8-7DD7AED3680D}"/>
              </a:ext>
            </a:extLst>
          </p:cNvPr>
          <p:cNvSpPr/>
          <p:nvPr/>
        </p:nvSpPr>
        <p:spPr>
          <a:xfrm>
            <a:off x="2175714" y="2792203"/>
            <a:ext cx="4358886" cy="2102020"/>
          </a:xfrm>
          <a:prstGeom prst="wedgeRoundRectCallout">
            <a:avLst>
              <a:gd name="adj1" fmla="val -2852"/>
              <a:gd name="adj2" fmla="val -7887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Đây là một hình ảnh ẩn dụ.</a:t>
            </a:r>
          </a:p>
          <a:p>
            <a:pPr algn="ctr"/>
            <a:endParaRPr lang="en-US" sz="2400" b="1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Bong bóng Lời nói: Hình chữ nhật với Góc Tròn 26">
            <a:extLst>
              <a:ext uri="{FF2B5EF4-FFF2-40B4-BE49-F238E27FC236}">
                <a16:creationId xmlns:a16="http://schemas.microsoft.com/office/drawing/2014/main" id="{65275A51-4535-440F-89FD-6C55187EDA31}"/>
              </a:ext>
            </a:extLst>
          </p:cNvPr>
          <p:cNvSpPr/>
          <p:nvPr/>
        </p:nvSpPr>
        <p:spPr>
          <a:xfrm>
            <a:off x="3267642" y="2889424"/>
            <a:ext cx="4358886" cy="2102020"/>
          </a:xfrm>
          <a:prstGeom prst="wedgeRoundRectCallout">
            <a:avLst>
              <a:gd name="adj1" fmla="val -38065"/>
              <a:gd name="adj2" fmla="val -6023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Cảm xúc nào của tác giả được thể hiện xuyên suốt trong toàn bài thơ.</a:t>
            </a:r>
          </a:p>
          <a:p>
            <a:pPr algn="ctr"/>
            <a:endParaRPr lang="en-US" sz="2400" b="1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Bong bóng Lời nói: Hình chữ nhật với Góc Tròn 28">
            <a:extLst>
              <a:ext uri="{FF2B5EF4-FFF2-40B4-BE49-F238E27FC236}">
                <a16:creationId xmlns:a16="http://schemas.microsoft.com/office/drawing/2014/main" id="{541E038A-838C-4AFC-8B1E-DE3F161F316A}"/>
              </a:ext>
            </a:extLst>
          </p:cNvPr>
          <p:cNvSpPr/>
          <p:nvPr/>
        </p:nvSpPr>
        <p:spPr>
          <a:xfrm>
            <a:off x="382677" y="678104"/>
            <a:ext cx="4358886" cy="2102020"/>
          </a:xfrm>
          <a:prstGeom prst="wedgeRoundRectCallout">
            <a:avLst>
              <a:gd name="adj1" fmla="val -12592"/>
              <a:gd name="adj2" fmla="val 842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Tác giả dùng cụm từ này để cho thấy như Người chưa ra đi, Người còn sống mãi với đất nước, với dân tộc.</a:t>
            </a:r>
          </a:p>
          <a:p>
            <a:pPr algn="ctr"/>
            <a:endParaRPr lang="en-US" sz="2400" b="1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970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10" grpId="0"/>
      <p:bldP spid="12" grpId="0"/>
      <p:bldP spid="14" grpId="0"/>
      <p:bldP spid="16" grpId="0"/>
      <p:bldP spid="18" grpId="0"/>
      <p:bldP spid="20" grpId="0"/>
      <p:bldP spid="22" grpId="0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27" grpId="0" animBg="1"/>
      <p:bldP spid="27" grpId="1" animBg="1"/>
      <p:bldP spid="29" grpId="0" animBg="1"/>
      <p:bldP spid="2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EF76F01-B5F6-434F-B8D5-308615CB2CED}"/>
              </a:ext>
            </a:extLst>
          </p:cNvPr>
          <p:cNvSpPr txBox="1"/>
          <p:nvPr/>
        </p:nvSpPr>
        <p:spPr>
          <a:xfrm>
            <a:off x="192435" y="1248311"/>
            <a:ext cx="8759129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id="{435D1A7F-4979-47B7-BF65-669F04608345}"/>
              </a:ext>
            </a:extLst>
          </p:cNvPr>
          <p:cNvCxnSpPr/>
          <p:nvPr/>
        </p:nvCxnSpPr>
        <p:spPr>
          <a:xfrm>
            <a:off x="1403497" y="3753293"/>
            <a:ext cx="6156252" cy="0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34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F3392A8-488B-45AC-B3E6-8323C4A14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307467" cy="286015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CDC26685-8BB8-406C-853C-31D444BCC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607" y="0"/>
            <a:ext cx="4838393" cy="286015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2513980F-4B49-47DB-BA2B-24C0205B5B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090" b="14625"/>
          <a:stretch/>
        </p:blipFill>
        <p:spPr>
          <a:xfrm>
            <a:off x="5901070" y="2864231"/>
            <a:ext cx="3242930" cy="227926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1A89D8A-9381-40A2-B5C6-8F1036562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56085"/>
            <a:ext cx="3349928" cy="2283342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9FD6609B-373A-4780-872E-9DCEEDCB6D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952" r="8680"/>
          <a:stretch/>
        </p:blipFill>
        <p:spPr>
          <a:xfrm>
            <a:off x="3349928" y="2851353"/>
            <a:ext cx="2551142" cy="228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07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7"/>
          <p:cNvSpPr txBox="1">
            <a:spLocks noGrp="1"/>
          </p:cNvSpPr>
          <p:nvPr>
            <p:ph type="title"/>
          </p:nvPr>
        </p:nvSpPr>
        <p:spPr>
          <a:xfrm>
            <a:off x="700654" y="349464"/>
            <a:ext cx="4814192" cy="193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VIẾNG LĂNG BÁC</a:t>
            </a:r>
            <a:endParaRPr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4" name="Google Shape;464;p37"/>
          <p:cNvSpPr txBox="1">
            <a:spLocks noGrp="1"/>
          </p:cNvSpPr>
          <p:nvPr>
            <p:ph type="subTitle" idx="1"/>
          </p:nvPr>
        </p:nvSpPr>
        <p:spPr>
          <a:xfrm>
            <a:off x="1409749" y="2984292"/>
            <a:ext cx="3396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Tiết 86, 87,88:</a:t>
            </a:r>
            <a:endParaRPr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5" name="Google Shape;465;p37"/>
          <p:cNvSpPr/>
          <p:nvPr/>
        </p:nvSpPr>
        <p:spPr>
          <a:xfrm>
            <a:off x="2868049" y="2871921"/>
            <a:ext cx="479400" cy="5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8B920786-F336-4087-8ECE-6C741A705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749" y="2204287"/>
            <a:ext cx="4070935" cy="2774787"/>
          </a:xfrm>
          <a:custGeom>
            <a:avLst/>
            <a:gdLst>
              <a:gd name="connsiteX0" fmla="*/ 0 w 4070935"/>
              <a:gd name="connsiteY0" fmla="*/ 0 h 2774787"/>
              <a:gd name="connsiteX1" fmla="*/ 622271 w 4070935"/>
              <a:gd name="connsiteY1" fmla="*/ 0 h 2774787"/>
              <a:gd name="connsiteX2" fmla="*/ 1285252 w 4070935"/>
              <a:gd name="connsiteY2" fmla="*/ 0 h 2774787"/>
              <a:gd name="connsiteX3" fmla="*/ 1948233 w 4070935"/>
              <a:gd name="connsiteY3" fmla="*/ 0 h 2774787"/>
              <a:gd name="connsiteX4" fmla="*/ 2407667 w 4070935"/>
              <a:gd name="connsiteY4" fmla="*/ 0 h 2774787"/>
              <a:gd name="connsiteX5" fmla="*/ 2907811 w 4070935"/>
              <a:gd name="connsiteY5" fmla="*/ 0 h 2774787"/>
              <a:gd name="connsiteX6" fmla="*/ 3530082 w 4070935"/>
              <a:gd name="connsiteY6" fmla="*/ 0 h 2774787"/>
              <a:gd name="connsiteX7" fmla="*/ 4070935 w 4070935"/>
              <a:gd name="connsiteY7" fmla="*/ 0 h 2774787"/>
              <a:gd name="connsiteX8" fmla="*/ 4070935 w 4070935"/>
              <a:gd name="connsiteY8" fmla="*/ 499462 h 2774787"/>
              <a:gd name="connsiteX9" fmla="*/ 4070935 w 4070935"/>
              <a:gd name="connsiteY9" fmla="*/ 998923 h 2774787"/>
              <a:gd name="connsiteX10" fmla="*/ 4070935 w 4070935"/>
              <a:gd name="connsiteY10" fmla="*/ 1581629 h 2774787"/>
              <a:gd name="connsiteX11" fmla="*/ 4070935 w 4070935"/>
              <a:gd name="connsiteY11" fmla="*/ 2136586 h 2774787"/>
              <a:gd name="connsiteX12" fmla="*/ 4070935 w 4070935"/>
              <a:gd name="connsiteY12" fmla="*/ 2774787 h 2774787"/>
              <a:gd name="connsiteX13" fmla="*/ 3407954 w 4070935"/>
              <a:gd name="connsiteY13" fmla="*/ 2774787 h 2774787"/>
              <a:gd name="connsiteX14" fmla="*/ 2948520 w 4070935"/>
              <a:gd name="connsiteY14" fmla="*/ 2774787 h 2774787"/>
              <a:gd name="connsiteX15" fmla="*/ 2326249 w 4070935"/>
              <a:gd name="connsiteY15" fmla="*/ 2774787 h 2774787"/>
              <a:gd name="connsiteX16" fmla="*/ 1785396 w 4070935"/>
              <a:gd name="connsiteY16" fmla="*/ 2774787 h 2774787"/>
              <a:gd name="connsiteX17" fmla="*/ 1203834 w 4070935"/>
              <a:gd name="connsiteY17" fmla="*/ 2774787 h 2774787"/>
              <a:gd name="connsiteX18" fmla="*/ 622271 w 4070935"/>
              <a:gd name="connsiteY18" fmla="*/ 2774787 h 2774787"/>
              <a:gd name="connsiteX19" fmla="*/ 0 w 4070935"/>
              <a:gd name="connsiteY19" fmla="*/ 2774787 h 2774787"/>
              <a:gd name="connsiteX20" fmla="*/ 0 w 4070935"/>
              <a:gd name="connsiteY20" fmla="*/ 2275325 h 2774787"/>
              <a:gd name="connsiteX21" fmla="*/ 0 w 4070935"/>
              <a:gd name="connsiteY21" fmla="*/ 1664872 h 2774787"/>
              <a:gd name="connsiteX22" fmla="*/ 0 w 4070935"/>
              <a:gd name="connsiteY22" fmla="*/ 1193158 h 2774787"/>
              <a:gd name="connsiteX23" fmla="*/ 0 w 4070935"/>
              <a:gd name="connsiteY23" fmla="*/ 665949 h 2774787"/>
              <a:gd name="connsiteX24" fmla="*/ 0 w 4070935"/>
              <a:gd name="connsiteY24" fmla="*/ 0 h 2774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070935" h="2774787" fill="none" extrusionOk="0">
                <a:moveTo>
                  <a:pt x="0" y="0"/>
                </a:moveTo>
                <a:cubicBezTo>
                  <a:pt x="249649" y="-13006"/>
                  <a:pt x="341139" y="63864"/>
                  <a:pt x="622271" y="0"/>
                </a:cubicBezTo>
                <a:cubicBezTo>
                  <a:pt x="903403" y="-63864"/>
                  <a:pt x="1123672" y="54415"/>
                  <a:pt x="1285252" y="0"/>
                </a:cubicBezTo>
                <a:cubicBezTo>
                  <a:pt x="1446832" y="-54415"/>
                  <a:pt x="1697237" y="50986"/>
                  <a:pt x="1948233" y="0"/>
                </a:cubicBezTo>
                <a:cubicBezTo>
                  <a:pt x="2199229" y="-50986"/>
                  <a:pt x="2272579" y="960"/>
                  <a:pt x="2407667" y="0"/>
                </a:cubicBezTo>
                <a:cubicBezTo>
                  <a:pt x="2542755" y="-960"/>
                  <a:pt x="2694586" y="48848"/>
                  <a:pt x="2907811" y="0"/>
                </a:cubicBezTo>
                <a:cubicBezTo>
                  <a:pt x="3121036" y="-48848"/>
                  <a:pt x="3370224" y="13468"/>
                  <a:pt x="3530082" y="0"/>
                </a:cubicBezTo>
                <a:cubicBezTo>
                  <a:pt x="3689940" y="-13468"/>
                  <a:pt x="3851322" y="44407"/>
                  <a:pt x="4070935" y="0"/>
                </a:cubicBezTo>
                <a:cubicBezTo>
                  <a:pt x="4083803" y="243545"/>
                  <a:pt x="4018249" y="296681"/>
                  <a:pt x="4070935" y="499462"/>
                </a:cubicBezTo>
                <a:cubicBezTo>
                  <a:pt x="4123621" y="702243"/>
                  <a:pt x="4011893" y="810862"/>
                  <a:pt x="4070935" y="998923"/>
                </a:cubicBezTo>
                <a:cubicBezTo>
                  <a:pt x="4129977" y="1186984"/>
                  <a:pt x="4037560" y="1421950"/>
                  <a:pt x="4070935" y="1581629"/>
                </a:cubicBezTo>
                <a:cubicBezTo>
                  <a:pt x="4104310" y="1741308"/>
                  <a:pt x="4039574" y="1973436"/>
                  <a:pt x="4070935" y="2136586"/>
                </a:cubicBezTo>
                <a:cubicBezTo>
                  <a:pt x="4102296" y="2299736"/>
                  <a:pt x="4061304" y="2600180"/>
                  <a:pt x="4070935" y="2774787"/>
                </a:cubicBezTo>
                <a:cubicBezTo>
                  <a:pt x="3824587" y="2852988"/>
                  <a:pt x="3678906" y="2731835"/>
                  <a:pt x="3407954" y="2774787"/>
                </a:cubicBezTo>
                <a:cubicBezTo>
                  <a:pt x="3137002" y="2817739"/>
                  <a:pt x="3095242" y="2729475"/>
                  <a:pt x="2948520" y="2774787"/>
                </a:cubicBezTo>
                <a:cubicBezTo>
                  <a:pt x="2801798" y="2820099"/>
                  <a:pt x="2531325" y="2765981"/>
                  <a:pt x="2326249" y="2774787"/>
                </a:cubicBezTo>
                <a:cubicBezTo>
                  <a:pt x="2121173" y="2783593"/>
                  <a:pt x="1995366" y="2760034"/>
                  <a:pt x="1785396" y="2774787"/>
                </a:cubicBezTo>
                <a:cubicBezTo>
                  <a:pt x="1575426" y="2789540"/>
                  <a:pt x="1366378" y="2734553"/>
                  <a:pt x="1203834" y="2774787"/>
                </a:cubicBezTo>
                <a:cubicBezTo>
                  <a:pt x="1041290" y="2815021"/>
                  <a:pt x="798569" y="2738581"/>
                  <a:pt x="622271" y="2774787"/>
                </a:cubicBezTo>
                <a:cubicBezTo>
                  <a:pt x="445973" y="2810993"/>
                  <a:pt x="167043" y="2766017"/>
                  <a:pt x="0" y="2774787"/>
                </a:cubicBezTo>
                <a:cubicBezTo>
                  <a:pt x="-35157" y="2627051"/>
                  <a:pt x="58750" y="2473913"/>
                  <a:pt x="0" y="2275325"/>
                </a:cubicBezTo>
                <a:cubicBezTo>
                  <a:pt x="-58750" y="2076737"/>
                  <a:pt x="15671" y="1942746"/>
                  <a:pt x="0" y="1664872"/>
                </a:cubicBezTo>
                <a:cubicBezTo>
                  <a:pt x="-15671" y="1386998"/>
                  <a:pt x="48455" y="1334954"/>
                  <a:pt x="0" y="1193158"/>
                </a:cubicBezTo>
                <a:cubicBezTo>
                  <a:pt x="-48455" y="1051362"/>
                  <a:pt x="62156" y="809737"/>
                  <a:pt x="0" y="665949"/>
                </a:cubicBezTo>
                <a:cubicBezTo>
                  <a:pt x="-62156" y="522161"/>
                  <a:pt x="66817" y="222007"/>
                  <a:pt x="0" y="0"/>
                </a:cubicBezTo>
                <a:close/>
              </a:path>
              <a:path w="4070935" h="2774787" stroke="0" extrusionOk="0">
                <a:moveTo>
                  <a:pt x="0" y="0"/>
                </a:moveTo>
                <a:cubicBezTo>
                  <a:pt x="275834" y="-14417"/>
                  <a:pt x="398311" y="32172"/>
                  <a:pt x="622271" y="0"/>
                </a:cubicBezTo>
                <a:cubicBezTo>
                  <a:pt x="846231" y="-32172"/>
                  <a:pt x="927738" y="51919"/>
                  <a:pt x="1163124" y="0"/>
                </a:cubicBezTo>
                <a:cubicBezTo>
                  <a:pt x="1398510" y="-51919"/>
                  <a:pt x="1471684" y="38197"/>
                  <a:pt x="1663268" y="0"/>
                </a:cubicBezTo>
                <a:cubicBezTo>
                  <a:pt x="1854852" y="-38197"/>
                  <a:pt x="1988333" y="22992"/>
                  <a:pt x="2122702" y="0"/>
                </a:cubicBezTo>
                <a:cubicBezTo>
                  <a:pt x="2257071" y="-22992"/>
                  <a:pt x="2498953" y="10015"/>
                  <a:pt x="2663555" y="0"/>
                </a:cubicBezTo>
                <a:cubicBezTo>
                  <a:pt x="2828157" y="-10015"/>
                  <a:pt x="3044846" y="73179"/>
                  <a:pt x="3326535" y="0"/>
                </a:cubicBezTo>
                <a:cubicBezTo>
                  <a:pt x="3608224" y="-73179"/>
                  <a:pt x="3792903" y="61404"/>
                  <a:pt x="4070935" y="0"/>
                </a:cubicBezTo>
                <a:cubicBezTo>
                  <a:pt x="4102623" y="243067"/>
                  <a:pt x="4039897" y="377519"/>
                  <a:pt x="4070935" y="527210"/>
                </a:cubicBezTo>
                <a:cubicBezTo>
                  <a:pt x="4101973" y="676901"/>
                  <a:pt x="4055657" y="915512"/>
                  <a:pt x="4070935" y="1082167"/>
                </a:cubicBezTo>
                <a:cubicBezTo>
                  <a:pt x="4086213" y="1248822"/>
                  <a:pt x="4043185" y="1345861"/>
                  <a:pt x="4070935" y="1553881"/>
                </a:cubicBezTo>
                <a:cubicBezTo>
                  <a:pt x="4098685" y="1761901"/>
                  <a:pt x="4042967" y="1869697"/>
                  <a:pt x="4070935" y="2136586"/>
                </a:cubicBezTo>
                <a:cubicBezTo>
                  <a:pt x="4098903" y="2403476"/>
                  <a:pt x="4042496" y="2587603"/>
                  <a:pt x="4070935" y="2774787"/>
                </a:cubicBezTo>
                <a:cubicBezTo>
                  <a:pt x="3837817" y="2812434"/>
                  <a:pt x="3546972" y="2733336"/>
                  <a:pt x="3407954" y="2774787"/>
                </a:cubicBezTo>
                <a:cubicBezTo>
                  <a:pt x="3268936" y="2816238"/>
                  <a:pt x="2930252" y="2719968"/>
                  <a:pt x="2785683" y="2774787"/>
                </a:cubicBezTo>
                <a:cubicBezTo>
                  <a:pt x="2641114" y="2829606"/>
                  <a:pt x="2356146" y="2722583"/>
                  <a:pt x="2122702" y="2774787"/>
                </a:cubicBezTo>
                <a:cubicBezTo>
                  <a:pt x="1889258" y="2826991"/>
                  <a:pt x="1678437" y="2709323"/>
                  <a:pt x="1459721" y="2774787"/>
                </a:cubicBezTo>
                <a:cubicBezTo>
                  <a:pt x="1241005" y="2840251"/>
                  <a:pt x="1109924" y="2774761"/>
                  <a:pt x="837449" y="2774787"/>
                </a:cubicBezTo>
                <a:cubicBezTo>
                  <a:pt x="564974" y="2774813"/>
                  <a:pt x="221678" y="2745323"/>
                  <a:pt x="0" y="2774787"/>
                </a:cubicBezTo>
                <a:cubicBezTo>
                  <a:pt x="-612" y="2572418"/>
                  <a:pt x="9948" y="2420392"/>
                  <a:pt x="0" y="2219830"/>
                </a:cubicBezTo>
                <a:cubicBezTo>
                  <a:pt x="-9948" y="2019268"/>
                  <a:pt x="55714" y="1878992"/>
                  <a:pt x="0" y="1748116"/>
                </a:cubicBezTo>
                <a:cubicBezTo>
                  <a:pt x="-55714" y="1617240"/>
                  <a:pt x="15421" y="1484019"/>
                  <a:pt x="0" y="1276402"/>
                </a:cubicBezTo>
                <a:cubicBezTo>
                  <a:pt x="-15421" y="1068785"/>
                  <a:pt x="28567" y="1035189"/>
                  <a:pt x="0" y="804688"/>
                </a:cubicBezTo>
                <a:cubicBezTo>
                  <a:pt x="-28567" y="574187"/>
                  <a:pt x="26029" y="327925"/>
                  <a:pt x="0" y="0"/>
                </a:cubicBezTo>
                <a:close/>
              </a:path>
            </a:pathLst>
          </a:custGeom>
          <a:ln w="76200"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76731615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AA3CC38-B991-43FF-9433-67226B6EF445}"/>
              </a:ext>
            </a:extLst>
          </p:cNvPr>
          <p:cNvSpPr txBox="1"/>
          <p:nvPr/>
        </p:nvSpPr>
        <p:spPr>
          <a:xfrm>
            <a:off x="2047203" y="2112718"/>
            <a:ext cx="2121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-Viễn Phương-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ABA63FAA-C5D0-4F9F-9932-24296AE29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31" r="3052"/>
          <a:stretch/>
        </p:blipFill>
        <p:spPr>
          <a:xfrm>
            <a:off x="1143641" y="236399"/>
            <a:ext cx="2476682" cy="2368402"/>
          </a:xfrm>
          <a:prstGeom prst="diamond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EA4FD71B-D1FE-47CA-9592-35EAB8EEA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417" y="2136343"/>
            <a:ext cx="2753129" cy="2753129"/>
          </a:xfrm>
          <a:prstGeom prst="diamond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BA7DD75-B930-4C3E-BE6F-B4B82F9F1F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54" r="17054"/>
          <a:stretch/>
        </p:blipFill>
        <p:spPr>
          <a:xfrm>
            <a:off x="2860140" y="1526926"/>
            <a:ext cx="1892597" cy="1905000"/>
          </a:xfrm>
          <a:prstGeom prst="diamond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FDE78C1-5A71-4C74-9BAE-0FC0755C20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56"/>
          <a:stretch/>
        </p:blipFill>
        <p:spPr>
          <a:xfrm>
            <a:off x="102861" y="1568741"/>
            <a:ext cx="1763088" cy="1677598"/>
          </a:xfrm>
          <a:prstGeom prst="diamond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CCC8AF9-12A9-444A-9AFA-AA6BD5CCFC26}"/>
              </a:ext>
            </a:extLst>
          </p:cNvPr>
          <p:cNvSpPr txBox="1"/>
          <p:nvPr/>
        </p:nvSpPr>
        <p:spPr>
          <a:xfrm>
            <a:off x="4949954" y="2031563"/>
            <a:ext cx="40911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</p:txBody>
      </p:sp>
    </p:spTree>
    <p:extLst>
      <p:ext uri="{BB962C8B-B14F-4D97-AF65-F5344CB8AC3E}">
        <p14:creationId xmlns:p14="http://schemas.microsoft.com/office/powerpoint/2010/main" val="3549311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4233724-2AEF-4EAC-8BA2-4A8887A4DEC2}"/>
              </a:ext>
            </a:extLst>
          </p:cNvPr>
          <p:cNvSpPr txBox="1"/>
          <p:nvPr/>
        </p:nvSpPr>
        <p:spPr>
          <a:xfrm>
            <a:off x="3523749" y="106326"/>
            <a:ext cx="18838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1. Tác giả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8AA71DB8-892D-48FB-908B-A7064BCEC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04" y="1285875"/>
            <a:ext cx="2028825" cy="257175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932DC38-8074-4271-A41D-C5FDA07AF2F7}"/>
              </a:ext>
            </a:extLst>
          </p:cNvPr>
          <p:cNvSpPr txBox="1"/>
          <p:nvPr/>
        </p:nvSpPr>
        <p:spPr>
          <a:xfrm>
            <a:off x="591105" y="3857625"/>
            <a:ext cx="2028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Viễn Phương</a:t>
            </a:r>
          </a:p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(1928-2005)</a:t>
            </a:r>
          </a:p>
        </p:txBody>
      </p:sp>
      <p:graphicFrame>
        <p:nvGraphicFramePr>
          <p:cNvPr id="9" name="Sơ đồ 8">
            <a:extLst>
              <a:ext uri="{FF2B5EF4-FFF2-40B4-BE49-F238E27FC236}">
                <a16:creationId xmlns:a16="http://schemas.microsoft.com/office/drawing/2014/main" id="{4840B317-08AC-4673-89F7-D6039A20B5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1397067"/>
              </p:ext>
            </p:extLst>
          </p:nvPr>
        </p:nvGraphicFramePr>
        <p:xfrm>
          <a:off x="2711302" y="563526"/>
          <a:ext cx="6205870" cy="4579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6BC91A2-9969-43F1-9C91-BC8B739B1B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graphicEl>
                                              <a:dgm id="{76BC91A2-9969-43F1-9C91-BC8B739B1B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graphicEl>
                                              <a:dgm id="{76BC91A2-9969-43F1-9C91-BC8B739B1B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graphicEl>
                                              <a:dgm id="{76BC91A2-9969-43F1-9C91-BC8B739B1B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40960C-C1C6-4F3A-A0FA-08A08A4903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graphicEl>
                                              <a:dgm id="{CF40960C-C1C6-4F3A-A0FA-08A08A4903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graphicEl>
                                              <a:dgm id="{CF40960C-C1C6-4F3A-A0FA-08A08A4903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graphicEl>
                                              <a:dgm id="{CF40960C-C1C6-4F3A-A0FA-08A08A4903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C395326-73E1-4BFD-876E-8A49DC09C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>
                                            <p:graphicEl>
                                              <a:dgm id="{3C395326-73E1-4BFD-876E-8A49DC09C3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graphicEl>
                                              <a:dgm id="{3C395326-73E1-4BFD-876E-8A49DC09C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graphicEl>
                                              <a:dgm id="{3C395326-73E1-4BFD-876E-8A49DC09C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B982E58-447A-4E1F-A56C-6D12E12A73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>
                                            <p:graphicEl>
                                              <a:dgm id="{0B982E58-447A-4E1F-A56C-6D12E12A73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graphicEl>
                                              <a:dgm id="{0B982E58-447A-4E1F-A56C-6D12E12A73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>
                                            <p:graphicEl>
                                              <a:dgm id="{0B982E58-447A-4E1F-A56C-6D12E12A73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2C7F4DD-E45B-4580-937A-807808BDD9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>
                                            <p:graphicEl>
                                              <a:dgm id="{62C7F4DD-E45B-4580-937A-807808BDD9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graphicEl>
                                              <a:dgm id="{62C7F4DD-E45B-4580-937A-807808BDD9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>
                                            <p:graphicEl>
                                              <a:dgm id="{62C7F4DD-E45B-4580-937A-807808BDD9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6BBDD8A-2C4C-4AF9-B65D-3EF17048F2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>
                                            <p:graphicEl>
                                              <a:dgm id="{A6BBDD8A-2C4C-4AF9-B65D-3EF17048F2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graphicEl>
                                              <a:dgm id="{A6BBDD8A-2C4C-4AF9-B65D-3EF17048F2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>
                                            <p:graphicEl>
                                              <a:dgm id="{A6BBDD8A-2C4C-4AF9-B65D-3EF17048F2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ED948BE-94E7-4BED-978B-C8673689DB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>
                                            <p:graphicEl>
                                              <a:dgm id="{AED948BE-94E7-4BED-978B-C8673689DB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graphicEl>
                                              <a:dgm id="{AED948BE-94E7-4BED-978B-C8673689DB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>
                                            <p:graphicEl>
                                              <a:dgm id="{AED948BE-94E7-4BED-978B-C8673689DB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C5796BC-E139-4E84-9FE8-F769FD1993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">
                                            <p:graphicEl>
                                              <a:dgm id="{BC5796BC-E139-4E84-9FE8-F769FD1993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>
                                            <p:graphicEl>
                                              <a:dgm id="{BC5796BC-E139-4E84-9FE8-F769FD1993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>
                                            <p:graphicEl>
                                              <a:dgm id="{BC5796BC-E139-4E84-9FE8-F769FD1993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E414586-11A2-4D91-95E8-CF9703D65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">
                                            <p:graphicEl>
                                              <a:dgm id="{FE414586-11A2-4D91-95E8-CF9703D659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>
                                            <p:graphicEl>
                                              <a:dgm id="{FE414586-11A2-4D91-95E8-CF9703D65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>
                                            <p:graphicEl>
                                              <a:dgm id="{FE414586-11A2-4D91-95E8-CF9703D65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Graphic spid="9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899CF536-C357-4C3D-A44F-67717CF6B1DF}"/>
              </a:ext>
            </a:extLst>
          </p:cNvPr>
          <p:cNvSpPr txBox="1"/>
          <p:nvPr/>
        </p:nvSpPr>
        <p:spPr>
          <a:xfrm>
            <a:off x="3391228" y="0"/>
            <a:ext cx="2361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2. Tác phẩm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7731FB98-5638-48D3-A235-7210DD744E27}"/>
              </a:ext>
            </a:extLst>
          </p:cNvPr>
          <p:cNvSpPr txBox="1"/>
          <p:nvPr/>
        </p:nvSpPr>
        <p:spPr>
          <a:xfrm>
            <a:off x="148855" y="789893"/>
            <a:ext cx="3198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Hoàn cảnh ra đời: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8EC6FB86-4A88-4278-8DF0-1F464CD97970}"/>
              </a:ext>
            </a:extLst>
          </p:cNvPr>
          <p:cNvSpPr txBox="1"/>
          <p:nvPr/>
        </p:nvSpPr>
        <p:spPr>
          <a:xfrm>
            <a:off x="2314866" y="3027313"/>
            <a:ext cx="3765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Nhà thơ được ra Hà Nội viếng lăng Bác.</a:t>
            </a:r>
          </a:p>
        </p:txBody>
      </p:sp>
      <p:pic>
        <p:nvPicPr>
          <p:cNvPr id="29" name="Hình ảnh 28">
            <a:extLst>
              <a:ext uri="{FF2B5EF4-FFF2-40B4-BE49-F238E27FC236}">
                <a16:creationId xmlns:a16="http://schemas.microsoft.com/office/drawing/2014/main" id="{EB91B75B-70E6-4169-BD40-FCB84B714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495" y="789893"/>
            <a:ext cx="2088527" cy="1173641"/>
          </a:xfrm>
          <a:prstGeom prst="rect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6F572708-6739-4B82-97C9-E9F72D498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399" y="1954834"/>
            <a:ext cx="2047746" cy="1073604"/>
          </a:xfrm>
          <a:prstGeom prst="rect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9D6329F3-395F-49EA-8219-5B2161B78FB9}"/>
              </a:ext>
            </a:extLst>
          </p:cNvPr>
          <p:cNvSpPr txBox="1"/>
          <p:nvPr/>
        </p:nvSpPr>
        <p:spPr>
          <a:xfrm>
            <a:off x="148855" y="4218321"/>
            <a:ext cx="3534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Đọc, tìm hiểu từ khó</a:t>
            </a:r>
          </a:p>
        </p:txBody>
      </p:sp>
      <p:sp>
        <p:nvSpPr>
          <p:cNvPr id="93" name="Hộp Văn bản 92">
            <a:extLst>
              <a:ext uri="{FF2B5EF4-FFF2-40B4-BE49-F238E27FC236}">
                <a16:creationId xmlns:a16="http://schemas.microsoft.com/office/drawing/2014/main" id="{91AEBD96-4485-48E3-AE40-5B066171A8CD}"/>
              </a:ext>
            </a:extLst>
          </p:cNvPr>
          <p:cNvSpPr txBox="1"/>
          <p:nvPr/>
        </p:nvSpPr>
        <p:spPr>
          <a:xfrm>
            <a:off x="148855" y="2153069"/>
            <a:ext cx="16879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Bài thơ viết năm 1976 khi </a:t>
            </a:r>
            <a:endParaRPr lang="en-US" sz="2400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A8A83B6A-A25F-4B16-8029-562EBF24CA39}"/>
              </a:ext>
            </a:extLst>
          </p:cNvPr>
          <p:cNvSpPr txBox="1"/>
          <p:nvPr/>
        </p:nvSpPr>
        <p:spPr>
          <a:xfrm>
            <a:off x="2314866" y="1322072"/>
            <a:ext cx="3923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Mỹ kết thúc thắng lợi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2C05AA91-18ED-4B1D-B5EB-40FBE317882F}"/>
              </a:ext>
            </a:extLst>
          </p:cNvPr>
          <p:cNvSpPr txBox="1"/>
          <p:nvPr/>
        </p:nvSpPr>
        <p:spPr>
          <a:xfrm>
            <a:off x="2285156" y="2380982"/>
            <a:ext cx="3493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Lăng Bác vừa khánh thành</a:t>
            </a:r>
          </a:p>
        </p:txBody>
      </p:sp>
      <p:cxnSp>
        <p:nvCxnSpPr>
          <p:cNvPr id="36" name="Đường kết nối Mũi tên Thẳng 35">
            <a:extLst>
              <a:ext uri="{FF2B5EF4-FFF2-40B4-BE49-F238E27FC236}">
                <a16:creationId xmlns:a16="http://schemas.microsoft.com/office/drawing/2014/main" id="{C85B6C79-8CDB-4AB6-96BD-4B36BC095928}"/>
              </a:ext>
            </a:extLst>
          </p:cNvPr>
          <p:cNvCxnSpPr>
            <a:cxnSpLocks/>
            <a:stCxn id="93" idx="3"/>
            <a:endCxn id="33" idx="1"/>
          </p:cNvCxnSpPr>
          <p:nvPr/>
        </p:nvCxnSpPr>
        <p:spPr>
          <a:xfrm flipV="1">
            <a:off x="1836773" y="1737571"/>
            <a:ext cx="478093" cy="101566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Đường kết nối Mũi tên Thẳng 38">
            <a:extLst>
              <a:ext uri="{FF2B5EF4-FFF2-40B4-BE49-F238E27FC236}">
                <a16:creationId xmlns:a16="http://schemas.microsoft.com/office/drawing/2014/main" id="{1B59FEEF-2B22-45B2-BCB9-F97773B8504A}"/>
              </a:ext>
            </a:extLst>
          </p:cNvPr>
          <p:cNvCxnSpPr>
            <a:cxnSpLocks/>
            <a:stCxn id="93" idx="3"/>
            <a:endCxn id="34" idx="1"/>
          </p:cNvCxnSpPr>
          <p:nvPr/>
        </p:nvCxnSpPr>
        <p:spPr>
          <a:xfrm flipV="1">
            <a:off x="1836773" y="2611815"/>
            <a:ext cx="448383" cy="141419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Đường kết nối Mũi tên Thẳng 41">
            <a:extLst>
              <a:ext uri="{FF2B5EF4-FFF2-40B4-BE49-F238E27FC236}">
                <a16:creationId xmlns:a16="http://schemas.microsoft.com/office/drawing/2014/main" id="{4F11E4C2-E14F-4503-ACFC-A9A50BE8F84E}"/>
              </a:ext>
            </a:extLst>
          </p:cNvPr>
          <p:cNvCxnSpPr>
            <a:cxnSpLocks/>
            <a:stCxn id="93" idx="3"/>
            <a:endCxn id="28" idx="1"/>
          </p:cNvCxnSpPr>
          <p:nvPr/>
        </p:nvCxnSpPr>
        <p:spPr>
          <a:xfrm>
            <a:off x="1836773" y="2753234"/>
            <a:ext cx="478093" cy="68957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Hình ảnh 45">
            <a:extLst>
              <a:ext uri="{FF2B5EF4-FFF2-40B4-BE49-F238E27FC236}">
                <a16:creationId xmlns:a16="http://schemas.microsoft.com/office/drawing/2014/main" id="{DFBA2EB8-2661-4A08-8268-873086DF7B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264" y="3265142"/>
            <a:ext cx="2003860" cy="1502895"/>
          </a:xfrm>
          <a:prstGeom prst="rect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1" grpId="0"/>
      <p:bldP spid="93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B4C63B2-46F8-4DA2-B797-6B4344AC4F95}"/>
              </a:ext>
            </a:extLst>
          </p:cNvPr>
          <p:cNvSpPr txBox="1"/>
          <p:nvPr/>
        </p:nvSpPr>
        <p:spPr>
          <a:xfrm>
            <a:off x="1644596" y="85061"/>
            <a:ext cx="2927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Thể loại, bố cục: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7F0E2D5-6CFA-4411-89B5-CE727F7ED7AE}"/>
              </a:ext>
            </a:extLst>
          </p:cNvPr>
          <p:cNvSpPr txBox="1"/>
          <p:nvPr/>
        </p:nvSpPr>
        <p:spPr>
          <a:xfrm>
            <a:off x="3645636" y="1597071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3 Phần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27E101B-4F8C-410C-80C5-3FFDE2344F1B}"/>
              </a:ext>
            </a:extLst>
          </p:cNvPr>
          <p:cNvSpPr txBox="1"/>
          <p:nvPr/>
        </p:nvSpPr>
        <p:spPr>
          <a:xfrm>
            <a:off x="2025501" y="592782"/>
            <a:ext cx="1528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Thể loại: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64834CD-8DAD-4D77-82EC-7553142FDE7B}"/>
              </a:ext>
            </a:extLst>
          </p:cNvPr>
          <p:cNvSpPr txBox="1"/>
          <p:nvPr/>
        </p:nvSpPr>
        <p:spPr>
          <a:xfrm>
            <a:off x="3645636" y="613415"/>
            <a:ext cx="1528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Thơ tự do 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2E4A9EE-F50E-4EBB-839E-2BC05715CF73}"/>
              </a:ext>
            </a:extLst>
          </p:cNvPr>
          <p:cNvSpPr txBox="1"/>
          <p:nvPr/>
        </p:nvSpPr>
        <p:spPr>
          <a:xfrm>
            <a:off x="2025501" y="1100503"/>
            <a:ext cx="13902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PTBĐ: 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CD9413A-7518-4A6E-9D77-2DE5AFDAB2A3}"/>
              </a:ext>
            </a:extLst>
          </p:cNvPr>
          <p:cNvSpPr txBox="1"/>
          <p:nvPr/>
        </p:nvSpPr>
        <p:spPr>
          <a:xfrm>
            <a:off x="3645636" y="1089688"/>
            <a:ext cx="16453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Biểu cảm 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3188A92C-FB68-47B7-898C-5C5AEF25820B}"/>
              </a:ext>
            </a:extLst>
          </p:cNvPr>
          <p:cNvSpPr txBox="1"/>
          <p:nvPr/>
        </p:nvSpPr>
        <p:spPr>
          <a:xfrm>
            <a:off x="2025501" y="1591383"/>
            <a:ext cx="1528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Bố cục: </a:t>
            </a:r>
          </a:p>
        </p:txBody>
      </p:sp>
      <p:graphicFrame>
        <p:nvGraphicFramePr>
          <p:cNvPr id="20" name="Sơ đồ 19">
            <a:extLst>
              <a:ext uri="{FF2B5EF4-FFF2-40B4-BE49-F238E27FC236}">
                <a16:creationId xmlns:a16="http://schemas.microsoft.com/office/drawing/2014/main" id="{98339CC3-578B-4552-9078-20DB988229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5199062"/>
              </p:ext>
            </p:extLst>
          </p:nvPr>
        </p:nvGraphicFramePr>
        <p:xfrm>
          <a:off x="-1781423" y="1134413"/>
          <a:ext cx="12076553" cy="4915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5654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B12AD72A-B74D-4966-B2CC-F8BB116EEC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>
                                            <p:graphicEl>
                                              <a:dgm id="{B12AD72A-B74D-4966-B2CC-F8BB116EEC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>
                                            <p:graphicEl>
                                              <a:dgm id="{B12AD72A-B74D-4966-B2CC-F8BB116EEC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>
                                            <p:graphicEl>
                                              <a:dgm id="{B12AD72A-B74D-4966-B2CC-F8BB116EEC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03F1C1B6-1CA0-436A-9F73-0E940B23A5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>
                                            <p:graphicEl>
                                              <a:dgm id="{03F1C1B6-1CA0-436A-9F73-0E940B23A5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>
                                            <p:graphicEl>
                                              <a:dgm id="{03F1C1B6-1CA0-436A-9F73-0E940B23A5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>
                                            <p:graphicEl>
                                              <a:dgm id="{03F1C1B6-1CA0-436A-9F73-0E940B23A5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25A2D937-0C33-4E2F-A277-B91B812BA4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>
                                            <p:graphicEl>
                                              <a:dgm id="{25A2D937-0C33-4E2F-A277-B91B812BA4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>
                                            <p:graphicEl>
                                              <a:dgm id="{25A2D937-0C33-4E2F-A277-B91B812BA4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>
                                            <p:graphicEl>
                                              <a:dgm id="{25A2D937-0C33-4E2F-A277-B91B812BA4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191238F8-FD2A-4037-AD73-4C02B18FC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>
                                            <p:graphicEl>
                                              <a:dgm id="{191238F8-FD2A-4037-AD73-4C02B18FCB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>
                                            <p:graphicEl>
                                              <a:dgm id="{191238F8-FD2A-4037-AD73-4C02B18FC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>
                                            <p:graphicEl>
                                              <a:dgm id="{191238F8-FD2A-4037-AD73-4C02B18FC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3DBC93BA-E188-4A3C-ACA6-2492BB2CF7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">
                                            <p:graphicEl>
                                              <a:dgm id="{3DBC93BA-E188-4A3C-ACA6-2492BB2CF7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>
                                            <p:graphicEl>
                                              <a:dgm id="{3DBC93BA-E188-4A3C-ACA6-2492BB2CF7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>
                                            <p:graphicEl>
                                              <a:dgm id="{3DBC93BA-E188-4A3C-ACA6-2492BB2CF7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925888F0-4414-4878-93E4-33554A150A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">
                                            <p:graphicEl>
                                              <a:dgm id="{925888F0-4414-4878-93E4-33554A150A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>
                                            <p:graphicEl>
                                              <a:dgm id="{925888F0-4414-4878-93E4-33554A150A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>
                                            <p:graphicEl>
                                              <a:dgm id="{925888F0-4414-4878-93E4-33554A150A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  <p:bldP spid="14" grpId="0"/>
      <p:bldP spid="16" grpId="0"/>
      <p:bldP spid="18" grpId="0"/>
      <p:bldGraphic spid="20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6" name="Google Shape;566;p40"/>
          <p:cNvGrpSpPr/>
          <p:nvPr/>
        </p:nvGrpSpPr>
        <p:grpSpPr>
          <a:xfrm>
            <a:off x="5331046" y="599243"/>
            <a:ext cx="3340129" cy="3763666"/>
            <a:chOff x="2990086" y="682402"/>
            <a:chExt cx="3314607" cy="3734907"/>
          </a:xfrm>
        </p:grpSpPr>
        <p:sp>
          <p:nvSpPr>
            <p:cNvPr id="567" name="Google Shape;567;p40"/>
            <p:cNvSpPr/>
            <p:nvPr/>
          </p:nvSpPr>
          <p:spPr>
            <a:xfrm>
              <a:off x="5428067" y="2266329"/>
              <a:ext cx="453485" cy="2150980"/>
            </a:xfrm>
            <a:custGeom>
              <a:avLst/>
              <a:gdLst/>
              <a:ahLst/>
              <a:cxnLst/>
              <a:rect l="l" t="t" r="r" b="b"/>
              <a:pathLst>
                <a:path w="24270" h="115118" extrusionOk="0">
                  <a:moveTo>
                    <a:pt x="1140" y="0"/>
                  </a:moveTo>
                  <a:cubicBezTo>
                    <a:pt x="1038" y="0"/>
                    <a:pt x="933" y="23"/>
                    <a:pt x="829" y="71"/>
                  </a:cubicBezTo>
                  <a:cubicBezTo>
                    <a:pt x="305" y="311"/>
                    <a:pt x="0" y="1093"/>
                    <a:pt x="149" y="1819"/>
                  </a:cubicBezTo>
                  <a:cubicBezTo>
                    <a:pt x="3956" y="20446"/>
                    <a:pt x="7619" y="39461"/>
                    <a:pt x="11160" y="57849"/>
                  </a:cubicBezTo>
                  <a:cubicBezTo>
                    <a:pt x="14708" y="76268"/>
                    <a:pt x="18376" y="95315"/>
                    <a:pt x="22225" y="114165"/>
                  </a:cubicBezTo>
                  <a:cubicBezTo>
                    <a:pt x="22344" y="114747"/>
                    <a:pt x="22718" y="115117"/>
                    <a:pt x="23132" y="115117"/>
                  </a:cubicBezTo>
                  <a:cubicBezTo>
                    <a:pt x="23239" y="115117"/>
                    <a:pt x="23344" y="115093"/>
                    <a:pt x="23442" y="115048"/>
                  </a:cubicBezTo>
                  <a:cubicBezTo>
                    <a:pt x="23965" y="114808"/>
                    <a:pt x="24270" y="114025"/>
                    <a:pt x="24122" y="113300"/>
                  </a:cubicBezTo>
                  <a:cubicBezTo>
                    <a:pt x="20275" y="94468"/>
                    <a:pt x="16610" y="75431"/>
                    <a:pt x="13065" y="57022"/>
                  </a:cubicBezTo>
                  <a:cubicBezTo>
                    <a:pt x="9521" y="38623"/>
                    <a:pt x="5857" y="19598"/>
                    <a:pt x="2046" y="954"/>
                  </a:cubicBezTo>
                  <a:cubicBezTo>
                    <a:pt x="1927" y="372"/>
                    <a:pt x="1554" y="0"/>
                    <a:pt x="1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5851226" y="2266329"/>
              <a:ext cx="453466" cy="2150980"/>
            </a:xfrm>
            <a:custGeom>
              <a:avLst/>
              <a:gdLst/>
              <a:ahLst/>
              <a:cxnLst/>
              <a:rect l="l" t="t" r="r" b="b"/>
              <a:pathLst>
                <a:path w="24269" h="115118" extrusionOk="0">
                  <a:moveTo>
                    <a:pt x="1140" y="0"/>
                  </a:moveTo>
                  <a:cubicBezTo>
                    <a:pt x="1037" y="0"/>
                    <a:pt x="933" y="23"/>
                    <a:pt x="829" y="71"/>
                  </a:cubicBezTo>
                  <a:cubicBezTo>
                    <a:pt x="304" y="311"/>
                    <a:pt x="0" y="1093"/>
                    <a:pt x="149" y="1819"/>
                  </a:cubicBezTo>
                  <a:cubicBezTo>
                    <a:pt x="3956" y="20446"/>
                    <a:pt x="7618" y="39461"/>
                    <a:pt x="11160" y="57849"/>
                  </a:cubicBezTo>
                  <a:cubicBezTo>
                    <a:pt x="14708" y="76268"/>
                    <a:pt x="18376" y="95315"/>
                    <a:pt x="22224" y="114165"/>
                  </a:cubicBezTo>
                  <a:cubicBezTo>
                    <a:pt x="22344" y="114747"/>
                    <a:pt x="22718" y="115117"/>
                    <a:pt x="23132" y="115117"/>
                  </a:cubicBezTo>
                  <a:cubicBezTo>
                    <a:pt x="23238" y="115117"/>
                    <a:pt x="23344" y="115093"/>
                    <a:pt x="23441" y="115048"/>
                  </a:cubicBezTo>
                  <a:cubicBezTo>
                    <a:pt x="23965" y="114808"/>
                    <a:pt x="24268" y="114025"/>
                    <a:pt x="24121" y="113300"/>
                  </a:cubicBezTo>
                  <a:cubicBezTo>
                    <a:pt x="20276" y="94468"/>
                    <a:pt x="16609" y="75431"/>
                    <a:pt x="13063" y="57022"/>
                  </a:cubicBezTo>
                  <a:cubicBezTo>
                    <a:pt x="9521" y="38623"/>
                    <a:pt x="5856" y="19598"/>
                    <a:pt x="2045" y="954"/>
                  </a:cubicBezTo>
                  <a:cubicBezTo>
                    <a:pt x="1926" y="372"/>
                    <a:pt x="1553" y="0"/>
                    <a:pt x="1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5729811" y="3745826"/>
              <a:ext cx="439060" cy="51757"/>
            </a:xfrm>
            <a:custGeom>
              <a:avLst/>
              <a:gdLst/>
              <a:ahLst/>
              <a:cxnLst/>
              <a:rect l="l" t="t" r="r" b="b"/>
              <a:pathLst>
                <a:path w="23498" h="2770" extrusionOk="0">
                  <a:moveTo>
                    <a:pt x="1050" y="0"/>
                  </a:moveTo>
                  <a:cubicBezTo>
                    <a:pt x="506" y="0"/>
                    <a:pt x="46" y="619"/>
                    <a:pt x="24" y="1384"/>
                  </a:cubicBezTo>
                  <a:cubicBezTo>
                    <a:pt x="1" y="2151"/>
                    <a:pt x="423" y="2769"/>
                    <a:pt x="967" y="2769"/>
                  </a:cubicBezTo>
                  <a:lnTo>
                    <a:pt x="22449" y="2769"/>
                  </a:lnTo>
                  <a:cubicBezTo>
                    <a:pt x="22993" y="2769"/>
                    <a:pt x="23452" y="2151"/>
                    <a:pt x="23475" y="1384"/>
                  </a:cubicBezTo>
                  <a:cubicBezTo>
                    <a:pt x="23498" y="619"/>
                    <a:pt x="23076" y="0"/>
                    <a:pt x="22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5665871" y="3396099"/>
              <a:ext cx="439079" cy="51776"/>
            </a:xfrm>
            <a:custGeom>
              <a:avLst/>
              <a:gdLst/>
              <a:ahLst/>
              <a:cxnLst/>
              <a:rect l="l" t="t" r="r" b="b"/>
              <a:pathLst>
                <a:path w="23499" h="2771" extrusionOk="0">
                  <a:moveTo>
                    <a:pt x="1049" y="0"/>
                  </a:moveTo>
                  <a:cubicBezTo>
                    <a:pt x="504" y="0"/>
                    <a:pt x="45" y="620"/>
                    <a:pt x="22" y="1385"/>
                  </a:cubicBezTo>
                  <a:cubicBezTo>
                    <a:pt x="0" y="2151"/>
                    <a:pt x="422" y="2770"/>
                    <a:pt x="966" y="2770"/>
                  </a:cubicBezTo>
                  <a:lnTo>
                    <a:pt x="22450" y="2770"/>
                  </a:lnTo>
                  <a:cubicBezTo>
                    <a:pt x="22994" y="2770"/>
                    <a:pt x="23452" y="2151"/>
                    <a:pt x="23476" y="1385"/>
                  </a:cubicBezTo>
                  <a:cubicBezTo>
                    <a:pt x="23499" y="620"/>
                    <a:pt x="23076" y="0"/>
                    <a:pt x="22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5793770" y="4095534"/>
              <a:ext cx="439079" cy="51776"/>
            </a:xfrm>
            <a:custGeom>
              <a:avLst/>
              <a:gdLst/>
              <a:ahLst/>
              <a:cxnLst/>
              <a:rect l="l" t="t" r="r" b="b"/>
              <a:pathLst>
                <a:path w="23499" h="2771" extrusionOk="0">
                  <a:moveTo>
                    <a:pt x="1049" y="0"/>
                  </a:moveTo>
                  <a:cubicBezTo>
                    <a:pt x="505" y="0"/>
                    <a:pt x="47" y="620"/>
                    <a:pt x="23" y="1385"/>
                  </a:cubicBezTo>
                  <a:cubicBezTo>
                    <a:pt x="0" y="2150"/>
                    <a:pt x="421" y="2770"/>
                    <a:pt x="966" y="2770"/>
                  </a:cubicBezTo>
                  <a:lnTo>
                    <a:pt x="22450" y="2770"/>
                  </a:lnTo>
                  <a:cubicBezTo>
                    <a:pt x="22994" y="2770"/>
                    <a:pt x="23453" y="2150"/>
                    <a:pt x="23476" y="1385"/>
                  </a:cubicBezTo>
                  <a:cubicBezTo>
                    <a:pt x="23499" y="620"/>
                    <a:pt x="23077" y="0"/>
                    <a:pt x="22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5589468" y="3046390"/>
              <a:ext cx="439079" cy="51757"/>
            </a:xfrm>
            <a:custGeom>
              <a:avLst/>
              <a:gdLst/>
              <a:ahLst/>
              <a:cxnLst/>
              <a:rect l="l" t="t" r="r" b="b"/>
              <a:pathLst>
                <a:path w="23499" h="2770" extrusionOk="0">
                  <a:moveTo>
                    <a:pt x="1050" y="0"/>
                  </a:moveTo>
                  <a:cubicBezTo>
                    <a:pt x="505" y="0"/>
                    <a:pt x="47" y="619"/>
                    <a:pt x="24" y="1385"/>
                  </a:cubicBezTo>
                  <a:cubicBezTo>
                    <a:pt x="1" y="2151"/>
                    <a:pt x="422" y="2769"/>
                    <a:pt x="966" y="2769"/>
                  </a:cubicBezTo>
                  <a:lnTo>
                    <a:pt x="22449" y="2769"/>
                  </a:lnTo>
                  <a:cubicBezTo>
                    <a:pt x="22994" y="2769"/>
                    <a:pt x="23453" y="2151"/>
                    <a:pt x="23476" y="1385"/>
                  </a:cubicBezTo>
                  <a:cubicBezTo>
                    <a:pt x="23499" y="619"/>
                    <a:pt x="23076" y="0"/>
                    <a:pt x="22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5531470" y="2696663"/>
              <a:ext cx="439079" cy="51776"/>
            </a:xfrm>
            <a:custGeom>
              <a:avLst/>
              <a:gdLst/>
              <a:ahLst/>
              <a:cxnLst/>
              <a:rect l="l" t="t" r="r" b="b"/>
              <a:pathLst>
                <a:path w="23499" h="2771" extrusionOk="0">
                  <a:moveTo>
                    <a:pt x="1049" y="0"/>
                  </a:moveTo>
                  <a:cubicBezTo>
                    <a:pt x="505" y="0"/>
                    <a:pt x="45" y="620"/>
                    <a:pt x="23" y="1385"/>
                  </a:cubicBezTo>
                  <a:cubicBezTo>
                    <a:pt x="0" y="2152"/>
                    <a:pt x="422" y="2771"/>
                    <a:pt x="966" y="2771"/>
                  </a:cubicBezTo>
                  <a:lnTo>
                    <a:pt x="22449" y="2771"/>
                  </a:lnTo>
                  <a:cubicBezTo>
                    <a:pt x="22994" y="2771"/>
                    <a:pt x="23452" y="2152"/>
                    <a:pt x="23475" y="1385"/>
                  </a:cubicBezTo>
                  <a:cubicBezTo>
                    <a:pt x="23498" y="620"/>
                    <a:pt x="23075" y="0"/>
                    <a:pt x="22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5449125" y="2346973"/>
              <a:ext cx="439079" cy="51776"/>
            </a:xfrm>
            <a:custGeom>
              <a:avLst/>
              <a:gdLst/>
              <a:ahLst/>
              <a:cxnLst/>
              <a:rect l="l" t="t" r="r" b="b"/>
              <a:pathLst>
                <a:path w="23499" h="2771" extrusionOk="0">
                  <a:moveTo>
                    <a:pt x="1049" y="0"/>
                  </a:moveTo>
                  <a:cubicBezTo>
                    <a:pt x="505" y="0"/>
                    <a:pt x="46" y="620"/>
                    <a:pt x="23" y="1386"/>
                  </a:cubicBezTo>
                  <a:cubicBezTo>
                    <a:pt x="0" y="2151"/>
                    <a:pt x="422" y="2771"/>
                    <a:pt x="966" y="2771"/>
                  </a:cubicBezTo>
                  <a:lnTo>
                    <a:pt x="22449" y="2771"/>
                  </a:lnTo>
                  <a:cubicBezTo>
                    <a:pt x="22994" y="2771"/>
                    <a:pt x="23453" y="2152"/>
                    <a:pt x="23476" y="1386"/>
                  </a:cubicBezTo>
                  <a:cubicBezTo>
                    <a:pt x="23499" y="620"/>
                    <a:pt x="23076" y="0"/>
                    <a:pt x="22532" y="0"/>
                  </a:cubicBezTo>
                  <a:close/>
                </a:path>
              </a:pathLst>
            </a:custGeom>
            <a:solidFill>
              <a:srgbClr val="D6E0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5618449" y="2266329"/>
              <a:ext cx="275155" cy="2150980"/>
            </a:xfrm>
            <a:custGeom>
              <a:avLst/>
              <a:gdLst/>
              <a:ahLst/>
              <a:cxnLst/>
              <a:rect l="l" t="t" r="r" b="b"/>
              <a:pathLst>
                <a:path w="14726" h="115118" extrusionOk="0">
                  <a:moveTo>
                    <a:pt x="13493" y="0"/>
                  </a:moveTo>
                  <a:cubicBezTo>
                    <a:pt x="13080" y="0"/>
                    <a:pt x="12738" y="372"/>
                    <a:pt x="12669" y="954"/>
                  </a:cubicBezTo>
                  <a:cubicBezTo>
                    <a:pt x="10433" y="19598"/>
                    <a:pt x="8376" y="38623"/>
                    <a:pt x="6388" y="57022"/>
                  </a:cubicBezTo>
                  <a:cubicBezTo>
                    <a:pt x="4398" y="75431"/>
                    <a:pt x="2341" y="94468"/>
                    <a:pt x="87" y="113300"/>
                  </a:cubicBezTo>
                  <a:cubicBezTo>
                    <a:pt x="1" y="114025"/>
                    <a:pt x="371" y="114808"/>
                    <a:pt x="915" y="115048"/>
                  </a:cubicBezTo>
                  <a:cubicBezTo>
                    <a:pt x="1014" y="115093"/>
                    <a:pt x="1122" y="115116"/>
                    <a:pt x="1230" y="115117"/>
                  </a:cubicBezTo>
                  <a:cubicBezTo>
                    <a:pt x="1644" y="115117"/>
                    <a:pt x="1987" y="114747"/>
                    <a:pt x="2058" y="114165"/>
                  </a:cubicBezTo>
                  <a:cubicBezTo>
                    <a:pt x="4313" y="95315"/>
                    <a:pt x="6371" y="76268"/>
                    <a:pt x="8364" y="57849"/>
                  </a:cubicBezTo>
                  <a:cubicBezTo>
                    <a:pt x="10350" y="39461"/>
                    <a:pt x="12406" y="20446"/>
                    <a:pt x="14639" y="1819"/>
                  </a:cubicBezTo>
                  <a:cubicBezTo>
                    <a:pt x="14726" y="1093"/>
                    <a:pt x="14356" y="311"/>
                    <a:pt x="13811" y="71"/>
                  </a:cubicBezTo>
                  <a:cubicBezTo>
                    <a:pt x="13703" y="23"/>
                    <a:pt x="13596" y="0"/>
                    <a:pt x="13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5195308" y="2266329"/>
              <a:ext cx="275174" cy="2150980"/>
            </a:xfrm>
            <a:custGeom>
              <a:avLst/>
              <a:gdLst/>
              <a:ahLst/>
              <a:cxnLst/>
              <a:rect l="l" t="t" r="r" b="b"/>
              <a:pathLst>
                <a:path w="14727" h="115118" extrusionOk="0">
                  <a:moveTo>
                    <a:pt x="13494" y="0"/>
                  </a:moveTo>
                  <a:cubicBezTo>
                    <a:pt x="13081" y="0"/>
                    <a:pt x="12738" y="372"/>
                    <a:pt x="12668" y="954"/>
                  </a:cubicBezTo>
                  <a:cubicBezTo>
                    <a:pt x="10434" y="19598"/>
                    <a:pt x="8376" y="38623"/>
                    <a:pt x="6388" y="57022"/>
                  </a:cubicBezTo>
                  <a:cubicBezTo>
                    <a:pt x="4399" y="75431"/>
                    <a:pt x="2341" y="94468"/>
                    <a:pt x="86" y="113300"/>
                  </a:cubicBezTo>
                  <a:cubicBezTo>
                    <a:pt x="0" y="114025"/>
                    <a:pt x="371" y="114808"/>
                    <a:pt x="915" y="115048"/>
                  </a:cubicBezTo>
                  <a:cubicBezTo>
                    <a:pt x="1014" y="115093"/>
                    <a:pt x="1121" y="115116"/>
                    <a:pt x="1230" y="115117"/>
                  </a:cubicBezTo>
                  <a:cubicBezTo>
                    <a:pt x="1643" y="115117"/>
                    <a:pt x="1987" y="114747"/>
                    <a:pt x="2057" y="114165"/>
                  </a:cubicBezTo>
                  <a:cubicBezTo>
                    <a:pt x="4313" y="95315"/>
                    <a:pt x="6372" y="76268"/>
                    <a:pt x="8363" y="57849"/>
                  </a:cubicBezTo>
                  <a:cubicBezTo>
                    <a:pt x="10351" y="39461"/>
                    <a:pt x="12405" y="20446"/>
                    <a:pt x="14639" y="1819"/>
                  </a:cubicBezTo>
                  <a:cubicBezTo>
                    <a:pt x="14726" y="1093"/>
                    <a:pt x="14355" y="311"/>
                    <a:pt x="13811" y="71"/>
                  </a:cubicBezTo>
                  <a:cubicBezTo>
                    <a:pt x="13703" y="23"/>
                    <a:pt x="13597" y="0"/>
                    <a:pt x="134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5277074" y="3745826"/>
              <a:ext cx="441508" cy="51757"/>
            </a:xfrm>
            <a:custGeom>
              <a:avLst/>
              <a:gdLst/>
              <a:ahLst/>
              <a:cxnLst/>
              <a:rect l="l" t="t" r="r" b="b"/>
              <a:pathLst>
                <a:path w="23629" h="2770" extrusionOk="0">
                  <a:moveTo>
                    <a:pt x="915" y="0"/>
                  </a:moveTo>
                  <a:cubicBezTo>
                    <a:pt x="370" y="0"/>
                    <a:pt x="1" y="619"/>
                    <a:pt x="88" y="1384"/>
                  </a:cubicBezTo>
                  <a:cubicBezTo>
                    <a:pt x="176" y="2151"/>
                    <a:pt x="686" y="2769"/>
                    <a:pt x="1230" y="2769"/>
                  </a:cubicBezTo>
                  <a:lnTo>
                    <a:pt x="22714" y="2769"/>
                  </a:lnTo>
                  <a:cubicBezTo>
                    <a:pt x="23258" y="2769"/>
                    <a:pt x="23628" y="2151"/>
                    <a:pt x="23541" y="1384"/>
                  </a:cubicBezTo>
                  <a:cubicBezTo>
                    <a:pt x="23453" y="619"/>
                    <a:pt x="22941" y="0"/>
                    <a:pt x="223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5311473" y="3396099"/>
              <a:ext cx="441489" cy="51776"/>
            </a:xfrm>
            <a:custGeom>
              <a:avLst/>
              <a:gdLst/>
              <a:ahLst/>
              <a:cxnLst/>
              <a:rect l="l" t="t" r="r" b="b"/>
              <a:pathLst>
                <a:path w="23628" h="2771" extrusionOk="0">
                  <a:moveTo>
                    <a:pt x="914" y="0"/>
                  </a:moveTo>
                  <a:cubicBezTo>
                    <a:pt x="369" y="0"/>
                    <a:pt x="0" y="620"/>
                    <a:pt x="88" y="1385"/>
                  </a:cubicBezTo>
                  <a:cubicBezTo>
                    <a:pt x="175" y="2151"/>
                    <a:pt x="686" y="2770"/>
                    <a:pt x="1230" y="2770"/>
                  </a:cubicBezTo>
                  <a:lnTo>
                    <a:pt x="22714" y="2770"/>
                  </a:lnTo>
                  <a:cubicBezTo>
                    <a:pt x="23259" y="2770"/>
                    <a:pt x="23628" y="2151"/>
                    <a:pt x="23540" y="1385"/>
                  </a:cubicBezTo>
                  <a:cubicBezTo>
                    <a:pt x="23452" y="620"/>
                    <a:pt x="22942" y="0"/>
                    <a:pt x="22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5242675" y="4095534"/>
              <a:ext cx="441508" cy="51776"/>
            </a:xfrm>
            <a:custGeom>
              <a:avLst/>
              <a:gdLst/>
              <a:ahLst/>
              <a:cxnLst/>
              <a:rect l="l" t="t" r="r" b="b"/>
              <a:pathLst>
                <a:path w="23629" h="2771" extrusionOk="0">
                  <a:moveTo>
                    <a:pt x="914" y="0"/>
                  </a:moveTo>
                  <a:cubicBezTo>
                    <a:pt x="370" y="0"/>
                    <a:pt x="0" y="620"/>
                    <a:pt x="88" y="1385"/>
                  </a:cubicBezTo>
                  <a:cubicBezTo>
                    <a:pt x="175" y="2150"/>
                    <a:pt x="686" y="2770"/>
                    <a:pt x="1231" y="2770"/>
                  </a:cubicBezTo>
                  <a:lnTo>
                    <a:pt x="22715" y="2770"/>
                  </a:lnTo>
                  <a:cubicBezTo>
                    <a:pt x="23259" y="2770"/>
                    <a:pt x="23629" y="2150"/>
                    <a:pt x="23541" y="1385"/>
                  </a:cubicBezTo>
                  <a:cubicBezTo>
                    <a:pt x="23454" y="620"/>
                    <a:pt x="22942" y="0"/>
                    <a:pt x="22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5358316" y="3046390"/>
              <a:ext cx="441470" cy="51757"/>
            </a:xfrm>
            <a:custGeom>
              <a:avLst/>
              <a:gdLst/>
              <a:ahLst/>
              <a:cxnLst/>
              <a:rect l="l" t="t" r="r" b="b"/>
              <a:pathLst>
                <a:path w="23627" h="2770" extrusionOk="0">
                  <a:moveTo>
                    <a:pt x="915" y="0"/>
                  </a:moveTo>
                  <a:cubicBezTo>
                    <a:pt x="371" y="0"/>
                    <a:pt x="1" y="619"/>
                    <a:pt x="88" y="1385"/>
                  </a:cubicBezTo>
                  <a:cubicBezTo>
                    <a:pt x="176" y="2151"/>
                    <a:pt x="686" y="2769"/>
                    <a:pt x="1230" y="2769"/>
                  </a:cubicBezTo>
                  <a:lnTo>
                    <a:pt x="22713" y="2769"/>
                  </a:lnTo>
                  <a:cubicBezTo>
                    <a:pt x="23258" y="2769"/>
                    <a:pt x="23627" y="2149"/>
                    <a:pt x="23541" y="1384"/>
                  </a:cubicBezTo>
                  <a:cubicBezTo>
                    <a:pt x="23453" y="619"/>
                    <a:pt x="22941" y="0"/>
                    <a:pt x="223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5386773" y="2696663"/>
              <a:ext cx="441489" cy="51776"/>
            </a:xfrm>
            <a:custGeom>
              <a:avLst/>
              <a:gdLst/>
              <a:ahLst/>
              <a:cxnLst/>
              <a:rect l="l" t="t" r="r" b="b"/>
              <a:pathLst>
                <a:path w="23628" h="2771" extrusionOk="0">
                  <a:moveTo>
                    <a:pt x="914" y="0"/>
                  </a:moveTo>
                  <a:cubicBezTo>
                    <a:pt x="370" y="0"/>
                    <a:pt x="0" y="620"/>
                    <a:pt x="88" y="1385"/>
                  </a:cubicBezTo>
                  <a:cubicBezTo>
                    <a:pt x="175" y="2152"/>
                    <a:pt x="687" y="2771"/>
                    <a:pt x="1231" y="2771"/>
                  </a:cubicBezTo>
                  <a:lnTo>
                    <a:pt x="22714" y="2771"/>
                  </a:lnTo>
                  <a:cubicBezTo>
                    <a:pt x="23258" y="2771"/>
                    <a:pt x="23627" y="2152"/>
                    <a:pt x="23540" y="1385"/>
                  </a:cubicBezTo>
                  <a:cubicBezTo>
                    <a:pt x="23452" y="620"/>
                    <a:pt x="22942" y="0"/>
                    <a:pt x="223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5439559" y="2346973"/>
              <a:ext cx="441508" cy="51776"/>
            </a:xfrm>
            <a:custGeom>
              <a:avLst/>
              <a:gdLst/>
              <a:ahLst/>
              <a:cxnLst/>
              <a:rect l="l" t="t" r="r" b="b"/>
              <a:pathLst>
                <a:path w="23629" h="2771" extrusionOk="0">
                  <a:moveTo>
                    <a:pt x="915" y="0"/>
                  </a:moveTo>
                  <a:cubicBezTo>
                    <a:pt x="371" y="0"/>
                    <a:pt x="1" y="620"/>
                    <a:pt x="88" y="1386"/>
                  </a:cubicBezTo>
                  <a:cubicBezTo>
                    <a:pt x="176" y="2152"/>
                    <a:pt x="686" y="2771"/>
                    <a:pt x="1231" y="2771"/>
                  </a:cubicBezTo>
                  <a:lnTo>
                    <a:pt x="22714" y="2771"/>
                  </a:lnTo>
                  <a:cubicBezTo>
                    <a:pt x="23258" y="2771"/>
                    <a:pt x="23628" y="2151"/>
                    <a:pt x="23540" y="1386"/>
                  </a:cubicBezTo>
                  <a:cubicBezTo>
                    <a:pt x="23453" y="620"/>
                    <a:pt x="22941" y="0"/>
                    <a:pt x="223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5379449" y="2203417"/>
              <a:ext cx="566828" cy="95817"/>
            </a:xfrm>
            <a:custGeom>
              <a:avLst/>
              <a:gdLst/>
              <a:ahLst/>
              <a:cxnLst/>
              <a:rect l="l" t="t" r="r" b="b"/>
              <a:pathLst>
                <a:path w="30336" h="5128" extrusionOk="0">
                  <a:moveTo>
                    <a:pt x="1740" y="0"/>
                  </a:moveTo>
                  <a:cubicBezTo>
                    <a:pt x="779" y="0"/>
                    <a:pt x="0" y="779"/>
                    <a:pt x="0" y="1741"/>
                  </a:cubicBezTo>
                  <a:lnTo>
                    <a:pt x="0" y="5127"/>
                  </a:lnTo>
                  <a:lnTo>
                    <a:pt x="30336" y="5127"/>
                  </a:lnTo>
                  <a:lnTo>
                    <a:pt x="30336" y="1741"/>
                  </a:lnTo>
                  <a:cubicBezTo>
                    <a:pt x="30336" y="779"/>
                    <a:pt x="29557" y="0"/>
                    <a:pt x="285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5068474" y="1702640"/>
              <a:ext cx="502066" cy="381492"/>
            </a:xfrm>
            <a:custGeom>
              <a:avLst/>
              <a:gdLst/>
              <a:ahLst/>
              <a:cxnLst/>
              <a:rect l="l" t="t" r="r" b="b"/>
              <a:pathLst>
                <a:path w="26870" h="20417" extrusionOk="0">
                  <a:moveTo>
                    <a:pt x="910" y="0"/>
                  </a:moveTo>
                  <a:cubicBezTo>
                    <a:pt x="686" y="0"/>
                    <a:pt x="471" y="83"/>
                    <a:pt x="305" y="234"/>
                  </a:cubicBezTo>
                  <a:cubicBezTo>
                    <a:pt x="111" y="401"/>
                    <a:pt x="2" y="646"/>
                    <a:pt x="3" y="902"/>
                  </a:cubicBezTo>
                  <a:lnTo>
                    <a:pt x="3" y="19508"/>
                  </a:lnTo>
                  <a:cubicBezTo>
                    <a:pt x="1" y="20010"/>
                    <a:pt x="406" y="20416"/>
                    <a:pt x="908" y="20416"/>
                  </a:cubicBezTo>
                  <a:cubicBezTo>
                    <a:pt x="908" y="20416"/>
                    <a:pt x="909" y="20416"/>
                    <a:pt x="910" y="20416"/>
                  </a:cubicBezTo>
                  <a:lnTo>
                    <a:pt x="25961" y="20416"/>
                  </a:lnTo>
                  <a:cubicBezTo>
                    <a:pt x="26463" y="20416"/>
                    <a:pt x="26870" y="20009"/>
                    <a:pt x="26870" y="19508"/>
                  </a:cubicBezTo>
                  <a:lnTo>
                    <a:pt x="26870" y="902"/>
                  </a:lnTo>
                  <a:cubicBezTo>
                    <a:pt x="26864" y="404"/>
                    <a:pt x="26459" y="3"/>
                    <a:pt x="25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5074155" y="1702640"/>
              <a:ext cx="490724" cy="185467"/>
            </a:xfrm>
            <a:custGeom>
              <a:avLst/>
              <a:gdLst/>
              <a:ahLst/>
              <a:cxnLst/>
              <a:rect l="l" t="t" r="r" b="b"/>
              <a:pathLst>
                <a:path w="26263" h="9926" extrusionOk="0">
                  <a:moveTo>
                    <a:pt x="606" y="0"/>
                  </a:moveTo>
                  <a:cubicBezTo>
                    <a:pt x="382" y="0"/>
                    <a:pt x="167" y="83"/>
                    <a:pt x="1" y="234"/>
                  </a:cubicBezTo>
                  <a:lnTo>
                    <a:pt x="12458" y="9698"/>
                  </a:lnTo>
                  <a:cubicBezTo>
                    <a:pt x="12656" y="9849"/>
                    <a:pt x="12893" y="9925"/>
                    <a:pt x="13129" y="9925"/>
                  </a:cubicBezTo>
                  <a:cubicBezTo>
                    <a:pt x="13366" y="9925"/>
                    <a:pt x="13602" y="9849"/>
                    <a:pt x="13799" y="9698"/>
                  </a:cubicBezTo>
                  <a:lnTo>
                    <a:pt x="26262" y="234"/>
                  </a:lnTo>
                  <a:cubicBezTo>
                    <a:pt x="26098" y="83"/>
                    <a:pt x="25882" y="0"/>
                    <a:pt x="25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5439652" y="1692270"/>
              <a:ext cx="317234" cy="285077"/>
            </a:xfrm>
            <a:custGeom>
              <a:avLst/>
              <a:gdLst/>
              <a:ahLst/>
              <a:cxnLst/>
              <a:rect l="l" t="t" r="r" b="b"/>
              <a:pathLst>
                <a:path w="16978" h="15257" extrusionOk="0">
                  <a:moveTo>
                    <a:pt x="2944" y="1"/>
                  </a:moveTo>
                  <a:cubicBezTo>
                    <a:pt x="2756" y="1"/>
                    <a:pt x="2588" y="4"/>
                    <a:pt x="2463" y="11"/>
                  </a:cubicBezTo>
                  <a:cubicBezTo>
                    <a:pt x="2128" y="30"/>
                    <a:pt x="1797" y="101"/>
                    <a:pt x="1470" y="181"/>
                  </a:cubicBezTo>
                  <a:cubicBezTo>
                    <a:pt x="1034" y="285"/>
                    <a:pt x="428" y="422"/>
                    <a:pt x="0" y="553"/>
                  </a:cubicBezTo>
                  <a:cubicBezTo>
                    <a:pt x="888" y="582"/>
                    <a:pt x="2197" y="867"/>
                    <a:pt x="2647" y="1225"/>
                  </a:cubicBezTo>
                  <a:cubicBezTo>
                    <a:pt x="2753" y="1308"/>
                    <a:pt x="2828" y="1446"/>
                    <a:pt x="2791" y="1575"/>
                  </a:cubicBezTo>
                  <a:cubicBezTo>
                    <a:pt x="2730" y="1792"/>
                    <a:pt x="2441" y="1823"/>
                    <a:pt x="2214" y="1826"/>
                  </a:cubicBezTo>
                  <a:cubicBezTo>
                    <a:pt x="1941" y="1831"/>
                    <a:pt x="1653" y="1863"/>
                    <a:pt x="1432" y="2025"/>
                  </a:cubicBezTo>
                  <a:cubicBezTo>
                    <a:pt x="1375" y="2065"/>
                    <a:pt x="1321" y="2123"/>
                    <a:pt x="1321" y="2192"/>
                  </a:cubicBezTo>
                  <a:cubicBezTo>
                    <a:pt x="1321" y="2304"/>
                    <a:pt x="1452" y="2362"/>
                    <a:pt x="1562" y="2388"/>
                  </a:cubicBezTo>
                  <a:cubicBezTo>
                    <a:pt x="2072" y="2508"/>
                    <a:pt x="2911" y="2678"/>
                    <a:pt x="3452" y="2678"/>
                  </a:cubicBezTo>
                  <a:cubicBezTo>
                    <a:pt x="3466" y="2678"/>
                    <a:pt x="3480" y="2678"/>
                    <a:pt x="3493" y="2678"/>
                  </a:cubicBezTo>
                  <a:cubicBezTo>
                    <a:pt x="4539" y="2661"/>
                    <a:pt x="4891" y="2450"/>
                    <a:pt x="5247" y="2450"/>
                  </a:cubicBezTo>
                  <a:cubicBezTo>
                    <a:pt x="5260" y="2450"/>
                    <a:pt x="5272" y="2451"/>
                    <a:pt x="5285" y="2451"/>
                  </a:cubicBezTo>
                  <a:cubicBezTo>
                    <a:pt x="5926" y="2480"/>
                    <a:pt x="12528" y="12272"/>
                    <a:pt x="16977" y="15256"/>
                  </a:cubicBezTo>
                  <a:lnTo>
                    <a:pt x="14970" y="8942"/>
                  </a:lnTo>
                  <a:cubicBezTo>
                    <a:pt x="13978" y="8201"/>
                    <a:pt x="9414" y="2859"/>
                    <a:pt x="8215" y="1919"/>
                  </a:cubicBezTo>
                  <a:cubicBezTo>
                    <a:pt x="7746" y="1552"/>
                    <a:pt x="7268" y="1190"/>
                    <a:pt x="6737" y="922"/>
                  </a:cubicBezTo>
                  <a:cubicBezTo>
                    <a:pt x="5859" y="479"/>
                    <a:pt x="5505" y="255"/>
                    <a:pt x="4536" y="90"/>
                  </a:cubicBezTo>
                  <a:cubicBezTo>
                    <a:pt x="4183" y="30"/>
                    <a:pt x="3481" y="1"/>
                    <a:pt x="2944" y="1"/>
                  </a:cubicBezTo>
                  <a:close/>
                </a:path>
              </a:pathLst>
            </a:custGeom>
            <a:solidFill>
              <a:srgbClr val="FCAA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5264929" y="2183069"/>
              <a:ext cx="167735" cy="525572"/>
            </a:xfrm>
            <a:custGeom>
              <a:avLst/>
              <a:gdLst/>
              <a:ahLst/>
              <a:cxnLst/>
              <a:rect l="l" t="t" r="r" b="b"/>
              <a:pathLst>
                <a:path w="8977" h="28128" extrusionOk="0">
                  <a:moveTo>
                    <a:pt x="4570" y="0"/>
                  </a:moveTo>
                  <a:lnTo>
                    <a:pt x="1" y="1631"/>
                  </a:lnTo>
                  <a:cubicBezTo>
                    <a:pt x="884" y="5228"/>
                    <a:pt x="2663" y="13926"/>
                    <a:pt x="4042" y="20097"/>
                  </a:cubicBezTo>
                  <a:cubicBezTo>
                    <a:pt x="4242" y="20993"/>
                    <a:pt x="4705" y="23130"/>
                    <a:pt x="4614" y="23587"/>
                  </a:cubicBezTo>
                  <a:cubicBezTo>
                    <a:pt x="4523" y="24045"/>
                    <a:pt x="3820" y="25220"/>
                    <a:pt x="3139" y="25677"/>
                  </a:cubicBezTo>
                  <a:cubicBezTo>
                    <a:pt x="2423" y="26156"/>
                    <a:pt x="816" y="26754"/>
                    <a:pt x="695" y="26955"/>
                  </a:cubicBezTo>
                  <a:cubicBezTo>
                    <a:pt x="575" y="27155"/>
                    <a:pt x="581" y="27441"/>
                    <a:pt x="824" y="27607"/>
                  </a:cubicBezTo>
                  <a:cubicBezTo>
                    <a:pt x="1313" y="27943"/>
                    <a:pt x="2068" y="28127"/>
                    <a:pt x="2698" y="28127"/>
                  </a:cubicBezTo>
                  <a:cubicBezTo>
                    <a:pt x="2873" y="28127"/>
                    <a:pt x="3039" y="28113"/>
                    <a:pt x="3186" y="28084"/>
                  </a:cubicBezTo>
                  <a:cubicBezTo>
                    <a:pt x="5386" y="27651"/>
                    <a:pt x="5566" y="26705"/>
                    <a:pt x="6851" y="26506"/>
                  </a:cubicBezTo>
                  <a:cubicBezTo>
                    <a:pt x="6863" y="26505"/>
                    <a:pt x="6876" y="26504"/>
                    <a:pt x="6890" y="26504"/>
                  </a:cubicBezTo>
                  <a:cubicBezTo>
                    <a:pt x="7034" y="26504"/>
                    <a:pt x="7248" y="26599"/>
                    <a:pt x="7524" y="26599"/>
                  </a:cubicBezTo>
                  <a:cubicBezTo>
                    <a:pt x="7695" y="26599"/>
                    <a:pt x="7888" y="26563"/>
                    <a:pt x="8104" y="26447"/>
                  </a:cubicBezTo>
                  <a:cubicBezTo>
                    <a:pt x="8706" y="26122"/>
                    <a:pt x="8977" y="25565"/>
                    <a:pt x="8896" y="25054"/>
                  </a:cubicBezTo>
                  <a:cubicBezTo>
                    <a:pt x="8758" y="24173"/>
                    <a:pt x="7914" y="23493"/>
                    <a:pt x="7509" y="22852"/>
                  </a:cubicBezTo>
                  <a:cubicBezTo>
                    <a:pt x="7178" y="22330"/>
                    <a:pt x="6956" y="20527"/>
                    <a:pt x="6841" y="19778"/>
                  </a:cubicBezTo>
                  <a:cubicBezTo>
                    <a:pt x="6370" y="15922"/>
                    <a:pt x="7864" y="10486"/>
                    <a:pt x="7157" y="7189"/>
                  </a:cubicBezTo>
                  <a:cubicBezTo>
                    <a:pt x="6331" y="3326"/>
                    <a:pt x="4570" y="0"/>
                    <a:pt x="4570" y="0"/>
                  </a:cubicBezTo>
                  <a:close/>
                </a:path>
              </a:pathLst>
            </a:custGeom>
            <a:solidFill>
              <a:srgbClr val="FCAA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5271674" y="2621774"/>
              <a:ext cx="167436" cy="91631"/>
            </a:xfrm>
            <a:custGeom>
              <a:avLst/>
              <a:gdLst/>
              <a:ahLst/>
              <a:cxnLst/>
              <a:rect l="l" t="t" r="r" b="b"/>
              <a:pathLst>
                <a:path w="8961" h="4904" extrusionOk="0">
                  <a:moveTo>
                    <a:pt x="3548" y="1410"/>
                  </a:moveTo>
                  <a:lnTo>
                    <a:pt x="3548" y="1410"/>
                  </a:lnTo>
                  <a:cubicBezTo>
                    <a:pt x="3547" y="1410"/>
                    <a:pt x="3540" y="1413"/>
                    <a:pt x="3527" y="1420"/>
                  </a:cubicBezTo>
                  <a:cubicBezTo>
                    <a:pt x="3506" y="1431"/>
                    <a:pt x="3490" y="1443"/>
                    <a:pt x="3479" y="1455"/>
                  </a:cubicBezTo>
                  <a:lnTo>
                    <a:pt x="3479" y="1455"/>
                  </a:lnTo>
                  <a:cubicBezTo>
                    <a:pt x="3526" y="1426"/>
                    <a:pt x="3551" y="1410"/>
                    <a:pt x="3548" y="1410"/>
                  </a:cubicBezTo>
                  <a:close/>
                  <a:moveTo>
                    <a:pt x="7626" y="0"/>
                  </a:moveTo>
                  <a:cubicBezTo>
                    <a:pt x="7579" y="210"/>
                    <a:pt x="7317" y="1257"/>
                    <a:pt x="6176" y="1528"/>
                  </a:cubicBezTo>
                  <a:cubicBezTo>
                    <a:pt x="5387" y="1716"/>
                    <a:pt x="5508" y="1700"/>
                    <a:pt x="4117" y="1778"/>
                  </a:cubicBezTo>
                  <a:cubicBezTo>
                    <a:pt x="4100" y="1779"/>
                    <a:pt x="4083" y="1780"/>
                    <a:pt x="4066" y="1780"/>
                  </a:cubicBezTo>
                  <a:cubicBezTo>
                    <a:pt x="3715" y="1780"/>
                    <a:pt x="3368" y="1580"/>
                    <a:pt x="3479" y="1455"/>
                  </a:cubicBezTo>
                  <a:lnTo>
                    <a:pt x="3479" y="1455"/>
                  </a:lnTo>
                  <a:cubicBezTo>
                    <a:pt x="3164" y="1647"/>
                    <a:pt x="1874" y="2394"/>
                    <a:pt x="1522" y="2548"/>
                  </a:cubicBezTo>
                  <a:cubicBezTo>
                    <a:pt x="1094" y="2737"/>
                    <a:pt x="358" y="3205"/>
                    <a:pt x="150" y="3341"/>
                  </a:cubicBezTo>
                  <a:cubicBezTo>
                    <a:pt x="1" y="3439"/>
                    <a:pt x="48" y="3839"/>
                    <a:pt x="213" y="4104"/>
                  </a:cubicBezTo>
                  <a:cubicBezTo>
                    <a:pt x="471" y="4519"/>
                    <a:pt x="1230" y="4903"/>
                    <a:pt x="2503" y="4903"/>
                  </a:cubicBezTo>
                  <a:cubicBezTo>
                    <a:pt x="2618" y="4903"/>
                    <a:pt x="2739" y="4900"/>
                    <a:pt x="2863" y="4893"/>
                  </a:cubicBezTo>
                  <a:cubicBezTo>
                    <a:pt x="3571" y="4855"/>
                    <a:pt x="4025" y="4738"/>
                    <a:pt x="4640" y="4476"/>
                  </a:cubicBezTo>
                  <a:cubicBezTo>
                    <a:pt x="4853" y="4386"/>
                    <a:pt x="5013" y="4116"/>
                    <a:pt x="5179" y="3946"/>
                  </a:cubicBezTo>
                  <a:cubicBezTo>
                    <a:pt x="5391" y="3726"/>
                    <a:pt x="5850" y="3447"/>
                    <a:pt x="6245" y="3370"/>
                  </a:cubicBezTo>
                  <a:cubicBezTo>
                    <a:pt x="6462" y="3326"/>
                    <a:pt x="6683" y="3304"/>
                    <a:pt x="6903" y="3304"/>
                  </a:cubicBezTo>
                  <a:cubicBezTo>
                    <a:pt x="6920" y="3304"/>
                    <a:pt x="6936" y="3304"/>
                    <a:pt x="6952" y="3304"/>
                  </a:cubicBezTo>
                  <a:cubicBezTo>
                    <a:pt x="6952" y="3304"/>
                    <a:pt x="8819" y="2821"/>
                    <a:pt x="8876" y="2609"/>
                  </a:cubicBezTo>
                  <a:cubicBezTo>
                    <a:pt x="8960" y="2301"/>
                    <a:pt x="8789" y="1761"/>
                    <a:pt x="8692" y="1465"/>
                  </a:cubicBezTo>
                  <a:cubicBezTo>
                    <a:pt x="8586" y="1139"/>
                    <a:pt x="7844" y="133"/>
                    <a:pt x="76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5099473" y="2195289"/>
              <a:ext cx="257946" cy="521143"/>
            </a:xfrm>
            <a:custGeom>
              <a:avLst/>
              <a:gdLst/>
              <a:ahLst/>
              <a:cxnLst/>
              <a:rect l="l" t="t" r="r" b="b"/>
              <a:pathLst>
                <a:path w="13805" h="27891" extrusionOk="0">
                  <a:moveTo>
                    <a:pt x="8542" y="1"/>
                  </a:moveTo>
                  <a:cubicBezTo>
                    <a:pt x="8146" y="3683"/>
                    <a:pt x="6561" y="14249"/>
                    <a:pt x="5756" y="20522"/>
                  </a:cubicBezTo>
                  <a:cubicBezTo>
                    <a:pt x="5640" y="21432"/>
                    <a:pt x="5347" y="23598"/>
                    <a:pt x="5105" y="23998"/>
                  </a:cubicBezTo>
                  <a:cubicBezTo>
                    <a:pt x="4863" y="24397"/>
                    <a:pt x="3803" y="25262"/>
                    <a:pt x="3006" y="25460"/>
                  </a:cubicBezTo>
                  <a:cubicBezTo>
                    <a:pt x="2171" y="25667"/>
                    <a:pt x="455" y="25682"/>
                    <a:pt x="273" y="25829"/>
                  </a:cubicBezTo>
                  <a:cubicBezTo>
                    <a:pt x="92" y="25977"/>
                    <a:pt x="1" y="26248"/>
                    <a:pt x="173" y="26486"/>
                  </a:cubicBezTo>
                  <a:cubicBezTo>
                    <a:pt x="615" y="27104"/>
                    <a:pt x="1547" y="27634"/>
                    <a:pt x="2231" y="27740"/>
                  </a:cubicBezTo>
                  <a:cubicBezTo>
                    <a:pt x="2620" y="27800"/>
                    <a:pt x="2956" y="27824"/>
                    <a:pt x="3253" y="27824"/>
                  </a:cubicBezTo>
                  <a:cubicBezTo>
                    <a:pt x="4417" y="27824"/>
                    <a:pt x="4970" y="27456"/>
                    <a:pt x="5735" y="27456"/>
                  </a:cubicBezTo>
                  <a:cubicBezTo>
                    <a:pt x="5884" y="27456"/>
                    <a:pt x="6042" y="27470"/>
                    <a:pt x="6215" y="27504"/>
                  </a:cubicBezTo>
                  <a:cubicBezTo>
                    <a:pt x="6412" y="27543"/>
                    <a:pt x="6674" y="27890"/>
                    <a:pt x="7212" y="27890"/>
                  </a:cubicBezTo>
                  <a:cubicBezTo>
                    <a:pt x="7275" y="27890"/>
                    <a:pt x="7342" y="27886"/>
                    <a:pt x="7413" y="27875"/>
                  </a:cubicBezTo>
                  <a:cubicBezTo>
                    <a:pt x="8090" y="27775"/>
                    <a:pt x="8533" y="27344"/>
                    <a:pt x="8632" y="26835"/>
                  </a:cubicBezTo>
                  <a:cubicBezTo>
                    <a:pt x="8803" y="25960"/>
                    <a:pt x="8241" y="25033"/>
                    <a:pt x="8078" y="24293"/>
                  </a:cubicBezTo>
                  <a:cubicBezTo>
                    <a:pt x="7945" y="23689"/>
                    <a:pt x="8350" y="21918"/>
                    <a:pt x="8497" y="21175"/>
                  </a:cubicBezTo>
                  <a:cubicBezTo>
                    <a:pt x="9368" y="17389"/>
                    <a:pt x="12805" y="11810"/>
                    <a:pt x="13265" y="8470"/>
                  </a:cubicBezTo>
                  <a:cubicBezTo>
                    <a:pt x="13804" y="4556"/>
                    <a:pt x="12058" y="576"/>
                    <a:pt x="12058" y="576"/>
                  </a:cubicBezTo>
                  <a:lnTo>
                    <a:pt x="8542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5097324" y="2660844"/>
              <a:ext cx="167418" cy="63361"/>
            </a:xfrm>
            <a:custGeom>
              <a:avLst/>
              <a:gdLst/>
              <a:ahLst/>
              <a:cxnLst/>
              <a:rect l="l" t="t" r="r" b="b"/>
              <a:pathLst>
                <a:path w="8960" h="3391" extrusionOk="0">
                  <a:moveTo>
                    <a:pt x="4073" y="108"/>
                  </a:moveTo>
                  <a:cubicBezTo>
                    <a:pt x="4070" y="108"/>
                    <a:pt x="4063" y="109"/>
                    <a:pt x="4050" y="111"/>
                  </a:cubicBezTo>
                  <a:cubicBezTo>
                    <a:pt x="4028" y="115"/>
                    <a:pt x="4010" y="121"/>
                    <a:pt x="3996" y="129"/>
                  </a:cubicBezTo>
                  <a:lnTo>
                    <a:pt x="3996" y="129"/>
                  </a:lnTo>
                  <a:cubicBezTo>
                    <a:pt x="4051" y="116"/>
                    <a:pt x="4080" y="108"/>
                    <a:pt x="4073" y="108"/>
                  </a:cubicBezTo>
                  <a:close/>
                  <a:moveTo>
                    <a:pt x="8385" y="1"/>
                  </a:moveTo>
                  <a:cubicBezTo>
                    <a:pt x="8282" y="178"/>
                    <a:pt x="7761" y="1023"/>
                    <a:pt x="6697" y="1023"/>
                  </a:cubicBezTo>
                  <a:cubicBezTo>
                    <a:pt x="6646" y="1023"/>
                    <a:pt x="6595" y="1021"/>
                    <a:pt x="6542" y="1017"/>
                  </a:cubicBezTo>
                  <a:cubicBezTo>
                    <a:pt x="5732" y="957"/>
                    <a:pt x="5851" y="978"/>
                    <a:pt x="4503" y="632"/>
                  </a:cubicBezTo>
                  <a:cubicBezTo>
                    <a:pt x="4145" y="539"/>
                    <a:pt x="3839" y="218"/>
                    <a:pt x="3996" y="129"/>
                  </a:cubicBezTo>
                  <a:lnTo>
                    <a:pt x="3996" y="129"/>
                  </a:lnTo>
                  <a:cubicBezTo>
                    <a:pt x="3641" y="216"/>
                    <a:pt x="2180" y="537"/>
                    <a:pt x="1796" y="579"/>
                  </a:cubicBezTo>
                  <a:cubicBezTo>
                    <a:pt x="1332" y="629"/>
                    <a:pt x="487" y="852"/>
                    <a:pt x="250" y="918"/>
                  </a:cubicBezTo>
                  <a:cubicBezTo>
                    <a:pt x="78" y="966"/>
                    <a:pt x="1" y="1362"/>
                    <a:pt x="78" y="1665"/>
                  </a:cubicBezTo>
                  <a:cubicBezTo>
                    <a:pt x="209" y="2182"/>
                    <a:pt x="918" y="2844"/>
                    <a:pt x="2363" y="3219"/>
                  </a:cubicBezTo>
                  <a:cubicBezTo>
                    <a:pt x="2830" y="3341"/>
                    <a:pt x="3196" y="3391"/>
                    <a:pt x="3592" y="3391"/>
                  </a:cubicBezTo>
                  <a:cubicBezTo>
                    <a:pt x="3778" y="3391"/>
                    <a:pt x="3970" y="3380"/>
                    <a:pt x="4183" y="3360"/>
                  </a:cubicBezTo>
                  <a:cubicBezTo>
                    <a:pt x="4413" y="3338"/>
                    <a:pt x="4648" y="3131"/>
                    <a:pt x="4858" y="3018"/>
                  </a:cubicBezTo>
                  <a:cubicBezTo>
                    <a:pt x="5089" y="2894"/>
                    <a:pt x="5508" y="2783"/>
                    <a:pt x="5875" y="2783"/>
                  </a:cubicBezTo>
                  <a:cubicBezTo>
                    <a:pt x="5934" y="2783"/>
                    <a:pt x="5993" y="2786"/>
                    <a:pt x="6048" y="2792"/>
                  </a:cubicBezTo>
                  <a:cubicBezTo>
                    <a:pt x="6285" y="2818"/>
                    <a:pt x="6516" y="2870"/>
                    <a:pt x="6742" y="2944"/>
                  </a:cubicBezTo>
                  <a:cubicBezTo>
                    <a:pt x="6742" y="2944"/>
                    <a:pt x="7293" y="2974"/>
                    <a:pt x="7823" y="2974"/>
                  </a:cubicBezTo>
                  <a:cubicBezTo>
                    <a:pt x="8285" y="2974"/>
                    <a:pt x="8731" y="2951"/>
                    <a:pt x="8787" y="2866"/>
                  </a:cubicBezTo>
                  <a:cubicBezTo>
                    <a:pt x="8959" y="2598"/>
                    <a:pt x="8959" y="2030"/>
                    <a:pt x="8957" y="1719"/>
                  </a:cubicBezTo>
                  <a:cubicBezTo>
                    <a:pt x="8955" y="1376"/>
                    <a:pt x="8554" y="192"/>
                    <a:pt x="8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5254521" y="2043660"/>
              <a:ext cx="628489" cy="209889"/>
            </a:xfrm>
            <a:custGeom>
              <a:avLst/>
              <a:gdLst/>
              <a:ahLst/>
              <a:cxnLst/>
              <a:rect l="l" t="t" r="r" b="b"/>
              <a:pathLst>
                <a:path w="33636" h="11233" extrusionOk="0">
                  <a:moveTo>
                    <a:pt x="23556" y="1"/>
                  </a:moveTo>
                  <a:cubicBezTo>
                    <a:pt x="13079" y="1709"/>
                    <a:pt x="3849" y="4743"/>
                    <a:pt x="1433" y="6344"/>
                  </a:cubicBezTo>
                  <a:cubicBezTo>
                    <a:pt x="0" y="7292"/>
                    <a:pt x="141" y="8192"/>
                    <a:pt x="256" y="10050"/>
                  </a:cubicBezTo>
                  <a:cubicBezTo>
                    <a:pt x="285" y="10524"/>
                    <a:pt x="498" y="10680"/>
                    <a:pt x="765" y="10680"/>
                  </a:cubicBezTo>
                  <a:cubicBezTo>
                    <a:pt x="1281" y="10680"/>
                    <a:pt x="2003" y="10097"/>
                    <a:pt x="2003" y="10097"/>
                  </a:cubicBezTo>
                  <a:cubicBezTo>
                    <a:pt x="2003" y="10097"/>
                    <a:pt x="7681" y="11233"/>
                    <a:pt x="13429" y="11233"/>
                  </a:cubicBezTo>
                  <a:cubicBezTo>
                    <a:pt x="15938" y="11233"/>
                    <a:pt x="18461" y="11016"/>
                    <a:pt x="20531" y="10394"/>
                  </a:cubicBezTo>
                  <a:cubicBezTo>
                    <a:pt x="20697" y="10344"/>
                    <a:pt x="20947" y="10325"/>
                    <a:pt x="21262" y="10325"/>
                  </a:cubicBezTo>
                  <a:cubicBezTo>
                    <a:pt x="22440" y="10325"/>
                    <a:pt x="24518" y="10602"/>
                    <a:pt x="26424" y="10602"/>
                  </a:cubicBezTo>
                  <a:cubicBezTo>
                    <a:pt x="27231" y="10602"/>
                    <a:pt x="28007" y="10552"/>
                    <a:pt x="28670" y="10410"/>
                  </a:cubicBezTo>
                  <a:cubicBezTo>
                    <a:pt x="33233" y="9435"/>
                    <a:pt x="33636" y="5766"/>
                    <a:pt x="33636" y="5766"/>
                  </a:cubicBezTo>
                  <a:lnTo>
                    <a:pt x="23556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5439297" y="1978412"/>
              <a:ext cx="458605" cy="277640"/>
            </a:xfrm>
            <a:custGeom>
              <a:avLst/>
              <a:gdLst/>
              <a:ahLst/>
              <a:cxnLst/>
              <a:rect l="l" t="t" r="r" b="b"/>
              <a:pathLst>
                <a:path w="24544" h="14859" extrusionOk="0">
                  <a:moveTo>
                    <a:pt x="11744" y="0"/>
                  </a:moveTo>
                  <a:cubicBezTo>
                    <a:pt x="11744" y="0"/>
                    <a:pt x="10996" y="1618"/>
                    <a:pt x="10232" y="2347"/>
                  </a:cubicBezTo>
                  <a:cubicBezTo>
                    <a:pt x="9469" y="3078"/>
                    <a:pt x="782" y="6012"/>
                    <a:pt x="782" y="6012"/>
                  </a:cubicBezTo>
                  <a:cubicBezTo>
                    <a:pt x="782" y="6012"/>
                    <a:pt x="1" y="7852"/>
                    <a:pt x="955" y="9614"/>
                  </a:cubicBezTo>
                  <a:cubicBezTo>
                    <a:pt x="1909" y="11375"/>
                    <a:pt x="3781" y="14859"/>
                    <a:pt x="3781" y="14859"/>
                  </a:cubicBezTo>
                  <a:cubicBezTo>
                    <a:pt x="3781" y="14859"/>
                    <a:pt x="13098" y="14757"/>
                    <a:pt x="17430" y="14724"/>
                  </a:cubicBezTo>
                  <a:cubicBezTo>
                    <a:pt x="21760" y="14692"/>
                    <a:pt x="23747" y="11799"/>
                    <a:pt x="24147" y="9052"/>
                  </a:cubicBezTo>
                  <a:cubicBezTo>
                    <a:pt x="24543" y="6343"/>
                    <a:pt x="21799" y="293"/>
                    <a:pt x="21799" y="293"/>
                  </a:cubicBezTo>
                  <a:lnTo>
                    <a:pt x="117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5553967" y="1569266"/>
              <a:ext cx="311311" cy="448122"/>
            </a:xfrm>
            <a:custGeom>
              <a:avLst/>
              <a:gdLst/>
              <a:ahLst/>
              <a:cxnLst/>
              <a:rect l="l" t="t" r="r" b="b"/>
              <a:pathLst>
                <a:path w="16661" h="23983" extrusionOk="0">
                  <a:moveTo>
                    <a:pt x="5418" y="1"/>
                  </a:moveTo>
                  <a:cubicBezTo>
                    <a:pt x="4840" y="192"/>
                    <a:pt x="5056" y="1570"/>
                    <a:pt x="4477" y="1761"/>
                  </a:cubicBezTo>
                  <a:cubicBezTo>
                    <a:pt x="4328" y="1811"/>
                    <a:pt x="4126" y="1819"/>
                    <a:pt x="3912" y="1819"/>
                  </a:cubicBezTo>
                  <a:cubicBezTo>
                    <a:pt x="3807" y="1819"/>
                    <a:pt x="3698" y="1817"/>
                    <a:pt x="3591" y="1817"/>
                  </a:cubicBezTo>
                  <a:cubicBezTo>
                    <a:pt x="3307" y="1817"/>
                    <a:pt x="3033" y="1831"/>
                    <a:pt x="2854" y="1932"/>
                  </a:cubicBezTo>
                  <a:cubicBezTo>
                    <a:pt x="816" y="3081"/>
                    <a:pt x="1339" y="5374"/>
                    <a:pt x="1093" y="8215"/>
                  </a:cubicBezTo>
                  <a:cubicBezTo>
                    <a:pt x="231" y="10395"/>
                    <a:pt x="0" y="12371"/>
                    <a:pt x="688" y="13588"/>
                  </a:cubicBezTo>
                  <a:cubicBezTo>
                    <a:pt x="1541" y="15100"/>
                    <a:pt x="2443" y="15525"/>
                    <a:pt x="3491" y="16778"/>
                  </a:cubicBezTo>
                  <a:cubicBezTo>
                    <a:pt x="4273" y="17715"/>
                    <a:pt x="4134" y="19199"/>
                    <a:pt x="4294" y="21268"/>
                  </a:cubicBezTo>
                  <a:cubicBezTo>
                    <a:pt x="4322" y="21625"/>
                    <a:pt x="3903" y="23339"/>
                    <a:pt x="3903" y="23339"/>
                  </a:cubicBezTo>
                  <a:cubicBezTo>
                    <a:pt x="3841" y="23686"/>
                    <a:pt x="5050" y="23983"/>
                    <a:pt x="6103" y="23983"/>
                  </a:cubicBezTo>
                  <a:cubicBezTo>
                    <a:pt x="6354" y="23983"/>
                    <a:pt x="6597" y="23966"/>
                    <a:pt x="6811" y="23929"/>
                  </a:cubicBezTo>
                  <a:cubicBezTo>
                    <a:pt x="8857" y="23574"/>
                    <a:pt x="13035" y="23083"/>
                    <a:pt x="14209" y="23083"/>
                  </a:cubicBezTo>
                  <a:cubicBezTo>
                    <a:pt x="14213" y="23083"/>
                    <a:pt x="14217" y="23083"/>
                    <a:pt x="14221" y="23083"/>
                  </a:cubicBezTo>
                  <a:cubicBezTo>
                    <a:pt x="14227" y="23083"/>
                    <a:pt x="14233" y="23083"/>
                    <a:pt x="14239" y="23083"/>
                  </a:cubicBezTo>
                  <a:cubicBezTo>
                    <a:pt x="16661" y="23083"/>
                    <a:pt x="16498" y="21948"/>
                    <a:pt x="16498" y="21948"/>
                  </a:cubicBezTo>
                  <a:cubicBezTo>
                    <a:pt x="16498" y="21948"/>
                    <a:pt x="15975" y="21315"/>
                    <a:pt x="15797" y="20446"/>
                  </a:cubicBezTo>
                  <a:cubicBezTo>
                    <a:pt x="15405" y="18534"/>
                    <a:pt x="15106" y="13755"/>
                    <a:pt x="14800" y="12135"/>
                  </a:cubicBezTo>
                  <a:cubicBezTo>
                    <a:pt x="14020" y="7985"/>
                    <a:pt x="13450" y="4899"/>
                    <a:pt x="11749" y="1075"/>
                  </a:cubicBezTo>
                  <a:lnTo>
                    <a:pt x="54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5508581" y="1308704"/>
              <a:ext cx="221399" cy="273679"/>
            </a:xfrm>
            <a:custGeom>
              <a:avLst/>
              <a:gdLst/>
              <a:ahLst/>
              <a:cxnLst/>
              <a:rect l="l" t="t" r="r" b="b"/>
              <a:pathLst>
                <a:path w="11849" h="14647" extrusionOk="0">
                  <a:moveTo>
                    <a:pt x="5700" y="0"/>
                  </a:moveTo>
                  <a:cubicBezTo>
                    <a:pt x="4849" y="0"/>
                    <a:pt x="3949" y="153"/>
                    <a:pt x="3078" y="465"/>
                  </a:cubicBezTo>
                  <a:cubicBezTo>
                    <a:pt x="344" y="1444"/>
                    <a:pt x="135" y="3829"/>
                    <a:pt x="70" y="5475"/>
                  </a:cubicBezTo>
                  <a:cubicBezTo>
                    <a:pt x="37" y="6333"/>
                    <a:pt x="211" y="7369"/>
                    <a:pt x="447" y="8340"/>
                  </a:cubicBezTo>
                  <a:cubicBezTo>
                    <a:pt x="408" y="8775"/>
                    <a:pt x="322" y="9365"/>
                    <a:pt x="123" y="9921"/>
                  </a:cubicBezTo>
                  <a:cubicBezTo>
                    <a:pt x="32" y="10178"/>
                    <a:pt x="0" y="10358"/>
                    <a:pt x="407" y="10479"/>
                  </a:cubicBezTo>
                  <a:cubicBezTo>
                    <a:pt x="483" y="10502"/>
                    <a:pt x="816" y="10524"/>
                    <a:pt x="1108" y="10540"/>
                  </a:cubicBezTo>
                  <a:cubicBezTo>
                    <a:pt x="1121" y="10578"/>
                    <a:pt x="1136" y="10624"/>
                    <a:pt x="1150" y="10661"/>
                  </a:cubicBezTo>
                  <a:cubicBezTo>
                    <a:pt x="1579" y="11837"/>
                    <a:pt x="2231" y="13097"/>
                    <a:pt x="2763" y="13097"/>
                  </a:cubicBezTo>
                  <a:cubicBezTo>
                    <a:pt x="2788" y="13097"/>
                    <a:pt x="2813" y="13094"/>
                    <a:pt x="2837" y="13088"/>
                  </a:cubicBezTo>
                  <a:cubicBezTo>
                    <a:pt x="3992" y="12821"/>
                    <a:pt x="4170" y="12252"/>
                    <a:pt x="4447" y="12252"/>
                  </a:cubicBezTo>
                  <a:cubicBezTo>
                    <a:pt x="4493" y="12252"/>
                    <a:pt x="4542" y="12268"/>
                    <a:pt x="4598" y="12303"/>
                  </a:cubicBezTo>
                  <a:cubicBezTo>
                    <a:pt x="4995" y="12555"/>
                    <a:pt x="5957" y="14646"/>
                    <a:pt x="5957" y="14646"/>
                  </a:cubicBezTo>
                  <a:lnTo>
                    <a:pt x="11849" y="12111"/>
                  </a:lnTo>
                  <a:cubicBezTo>
                    <a:pt x="11849" y="12111"/>
                    <a:pt x="10677" y="10199"/>
                    <a:pt x="10547" y="8603"/>
                  </a:cubicBezTo>
                  <a:cubicBezTo>
                    <a:pt x="10415" y="7006"/>
                    <a:pt x="10624" y="4019"/>
                    <a:pt x="9729" y="2046"/>
                  </a:cubicBezTo>
                  <a:cubicBezTo>
                    <a:pt x="9117" y="701"/>
                    <a:pt x="7521" y="0"/>
                    <a:pt x="5700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5225802" y="2033888"/>
              <a:ext cx="112316" cy="66743"/>
            </a:xfrm>
            <a:custGeom>
              <a:avLst/>
              <a:gdLst/>
              <a:ahLst/>
              <a:cxnLst/>
              <a:rect l="l" t="t" r="r" b="b"/>
              <a:pathLst>
                <a:path w="6011" h="3572" extrusionOk="0">
                  <a:moveTo>
                    <a:pt x="4463" y="1"/>
                  </a:moveTo>
                  <a:cubicBezTo>
                    <a:pt x="4109" y="1"/>
                    <a:pt x="3847" y="85"/>
                    <a:pt x="3479" y="251"/>
                  </a:cubicBezTo>
                  <a:cubicBezTo>
                    <a:pt x="3069" y="435"/>
                    <a:pt x="2660" y="620"/>
                    <a:pt x="2249" y="804"/>
                  </a:cubicBezTo>
                  <a:cubicBezTo>
                    <a:pt x="2141" y="852"/>
                    <a:pt x="1673" y="921"/>
                    <a:pt x="1662" y="1046"/>
                  </a:cubicBezTo>
                  <a:cubicBezTo>
                    <a:pt x="1648" y="1210"/>
                    <a:pt x="1818" y="1408"/>
                    <a:pt x="2199" y="1410"/>
                  </a:cubicBezTo>
                  <a:cubicBezTo>
                    <a:pt x="2200" y="1410"/>
                    <a:pt x="2201" y="1410"/>
                    <a:pt x="2202" y="1410"/>
                  </a:cubicBezTo>
                  <a:cubicBezTo>
                    <a:pt x="2452" y="1410"/>
                    <a:pt x="2586" y="1327"/>
                    <a:pt x="2683" y="1327"/>
                  </a:cubicBezTo>
                  <a:cubicBezTo>
                    <a:pt x="2718" y="1327"/>
                    <a:pt x="2748" y="1338"/>
                    <a:pt x="2777" y="1369"/>
                  </a:cubicBezTo>
                  <a:cubicBezTo>
                    <a:pt x="2218" y="2082"/>
                    <a:pt x="1537" y="2531"/>
                    <a:pt x="680" y="2621"/>
                  </a:cubicBezTo>
                  <a:cubicBezTo>
                    <a:pt x="62" y="2686"/>
                    <a:pt x="1" y="2999"/>
                    <a:pt x="270" y="3057"/>
                  </a:cubicBezTo>
                  <a:cubicBezTo>
                    <a:pt x="680" y="3144"/>
                    <a:pt x="1070" y="3225"/>
                    <a:pt x="1449" y="3225"/>
                  </a:cubicBezTo>
                  <a:cubicBezTo>
                    <a:pt x="1810" y="3225"/>
                    <a:pt x="2162" y="3152"/>
                    <a:pt x="2516" y="2942"/>
                  </a:cubicBezTo>
                  <a:lnTo>
                    <a:pt x="2516" y="2942"/>
                  </a:lnTo>
                  <a:cubicBezTo>
                    <a:pt x="2161" y="3342"/>
                    <a:pt x="2656" y="3469"/>
                    <a:pt x="3065" y="3469"/>
                  </a:cubicBezTo>
                  <a:cubicBezTo>
                    <a:pt x="3199" y="3469"/>
                    <a:pt x="3323" y="3456"/>
                    <a:pt x="3406" y="3434"/>
                  </a:cubicBezTo>
                  <a:cubicBezTo>
                    <a:pt x="3562" y="3531"/>
                    <a:pt x="3744" y="3571"/>
                    <a:pt x="3928" y="3571"/>
                  </a:cubicBezTo>
                  <a:cubicBezTo>
                    <a:pt x="3981" y="3571"/>
                    <a:pt x="4034" y="3568"/>
                    <a:pt x="4086" y="3562"/>
                  </a:cubicBezTo>
                  <a:cubicBezTo>
                    <a:pt x="4815" y="3477"/>
                    <a:pt x="5933" y="2341"/>
                    <a:pt x="6011" y="1868"/>
                  </a:cubicBezTo>
                  <a:lnTo>
                    <a:pt x="5343" y="456"/>
                  </a:lnTo>
                  <a:cubicBezTo>
                    <a:pt x="5588" y="198"/>
                    <a:pt x="4798" y="20"/>
                    <a:pt x="4715" y="13"/>
                  </a:cubicBezTo>
                  <a:cubicBezTo>
                    <a:pt x="4625" y="5"/>
                    <a:pt x="4542" y="1"/>
                    <a:pt x="4463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5308222" y="1711926"/>
              <a:ext cx="287188" cy="361798"/>
            </a:xfrm>
            <a:custGeom>
              <a:avLst/>
              <a:gdLst/>
              <a:ahLst/>
              <a:cxnLst/>
              <a:rect l="l" t="t" r="r" b="b"/>
              <a:pathLst>
                <a:path w="15370" h="19363" extrusionOk="0">
                  <a:moveTo>
                    <a:pt x="12215" y="0"/>
                  </a:moveTo>
                  <a:cubicBezTo>
                    <a:pt x="12215" y="0"/>
                    <a:pt x="9256" y="10189"/>
                    <a:pt x="8585" y="10600"/>
                  </a:cubicBezTo>
                  <a:cubicBezTo>
                    <a:pt x="7552" y="11232"/>
                    <a:pt x="2821" y="16419"/>
                    <a:pt x="259" y="17545"/>
                  </a:cubicBezTo>
                  <a:cubicBezTo>
                    <a:pt x="0" y="18881"/>
                    <a:pt x="1294" y="19362"/>
                    <a:pt x="1294" y="19362"/>
                  </a:cubicBezTo>
                  <a:cubicBezTo>
                    <a:pt x="1294" y="19362"/>
                    <a:pt x="9621" y="15140"/>
                    <a:pt x="11740" y="12459"/>
                  </a:cubicBezTo>
                  <a:cubicBezTo>
                    <a:pt x="12278" y="11777"/>
                    <a:pt x="15370" y="3445"/>
                    <a:pt x="15370" y="3445"/>
                  </a:cubicBezTo>
                  <a:lnTo>
                    <a:pt x="12215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5499967" y="1575750"/>
              <a:ext cx="238477" cy="253798"/>
            </a:xfrm>
            <a:custGeom>
              <a:avLst/>
              <a:gdLst/>
              <a:ahLst/>
              <a:cxnLst/>
              <a:rect l="l" t="t" r="r" b="b"/>
              <a:pathLst>
                <a:path w="12763" h="13583" extrusionOk="0">
                  <a:moveTo>
                    <a:pt x="11197" y="0"/>
                  </a:moveTo>
                  <a:lnTo>
                    <a:pt x="11197" y="0"/>
                  </a:lnTo>
                  <a:cubicBezTo>
                    <a:pt x="9288" y="1497"/>
                    <a:pt x="7163" y="1245"/>
                    <a:pt x="4838" y="1825"/>
                  </a:cubicBezTo>
                  <a:cubicBezTo>
                    <a:pt x="2585" y="2387"/>
                    <a:pt x="1724" y="7607"/>
                    <a:pt x="0" y="11316"/>
                  </a:cubicBezTo>
                  <a:cubicBezTo>
                    <a:pt x="0" y="11316"/>
                    <a:pt x="923" y="13130"/>
                    <a:pt x="3991" y="13582"/>
                  </a:cubicBezTo>
                  <a:cubicBezTo>
                    <a:pt x="4296" y="13035"/>
                    <a:pt x="6064" y="8946"/>
                    <a:pt x="7054" y="8852"/>
                  </a:cubicBezTo>
                  <a:cubicBezTo>
                    <a:pt x="8021" y="8759"/>
                    <a:pt x="12763" y="1538"/>
                    <a:pt x="11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5494492" y="1285983"/>
              <a:ext cx="368991" cy="456381"/>
            </a:xfrm>
            <a:custGeom>
              <a:avLst/>
              <a:gdLst/>
              <a:ahLst/>
              <a:cxnLst/>
              <a:rect l="l" t="t" r="r" b="b"/>
              <a:pathLst>
                <a:path w="19748" h="24425" extrusionOk="0">
                  <a:moveTo>
                    <a:pt x="6296" y="1"/>
                  </a:moveTo>
                  <a:cubicBezTo>
                    <a:pt x="5323" y="1"/>
                    <a:pt x="4389" y="389"/>
                    <a:pt x="3489" y="772"/>
                  </a:cubicBezTo>
                  <a:cubicBezTo>
                    <a:pt x="2530" y="1178"/>
                    <a:pt x="1396" y="1599"/>
                    <a:pt x="327" y="3895"/>
                  </a:cubicBezTo>
                  <a:cubicBezTo>
                    <a:pt x="74" y="4434"/>
                    <a:pt x="0" y="4966"/>
                    <a:pt x="2" y="5658"/>
                  </a:cubicBezTo>
                  <a:cubicBezTo>
                    <a:pt x="3" y="5995"/>
                    <a:pt x="331" y="8043"/>
                    <a:pt x="947" y="8303"/>
                  </a:cubicBezTo>
                  <a:cubicBezTo>
                    <a:pt x="1042" y="7556"/>
                    <a:pt x="321" y="5908"/>
                    <a:pt x="1941" y="4774"/>
                  </a:cubicBezTo>
                  <a:cubicBezTo>
                    <a:pt x="2070" y="4898"/>
                    <a:pt x="1999" y="5748"/>
                    <a:pt x="1996" y="5957"/>
                  </a:cubicBezTo>
                  <a:cubicBezTo>
                    <a:pt x="1974" y="7717"/>
                    <a:pt x="2550" y="7696"/>
                    <a:pt x="2819" y="8540"/>
                  </a:cubicBezTo>
                  <a:cubicBezTo>
                    <a:pt x="3110" y="9449"/>
                    <a:pt x="3239" y="9760"/>
                    <a:pt x="3288" y="9760"/>
                  </a:cubicBezTo>
                  <a:cubicBezTo>
                    <a:pt x="3384" y="9760"/>
                    <a:pt x="3162" y="8526"/>
                    <a:pt x="3265" y="8317"/>
                  </a:cubicBezTo>
                  <a:cubicBezTo>
                    <a:pt x="3379" y="8085"/>
                    <a:pt x="3539" y="7986"/>
                    <a:pt x="3790" y="7986"/>
                  </a:cubicBezTo>
                  <a:cubicBezTo>
                    <a:pt x="3833" y="7986"/>
                    <a:pt x="3880" y="7989"/>
                    <a:pt x="3929" y="7995"/>
                  </a:cubicBezTo>
                  <a:cubicBezTo>
                    <a:pt x="4408" y="8050"/>
                    <a:pt x="4498" y="8516"/>
                    <a:pt x="4543" y="8961"/>
                  </a:cubicBezTo>
                  <a:cubicBezTo>
                    <a:pt x="4593" y="9453"/>
                    <a:pt x="4468" y="9943"/>
                    <a:pt x="4333" y="10418"/>
                  </a:cubicBezTo>
                  <a:cubicBezTo>
                    <a:pt x="3921" y="11871"/>
                    <a:pt x="4292" y="12088"/>
                    <a:pt x="5523" y="13060"/>
                  </a:cubicBezTo>
                  <a:cubicBezTo>
                    <a:pt x="5800" y="13279"/>
                    <a:pt x="6098" y="13485"/>
                    <a:pt x="6290" y="13783"/>
                  </a:cubicBezTo>
                  <a:cubicBezTo>
                    <a:pt x="6602" y="14265"/>
                    <a:pt x="6712" y="14985"/>
                    <a:pt x="6620" y="15546"/>
                  </a:cubicBezTo>
                  <a:cubicBezTo>
                    <a:pt x="6521" y="16141"/>
                    <a:pt x="6080" y="16604"/>
                    <a:pt x="5927" y="17186"/>
                  </a:cubicBezTo>
                  <a:cubicBezTo>
                    <a:pt x="5920" y="17209"/>
                    <a:pt x="5916" y="17232"/>
                    <a:pt x="5911" y="17254"/>
                  </a:cubicBezTo>
                  <a:cubicBezTo>
                    <a:pt x="5772" y="17881"/>
                    <a:pt x="5841" y="18578"/>
                    <a:pt x="6171" y="19134"/>
                  </a:cubicBezTo>
                  <a:cubicBezTo>
                    <a:pt x="6573" y="19803"/>
                    <a:pt x="7348" y="20080"/>
                    <a:pt x="7895" y="20596"/>
                  </a:cubicBezTo>
                  <a:cubicBezTo>
                    <a:pt x="8872" y="21518"/>
                    <a:pt x="8222" y="22014"/>
                    <a:pt x="9238" y="22882"/>
                  </a:cubicBezTo>
                  <a:cubicBezTo>
                    <a:pt x="11033" y="24417"/>
                    <a:pt x="12461" y="24320"/>
                    <a:pt x="14158" y="24413"/>
                  </a:cubicBezTo>
                  <a:cubicBezTo>
                    <a:pt x="14294" y="24420"/>
                    <a:pt x="14426" y="24424"/>
                    <a:pt x="14554" y="24424"/>
                  </a:cubicBezTo>
                  <a:cubicBezTo>
                    <a:pt x="15327" y="24424"/>
                    <a:pt x="15970" y="24290"/>
                    <a:pt x="16761" y="24056"/>
                  </a:cubicBezTo>
                  <a:cubicBezTo>
                    <a:pt x="17683" y="23781"/>
                    <a:pt x="18664" y="22831"/>
                    <a:pt x="19168" y="21999"/>
                  </a:cubicBezTo>
                  <a:cubicBezTo>
                    <a:pt x="19671" y="21168"/>
                    <a:pt x="19748" y="20040"/>
                    <a:pt x="19221" y="19223"/>
                  </a:cubicBezTo>
                  <a:cubicBezTo>
                    <a:pt x="18992" y="18868"/>
                    <a:pt x="18667" y="18586"/>
                    <a:pt x="18435" y="18234"/>
                  </a:cubicBezTo>
                  <a:cubicBezTo>
                    <a:pt x="17722" y="17151"/>
                    <a:pt x="18329" y="15876"/>
                    <a:pt x="18380" y="14695"/>
                  </a:cubicBezTo>
                  <a:cubicBezTo>
                    <a:pt x="18432" y="13509"/>
                    <a:pt x="17907" y="12320"/>
                    <a:pt x="16968" y="11604"/>
                  </a:cubicBezTo>
                  <a:cubicBezTo>
                    <a:pt x="16229" y="11039"/>
                    <a:pt x="15273" y="10983"/>
                    <a:pt x="14593" y="10368"/>
                  </a:cubicBezTo>
                  <a:cubicBezTo>
                    <a:pt x="13884" y="9727"/>
                    <a:pt x="13493" y="8780"/>
                    <a:pt x="13263" y="7863"/>
                  </a:cubicBezTo>
                  <a:cubicBezTo>
                    <a:pt x="12981" y="6739"/>
                    <a:pt x="12898" y="5564"/>
                    <a:pt x="12542" y="4462"/>
                  </a:cubicBezTo>
                  <a:cubicBezTo>
                    <a:pt x="12300" y="3714"/>
                    <a:pt x="11935" y="3011"/>
                    <a:pt x="11463" y="2383"/>
                  </a:cubicBezTo>
                  <a:cubicBezTo>
                    <a:pt x="11175" y="1999"/>
                    <a:pt x="10529" y="1018"/>
                    <a:pt x="9438" y="1018"/>
                  </a:cubicBezTo>
                  <a:cubicBezTo>
                    <a:pt x="9281" y="1018"/>
                    <a:pt x="9114" y="1039"/>
                    <a:pt x="8938" y="1084"/>
                  </a:cubicBezTo>
                  <a:cubicBezTo>
                    <a:pt x="8648" y="328"/>
                    <a:pt x="7399" y="30"/>
                    <a:pt x="6392" y="2"/>
                  </a:cubicBezTo>
                  <a:cubicBezTo>
                    <a:pt x="6360" y="1"/>
                    <a:pt x="6328" y="1"/>
                    <a:pt x="62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951934" y="3993869"/>
              <a:ext cx="497881" cy="99666"/>
            </a:xfrm>
            <a:custGeom>
              <a:avLst/>
              <a:gdLst/>
              <a:ahLst/>
              <a:cxnLst/>
              <a:rect l="l" t="t" r="r" b="b"/>
              <a:pathLst>
                <a:path w="26646" h="5334" extrusionOk="0">
                  <a:moveTo>
                    <a:pt x="1" y="1"/>
                  </a:moveTo>
                  <a:cubicBezTo>
                    <a:pt x="1" y="1"/>
                    <a:pt x="742" y="5334"/>
                    <a:pt x="13322" y="5334"/>
                  </a:cubicBezTo>
                  <a:cubicBezTo>
                    <a:pt x="25904" y="5334"/>
                    <a:pt x="26645" y="1"/>
                    <a:pt x="266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61784" y="1520536"/>
              <a:ext cx="1910952" cy="2181212"/>
            </a:xfrm>
            <a:custGeom>
              <a:avLst/>
              <a:gdLst/>
              <a:ahLst/>
              <a:cxnLst/>
              <a:rect l="l" t="t" r="r" b="b"/>
              <a:pathLst>
                <a:path w="102272" h="116736" extrusionOk="0">
                  <a:moveTo>
                    <a:pt x="51426" y="1"/>
                  </a:moveTo>
                  <a:cubicBezTo>
                    <a:pt x="43688" y="1"/>
                    <a:pt x="35651" y="1170"/>
                    <a:pt x="28779" y="4836"/>
                  </a:cubicBezTo>
                  <a:cubicBezTo>
                    <a:pt x="22421" y="8226"/>
                    <a:pt x="16800" y="13054"/>
                    <a:pt x="12279" y="18649"/>
                  </a:cubicBezTo>
                  <a:cubicBezTo>
                    <a:pt x="4489" y="28289"/>
                    <a:pt x="1" y="40864"/>
                    <a:pt x="1345" y="53184"/>
                  </a:cubicBezTo>
                  <a:cubicBezTo>
                    <a:pt x="2470" y="63472"/>
                    <a:pt x="7553" y="72908"/>
                    <a:pt x="14269" y="80631"/>
                  </a:cubicBezTo>
                  <a:cubicBezTo>
                    <a:pt x="20820" y="88164"/>
                    <a:pt x="30368" y="94381"/>
                    <a:pt x="32002" y="105019"/>
                  </a:cubicBezTo>
                  <a:cubicBezTo>
                    <a:pt x="32469" y="108057"/>
                    <a:pt x="31349" y="112257"/>
                    <a:pt x="33666" y="114686"/>
                  </a:cubicBezTo>
                  <a:cubicBezTo>
                    <a:pt x="35280" y="116378"/>
                    <a:pt x="37482" y="116736"/>
                    <a:pt x="39738" y="116736"/>
                  </a:cubicBezTo>
                  <a:cubicBezTo>
                    <a:pt x="41339" y="116736"/>
                    <a:pt x="42966" y="116556"/>
                    <a:pt x="44431" y="116545"/>
                  </a:cubicBezTo>
                  <a:cubicBezTo>
                    <a:pt x="48630" y="116512"/>
                    <a:pt x="52828" y="116486"/>
                    <a:pt x="57027" y="116468"/>
                  </a:cubicBezTo>
                  <a:cubicBezTo>
                    <a:pt x="57057" y="116468"/>
                    <a:pt x="57086" y="116468"/>
                    <a:pt x="57115" y="116468"/>
                  </a:cubicBezTo>
                  <a:cubicBezTo>
                    <a:pt x="58268" y="116468"/>
                    <a:pt x="59673" y="116584"/>
                    <a:pt x="61094" y="116584"/>
                  </a:cubicBezTo>
                  <a:cubicBezTo>
                    <a:pt x="63391" y="116584"/>
                    <a:pt x="65731" y="116280"/>
                    <a:pt x="67121" y="114692"/>
                  </a:cubicBezTo>
                  <a:cubicBezTo>
                    <a:pt x="69439" y="112263"/>
                    <a:pt x="68320" y="108062"/>
                    <a:pt x="68788" y="105025"/>
                  </a:cubicBezTo>
                  <a:cubicBezTo>
                    <a:pt x="70022" y="97011"/>
                    <a:pt x="76271" y="90519"/>
                    <a:pt x="82025" y="85299"/>
                  </a:cubicBezTo>
                  <a:cubicBezTo>
                    <a:pt x="88628" y="79307"/>
                    <a:pt x="93861" y="72418"/>
                    <a:pt x="96811" y="63912"/>
                  </a:cubicBezTo>
                  <a:cubicBezTo>
                    <a:pt x="102271" y="48162"/>
                    <a:pt x="98937" y="31537"/>
                    <a:pt x="88539" y="18661"/>
                  </a:cubicBezTo>
                  <a:cubicBezTo>
                    <a:pt x="79847" y="7897"/>
                    <a:pt x="66924" y="261"/>
                    <a:pt x="52819" y="13"/>
                  </a:cubicBezTo>
                  <a:cubicBezTo>
                    <a:pt x="52356" y="5"/>
                    <a:pt x="51891" y="1"/>
                    <a:pt x="514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775230" y="2333670"/>
              <a:ext cx="847851" cy="1404458"/>
            </a:xfrm>
            <a:custGeom>
              <a:avLst/>
              <a:gdLst/>
              <a:ahLst/>
              <a:cxnLst/>
              <a:rect l="l" t="t" r="r" b="b"/>
              <a:pathLst>
                <a:path w="45376" h="75165" fill="none" extrusionOk="0">
                  <a:moveTo>
                    <a:pt x="20018" y="75165"/>
                  </a:moveTo>
                  <a:cubicBezTo>
                    <a:pt x="20018" y="75165"/>
                    <a:pt x="18974" y="47083"/>
                    <a:pt x="17689" y="33322"/>
                  </a:cubicBezTo>
                  <a:cubicBezTo>
                    <a:pt x="17347" y="29663"/>
                    <a:pt x="17061" y="25909"/>
                    <a:pt x="15289" y="20311"/>
                  </a:cubicBezTo>
                  <a:cubicBezTo>
                    <a:pt x="14148" y="16706"/>
                    <a:pt x="11069" y="9060"/>
                    <a:pt x="5993" y="10805"/>
                  </a:cubicBezTo>
                  <a:cubicBezTo>
                    <a:pt x="0" y="12864"/>
                    <a:pt x="4809" y="20605"/>
                    <a:pt x="8668" y="22293"/>
                  </a:cubicBezTo>
                  <a:cubicBezTo>
                    <a:pt x="11847" y="23683"/>
                    <a:pt x="17728" y="23053"/>
                    <a:pt x="20766" y="21259"/>
                  </a:cubicBezTo>
                  <a:cubicBezTo>
                    <a:pt x="26102" y="18109"/>
                    <a:pt x="29373" y="11631"/>
                    <a:pt x="28262" y="5186"/>
                  </a:cubicBezTo>
                  <a:cubicBezTo>
                    <a:pt x="27526" y="914"/>
                    <a:pt x="21224" y="0"/>
                    <a:pt x="19372" y="4890"/>
                  </a:cubicBezTo>
                  <a:cubicBezTo>
                    <a:pt x="17985" y="8550"/>
                    <a:pt x="21576" y="21326"/>
                    <a:pt x="28648" y="21718"/>
                  </a:cubicBezTo>
                  <a:cubicBezTo>
                    <a:pt x="32369" y="21924"/>
                    <a:pt x="35800" y="20142"/>
                    <a:pt x="38894" y="18086"/>
                  </a:cubicBezTo>
                  <a:cubicBezTo>
                    <a:pt x="45375" y="13780"/>
                    <a:pt x="40266" y="3527"/>
                    <a:pt x="34323" y="10145"/>
                  </a:cubicBezTo>
                  <a:cubicBezTo>
                    <a:pt x="30099" y="14849"/>
                    <a:pt x="28850" y="22717"/>
                    <a:pt x="28542" y="28765"/>
                  </a:cubicBezTo>
                  <a:cubicBezTo>
                    <a:pt x="27701" y="45318"/>
                    <a:pt x="27487" y="58332"/>
                    <a:pt x="26957" y="74897"/>
                  </a:cubicBezTo>
                </a:path>
              </a:pathLst>
            </a:custGeom>
            <a:noFill/>
            <a:ln w="46950" cap="flat" cmpd="sng">
              <a:solidFill>
                <a:srgbClr val="FFFFFF"/>
              </a:solidFill>
              <a:prstDash val="solid"/>
              <a:miter lim="11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932240" y="3688089"/>
              <a:ext cx="531756" cy="59661"/>
            </a:xfrm>
            <a:custGeom>
              <a:avLst/>
              <a:gdLst/>
              <a:ahLst/>
              <a:cxnLst/>
              <a:rect l="l" t="t" r="r" b="b"/>
              <a:pathLst>
                <a:path w="28459" h="3193" extrusionOk="0">
                  <a:moveTo>
                    <a:pt x="0" y="1"/>
                  </a:moveTo>
                  <a:lnTo>
                    <a:pt x="0" y="3189"/>
                  </a:lnTo>
                  <a:lnTo>
                    <a:pt x="28458" y="3193"/>
                  </a:lnTo>
                  <a:lnTo>
                    <a:pt x="28458" y="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890423" y="3730897"/>
              <a:ext cx="618660" cy="263085"/>
            </a:xfrm>
            <a:custGeom>
              <a:avLst/>
              <a:gdLst/>
              <a:ahLst/>
              <a:cxnLst/>
              <a:rect l="l" t="t" r="r" b="b"/>
              <a:pathLst>
                <a:path w="33110" h="14080" extrusionOk="0">
                  <a:moveTo>
                    <a:pt x="2417" y="1"/>
                  </a:moveTo>
                  <a:cubicBezTo>
                    <a:pt x="1954" y="1"/>
                    <a:pt x="1517" y="220"/>
                    <a:pt x="1239" y="589"/>
                  </a:cubicBezTo>
                  <a:lnTo>
                    <a:pt x="477" y="1606"/>
                  </a:lnTo>
                  <a:cubicBezTo>
                    <a:pt x="8" y="2230"/>
                    <a:pt x="79" y="3200"/>
                    <a:pt x="631" y="3719"/>
                  </a:cubicBezTo>
                  <a:cubicBezTo>
                    <a:pt x="1194" y="4249"/>
                    <a:pt x="1254" y="5243"/>
                    <a:pt x="761" y="5864"/>
                  </a:cubicBezTo>
                  <a:lnTo>
                    <a:pt x="473" y="6226"/>
                  </a:lnTo>
                  <a:cubicBezTo>
                    <a:pt x="0" y="6820"/>
                    <a:pt x="33" y="7764"/>
                    <a:pt x="544" y="8310"/>
                  </a:cubicBezTo>
                  <a:lnTo>
                    <a:pt x="722" y="8499"/>
                  </a:lnTo>
                  <a:cubicBezTo>
                    <a:pt x="1242" y="9056"/>
                    <a:pt x="1265" y="10019"/>
                    <a:pt x="771" y="10611"/>
                  </a:cubicBezTo>
                  <a:lnTo>
                    <a:pt x="547" y="10880"/>
                  </a:lnTo>
                  <a:cubicBezTo>
                    <a:pt x="43" y="11484"/>
                    <a:pt x="80" y="12474"/>
                    <a:pt x="627" y="13023"/>
                  </a:cubicBezTo>
                  <a:lnTo>
                    <a:pt x="745" y="13140"/>
                  </a:lnTo>
                  <a:cubicBezTo>
                    <a:pt x="1348" y="13744"/>
                    <a:pt x="2110" y="14075"/>
                    <a:pt x="2897" y="14075"/>
                  </a:cubicBezTo>
                  <a:lnTo>
                    <a:pt x="30210" y="14079"/>
                  </a:lnTo>
                  <a:cubicBezTo>
                    <a:pt x="30997" y="14079"/>
                    <a:pt x="31760" y="13747"/>
                    <a:pt x="32363" y="13145"/>
                  </a:cubicBezTo>
                  <a:lnTo>
                    <a:pt x="32480" y="13027"/>
                  </a:lnTo>
                  <a:cubicBezTo>
                    <a:pt x="33028" y="12480"/>
                    <a:pt x="33066" y="11490"/>
                    <a:pt x="32562" y="10885"/>
                  </a:cubicBezTo>
                  <a:lnTo>
                    <a:pt x="32337" y="10615"/>
                  </a:lnTo>
                  <a:cubicBezTo>
                    <a:pt x="31844" y="10025"/>
                    <a:pt x="31867" y="9061"/>
                    <a:pt x="32388" y="8504"/>
                  </a:cubicBezTo>
                  <a:lnTo>
                    <a:pt x="32566" y="8316"/>
                  </a:lnTo>
                  <a:cubicBezTo>
                    <a:pt x="33077" y="7769"/>
                    <a:pt x="33110" y="6825"/>
                    <a:pt x="32637" y="6230"/>
                  </a:cubicBezTo>
                  <a:lnTo>
                    <a:pt x="32350" y="5869"/>
                  </a:lnTo>
                  <a:cubicBezTo>
                    <a:pt x="31857" y="5247"/>
                    <a:pt x="31917" y="4254"/>
                    <a:pt x="32480" y="3724"/>
                  </a:cubicBezTo>
                  <a:cubicBezTo>
                    <a:pt x="33034" y="3205"/>
                    <a:pt x="33104" y="2236"/>
                    <a:pt x="32635" y="1610"/>
                  </a:cubicBezTo>
                  <a:lnTo>
                    <a:pt x="31873" y="594"/>
                  </a:lnTo>
                  <a:cubicBezTo>
                    <a:pt x="31595" y="224"/>
                    <a:pt x="31159" y="5"/>
                    <a:pt x="30696" y="5"/>
                  </a:cubicBezTo>
                  <a:lnTo>
                    <a:pt x="24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4213206" y="3793454"/>
              <a:ext cx="265290" cy="17377"/>
            </a:xfrm>
            <a:custGeom>
              <a:avLst/>
              <a:gdLst/>
              <a:ahLst/>
              <a:cxnLst/>
              <a:rect l="l" t="t" r="r" b="b"/>
              <a:pathLst>
                <a:path w="14198" h="930" extrusionOk="0">
                  <a:moveTo>
                    <a:pt x="456" y="0"/>
                  </a:moveTo>
                  <a:cubicBezTo>
                    <a:pt x="204" y="5"/>
                    <a:pt x="1" y="211"/>
                    <a:pt x="1" y="464"/>
                  </a:cubicBezTo>
                  <a:cubicBezTo>
                    <a:pt x="1" y="716"/>
                    <a:pt x="204" y="922"/>
                    <a:pt x="456" y="927"/>
                  </a:cubicBezTo>
                  <a:lnTo>
                    <a:pt x="13636" y="929"/>
                  </a:lnTo>
                  <a:cubicBezTo>
                    <a:pt x="13818" y="929"/>
                    <a:pt x="13984" y="822"/>
                    <a:pt x="14059" y="655"/>
                  </a:cubicBezTo>
                  <a:cubicBezTo>
                    <a:pt x="14198" y="349"/>
                    <a:pt x="13974" y="3"/>
                    <a:pt x="13639" y="3"/>
                  </a:cubicBezTo>
                  <a:cubicBezTo>
                    <a:pt x="13638" y="3"/>
                    <a:pt x="13637" y="3"/>
                    <a:pt x="13636" y="3"/>
                  </a:cubicBezTo>
                  <a:lnTo>
                    <a:pt x="4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966788" y="3793398"/>
              <a:ext cx="155683" cy="17358"/>
            </a:xfrm>
            <a:custGeom>
              <a:avLst/>
              <a:gdLst/>
              <a:ahLst/>
              <a:cxnLst/>
              <a:rect l="l" t="t" r="r" b="b"/>
              <a:pathLst>
                <a:path w="8332" h="929" extrusionOk="0">
                  <a:moveTo>
                    <a:pt x="464" y="1"/>
                  </a:moveTo>
                  <a:cubicBezTo>
                    <a:pt x="208" y="1"/>
                    <a:pt x="1" y="208"/>
                    <a:pt x="1" y="464"/>
                  </a:cubicBezTo>
                  <a:cubicBezTo>
                    <a:pt x="1" y="720"/>
                    <a:pt x="208" y="928"/>
                    <a:pt x="464" y="928"/>
                  </a:cubicBezTo>
                  <a:lnTo>
                    <a:pt x="7770" y="929"/>
                  </a:lnTo>
                  <a:cubicBezTo>
                    <a:pt x="7952" y="929"/>
                    <a:pt x="8117" y="821"/>
                    <a:pt x="8192" y="654"/>
                  </a:cubicBezTo>
                  <a:cubicBezTo>
                    <a:pt x="8331" y="348"/>
                    <a:pt x="8106" y="2"/>
                    <a:pt x="7771" y="2"/>
                  </a:cubicBezTo>
                  <a:cubicBezTo>
                    <a:pt x="7770" y="2"/>
                    <a:pt x="7770" y="2"/>
                    <a:pt x="7769" y="2"/>
                  </a:cubicBezTo>
                  <a:lnTo>
                    <a:pt x="46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931249" y="3853732"/>
              <a:ext cx="374092" cy="17396"/>
            </a:xfrm>
            <a:custGeom>
              <a:avLst/>
              <a:gdLst/>
              <a:ahLst/>
              <a:cxnLst/>
              <a:rect l="l" t="t" r="r" b="b"/>
              <a:pathLst>
                <a:path w="20021" h="931" extrusionOk="0">
                  <a:moveTo>
                    <a:pt x="456" y="1"/>
                  </a:moveTo>
                  <a:cubicBezTo>
                    <a:pt x="203" y="6"/>
                    <a:pt x="0" y="212"/>
                    <a:pt x="0" y="464"/>
                  </a:cubicBezTo>
                  <a:cubicBezTo>
                    <a:pt x="0" y="717"/>
                    <a:pt x="203" y="923"/>
                    <a:pt x="456" y="927"/>
                  </a:cubicBezTo>
                  <a:lnTo>
                    <a:pt x="19556" y="931"/>
                  </a:lnTo>
                  <a:cubicBezTo>
                    <a:pt x="19740" y="930"/>
                    <a:pt x="19904" y="823"/>
                    <a:pt x="19979" y="657"/>
                  </a:cubicBezTo>
                  <a:cubicBezTo>
                    <a:pt x="20006" y="597"/>
                    <a:pt x="20020" y="532"/>
                    <a:pt x="20021" y="467"/>
                  </a:cubicBezTo>
                  <a:cubicBezTo>
                    <a:pt x="20018" y="212"/>
                    <a:pt x="19812" y="4"/>
                    <a:pt x="19556" y="4"/>
                  </a:cubicBezTo>
                  <a:lnTo>
                    <a:pt x="4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4354932" y="3853825"/>
              <a:ext cx="124405" cy="17340"/>
            </a:xfrm>
            <a:custGeom>
              <a:avLst/>
              <a:gdLst/>
              <a:ahLst/>
              <a:cxnLst/>
              <a:rect l="l" t="t" r="r" b="b"/>
              <a:pathLst>
                <a:path w="6658" h="928" extrusionOk="0">
                  <a:moveTo>
                    <a:pt x="6099" y="1"/>
                  </a:moveTo>
                  <a:cubicBezTo>
                    <a:pt x="6098" y="1"/>
                    <a:pt x="6097" y="1"/>
                    <a:pt x="6097" y="1"/>
                  </a:cubicBezTo>
                  <a:lnTo>
                    <a:pt x="463" y="1"/>
                  </a:lnTo>
                  <a:cubicBezTo>
                    <a:pt x="208" y="1"/>
                    <a:pt x="2" y="211"/>
                    <a:pt x="1" y="464"/>
                  </a:cubicBezTo>
                  <a:cubicBezTo>
                    <a:pt x="2" y="720"/>
                    <a:pt x="208" y="926"/>
                    <a:pt x="464" y="927"/>
                  </a:cubicBezTo>
                  <a:lnTo>
                    <a:pt x="6097" y="927"/>
                  </a:lnTo>
                  <a:cubicBezTo>
                    <a:pt x="6279" y="927"/>
                    <a:pt x="6445" y="819"/>
                    <a:pt x="6519" y="653"/>
                  </a:cubicBezTo>
                  <a:cubicBezTo>
                    <a:pt x="6658" y="347"/>
                    <a:pt x="6434" y="1"/>
                    <a:pt x="60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966788" y="3914066"/>
              <a:ext cx="210113" cy="17377"/>
            </a:xfrm>
            <a:custGeom>
              <a:avLst/>
              <a:gdLst/>
              <a:ahLst/>
              <a:cxnLst/>
              <a:rect l="l" t="t" r="r" b="b"/>
              <a:pathLst>
                <a:path w="11245" h="930" extrusionOk="0">
                  <a:moveTo>
                    <a:pt x="464" y="1"/>
                  </a:moveTo>
                  <a:cubicBezTo>
                    <a:pt x="207" y="1"/>
                    <a:pt x="1" y="208"/>
                    <a:pt x="1" y="464"/>
                  </a:cubicBezTo>
                  <a:cubicBezTo>
                    <a:pt x="1" y="720"/>
                    <a:pt x="207" y="927"/>
                    <a:pt x="464" y="927"/>
                  </a:cubicBezTo>
                  <a:lnTo>
                    <a:pt x="10682" y="930"/>
                  </a:lnTo>
                  <a:cubicBezTo>
                    <a:pt x="10864" y="930"/>
                    <a:pt x="11030" y="821"/>
                    <a:pt x="11104" y="656"/>
                  </a:cubicBezTo>
                  <a:cubicBezTo>
                    <a:pt x="11244" y="350"/>
                    <a:pt x="11020" y="3"/>
                    <a:pt x="10686" y="3"/>
                  </a:cubicBezTo>
                  <a:cubicBezTo>
                    <a:pt x="10685" y="3"/>
                    <a:pt x="10683" y="3"/>
                    <a:pt x="10682" y="3"/>
                  </a:cubicBezTo>
                  <a:lnTo>
                    <a:pt x="46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4282789" y="3914141"/>
              <a:ext cx="95761" cy="17321"/>
            </a:xfrm>
            <a:custGeom>
              <a:avLst/>
              <a:gdLst/>
              <a:ahLst/>
              <a:cxnLst/>
              <a:rect l="l" t="t" r="r" b="b"/>
              <a:pathLst>
                <a:path w="5125" h="927" extrusionOk="0">
                  <a:moveTo>
                    <a:pt x="4566" y="0"/>
                  </a:moveTo>
                  <a:cubicBezTo>
                    <a:pt x="4565" y="0"/>
                    <a:pt x="4564" y="0"/>
                    <a:pt x="4562" y="0"/>
                  </a:cubicBezTo>
                  <a:lnTo>
                    <a:pt x="457" y="0"/>
                  </a:lnTo>
                  <a:cubicBezTo>
                    <a:pt x="203" y="4"/>
                    <a:pt x="0" y="210"/>
                    <a:pt x="0" y="464"/>
                  </a:cubicBezTo>
                  <a:cubicBezTo>
                    <a:pt x="0" y="716"/>
                    <a:pt x="203" y="922"/>
                    <a:pt x="457" y="927"/>
                  </a:cubicBezTo>
                  <a:lnTo>
                    <a:pt x="4562" y="927"/>
                  </a:lnTo>
                  <a:cubicBezTo>
                    <a:pt x="4746" y="927"/>
                    <a:pt x="4910" y="820"/>
                    <a:pt x="4985" y="653"/>
                  </a:cubicBezTo>
                  <a:cubicBezTo>
                    <a:pt x="5124" y="347"/>
                    <a:pt x="4900" y="0"/>
                    <a:pt x="45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4137532" y="3793454"/>
              <a:ext cx="44993" cy="17321"/>
            </a:xfrm>
            <a:custGeom>
              <a:avLst/>
              <a:gdLst/>
              <a:ahLst/>
              <a:cxnLst/>
              <a:rect l="l" t="t" r="r" b="b"/>
              <a:pathLst>
                <a:path w="2408" h="927" extrusionOk="0">
                  <a:moveTo>
                    <a:pt x="463" y="0"/>
                  </a:moveTo>
                  <a:cubicBezTo>
                    <a:pt x="206" y="0"/>
                    <a:pt x="0" y="208"/>
                    <a:pt x="0" y="464"/>
                  </a:cubicBezTo>
                  <a:cubicBezTo>
                    <a:pt x="0" y="719"/>
                    <a:pt x="206" y="927"/>
                    <a:pt x="463" y="927"/>
                  </a:cubicBezTo>
                  <a:lnTo>
                    <a:pt x="1943" y="927"/>
                  </a:lnTo>
                  <a:cubicBezTo>
                    <a:pt x="2126" y="927"/>
                    <a:pt x="2291" y="818"/>
                    <a:pt x="2366" y="653"/>
                  </a:cubicBezTo>
                  <a:cubicBezTo>
                    <a:pt x="2393" y="593"/>
                    <a:pt x="2406" y="528"/>
                    <a:pt x="2408" y="464"/>
                  </a:cubicBezTo>
                  <a:cubicBezTo>
                    <a:pt x="2405" y="208"/>
                    <a:pt x="2199" y="1"/>
                    <a:pt x="19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2990086" y="682402"/>
              <a:ext cx="2421576" cy="693176"/>
            </a:xfrm>
            <a:custGeom>
              <a:avLst/>
              <a:gdLst/>
              <a:ahLst/>
              <a:cxnLst/>
              <a:rect l="l" t="t" r="r" b="b"/>
              <a:pathLst>
                <a:path w="129600" h="37098" extrusionOk="0">
                  <a:moveTo>
                    <a:pt x="64753" y="0"/>
                  </a:moveTo>
                  <a:lnTo>
                    <a:pt x="64753" y="36"/>
                  </a:lnTo>
                  <a:lnTo>
                    <a:pt x="1" y="24733"/>
                  </a:lnTo>
                  <a:lnTo>
                    <a:pt x="64753" y="37079"/>
                  </a:lnTo>
                  <a:lnTo>
                    <a:pt x="64753" y="37098"/>
                  </a:lnTo>
                  <a:lnTo>
                    <a:pt x="64799" y="37088"/>
                  </a:lnTo>
                  <a:lnTo>
                    <a:pt x="64847" y="37098"/>
                  </a:lnTo>
                  <a:lnTo>
                    <a:pt x="64847" y="37079"/>
                  </a:lnTo>
                  <a:lnTo>
                    <a:pt x="129599" y="24733"/>
                  </a:lnTo>
                  <a:lnTo>
                    <a:pt x="64847" y="36"/>
                  </a:lnTo>
                  <a:lnTo>
                    <a:pt x="64847" y="0"/>
                  </a:lnTo>
                  <a:lnTo>
                    <a:pt x="64799" y="18"/>
                  </a:lnTo>
                  <a:lnTo>
                    <a:pt x="647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0"/>
            <p:cNvSpPr/>
            <p:nvPr/>
          </p:nvSpPr>
          <p:spPr>
            <a:xfrm>
              <a:off x="3588697" y="1003111"/>
              <a:ext cx="1228557" cy="760928"/>
            </a:xfrm>
            <a:custGeom>
              <a:avLst/>
              <a:gdLst/>
              <a:ahLst/>
              <a:cxnLst/>
              <a:rect l="l" t="t" r="r" b="b"/>
              <a:pathLst>
                <a:path w="65751" h="40724" extrusionOk="0">
                  <a:moveTo>
                    <a:pt x="33279" y="1"/>
                  </a:moveTo>
                  <a:cubicBezTo>
                    <a:pt x="13745" y="1"/>
                    <a:pt x="0" y="5649"/>
                    <a:pt x="0" y="5649"/>
                  </a:cubicBezTo>
                  <a:lnTo>
                    <a:pt x="0" y="40724"/>
                  </a:lnTo>
                  <a:cubicBezTo>
                    <a:pt x="0" y="40724"/>
                    <a:pt x="13745" y="35075"/>
                    <a:pt x="33279" y="35075"/>
                  </a:cubicBezTo>
                  <a:cubicBezTo>
                    <a:pt x="40350" y="35075"/>
                    <a:pt x="46786" y="35910"/>
                    <a:pt x="52024" y="36936"/>
                  </a:cubicBezTo>
                  <a:cubicBezTo>
                    <a:pt x="60417" y="38584"/>
                    <a:pt x="65750" y="40724"/>
                    <a:pt x="65750" y="40724"/>
                  </a:cubicBezTo>
                  <a:lnTo>
                    <a:pt x="65750" y="5649"/>
                  </a:lnTo>
                  <a:cubicBezTo>
                    <a:pt x="65750" y="5649"/>
                    <a:pt x="61928" y="4114"/>
                    <a:pt x="55658" y="2650"/>
                  </a:cubicBezTo>
                  <a:cubicBezTo>
                    <a:pt x="54526" y="2377"/>
                    <a:pt x="53311" y="2117"/>
                    <a:pt x="52024" y="1862"/>
                  </a:cubicBezTo>
                  <a:cubicBezTo>
                    <a:pt x="46786" y="836"/>
                    <a:pt x="40350" y="1"/>
                    <a:pt x="332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0"/>
            <p:cNvSpPr/>
            <p:nvPr/>
          </p:nvSpPr>
          <p:spPr>
            <a:xfrm>
              <a:off x="3226339" y="1046927"/>
              <a:ext cx="11099" cy="745046"/>
            </a:xfrm>
            <a:custGeom>
              <a:avLst/>
              <a:gdLst/>
              <a:ahLst/>
              <a:cxnLst/>
              <a:rect l="l" t="t" r="r" b="b"/>
              <a:pathLst>
                <a:path w="594" h="39874" extrusionOk="0">
                  <a:moveTo>
                    <a:pt x="297" y="1"/>
                  </a:moveTo>
                  <a:cubicBezTo>
                    <a:pt x="137" y="1"/>
                    <a:pt x="4" y="130"/>
                    <a:pt x="1" y="290"/>
                  </a:cubicBezTo>
                  <a:lnTo>
                    <a:pt x="1" y="39577"/>
                  </a:lnTo>
                  <a:cubicBezTo>
                    <a:pt x="1" y="39741"/>
                    <a:pt x="133" y="39873"/>
                    <a:pt x="297" y="39873"/>
                  </a:cubicBezTo>
                  <a:cubicBezTo>
                    <a:pt x="461" y="39873"/>
                    <a:pt x="593" y="39741"/>
                    <a:pt x="593" y="39577"/>
                  </a:cubicBezTo>
                  <a:lnTo>
                    <a:pt x="593" y="290"/>
                  </a:lnTo>
                  <a:cubicBezTo>
                    <a:pt x="590" y="130"/>
                    <a:pt x="458" y="1"/>
                    <a:pt x="2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0"/>
            <p:cNvSpPr/>
            <p:nvPr/>
          </p:nvSpPr>
          <p:spPr>
            <a:xfrm>
              <a:off x="3188334" y="1747671"/>
              <a:ext cx="87128" cy="510792"/>
            </a:xfrm>
            <a:custGeom>
              <a:avLst/>
              <a:gdLst/>
              <a:ahLst/>
              <a:cxnLst/>
              <a:rect l="l" t="t" r="r" b="b"/>
              <a:pathLst>
                <a:path w="4663" h="27337" extrusionOk="0">
                  <a:moveTo>
                    <a:pt x="2329" y="0"/>
                  </a:moveTo>
                  <a:cubicBezTo>
                    <a:pt x="1043" y="0"/>
                    <a:pt x="1" y="1044"/>
                    <a:pt x="1" y="2330"/>
                  </a:cubicBezTo>
                  <a:lnTo>
                    <a:pt x="1" y="27337"/>
                  </a:lnTo>
                  <a:lnTo>
                    <a:pt x="4662" y="27337"/>
                  </a:lnTo>
                  <a:lnTo>
                    <a:pt x="4662" y="2330"/>
                  </a:lnTo>
                  <a:cubicBezTo>
                    <a:pt x="4662" y="1043"/>
                    <a:pt x="3618" y="0"/>
                    <a:pt x="2331" y="0"/>
                  </a:cubicBezTo>
                  <a:cubicBezTo>
                    <a:pt x="2330" y="0"/>
                    <a:pt x="2329" y="0"/>
                    <a:pt x="23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5" name="Google Shape;615;p40"/>
          <p:cNvSpPr/>
          <p:nvPr/>
        </p:nvSpPr>
        <p:spPr>
          <a:xfrm>
            <a:off x="6323302" y="4160289"/>
            <a:ext cx="475800" cy="210000"/>
          </a:xfrm>
          <a:prstGeom prst="ellipse">
            <a:avLst/>
          </a:prstGeom>
          <a:solidFill>
            <a:srgbClr val="103440">
              <a:alpha val="13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468F19C-B6F0-4462-AD2E-4F24E50D2182}"/>
              </a:ext>
            </a:extLst>
          </p:cNvPr>
          <p:cNvSpPr txBox="1"/>
          <p:nvPr/>
        </p:nvSpPr>
        <p:spPr>
          <a:xfrm>
            <a:off x="276112" y="2028393"/>
            <a:ext cx="48718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II. Tìm hiểu chi tiết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17119B83-345B-4DFA-B7D4-EC841A31F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62500" cy="301942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6EF782D-E996-4CA6-AFFB-DDD47814BE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13"/>
          <a:stretch/>
        </p:blipFill>
        <p:spPr>
          <a:xfrm>
            <a:off x="0" y="3019425"/>
            <a:ext cx="4164862" cy="2130244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D25DD60-DCF1-4E3B-9BB7-0230F9BFAB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436"/>
          <a:stretch/>
        </p:blipFill>
        <p:spPr>
          <a:xfrm>
            <a:off x="4763387" y="1"/>
            <a:ext cx="4380613" cy="258116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2E4ACD53-3460-4F3F-8C05-3F644F38AE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916" r="13916" b="27105"/>
          <a:stretch/>
        </p:blipFill>
        <p:spPr>
          <a:xfrm>
            <a:off x="4164862" y="2581169"/>
            <a:ext cx="4979138" cy="256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87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University Marketing Campaign">
  <a:themeElements>
    <a:clrScheme name="Simple Light">
      <a:dk1>
        <a:srgbClr val="FFF2CC"/>
      </a:dk1>
      <a:lt1>
        <a:srgbClr val="FFFFFF"/>
      </a:lt1>
      <a:dk2>
        <a:srgbClr val="174859"/>
      </a:dk2>
      <a:lt2>
        <a:srgbClr val="103440"/>
      </a:lt2>
      <a:accent1>
        <a:srgbClr val="AB99E2"/>
      </a:accent1>
      <a:accent2>
        <a:srgbClr val="F6B26B"/>
      </a:accent2>
      <a:accent3>
        <a:srgbClr val="F6B26B"/>
      </a:accent3>
      <a:accent4>
        <a:srgbClr val="6BC29A"/>
      </a:accent4>
      <a:accent5>
        <a:srgbClr val="41966F"/>
      </a:accent5>
      <a:accent6>
        <a:srgbClr val="E06666"/>
      </a:accent6>
      <a:hlink>
        <a:srgbClr val="1034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606</Words>
  <Application>Microsoft Office PowerPoint</Application>
  <PresentationFormat>Trình chiếu Trên màn hình (16:9)</PresentationFormat>
  <Paragraphs>78</Paragraphs>
  <Slides>18</Slides>
  <Notes>6</Notes>
  <HiddenSlides>0</HiddenSlides>
  <MMClips>0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19" baseType="lpstr">
      <vt:lpstr>University Marketing Campaign</vt:lpstr>
      <vt:lpstr>Ngữ văn 9</vt:lpstr>
      <vt:lpstr>Bản trình bày PowerPoint</vt:lpstr>
      <vt:lpstr>VIẾNG LĂNG BÁC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Ngữ văn 9</dc:title>
  <dc:creator>GIANG</dc:creator>
  <cp:lastModifiedBy>bn869761@gmail.com</cp:lastModifiedBy>
  <cp:revision>3</cp:revision>
  <dcterms:modified xsi:type="dcterms:W3CDTF">2022-05-10T01:06:02Z</dcterms:modified>
</cp:coreProperties>
</file>