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6" r:id="rId2"/>
    <p:sldId id="297" r:id="rId3"/>
    <p:sldId id="298" r:id="rId4"/>
    <p:sldId id="299" r:id="rId5"/>
    <p:sldId id="301" r:id="rId6"/>
    <p:sldId id="269" r:id="rId7"/>
    <p:sldId id="302" r:id="rId8"/>
    <p:sldId id="304" r:id="rId9"/>
    <p:sldId id="305" r:id="rId10"/>
    <p:sldId id="306" r:id="rId11"/>
    <p:sldId id="309" r:id="rId12"/>
    <p:sldId id="307" r:id="rId13"/>
    <p:sldId id="310" r:id="rId14"/>
    <p:sldId id="311" r:id="rId15"/>
    <p:sldId id="312" r:id="rId16"/>
    <p:sldId id="314" r:id="rId17"/>
    <p:sldId id="315" r:id="rId18"/>
    <p:sldId id="317" r:id="rId19"/>
    <p:sldId id="318" r:id="rId20"/>
    <p:sldId id="319" r:id="rId21"/>
    <p:sldId id="3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828"/>
    <a:srgbClr val="B4DE8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75FEF-333F-47D8-BB60-FE7A5E338DB8}" type="datetimeFigureOut">
              <a:rPr lang="en-US" smtClean="0"/>
              <a:t>21/02/202323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DE5E2-33A3-4766-8024-394EA3650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f02a322fd6_3_2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f02a322fd6_3_2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f02a322fd6_3_2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f02a322fd6_3_2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009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f02a322fd6_3_2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f02a322fd6_3_2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713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f02a322fd6_3_2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f02a322fd6_3_2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04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136099">
            <a:off x="10968693" y="5197741"/>
            <a:ext cx="1470430" cy="197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455863">
            <a:off x="9908876" y="5684687"/>
            <a:ext cx="1623379" cy="190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4" flipH="1">
            <a:off x="94078" y="-497052"/>
            <a:ext cx="1534425" cy="2230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56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259551" flipH="1">
            <a:off x="11123081" y="5340073"/>
            <a:ext cx="673532" cy="146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620688">
            <a:off x="-19947" y="177384"/>
            <a:ext cx="977900" cy="100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58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Title and four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33725" y="5754255"/>
            <a:ext cx="1256674" cy="96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9308" y="0"/>
            <a:ext cx="991180" cy="1260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09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044567" y="4072734"/>
            <a:ext cx="1853035" cy="24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3201" y="531068"/>
            <a:ext cx="2283495" cy="21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721554">
            <a:off x="890535" y="5044101"/>
            <a:ext cx="673532" cy="146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30864" flipH="1">
            <a:off x="10956719" y="1147718"/>
            <a:ext cx="673532" cy="1464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89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56369" flipH="1">
            <a:off x="10884817" y="5630917"/>
            <a:ext cx="9779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5662" flipH="1">
            <a:off x="10904269" y="-13031"/>
            <a:ext cx="673532" cy="146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56369">
            <a:off x="284217" y="5375250"/>
            <a:ext cx="9779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265222" flipH="1">
            <a:off x="614202" y="242802"/>
            <a:ext cx="673532" cy="1464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19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28262" y="4953001"/>
            <a:ext cx="20355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58" y="5529318"/>
            <a:ext cx="698815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61" y="116077"/>
            <a:ext cx="1895929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98431">
            <a:off x="10696567" y="481261"/>
            <a:ext cx="1660903" cy="98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43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566D365-9E00-BD3E-1F47-83BFA8F10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CA3011A-90AA-D41B-AE32-E3F75BFC4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C42592C-88DA-E319-5BC1-A40975982E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48D3D-CE2C-4CAF-A1BE-423D262D77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24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andlee"/>
              <a:buNone/>
              <a:defRPr sz="30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reat Vibes"/>
              <a:buNone/>
              <a:defRPr sz="3000">
                <a:solidFill>
                  <a:schemeClr val="dk2"/>
                </a:solidFill>
                <a:latin typeface="Great Vibes"/>
                <a:ea typeface="Great Vibes"/>
                <a:cs typeface="Great Vibes"/>
                <a:sym typeface="Great Vib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reat Vibes"/>
              <a:buNone/>
              <a:defRPr sz="3000">
                <a:solidFill>
                  <a:schemeClr val="dk2"/>
                </a:solidFill>
                <a:latin typeface="Great Vibes"/>
                <a:ea typeface="Great Vibes"/>
                <a:cs typeface="Great Vibes"/>
                <a:sym typeface="Great Vib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reat Vibes"/>
              <a:buNone/>
              <a:defRPr sz="3000">
                <a:solidFill>
                  <a:schemeClr val="dk2"/>
                </a:solidFill>
                <a:latin typeface="Great Vibes"/>
                <a:ea typeface="Great Vibes"/>
                <a:cs typeface="Great Vibes"/>
                <a:sym typeface="Great Vib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reat Vibes"/>
              <a:buNone/>
              <a:defRPr sz="3000">
                <a:solidFill>
                  <a:schemeClr val="dk2"/>
                </a:solidFill>
                <a:latin typeface="Great Vibes"/>
                <a:ea typeface="Great Vibes"/>
                <a:cs typeface="Great Vibes"/>
                <a:sym typeface="Great Vib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reat Vibes"/>
              <a:buNone/>
              <a:defRPr sz="3000">
                <a:solidFill>
                  <a:schemeClr val="dk2"/>
                </a:solidFill>
                <a:latin typeface="Great Vibes"/>
                <a:ea typeface="Great Vibes"/>
                <a:cs typeface="Great Vibes"/>
                <a:sym typeface="Great Vib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reat Vibes"/>
              <a:buNone/>
              <a:defRPr sz="3000">
                <a:solidFill>
                  <a:schemeClr val="dk2"/>
                </a:solidFill>
                <a:latin typeface="Great Vibes"/>
                <a:ea typeface="Great Vibes"/>
                <a:cs typeface="Great Vibes"/>
                <a:sym typeface="Great Vib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reat Vibes"/>
              <a:buNone/>
              <a:defRPr sz="3000">
                <a:solidFill>
                  <a:schemeClr val="dk2"/>
                </a:solidFill>
                <a:latin typeface="Great Vibes"/>
                <a:ea typeface="Great Vibes"/>
                <a:cs typeface="Great Vibes"/>
                <a:sym typeface="Great Vib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reat Vibes"/>
              <a:buNone/>
              <a:defRPr sz="3000">
                <a:solidFill>
                  <a:schemeClr val="dk2"/>
                </a:solidFill>
                <a:latin typeface="Great Vibes"/>
                <a:ea typeface="Great Vibes"/>
                <a:cs typeface="Great Vibes"/>
                <a:sym typeface="Great Vib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167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8" r:id="rId2"/>
    <p:sldLayoutId id="2147483685" r:id="rId3"/>
    <p:sldLayoutId id="2147483692" r:id="rId4"/>
    <p:sldLayoutId id="2147483693" r:id="rId5"/>
    <p:sldLayoutId id="2147483694" r:id="rId6"/>
    <p:sldLayoutId id="214748369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352609-2628-57E3-5B87-F4638E1A8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1" t="16414" r="60601" b="30135"/>
          <a:stretch/>
        </p:blipFill>
        <p:spPr>
          <a:xfrm>
            <a:off x="486629" y="923731"/>
            <a:ext cx="4678822" cy="547706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E479E9-95EA-BE6A-F2FC-A12785DD274F}"/>
              </a:ext>
            </a:extLst>
          </p:cNvPr>
          <p:cNvSpPr txBox="1"/>
          <p:nvPr/>
        </p:nvSpPr>
        <p:spPr>
          <a:xfrm>
            <a:off x="6461625" y="2379306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hiện tượng gì?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36AC34-719D-1602-4BC3-A6B1B6757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78" y="1418958"/>
            <a:ext cx="1418254" cy="1418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75ADB3-4C9C-47F8-D225-D2D03DDCD72A}"/>
              </a:ext>
            </a:extLst>
          </p:cNvPr>
          <p:cNvSpPr txBox="1"/>
          <p:nvPr/>
        </p:nvSpPr>
        <p:spPr>
          <a:xfrm>
            <a:off x="909911" y="6169967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xanh khi có ánh nắng</a:t>
            </a:r>
          </a:p>
        </p:txBody>
      </p:sp>
    </p:spTree>
    <p:extLst>
      <p:ext uri="{BB962C8B-B14F-4D97-AF65-F5344CB8AC3E}">
        <p14:creationId xmlns:p14="http://schemas.microsoft.com/office/powerpoint/2010/main" val="349496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xmlns="" id="{63D66144-1822-4D24-AFBB-9D3CFE19B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87" y="1142614"/>
            <a:ext cx="10877939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FF0000"/>
                </a:solidFill>
                <a:cs typeface="Times New Roman" panose="02020603050405020304" pitchFamily="18" charset="0"/>
              </a:rPr>
              <a:t>Người ta phân biệt cây ưa bóng và cây ưa sáng dựa vào đặc điểm  nào?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95E091-FC19-09DF-5275-9063E1DD1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74" y="2220527"/>
            <a:ext cx="5775261" cy="4137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BF05C5-A0D1-55E6-1832-893C489DD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229" y="2220528"/>
            <a:ext cx="5516724" cy="41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6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6C5CF1-5776-DEA4-4C79-C693D832F1DB}"/>
              </a:ext>
            </a:extLst>
          </p:cNvPr>
          <p:cNvSpPr txBox="1"/>
          <p:nvPr/>
        </p:nvSpPr>
        <p:spPr>
          <a:xfrm>
            <a:off x="869742" y="1632854"/>
            <a:ext cx="10321887" cy="3355174"/>
          </a:xfrm>
          <a:custGeom>
            <a:avLst/>
            <a:gdLst>
              <a:gd name="connsiteX0" fmla="*/ 0 w 10321887"/>
              <a:gd name="connsiteY0" fmla="*/ 559207 h 3355174"/>
              <a:gd name="connsiteX1" fmla="*/ 559207 w 10321887"/>
              <a:gd name="connsiteY1" fmla="*/ 0 h 3355174"/>
              <a:gd name="connsiteX2" fmla="*/ 950355 w 10321887"/>
              <a:gd name="connsiteY2" fmla="*/ 0 h 3355174"/>
              <a:gd name="connsiteX3" fmla="*/ 1433537 w 10321887"/>
              <a:gd name="connsiteY3" fmla="*/ 0 h 3355174"/>
              <a:gd name="connsiteX4" fmla="*/ 2008754 w 10321887"/>
              <a:gd name="connsiteY4" fmla="*/ 0 h 3355174"/>
              <a:gd name="connsiteX5" fmla="*/ 2399902 w 10321887"/>
              <a:gd name="connsiteY5" fmla="*/ 0 h 3355174"/>
              <a:gd name="connsiteX6" fmla="*/ 2699014 w 10321887"/>
              <a:gd name="connsiteY6" fmla="*/ 0 h 3355174"/>
              <a:gd name="connsiteX7" fmla="*/ 3366266 w 10321887"/>
              <a:gd name="connsiteY7" fmla="*/ 0 h 3355174"/>
              <a:gd name="connsiteX8" fmla="*/ 3757414 w 10321887"/>
              <a:gd name="connsiteY8" fmla="*/ 0 h 3355174"/>
              <a:gd name="connsiteX9" fmla="*/ 4516700 w 10321887"/>
              <a:gd name="connsiteY9" fmla="*/ 0 h 3355174"/>
              <a:gd name="connsiteX10" fmla="*/ 4999883 w 10321887"/>
              <a:gd name="connsiteY10" fmla="*/ 0 h 3355174"/>
              <a:gd name="connsiteX11" fmla="*/ 5759169 w 10321887"/>
              <a:gd name="connsiteY11" fmla="*/ 0 h 3355174"/>
              <a:gd name="connsiteX12" fmla="*/ 6058282 w 10321887"/>
              <a:gd name="connsiteY12" fmla="*/ 0 h 3355174"/>
              <a:gd name="connsiteX13" fmla="*/ 6449430 w 10321887"/>
              <a:gd name="connsiteY13" fmla="*/ 0 h 3355174"/>
              <a:gd name="connsiteX14" fmla="*/ 6748543 w 10321887"/>
              <a:gd name="connsiteY14" fmla="*/ 0 h 3355174"/>
              <a:gd name="connsiteX15" fmla="*/ 7415794 w 10321887"/>
              <a:gd name="connsiteY15" fmla="*/ 0 h 3355174"/>
              <a:gd name="connsiteX16" fmla="*/ 7898977 w 10321887"/>
              <a:gd name="connsiteY16" fmla="*/ 0 h 3355174"/>
              <a:gd name="connsiteX17" fmla="*/ 8290124 w 10321887"/>
              <a:gd name="connsiteY17" fmla="*/ 0 h 3355174"/>
              <a:gd name="connsiteX18" fmla="*/ 8957376 w 10321887"/>
              <a:gd name="connsiteY18" fmla="*/ 0 h 3355174"/>
              <a:gd name="connsiteX19" fmla="*/ 9762680 w 10321887"/>
              <a:gd name="connsiteY19" fmla="*/ 0 h 3355174"/>
              <a:gd name="connsiteX20" fmla="*/ 10321887 w 10321887"/>
              <a:gd name="connsiteY20" fmla="*/ 559207 h 3355174"/>
              <a:gd name="connsiteX21" fmla="*/ 10321887 w 10321887"/>
              <a:gd name="connsiteY21" fmla="*/ 1163132 h 3355174"/>
              <a:gd name="connsiteX22" fmla="*/ 10321887 w 10321887"/>
              <a:gd name="connsiteY22" fmla="*/ 1655219 h 3355174"/>
              <a:gd name="connsiteX23" fmla="*/ 10321887 w 10321887"/>
              <a:gd name="connsiteY23" fmla="*/ 2147307 h 3355174"/>
              <a:gd name="connsiteX24" fmla="*/ 10321887 w 10321887"/>
              <a:gd name="connsiteY24" fmla="*/ 2795967 h 3355174"/>
              <a:gd name="connsiteX25" fmla="*/ 9762680 w 10321887"/>
              <a:gd name="connsiteY25" fmla="*/ 3355174 h 3355174"/>
              <a:gd name="connsiteX26" fmla="*/ 9463567 w 10321887"/>
              <a:gd name="connsiteY26" fmla="*/ 3355174 h 3355174"/>
              <a:gd name="connsiteX27" fmla="*/ 9164454 w 10321887"/>
              <a:gd name="connsiteY27" fmla="*/ 3355174 h 3355174"/>
              <a:gd name="connsiteX28" fmla="*/ 8497202 w 10321887"/>
              <a:gd name="connsiteY28" fmla="*/ 3355174 h 3355174"/>
              <a:gd name="connsiteX29" fmla="*/ 8014020 w 10321887"/>
              <a:gd name="connsiteY29" fmla="*/ 3355174 h 3355174"/>
              <a:gd name="connsiteX30" fmla="*/ 7254734 w 10321887"/>
              <a:gd name="connsiteY30" fmla="*/ 3355174 h 3355174"/>
              <a:gd name="connsiteX31" fmla="*/ 6771551 w 10321887"/>
              <a:gd name="connsiteY31" fmla="*/ 3355174 h 3355174"/>
              <a:gd name="connsiteX32" fmla="*/ 6288369 w 10321887"/>
              <a:gd name="connsiteY32" fmla="*/ 3355174 h 3355174"/>
              <a:gd name="connsiteX33" fmla="*/ 5989256 w 10321887"/>
              <a:gd name="connsiteY33" fmla="*/ 3355174 h 3355174"/>
              <a:gd name="connsiteX34" fmla="*/ 5414039 w 10321887"/>
              <a:gd name="connsiteY34" fmla="*/ 3355174 h 3355174"/>
              <a:gd name="connsiteX35" fmla="*/ 4654752 w 10321887"/>
              <a:gd name="connsiteY35" fmla="*/ 3355174 h 3355174"/>
              <a:gd name="connsiteX36" fmla="*/ 4263605 w 10321887"/>
              <a:gd name="connsiteY36" fmla="*/ 3355174 h 3355174"/>
              <a:gd name="connsiteX37" fmla="*/ 3688388 w 10321887"/>
              <a:gd name="connsiteY37" fmla="*/ 3355174 h 3355174"/>
              <a:gd name="connsiteX38" fmla="*/ 2929101 w 10321887"/>
              <a:gd name="connsiteY38" fmla="*/ 3355174 h 3355174"/>
              <a:gd name="connsiteX39" fmla="*/ 2445919 w 10321887"/>
              <a:gd name="connsiteY39" fmla="*/ 3355174 h 3355174"/>
              <a:gd name="connsiteX40" fmla="*/ 1870702 w 10321887"/>
              <a:gd name="connsiteY40" fmla="*/ 3355174 h 3355174"/>
              <a:gd name="connsiteX41" fmla="*/ 1111415 w 10321887"/>
              <a:gd name="connsiteY41" fmla="*/ 3355174 h 3355174"/>
              <a:gd name="connsiteX42" fmla="*/ 559207 w 10321887"/>
              <a:gd name="connsiteY42" fmla="*/ 3355174 h 3355174"/>
              <a:gd name="connsiteX43" fmla="*/ 0 w 10321887"/>
              <a:gd name="connsiteY43" fmla="*/ 2795967 h 3355174"/>
              <a:gd name="connsiteX44" fmla="*/ 0 w 10321887"/>
              <a:gd name="connsiteY44" fmla="*/ 2192042 h 3355174"/>
              <a:gd name="connsiteX45" fmla="*/ 0 w 10321887"/>
              <a:gd name="connsiteY45" fmla="*/ 1588117 h 3355174"/>
              <a:gd name="connsiteX46" fmla="*/ 0 w 10321887"/>
              <a:gd name="connsiteY46" fmla="*/ 1051294 h 3355174"/>
              <a:gd name="connsiteX47" fmla="*/ 0 w 10321887"/>
              <a:gd name="connsiteY47" fmla="*/ 559207 h 33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21887" h="3355174" fill="none" extrusionOk="0">
                <a:moveTo>
                  <a:pt x="0" y="559207"/>
                </a:moveTo>
                <a:cubicBezTo>
                  <a:pt x="79571" y="244925"/>
                  <a:pt x="279596" y="-24842"/>
                  <a:pt x="559207" y="0"/>
                </a:cubicBezTo>
                <a:cubicBezTo>
                  <a:pt x="691898" y="-29158"/>
                  <a:pt x="766435" y="9917"/>
                  <a:pt x="950355" y="0"/>
                </a:cubicBezTo>
                <a:cubicBezTo>
                  <a:pt x="1134275" y="-9917"/>
                  <a:pt x="1328345" y="41361"/>
                  <a:pt x="1433537" y="0"/>
                </a:cubicBezTo>
                <a:cubicBezTo>
                  <a:pt x="1538729" y="-41361"/>
                  <a:pt x="1871104" y="65269"/>
                  <a:pt x="2008754" y="0"/>
                </a:cubicBezTo>
                <a:cubicBezTo>
                  <a:pt x="2146404" y="-65269"/>
                  <a:pt x="2321229" y="29389"/>
                  <a:pt x="2399902" y="0"/>
                </a:cubicBezTo>
                <a:cubicBezTo>
                  <a:pt x="2478575" y="-29389"/>
                  <a:pt x="2595542" y="10689"/>
                  <a:pt x="2699014" y="0"/>
                </a:cubicBezTo>
                <a:cubicBezTo>
                  <a:pt x="2802486" y="-10689"/>
                  <a:pt x="3066261" y="26395"/>
                  <a:pt x="3366266" y="0"/>
                </a:cubicBezTo>
                <a:cubicBezTo>
                  <a:pt x="3666271" y="-26395"/>
                  <a:pt x="3612429" y="43688"/>
                  <a:pt x="3757414" y="0"/>
                </a:cubicBezTo>
                <a:cubicBezTo>
                  <a:pt x="3902399" y="-43688"/>
                  <a:pt x="4173304" y="90232"/>
                  <a:pt x="4516700" y="0"/>
                </a:cubicBezTo>
                <a:cubicBezTo>
                  <a:pt x="4860096" y="-90232"/>
                  <a:pt x="4866008" y="42153"/>
                  <a:pt x="4999883" y="0"/>
                </a:cubicBezTo>
                <a:cubicBezTo>
                  <a:pt x="5133758" y="-42153"/>
                  <a:pt x="5391667" y="75707"/>
                  <a:pt x="5759169" y="0"/>
                </a:cubicBezTo>
                <a:cubicBezTo>
                  <a:pt x="6126671" y="-75707"/>
                  <a:pt x="5924965" y="29068"/>
                  <a:pt x="6058282" y="0"/>
                </a:cubicBezTo>
                <a:cubicBezTo>
                  <a:pt x="6191599" y="-29068"/>
                  <a:pt x="6355828" y="5716"/>
                  <a:pt x="6449430" y="0"/>
                </a:cubicBezTo>
                <a:cubicBezTo>
                  <a:pt x="6543032" y="-5716"/>
                  <a:pt x="6658779" y="27129"/>
                  <a:pt x="6748543" y="0"/>
                </a:cubicBezTo>
                <a:cubicBezTo>
                  <a:pt x="6838307" y="-27129"/>
                  <a:pt x="7179538" y="36388"/>
                  <a:pt x="7415794" y="0"/>
                </a:cubicBezTo>
                <a:cubicBezTo>
                  <a:pt x="7652050" y="-36388"/>
                  <a:pt x="7686587" y="49762"/>
                  <a:pt x="7898977" y="0"/>
                </a:cubicBezTo>
                <a:cubicBezTo>
                  <a:pt x="8111367" y="-49762"/>
                  <a:pt x="8162908" y="34309"/>
                  <a:pt x="8290124" y="0"/>
                </a:cubicBezTo>
                <a:cubicBezTo>
                  <a:pt x="8417340" y="-34309"/>
                  <a:pt x="8644561" y="25149"/>
                  <a:pt x="8957376" y="0"/>
                </a:cubicBezTo>
                <a:cubicBezTo>
                  <a:pt x="9270191" y="-25149"/>
                  <a:pt x="9572896" y="35896"/>
                  <a:pt x="9762680" y="0"/>
                </a:cubicBezTo>
                <a:cubicBezTo>
                  <a:pt x="10060130" y="-59445"/>
                  <a:pt x="10261044" y="250841"/>
                  <a:pt x="10321887" y="559207"/>
                </a:cubicBezTo>
                <a:cubicBezTo>
                  <a:pt x="10372532" y="810715"/>
                  <a:pt x="10265194" y="907932"/>
                  <a:pt x="10321887" y="1163132"/>
                </a:cubicBezTo>
                <a:cubicBezTo>
                  <a:pt x="10378580" y="1418333"/>
                  <a:pt x="10282967" y="1497793"/>
                  <a:pt x="10321887" y="1655219"/>
                </a:cubicBezTo>
                <a:cubicBezTo>
                  <a:pt x="10360807" y="1812645"/>
                  <a:pt x="10295546" y="1969052"/>
                  <a:pt x="10321887" y="2147307"/>
                </a:cubicBezTo>
                <a:cubicBezTo>
                  <a:pt x="10348228" y="2325562"/>
                  <a:pt x="10246625" y="2644868"/>
                  <a:pt x="10321887" y="2795967"/>
                </a:cubicBezTo>
                <a:cubicBezTo>
                  <a:pt x="10271706" y="3056600"/>
                  <a:pt x="10121281" y="3330397"/>
                  <a:pt x="9762680" y="3355174"/>
                </a:cubicBezTo>
                <a:cubicBezTo>
                  <a:pt x="9614824" y="3374495"/>
                  <a:pt x="9563282" y="3348082"/>
                  <a:pt x="9463567" y="3355174"/>
                </a:cubicBezTo>
                <a:cubicBezTo>
                  <a:pt x="9363852" y="3362266"/>
                  <a:pt x="9233093" y="3328561"/>
                  <a:pt x="9164454" y="3355174"/>
                </a:cubicBezTo>
                <a:cubicBezTo>
                  <a:pt x="9095815" y="3381787"/>
                  <a:pt x="8775705" y="3289781"/>
                  <a:pt x="8497202" y="3355174"/>
                </a:cubicBezTo>
                <a:cubicBezTo>
                  <a:pt x="8218699" y="3420567"/>
                  <a:pt x="8138005" y="3305337"/>
                  <a:pt x="8014020" y="3355174"/>
                </a:cubicBezTo>
                <a:cubicBezTo>
                  <a:pt x="7890035" y="3405011"/>
                  <a:pt x="7590668" y="3297686"/>
                  <a:pt x="7254734" y="3355174"/>
                </a:cubicBezTo>
                <a:cubicBezTo>
                  <a:pt x="6918800" y="3412662"/>
                  <a:pt x="6936710" y="3332991"/>
                  <a:pt x="6771551" y="3355174"/>
                </a:cubicBezTo>
                <a:cubicBezTo>
                  <a:pt x="6606392" y="3377357"/>
                  <a:pt x="6408589" y="3328871"/>
                  <a:pt x="6288369" y="3355174"/>
                </a:cubicBezTo>
                <a:cubicBezTo>
                  <a:pt x="6168149" y="3381477"/>
                  <a:pt x="6051946" y="3354780"/>
                  <a:pt x="5989256" y="3355174"/>
                </a:cubicBezTo>
                <a:cubicBezTo>
                  <a:pt x="5926566" y="3355568"/>
                  <a:pt x="5635310" y="3297787"/>
                  <a:pt x="5414039" y="3355174"/>
                </a:cubicBezTo>
                <a:cubicBezTo>
                  <a:pt x="5192768" y="3412561"/>
                  <a:pt x="4946756" y="3308013"/>
                  <a:pt x="4654752" y="3355174"/>
                </a:cubicBezTo>
                <a:cubicBezTo>
                  <a:pt x="4362748" y="3402335"/>
                  <a:pt x="4375717" y="3310704"/>
                  <a:pt x="4263605" y="3355174"/>
                </a:cubicBezTo>
                <a:cubicBezTo>
                  <a:pt x="4151493" y="3399644"/>
                  <a:pt x="3899804" y="3301804"/>
                  <a:pt x="3688388" y="3355174"/>
                </a:cubicBezTo>
                <a:cubicBezTo>
                  <a:pt x="3476972" y="3408544"/>
                  <a:pt x="3199705" y="3307159"/>
                  <a:pt x="2929101" y="3355174"/>
                </a:cubicBezTo>
                <a:cubicBezTo>
                  <a:pt x="2658497" y="3403189"/>
                  <a:pt x="2573443" y="3351177"/>
                  <a:pt x="2445919" y="3355174"/>
                </a:cubicBezTo>
                <a:cubicBezTo>
                  <a:pt x="2318395" y="3359171"/>
                  <a:pt x="2056370" y="3293240"/>
                  <a:pt x="1870702" y="3355174"/>
                </a:cubicBezTo>
                <a:cubicBezTo>
                  <a:pt x="1685034" y="3417108"/>
                  <a:pt x="1271256" y="3311120"/>
                  <a:pt x="1111415" y="3355174"/>
                </a:cubicBezTo>
                <a:cubicBezTo>
                  <a:pt x="951574" y="3399228"/>
                  <a:pt x="726795" y="3298427"/>
                  <a:pt x="559207" y="3355174"/>
                </a:cubicBezTo>
                <a:cubicBezTo>
                  <a:pt x="239148" y="3388402"/>
                  <a:pt x="-51692" y="3117050"/>
                  <a:pt x="0" y="2795967"/>
                </a:cubicBezTo>
                <a:cubicBezTo>
                  <a:pt x="-14538" y="2507772"/>
                  <a:pt x="13670" y="2433713"/>
                  <a:pt x="0" y="2192042"/>
                </a:cubicBezTo>
                <a:cubicBezTo>
                  <a:pt x="-13670" y="1950372"/>
                  <a:pt x="64698" y="1779898"/>
                  <a:pt x="0" y="1588117"/>
                </a:cubicBezTo>
                <a:cubicBezTo>
                  <a:pt x="-64698" y="1396337"/>
                  <a:pt x="58219" y="1281648"/>
                  <a:pt x="0" y="1051294"/>
                </a:cubicBezTo>
                <a:cubicBezTo>
                  <a:pt x="-58219" y="820940"/>
                  <a:pt x="9240" y="702949"/>
                  <a:pt x="0" y="559207"/>
                </a:cubicBezTo>
                <a:close/>
              </a:path>
              <a:path w="10321887" h="3355174" stroke="0" extrusionOk="0">
                <a:moveTo>
                  <a:pt x="0" y="559207"/>
                </a:moveTo>
                <a:cubicBezTo>
                  <a:pt x="21614" y="164427"/>
                  <a:pt x="245724" y="14769"/>
                  <a:pt x="559207" y="0"/>
                </a:cubicBezTo>
                <a:cubicBezTo>
                  <a:pt x="755693" y="-42865"/>
                  <a:pt x="975228" y="61593"/>
                  <a:pt x="1318494" y="0"/>
                </a:cubicBezTo>
                <a:cubicBezTo>
                  <a:pt x="1661760" y="-61593"/>
                  <a:pt x="1764720" y="44422"/>
                  <a:pt x="1985745" y="0"/>
                </a:cubicBezTo>
                <a:cubicBezTo>
                  <a:pt x="2206770" y="-44422"/>
                  <a:pt x="2334805" y="3499"/>
                  <a:pt x="2560962" y="0"/>
                </a:cubicBezTo>
                <a:cubicBezTo>
                  <a:pt x="2787119" y="-3499"/>
                  <a:pt x="2894663" y="60462"/>
                  <a:pt x="3228214" y="0"/>
                </a:cubicBezTo>
                <a:cubicBezTo>
                  <a:pt x="3561765" y="-60462"/>
                  <a:pt x="3542817" y="18638"/>
                  <a:pt x="3711397" y="0"/>
                </a:cubicBezTo>
                <a:cubicBezTo>
                  <a:pt x="3879977" y="-18638"/>
                  <a:pt x="3917554" y="10555"/>
                  <a:pt x="4102544" y="0"/>
                </a:cubicBezTo>
                <a:cubicBezTo>
                  <a:pt x="4287534" y="-10555"/>
                  <a:pt x="4415343" y="7921"/>
                  <a:pt x="4585726" y="0"/>
                </a:cubicBezTo>
                <a:cubicBezTo>
                  <a:pt x="4756109" y="-7921"/>
                  <a:pt x="5120352" y="25410"/>
                  <a:pt x="5345013" y="0"/>
                </a:cubicBezTo>
                <a:cubicBezTo>
                  <a:pt x="5569674" y="-25410"/>
                  <a:pt x="5633600" y="40474"/>
                  <a:pt x="5920230" y="0"/>
                </a:cubicBezTo>
                <a:cubicBezTo>
                  <a:pt x="6206860" y="-40474"/>
                  <a:pt x="6091473" y="17340"/>
                  <a:pt x="6219343" y="0"/>
                </a:cubicBezTo>
                <a:cubicBezTo>
                  <a:pt x="6347213" y="-17340"/>
                  <a:pt x="6438049" y="31752"/>
                  <a:pt x="6518456" y="0"/>
                </a:cubicBezTo>
                <a:cubicBezTo>
                  <a:pt x="6598863" y="-31752"/>
                  <a:pt x="6739039" y="3314"/>
                  <a:pt x="6817569" y="0"/>
                </a:cubicBezTo>
                <a:cubicBezTo>
                  <a:pt x="6896099" y="-3314"/>
                  <a:pt x="7358591" y="41021"/>
                  <a:pt x="7576855" y="0"/>
                </a:cubicBezTo>
                <a:cubicBezTo>
                  <a:pt x="7795119" y="-41021"/>
                  <a:pt x="8130570" y="46906"/>
                  <a:pt x="8336142" y="0"/>
                </a:cubicBezTo>
                <a:cubicBezTo>
                  <a:pt x="8541714" y="-46906"/>
                  <a:pt x="8852037" y="633"/>
                  <a:pt x="9003393" y="0"/>
                </a:cubicBezTo>
                <a:cubicBezTo>
                  <a:pt x="9154749" y="-633"/>
                  <a:pt x="9461826" y="21095"/>
                  <a:pt x="9762680" y="0"/>
                </a:cubicBezTo>
                <a:cubicBezTo>
                  <a:pt x="10016981" y="12235"/>
                  <a:pt x="10302874" y="246859"/>
                  <a:pt x="10321887" y="559207"/>
                </a:cubicBezTo>
                <a:cubicBezTo>
                  <a:pt x="10390078" y="683682"/>
                  <a:pt x="10315745" y="850335"/>
                  <a:pt x="10321887" y="1140765"/>
                </a:cubicBezTo>
                <a:cubicBezTo>
                  <a:pt x="10328029" y="1431195"/>
                  <a:pt x="10301349" y="1476011"/>
                  <a:pt x="10321887" y="1722322"/>
                </a:cubicBezTo>
                <a:cubicBezTo>
                  <a:pt x="10342425" y="1968633"/>
                  <a:pt x="10303560" y="2023863"/>
                  <a:pt x="10321887" y="2259145"/>
                </a:cubicBezTo>
                <a:cubicBezTo>
                  <a:pt x="10340214" y="2494427"/>
                  <a:pt x="10298358" y="2678621"/>
                  <a:pt x="10321887" y="2795967"/>
                </a:cubicBezTo>
                <a:cubicBezTo>
                  <a:pt x="10253437" y="3053489"/>
                  <a:pt x="10113512" y="3406534"/>
                  <a:pt x="9762680" y="3355174"/>
                </a:cubicBezTo>
                <a:cubicBezTo>
                  <a:pt x="9628440" y="3367701"/>
                  <a:pt x="9546221" y="3348475"/>
                  <a:pt x="9371532" y="3355174"/>
                </a:cubicBezTo>
                <a:cubicBezTo>
                  <a:pt x="9196843" y="3361873"/>
                  <a:pt x="9062501" y="3314675"/>
                  <a:pt x="8796315" y="3355174"/>
                </a:cubicBezTo>
                <a:cubicBezTo>
                  <a:pt x="8530129" y="3395673"/>
                  <a:pt x="8371822" y="3337138"/>
                  <a:pt x="8129064" y="3355174"/>
                </a:cubicBezTo>
                <a:cubicBezTo>
                  <a:pt x="7886306" y="3373210"/>
                  <a:pt x="7712704" y="3293739"/>
                  <a:pt x="7553846" y="3355174"/>
                </a:cubicBezTo>
                <a:cubicBezTo>
                  <a:pt x="7394988" y="3416609"/>
                  <a:pt x="6956299" y="3295458"/>
                  <a:pt x="6794560" y="3355174"/>
                </a:cubicBezTo>
                <a:cubicBezTo>
                  <a:pt x="6632821" y="3414890"/>
                  <a:pt x="6454062" y="3337615"/>
                  <a:pt x="6219343" y="3355174"/>
                </a:cubicBezTo>
                <a:cubicBezTo>
                  <a:pt x="5984624" y="3372733"/>
                  <a:pt x="5852050" y="3299112"/>
                  <a:pt x="5644126" y="3355174"/>
                </a:cubicBezTo>
                <a:cubicBezTo>
                  <a:pt x="5436202" y="3411236"/>
                  <a:pt x="5193128" y="3322940"/>
                  <a:pt x="4976874" y="3355174"/>
                </a:cubicBezTo>
                <a:cubicBezTo>
                  <a:pt x="4760620" y="3387408"/>
                  <a:pt x="4811193" y="3343985"/>
                  <a:pt x="4677761" y="3355174"/>
                </a:cubicBezTo>
                <a:cubicBezTo>
                  <a:pt x="4544329" y="3366363"/>
                  <a:pt x="4454822" y="3324554"/>
                  <a:pt x="4378648" y="3355174"/>
                </a:cubicBezTo>
                <a:cubicBezTo>
                  <a:pt x="4302474" y="3385794"/>
                  <a:pt x="4006181" y="3341672"/>
                  <a:pt x="3803431" y="3355174"/>
                </a:cubicBezTo>
                <a:cubicBezTo>
                  <a:pt x="3600681" y="3368676"/>
                  <a:pt x="3496923" y="3324039"/>
                  <a:pt x="3320249" y="3355174"/>
                </a:cubicBezTo>
                <a:cubicBezTo>
                  <a:pt x="3143575" y="3386309"/>
                  <a:pt x="3084521" y="3352250"/>
                  <a:pt x="3021136" y="3355174"/>
                </a:cubicBezTo>
                <a:cubicBezTo>
                  <a:pt x="2957751" y="3358098"/>
                  <a:pt x="2763272" y="3301283"/>
                  <a:pt x="2537954" y="3355174"/>
                </a:cubicBezTo>
                <a:cubicBezTo>
                  <a:pt x="2312636" y="3409065"/>
                  <a:pt x="2351827" y="3342155"/>
                  <a:pt x="2238841" y="3355174"/>
                </a:cubicBezTo>
                <a:cubicBezTo>
                  <a:pt x="2125855" y="3368193"/>
                  <a:pt x="2011005" y="3344818"/>
                  <a:pt x="1939728" y="3355174"/>
                </a:cubicBezTo>
                <a:cubicBezTo>
                  <a:pt x="1868451" y="3365530"/>
                  <a:pt x="1560555" y="3299309"/>
                  <a:pt x="1456546" y="3355174"/>
                </a:cubicBezTo>
                <a:cubicBezTo>
                  <a:pt x="1352537" y="3411039"/>
                  <a:pt x="975743" y="3272247"/>
                  <a:pt x="559207" y="3355174"/>
                </a:cubicBezTo>
                <a:cubicBezTo>
                  <a:pt x="190877" y="3418809"/>
                  <a:pt x="14586" y="3104640"/>
                  <a:pt x="0" y="2795967"/>
                </a:cubicBezTo>
                <a:cubicBezTo>
                  <a:pt x="-44302" y="2563546"/>
                  <a:pt x="23744" y="2461572"/>
                  <a:pt x="0" y="2192042"/>
                </a:cubicBezTo>
                <a:cubicBezTo>
                  <a:pt x="-23744" y="1922513"/>
                  <a:pt x="48678" y="1922152"/>
                  <a:pt x="0" y="1677587"/>
                </a:cubicBezTo>
                <a:cubicBezTo>
                  <a:pt x="-48678" y="1433022"/>
                  <a:pt x="52471" y="1391942"/>
                  <a:pt x="0" y="1140765"/>
                </a:cubicBezTo>
                <a:cubicBezTo>
                  <a:pt x="-52471" y="889588"/>
                  <a:pt x="56831" y="699023"/>
                  <a:pt x="0" y="559207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90149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Thực vật được chia thành 2 nhóm  tuỳ theo khả năng thích nghi với điều kiện chiếu sáng của môi trường:</a:t>
            </a:r>
            <a:endParaRPr lang="en-US" sz="2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cây ưa sáng: Bao gồm những cây sống nơi quang đãng.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VD: </a:t>
            </a: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Nhãn,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oài, na, mít, dưa hấu, dừa, rau cải,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ngô,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cây ưa bóng: Bao gồm những cây sống nơi có ánh sáng yếu, dưới tán cây khác.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VD: Cây cà phê, gừng, lá lốt, nghệ, lạc,</a:t>
            </a:r>
            <a:endParaRPr lang="vi-VN" sz="2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0" name="Google Shape;40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4465" y="4683967"/>
            <a:ext cx="2357535" cy="2086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781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xmlns="" id="{C1889314-B380-1B5C-1C1F-1DC966BD1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87" y="1142614"/>
            <a:ext cx="10877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FF0000"/>
                </a:solidFill>
                <a:cs typeface="Times New Roman" panose="02020603050405020304" pitchFamily="18" charset="0"/>
              </a:rPr>
              <a:t>Với những đặc điểm đó, người ta đã làm gì để tăng năng suất?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A2B0DC-444A-A987-F759-9CF58DC13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07" y="1727389"/>
            <a:ext cx="5538693" cy="3880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4B8FBD-922D-4D62-07E8-D8E0D664F607}"/>
              </a:ext>
            </a:extLst>
          </p:cNvPr>
          <p:cNvSpPr txBox="1"/>
          <p:nvPr/>
        </p:nvSpPr>
        <p:spPr>
          <a:xfrm>
            <a:off x="803987" y="5930863"/>
            <a:ext cx="408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trồng xen canh với lạc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99F16D-5FAC-4448-0E89-107969F77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80" y="1727389"/>
            <a:ext cx="5672536" cy="3880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ACA261-EAAC-7065-1F51-1BC60C5E949C}"/>
              </a:ext>
            </a:extLst>
          </p:cNvPr>
          <p:cNvSpPr txBox="1"/>
          <p:nvPr/>
        </p:nvSpPr>
        <p:spPr>
          <a:xfrm>
            <a:off x="7163322" y="5930863"/>
            <a:ext cx="4536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tán, tỉa cành cho phù hợp </a:t>
            </a:r>
          </a:p>
        </p:txBody>
      </p:sp>
    </p:spTree>
    <p:extLst>
      <p:ext uri="{BB962C8B-B14F-4D97-AF65-F5344CB8AC3E}">
        <p14:creationId xmlns:p14="http://schemas.microsoft.com/office/powerpoint/2010/main" val="37807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02964E-1C1A-57D8-CF51-C8FFEC8EB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35" y="2192693"/>
            <a:ext cx="4431263" cy="3200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1D3FE7-D72B-B2BA-58D9-4A70DC7D5954}"/>
              </a:ext>
            </a:extLst>
          </p:cNvPr>
          <p:cNvSpPr txBox="1"/>
          <p:nvPr/>
        </p:nvSpPr>
        <p:spPr>
          <a:xfrm>
            <a:off x="4908679" y="1490008"/>
            <a:ext cx="6829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Vào đêm trăng sáng t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ìm một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tổ kiến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và quan sát kiến bò trên đường mò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nhờ ánh sáng mặt trăng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đặt trên đường đi của kiến một chiếc gương nhỏ để phản chiếu ánh sáng sau đó theo dõi hướng b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của kiến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Hãy chọn khả năng xảy ra?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AC356C7-DAC3-0344-9C6F-3AF5CC23621C}"/>
              </a:ext>
            </a:extLst>
          </p:cNvPr>
          <p:cNvSpPr/>
          <p:nvPr/>
        </p:nvSpPr>
        <p:spPr>
          <a:xfrm>
            <a:off x="5187820" y="3725246"/>
            <a:ext cx="6064898" cy="5551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sẽ bò theo hướng cũ 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5D6FA7-E966-2300-478A-DC0ED00E1E69}"/>
              </a:ext>
            </a:extLst>
          </p:cNvPr>
          <p:cNvSpPr/>
          <p:nvPr/>
        </p:nvSpPr>
        <p:spPr>
          <a:xfrm>
            <a:off x="5187820" y="4576665"/>
            <a:ext cx="6064898" cy="55517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 sẽ vào theo nhiều hướng khác nhau 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0ECD61-95FC-B682-1E78-11414C17ACCF}"/>
              </a:ext>
            </a:extLst>
          </p:cNvPr>
          <p:cNvSpPr/>
          <p:nvPr/>
        </p:nvSpPr>
        <p:spPr>
          <a:xfrm>
            <a:off x="5187820" y="5393094"/>
            <a:ext cx="6064898" cy="5551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sẽ đi theo ánh sáng do gương phản chiếu 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6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1F4F54-7166-1B8D-D235-2727CBEE7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20" y="1568221"/>
            <a:ext cx="4787900" cy="3590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AA3FFF-D0C8-441F-5B52-41D007148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359" y="1568221"/>
            <a:ext cx="63817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13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32B4BF-B626-B526-77CF-E64F428C861E}"/>
              </a:ext>
            </a:extLst>
          </p:cNvPr>
          <p:cNvSpPr txBox="1"/>
          <p:nvPr/>
        </p:nvSpPr>
        <p:spPr>
          <a:xfrm>
            <a:off x="0" y="1660849"/>
            <a:ext cx="11319545" cy="461665"/>
          </a:xfrm>
          <a:prstGeom prst="rect">
            <a:avLst/>
          </a:prstGeom>
          <a:solidFill>
            <a:srgbClr val="B4DE86"/>
          </a:solidFill>
          <a:ln w="28575">
            <a:solidFill>
              <a:schemeClr val="tx2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vi-VN" sz="2400">
                <a:solidFill>
                  <a:srgbClr val="000000"/>
                </a:solidFill>
                <a:latin typeface="+mj-lt"/>
              </a:rPr>
              <a:t>Nhịp độ chiếu sáng ngày và đêm ảnh hưởng đến hoạt động của nhiều loài động vật </a:t>
            </a:r>
            <a:endParaRPr lang="en-US" sz="2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DC2219-48F0-BC69-D243-5268EB02CA5F}"/>
              </a:ext>
            </a:extLst>
          </p:cNvPr>
          <p:cNvSpPr txBox="1"/>
          <p:nvPr/>
        </p:nvSpPr>
        <p:spPr>
          <a:xfrm>
            <a:off x="673725" y="2567111"/>
            <a:ext cx="2417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u="sng">
                <a:solidFill>
                  <a:srgbClr val="588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3200" b="1" u="sng">
                <a:solidFill>
                  <a:srgbClr val="588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</a:t>
            </a:r>
            <a:r>
              <a:rPr lang="vi-VN" sz="3200" b="1" u="sng">
                <a:solidFill>
                  <a:srgbClr val="588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</a:t>
            </a:r>
            <a:endParaRPr lang="en-US" sz="3200" b="1" u="sng">
              <a:solidFill>
                <a:srgbClr val="588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A7370A-BF01-46AC-CE8D-8844420D4A14}"/>
              </a:ext>
            </a:extLst>
          </p:cNvPr>
          <p:cNvSpPr txBox="1"/>
          <p:nvPr/>
        </p:nvSpPr>
        <p:spPr>
          <a:xfrm>
            <a:off x="9285027" y="2466071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u="sng">
                <a:solidFill>
                  <a:srgbClr val="588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3200" b="1" u="sng">
                <a:solidFill>
                  <a:srgbClr val="588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</a:t>
            </a:r>
            <a:r>
              <a:rPr lang="vi-VN" sz="3200" b="1" u="sng">
                <a:solidFill>
                  <a:srgbClr val="588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>
                <a:solidFill>
                  <a:srgbClr val="588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DA146F-65CF-3730-3C75-1FA393DEEED2}"/>
              </a:ext>
            </a:extLst>
          </p:cNvPr>
          <p:cNvSpPr txBox="1"/>
          <p:nvPr/>
        </p:nvSpPr>
        <p:spPr>
          <a:xfrm>
            <a:off x="239485" y="3474132"/>
            <a:ext cx="3999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Chim: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Bìm bịp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và gà cỏ ăn trước lúc mặt trời mọc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Chích chòe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chào mào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khướu ăn vào lúc mặt trời mọc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B931E9-BBFF-0258-529D-FB8E6199B87F}"/>
              </a:ext>
            </a:extLst>
          </p:cNvPr>
          <p:cNvSpPr txBox="1"/>
          <p:nvPr/>
        </p:nvSpPr>
        <p:spPr>
          <a:xfrm>
            <a:off x="239485" y="5579037"/>
            <a:ext cx="469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Thú: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dê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cừu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A29B0F-0330-759B-2405-28B4FF9B4127}"/>
              </a:ext>
            </a:extLst>
          </p:cNvPr>
          <p:cNvSpPr txBox="1"/>
          <p:nvPr/>
        </p:nvSpPr>
        <p:spPr>
          <a:xfrm>
            <a:off x="8426535" y="3459715"/>
            <a:ext cx="348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Chim: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Vạc,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ếu,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cú mèo kiếm thức ăn vào ban đêm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A866F6-FB76-8676-6FF9-72CFFFCE9220}"/>
              </a:ext>
            </a:extLst>
          </p:cNvPr>
          <p:cNvSpPr txBox="1"/>
          <p:nvPr/>
        </p:nvSpPr>
        <p:spPr>
          <a:xfrm>
            <a:off x="8426535" y="5498380"/>
            <a:ext cx="375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Thú: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chồn,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cáo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C26D47-F397-B2C2-693D-BC21C054D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0"/>
          <a:stretch/>
        </p:blipFill>
        <p:spPr>
          <a:xfrm>
            <a:off x="4583818" y="2466071"/>
            <a:ext cx="3378738" cy="21153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4A874E-8DE5-540A-5DBB-3208C681A662}"/>
              </a:ext>
            </a:extLst>
          </p:cNvPr>
          <p:cNvSpPr/>
          <p:nvPr/>
        </p:nvSpPr>
        <p:spPr>
          <a:xfrm>
            <a:off x="8426535" y="5043792"/>
            <a:ext cx="348653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312367A-31F3-51C9-313A-6110BF584E6D}"/>
              </a:ext>
            </a:extLst>
          </p:cNvPr>
          <p:cNvSpPr/>
          <p:nvPr/>
        </p:nvSpPr>
        <p:spPr>
          <a:xfrm>
            <a:off x="239485" y="5197151"/>
            <a:ext cx="348653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1D7F51-D864-C7BC-0952-DF0BC0E5C7AE}"/>
              </a:ext>
            </a:extLst>
          </p:cNvPr>
          <p:cNvSpPr/>
          <p:nvPr/>
        </p:nvSpPr>
        <p:spPr>
          <a:xfrm>
            <a:off x="4088304" y="2250072"/>
            <a:ext cx="74644" cy="23578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BFAEB2A-D24E-5CD3-9572-D4949496A8DA}"/>
              </a:ext>
            </a:extLst>
          </p:cNvPr>
          <p:cNvSpPr/>
          <p:nvPr/>
        </p:nvSpPr>
        <p:spPr>
          <a:xfrm>
            <a:off x="4239018" y="2567111"/>
            <a:ext cx="74644" cy="23578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9C2B4C-CF9A-258E-8EE8-75AE92236240}"/>
              </a:ext>
            </a:extLst>
          </p:cNvPr>
          <p:cNvSpPr/>
          <p:nvPr/>
        </p:nvSpPr>
        <p:spPr>
          <a:xfrm>
            <a:off x="8062929" y="4404090"/>
            <a:ext cx="74644" cy="23578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38BEAF-2AA8-1895-38E1-4D1254620A76}"/>
              </a:ext>
            </a:extLst>
          </p:cNvPr>
          <p:cNvSpPr/>
          <p:nvPr/>
        </p:nvSpPr>
        <p:spPr>
          <a:xfrm>
            <a:off x="8201229" y="4018223"/>
            <a:ext cx="74644" cy="23578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21CDCB6-6565-2F85-7AD7-E62F965A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246" y="4607928"/>
            <a:ext cx="3378738" cy="20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20EB3B-D0EA-70BD-8B33-5A8DF3F5BCD3}"/>
              </a:ext>
            </a:extLst>
          </p:cNvPr>
          <p:cNvSpPr txBox="1"/>
          <p:nvPr/>
        </p:nvSpPr>
        <p:spPr>
          <a:xfrm>
            <a:off x="5728996" y="1642188"/>
            <a:ext cx="6463004" cy="523220"/>
          </a:xfrm>
          <a:prstGeom prst="rect">
            <a:avLst/>
          </a:prstGeom>
          <a:solidFill>
            <a:srgbClr val="B4DE86"/>
          </a:solidFill>
          <a:ln w="28575">
            <a:solidFill>
              <a:schemeClr val="tx2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ảnh hưởng đến sinh sản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A31657-28E9-FD65-DB26-5C9491EF4B2A}"/>
              </a:ext>
            </a:extLst>
          </p:cNvPr>
          <p:cNvPicPr/>
          <p:nvPr/>
        </p:nvPicPr>
        <p:blipFill rotWithShape="1">
          <a:blip r:embed="rId2"/>
          <a:srcRect l="12168" t="37210" r="11072" b="8886"/>
          <a:stretch/>
        </p:blipFill>
        <p:spPr>
          <a:xfrm>
            <a:off x="1324946" y="2234617"/>
            <a:ext cx="9862457" cy="40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8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AB484C-201D-EA5D-C604-83FBC144622D}"/>
              </a:ext>
            </a:extLst>
          </p:cNvPr>
          <p:cNvPicPr/>
          <p:nvPr/>
        </p:nvPicPr>
        <p:blipFill rotWithShape="1">
          <a:blip r:embed="rId2"/>
          <a:srcRect l="10714" t="37823" r="11301" b="8708"/>
          <a:stretch/>
        </p:blipFill>
        <p:spPr>
          <a:xfrm>
            <a:off x="1203649" y="2202024"/>
            <a:ext cx="9965094" cy="4264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B2BFEA-B56E-92CF-5EE8-A10934400B9E}"/>
              </a:ext>
            </a:extLst>
          </p:cNvPr>
          <p:cNvSpPr txBox="1"/>
          <p:nvPr/>
        </p:nvSpPr>
        <p:spPr>
          <a:xfrm>
            <a:off x="5728996" y="1642188"/>
            <a:ext cx="6463004" cy="523220"/>
          </a:xfrm>
          <a:prstGeom prst="rect">
            <a:avLst/>
          </a:prstGeom>
          <a:solidFill>
            <a:srgbClr val="B4DE86"/>
          </a:solidFill>
          <a:ln w="28575">
            <a:solidFill>
              <a:schemeClr val="tx2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ảnh hưởng đến sinh sản</a:t>
            </a:r>
          </a:p>
        </p:txBody>
      </p:sp>
    </p:spTree>
    <p:extLst>
      <p:ext uri="{BB962C8B-B14F-4D97-AF65-F5344CB8AC3E}">
        <p14:creationId xmlns:p14="http://schemas.microsoft.com/office/powerpoint/2010/main" val="2172761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6C5CF1-5776-DEA4-4C79-C693D832F1DB}"/>
              </a:ext>
            </a:extLst>
          </p:cNvPr>
          <p:cNvSpPr txBox="1"/>
          <p:nvPr/>
        </p:nvSpPr>
        <p:spPr>
          <a:xfrm>
            <a:off x="869742" y="1632854"/>
            <a:ext cx="10321887" cy="3468681"/>
          </a:xfrm>
          <a:custGeom>
            <a:avLst/>
            <a:gdLst>
              <a:gd name="connsiteX0" fmla="*/ 0 w 10321887"/>
              <a:gd name="connsiteY0" fmla="*/ 578125 h 3468681"/>
              <a:gd name="connsiteX1" fmla="*/ 578125 w 10321887"/>
              <a:gd name="connsiteY1" fmla="*/ 0 h 3468681"/>
              <a:gd name="connsiteX2" fmla="*/ 967665 w 10321887"/>
              <a:gd name="connsiteY2" fmla="*/ 0 h 3468681"/>
              <a:gd name="connsiteX3" fmla="*/ 1448861 w 10321887"/>
              <a:gd name="connsiteY3" fmla="*/ 0 h 3468681"/>
              <a:gd name="connsiteX4" fmla="*/ 2021713 w 10321887"/>
              <a:gd name="connsiteY4" fmla="*/ 0 h 3468681"/>
              <a:gd name="connsiteX5" fmla="*/ 2411252 w 10321887"/>
              <a:gd name="connsiteY5" fmla="*/ 0 h 3468681"/>
              <a:gd name="connsiteX6" fmla="*/ 2709136 w 10321887"/>
              <a:gd name="connsiteY6" fmla="*/ 0 h 3468681"/>
              <a:gd name="connsiteX7" fmla="*/ 3373644 w 10321887"/>
              <a:gd name="connsiteY7" fmla="*/ 0 h 3468681"/>
              <a:gd name="connsiteX8" fmla="*/ 3763184 w 10321887"/>
              <a:gd name="connsiteY8" fmla="*/ 0 h 3468681"/>
              <a:gd name="connsiteX9" fmla="*/ 4519349 w 10321887"/>
              <a:gd name="connsiteY9" fmla="*/ 0 h 3468681"/>
              <a:gd name="connsiteX10" fmla="*/ 5000545 w 10321887"/>
              <a:gd name="connsiteY10" fmla="*/ 0 h 3468681"/>
              <a:gd name="connsiteX11" fmla="*/ 5756710 w 10321887"/>
              <a:gd name="connsiteY11" fmla="*/ 0 h 3468681"/>
              <a:gd name="connsiteX12" fmla="*/ 6054593 w 10321887"/>
              <a:gd name="connsiteY12" fmla="*/ 0 h 3468681"/>
              <a:gd name="connsiteX13" fmla="*/ 6444133 w 10321887"/>
              <a:gd name="connsiteY13" fmla="*/ 0 h 3468681"/>
              <a:gd name="connsiteX14" fmla="*/ 6742016 w 10321887"/>
              <a:gd name="connsiteY14" fmla="*/ 0 h 3468681"/>
              <a:gd name="connsiteX15" fmla="*/ 7406525 w 10321887"/>
              <a:gd name="connsiteY15" fmla="*/ 0 h 3468681"/>
              <a:gd name="connsiteX16" fmla="*/ 7887721 w 10321887"/>
              <a:gd name="connsiteY16" fmla="*/ 0 h 3468681"/>
              <a:gd name="connsiteX17" fmla="*/ 8277260 w 10321887"/>
              <a:gd name="connsiteY17" fmla="*/ 0 h 3468681"/>
              <a:gd name="connsiteX18" fmla="*/ 8941769 w 10321887"/>
              <a:gd name="connsiteY18" fmla="*/ 0 h 3468681"/>
              <a:gd name="connsiteX19" fmla="*/ 9743762 w 10321887"/>
              <a:gd name="connsiteY19" fmla="*/ 0 h 3468681"/>
              <a:gd name="connsiteX20" fmla="*/ 10321887 w 10321887"/>
              <a:gd name="connsiteY20" fmla="*/ 578125 h 3468681"/>
              <a:gd name="connsiteX21" fmla="*/ 10321887 w 10321887"/>
              <a:gd name="connsiteY21" fmla="*/ 1202481 h 3468681"/>
              <a:gd name="connsiteX22" fmla="*/ 10321887 w 10321887"/>
              <a:gd name="connsiteY22" fmla="*/ 1711216 h 3468681"/>
              <a:gd name="connsiteX23" fmla="*/ 10321887 w 10321887"/>
              <a:gd name="connsiteY23" fmla="*/ 2219951 h 3468681"/>
              <a:gd name="connsiteX24" fmla="*/ 10321887 w 10321887"/>
              <a:gd name="connsiteY24" fmla="*/ 2890556 h 3468681"/>
              <a:gd name="connsiteX25" fmla="*/ 9743762 w 10321887"/>
              <a:gd name="connsiteY25" fmla="*/ 3468681 h 3468681"/>
              <a:gd name="connsiteX26" fmla="*/ 9445879 w 10321887"/>
              <a:gd name="connsiteY26" fmla="*/ 3468681 h 3468681"/>
              <a:gd name="connsiteX27" fmla="*/ 9147996 w 10321887"/>
              <a:gd name="connsiteY27" fmla="*/ 3468681 h 3468681"/>
              <a:gd name="connsiteX28" fmla="*/ 8483487 w 10321887"/>
              <a:gd name="connsiteY28" fmla="*/ 3468681 h 3468681"/>
              <a:gd name="connsiteX29" fmla="*/ 8002291 w 10321887"/>
              <a:gd name="connsiteY29" fmla="*/ 3468681 h 3468681"/>
              <a:gd name="connsiteX30" fmla="*/ 7246126 w 10321887"/>
              <a:gd name="connsiteY30" fmla="*/ 3468681 h 3468681"/>
              <a:gd name="connsiteX31" fmla="*/ 6764930 w 10321887"/>
              <a:gd name="connsiteY31" fmla="*/ 3468681 h 3468681"/>
              <a:gd name="connsiteX32" fmla="*/ 6283734 w 10321887"/>
              <a:gd name="connsiteY32" fmla="*/ 3468681 h 3468681"/>
              <a:gd name="connsiteX33" fmla="*/ 5985851 w 10321887"/>
              <a:gd name="connsiteY33" fmla="*/ 3468681 h 3468681"/>
              <a:gd name="connsiteX34" fmla="*/ 5412999 w 10321887"/>
              <a:gd name="connsiteY34" fmla="*/ 3468681 h 3468681"/>
              <a:gd name="connsiteX35" fmla="*/ 4656833 w 10321887"/>
              <a:gd name="connsiteY35" fmla="*/ 3468681 h 3468681"/>
              <a:gd name="connsiteX36" fmla="*/ 4267294 w 10321887"/>
              <a:gd name="connsiteY36" fmla="*/ 3468681 h 3468681"/>
              <a:gd name="connsiteX37" fmla="*/ 3694442 w 10321887"/>
              <a:gd name="connsiteY37" fmla="*/ 3468681 h 3468681"/>
              <a:gd name="connsiteX38" fmla="*/ 2938277 w 10321887"/>
              <a:gd name="connsiteY38" fmla="*/ 3468681 h 3468681"/>
              <a:gd name="connsiteX39" fmla="*/ 2457081 w 10321887"/>
              <a:gd name="connsiteY39" fmla="*/ 3468681 h 3468681"/>
              <a:gd name="connsiteX40" fmla="*/ 1884228 w 10321887"/>
              <a:gd name="connsiteY40" fmla="*/ 3468681 h 3468681"/>
              <a:gd name="connsiteX41" fmla="*/ 1128063 w 10321887"/>
              <a:gd name="connsiteY41" fmla="*/ 3468681 h 3468681"/>
              <a:gd name="connsiteX42" fmla="*/ 578125 w 10321887"/>
              <a:gd name="connsiteY42" fmla="*/ 3468681 h 3468681"/>
              <a:gd name="connsiteX43" fmla="*/ 0 w 10321887"/>
              <a:gd name="connsiteY43" fmla="*/ 2890556 h 3468681"/>
              <a:gd name="connsiteX44" fmla="*/ 0 w 10321887"/>
              <a:gd name="connsiteY44" fmla="*/ 2266200 h 3468681"/>
              <a:gd name="connsiteX45" fmla="*/ 0 w 10321887"/>
              <a:gd name="connsiteY45" fmla="*/ 1641843 h 3468681"/>
              <a:gd name="connsiteX46" fmla="*/ 0 w 10321887"/>
              <a:gd name="connsiteY46" fmla="*/ 1086860 h 3468681"/>
              <a:gd name="connsiteX47" fmla="*/ 0 w 10321887"/>
              <a:gd name="connsiteY47" fmla="*/ 578125 h 346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21887" h="3468681" fill="none" extrusionOk="0">
                <a:moveTo>
                  <a:pt x="0" y="578125"/>
                </a:moveTo>
                <a:cubicBezTo>
                  <a:pt x="49779" y="255431"/>
                  <a:pt x="267860" y="-7670"/>
                  <a:pt x="578125" y="0"/>
                </a:cubicBezTo>
                <a:cubicBezTo>
                  <a:pt x="762929" y="-45972"/>
                  <a:pt x="794500" y="46365"/>
                  <a:pt x="967665" y="0"/>
                </a:cubicBezTo>
                <a:cubicBezTo>
                  <a:pt x="1140830" y="-46365"/>
                  <a:pt x="1217607" y="41642"/>
                  <a:pt x="1448861" y="0"/>
                </a:cubicBezTo>
                <a:cubicBezTo>
                  <a:pt x="1680115" y="-41642"/>
                  <a:pt x="1857894" y="39603"/>
                  <a:pt x="2021713" y="0"/>
                </a:cubicBezTo>
                <a:cubicBezTo>
                  <a:pt x="2185532" y="-39603"/>
                  <a:pt x="2247827" y="38461"/>
                  <a:pt x="2411252" y="0"/>
                </a:cubicBezTo>
                <a:cubicBezTo>
                  <a:pt x="2574677" y="-38461"/>
                  <a:pt x="2606530" y="3468"/>
                  <a:pt x="2709136" y="0"/>
                </a:cubicBezTo>
                <a:cubicBezTo>
                  <a:pt x="2811742" y="-3468"/>
                  <a:pt x="3191680" y="47006"/>
                  <a:pt x="3373644" y="0"/>
                </a:cubicBezTo>
                <a:cubicBezTo>
                  <a:pt x="3555608" y="-47006"/>
                  <a:pt x="3681259" y="2779"/>
                  <a:pt x="3763184" y="0"/>
                </a:cubicBezTo>
                <a:cubicBezTo>
                  <a:pt x="3845109" y="-2779"/>
                  <a:pt x="4357294" y="77723"/>
                  <a:pt x="4519349" y="0"/>
                </a:cubicBezTo>
                <a:cubicBezTo>
                  <a:pt x="4681404" y="-77723"/>
                  <a:pt x="4787611" y="11180"/>
                  <a:pt x="5000545" y="0"/>
                </a:cubicBezTo>
                <a:cubicBezTo>
                  <a:pt x="5213479" y="-11180"/>
                  <a:pt x="5598384" y="63916"/>
                  <a:pt x="5756710" y="0"/>
                </a:cubicBezTo>
                <a:cubicBezTo>
                  <a:pt x="5915036" y="-63916"/>
                  <a:pt x="5978885" y="12279"/>
                  <a:pt x="6054593" y="0"/>
                </a:cubicBezTo>
                <a:cubicBezTo>
                  <a:pt x="6130301" y="-12279"/>
                  <a:pt x="6286558" y="35555"/>
                  <a:pt x="6444133" y="0"/>
                </a:cubicBezTo>
                <a:cubicBezTo>
                  <a:pt x="6601708" y="-35555"/>
                  <a:pt x="6604669" y="24238"/>
                  <a:pt x="6742016" y="0"/>
                </a:cubicBezTo>
                <a:cubicBezTo>
                  <a:pt x="6879363" y="-24238"/>
                  <a:pt x="7261272" y="28344"/>
                  <a:pt x="7406525" y="0"/>
                </a:cubicBezTo>
                <a:cubicBezTo>
                  <a:pt x="7551778" y="-28344"/>
                  <a:pt x="7732986" y="43575"/>
                  <a:pt x="7887721" y="0"/>
                </a:cubicBezTo>
                <a:cubicBezTo>
                  <a:pt x="8042456" y="-43575"/>
                  <a:pt x="8155402" y="17289"/>
                  <a:pt x="8277260" y="0"/>
                </a:cubicBezTo>
                <a:cubicBezTo>
                  <a:pt x="8399118" y="-17289"/>
                  <a:pt x="8785468" y="76815"/>
                  <a:pt x="8941769" y="0"/>
                </a:cubicBezTo>
                <a:cubicBezTo>
                  <a:pt x="9098070" y="-76815"/>
                  <a:pt x="9399260" y="91521"/>
                  <a:pt x="9743762" y="0"/>
                </a:cubicBezTo>
                <a:cubicBezTo>
                  <a:pt x="10060462" y="-13515"/>
                  <a:pt x="10297209" y="259028"/>
                  <a:pt x="10321887" y="578125"/>
                </a:cubicBezTo>
                <a:cubicBezTo>
                  <a:pt x="10341689" y="762507"/>
                  <a:pt x="10314680" y="891782"/>
                  <a:pt x="10321887" y="1202481"/>
                </a:cubicBezTo>
                <a:cubicBezTo>
                  <a:pt x="10329094" y="1513180"/>
                  <a:pt x="10289635" y="1527414"/>
                  <a:pt x="10321887" y="1711216"/>
                </a:cubicBezTo>
                <a:cubicBezTo>
                  <a:pt x="10354139" y="1895019"/>
                  <a:pt x="10263753" y="1991210"/>
                  <a:pt x="10321887" y="2219951"/>
                </a:cubicBezTo>
                <a:cubicBezTo>
                  <a:pt x="10380021" y="2448693"/>
                  <a:pt x="10277302" y="2619651"/>
                  <a:pt x="10321887" y="2890556"/>
                </a:cubicBezTo>
                <a:cubicBezTo>
                  <a:pt x="10311254" y="3199632"/>
                  <a:pt x="10105787" y="3447402"/>
                  <a:pt x="9743762" y="3468681"/>
                </a:cubicBezTo>
                <a:cubicBezTo>
                  <a:pt x="9630408" y="3476078"/>
                  <a:pt x="9577995" y="3463220"/>
                  <a:pt x="9445879" y="3468681"/>
                </a:cubicBezTo>
                <a:cubicBezTo>
                  <a:pt x="9313763" y="3474142"/>
                  <a:pt x="9228460" y="3451405"/>
                  <a:pt x="9147996" y="3468681"/>
                </a:cubicBezTo>
                <a:cubicBezTo>
                  <a:pt x="9067532" y="3485957"/>
                  <a:pt x="8671519" y="3400347"/>
                  <a:pt x="8483487" y="3468681"/>
                </a:cubicBezTo>
                <a:cubicBezTo>
                  <a:pt x="8295455" y="3537015"/>
                  <a:pt x="8215425" y="3455948"/>
                  <a:pt x="8002291" y="3468681"/>
                </a:cubicBezTo>
                <a:cubicBezTo>
                  <a:pt x="7789157" y="3481414"/>
                  <a:pt x="7545695" y="3435690"/>
                  <a:pt x="7246126" y="3468681"/>
                </a:cubicBezTo>
                <a:cubicBezTo>
                  <a:pt x="6946557" y="3501672"/>
                  <a:pt x="6911101" y="3455943"/>
                  <a:pt x="6764930" y="3468681"/>
                </a:cubicBezTo>
                <a:cubicBezTo>
                  <a:pt x="6618759" y="3481419"/>
                  <a:pt x="6450481" y="3463966"/>
                  <a:pt x="6283734" y="3468681"/>
                </a:cubicBezTo>
                <a:cubicBezTo>
                  <a:pt x="6116987" y="3473396"/>
                  <a:pt x="6068865" y="3438617"/>
                  <a:pt x="5985851" y="3468681"/>
                </a:cubicBezTo>
                <a:cubicBezTo>
                  <a:pt x="5902837" y="3498745"/>
                  <a:pt x="5666664" y="3401916"/>
                  <a:pt x="5412999" y="3468681"/>
                </a:cubicBezTo>
                <a:cubicBezTo>
                  <a:pt x="5159334" y="3535446"/>
                  <a:pt x="5015819" y="3399112"/>
                  <a:pt x="4656833" y="3468681"/>
                </a:cubicBezTo>
                <a:cubicBezTo>
                  <a:pt x="4297847" y="3538250"/>
                  <a:pt x="4391806" y="3451848"/>
                  <a:pt x="4267294" y="3468681"/>
                </a:cubicBezTo>
                <a:cubicBezTo>
                  <a:pt x="4142782" y="3485514"/>
                  <a:pt x="3917761" y="3438830"/>
                  <a:pt x="3694442" y="3468681"/>
                </a:cubicBezTo>
                <a:cubicBezTo>
                  <a:pt x="3471123" y="3498532"/>
                  <a:pt x="3110273" y="3396206"/>
                  <a:pt x="2938277" y="3468681"/>
                </a:cubicBezTo>
                <a:cubicBezTo>
                  <a:pt x="2766282" y="3541156"/>
                  <a:pt x="2575631" y="3413065"/>
                  <a:pt x="2457081" y="3468681"/>
                </a:cubicBezTo>
                <a:cubicBezTo>
                  <a:pt x="2338531" y="3524297"/>
                  <a:pt x="2144989" y="3452240"/>
                  <a:pt x="1884228" y="3468681"/>
                </a:cubicBezTo>
                <a:cubicBezTo>
                  <a:pt x="1623467" y="3485122"/>
                  <a:pt x="1432351" y="3410908"/>
                  <a:pt x="1128063" y="3468681"/>
                </a:cubicBezTo>
                <a:cubicBezTo>
                  <a:pt x="823775" y="3526454"/>
                  <a:pt x="715746" y="3446853"/>
                  <a:pt x="578125" y="3468681"/>
                </a:cubicBezTo>
                <a:cubicBezTo>
                  <a:pt x="255680" y="3478026"/>
                  <a:pt x="-47378" y="3221066"/>
                  <a:pt x="0" y="2890556"/>
                </a:cubicBezTo>
                <a:cubicBezTo>
                  <a:pt x="-2148" y="2620832"/>
                  <a:pt x="17666" y="2441672"/>
                  <a:pt x="0" y="2266200"/>
                </a:cubicBezTo>
                <a:cubicBezTo>
                  <a:pt x="-17666" y="2090728"/>
                  <a:pt x="68372" y="1862521"/>
                  <a:pt x="0" y="1641843"/>
                </a:cubicBezTo>
                <a:cubicBezTo>
                  <a:pt x="-68372" y="1421165"/>
                  <a:pt x="39318" y="1214901"/>
                  <a:pt x="0" y="1086860"/>
                </a:cubicBezTo>
                <a:cubicBezTo>
                  <a:pt x="-39318" y="958819"/>
                  <a:pt x="14156" y="789125"/>
                  <a:pt x="0" y="578125"/>
                </a:cubicBezTo>
                <a:close/>
              </a:path>
              <a:path w="10321887" h="3468681" stroke="0" extrusionOk="0">
                <a:moveTo>
                  <a:pt x="0" y="578125"/>
                </a:moveTo>
                <a:cubicBezTo>
                  <a:pt x="19173" y="182599"/>
                  <a:pt x="255936" y="9223"/>
                  <a:pt x="578125" y="0"/>
                </a:cubicBezTo>
                <a:cubicBezTo>
                  <a:pt x="916484" y="-65838"/>
                  <a:pt x="966658" y="17154"/>
                  <a:pt x="1334290" y="0"/>
                </a:cubicBezTo>
                <a:cubicBezTo>
                  <a:pt x="1701923" y="-17154"/>
                  <a:pt x="1819496" y="31932"/>
                  <a:pt x="1998799" y="0"/>
                </a:cubicBezTo>
                <a:cubicBezTo>
                  <a:pt x="2178102" y="-31932"/>
                  <a:pt x="2387833" y="6558"/>
                  <a:pt x="2571651" y="0"/>
                </a:cubicBezTo>
                <a:cubicBezTo>
                  <a:pt x="2755469" y="-6558"/>
                  <a:pt x="3093015" y="597"/>
                  <a:pt x="3236160" y="0"/>
                </a:cubicBezTo>
                <a:cubicBezTo>
                  <a:pt x="3379305" y="-597"/>
                  <a:pt x="3562238" y="8300"/>
                  <a:pt x="3717356" y="0"/>
                </a:cubicBezTo>
                <a:cubicBezTo>
                  <a:pt x="3872474" y="-8300"/>
                  <a:pt x="4013833" y="34635"/>
                  <a:pt x="4106895" y="0"/>
                </a:cubicBezTo>
                <a:cubicBezTo>
                  <a:pt x="4199957" y="-34635"/>
                  <a:pt x="4407466" y="1879"/>
                  <a:pt x="4588091" y="0"/>
                </a:cubicBezTo>
                <a:cubicBezTo>
                  <a:pt x="4768716" y="-1879"/>
                  <a:pt x="5163213" y="87442"/>
                  <a:pt x="5344256" y="0"/>
                </a:cubicBezTo>
                <a:cubicBezTo>
                  <a:pt x="5525299" y="-87442"/>
                  <a:pt x="5794724" y="39926"/>
                  <a:pt x="5917109" y="0"/>
                </a:cubicBezTo>
                <a:cubicBezTo>
                  <a:pt x="6039494" y="-39926"/>
                  <a:pt x="6136607" y="18758"/>
                  <a:pt x="6214992" y="0"/>
                </a:cubicBezTo>
                <a:cubicBezTo>
                  <a:pt x="6293377" y="-18758"/>
                  <a:pt x="6452421" y="27082"/>
                  <a:pt x="6512875" y="0"/>
                </a:cubicBezTo>
                <a:cubicBezTo>
                  <a:pt x="6573329" y="-27082"/>
                  <a:pt x="6749867" y="22610"/>
                  <a:pt x="6810758" y="0"/>
                </a:cubicBezTo>
                <a:cubicBezTo>
                  <a:pt x="6871649" y="-22610"/>
                  <a:pt x="7306386" y="50463"/>
                  <a:pt x="7566923" y="0"/>
                </a:cubicBezTo>
                <a:cubicBezTo>
                  <a:pt x="7827461" y="-50463"/>
                  <a:pt x="8132739" y="37696"/>
                  <a:pt x="8323088" y="0"/>
                </a:cubicBezTo>
                <a:cubicBezTo>
                  <a:pt x="8513437" y="-37696"/>
                  <a:pt x="8721508" y="60715"/>
                  <a:pt x="8987597" y="0"/>
                </a:cubicBezTo>
                <a:cubicBezTo>
                  <a:pt x="9253686" y="-60715"/>
                  <a:pt x="9415522" y="61070"/>
                  <a:pt x="9743762" y="0"/>
                </a:cubicBezTo>
                <a:cubicBezTo>
                  <a:pt x="10038898" y="5418"/>
                  <a:pt x="10257262" y="246915"/>
                  <a:pt x="10321887" y="578125"/>
                </a:cubicBezTo>
                <a:cubicBezTo>
                  <a:pt x="10369800" y="829768"/>
                  <a:pt x="10254374" y="948846"/>
                  <a:pt x="10321887" y="1179357"/>
                </a:cubicBezTo>
                <a:cubicBezTo>
                  <a:pt x="10389400" y="1409868"/>
                  <a:pt x="10280142" y="1489593"/>
                  <a:pt x="10321887" y="1780589"/>
                </a:cubicBezTo>
                <a:cubicBezTo>
                  <a:pt x="10363632" y="2071585"/>
                  <a:pt x="10270136" y="2102767"/>
                  <a:pt x="10321887" y="2335573"/>
                </a:cubicBezTo>
                <a:cubicBezTo>
                  <a:pt x="10373638" y="2568379"/>
                  <a:pt x="10311880" y="2771688"/>
                  <a:pt x="10321887" y="2890556"/>
                </a:cubicBezTo>
                <a:cubicBezTo>
                  <a:pt x="10299094" y="3192758"/>
                  <a:pt x="10077141" y="3485913"/>
                  <a:pt x="9743762" y="3468681"/>
                </a:cubicBezTo>
                <a:cubicBezTo>
                  <a:pt x="9581136" y="3512886"/>
                  <a:pt x="9487784" y="3460461"/>
                  <a:pt x="9354222" y="3468681"/>
                </a:cubicBezTo>
                <a:cubicBezTo>
                  <a:pt x="9220660" y="3476901"/>
                  <a:pt x="9002699" y="3405724"/>
                  <a:pt x="8781370" y="3468681"/>
                </a:cubicBezTo>
                <a:cubicBezTo>
                  <a:pt x="8560041" y="3531638"/>
                  <a:pt x="8269333" y="3450997"/>
                  <a:pt x="8116861" y="3468681"/>
                </a:cubicBezTo>
                <a:cubicBezTo>
                  <a:pt x="7964389" y="3486365"/>
                  <a:pt x="7814938" y="3461849"/>
                  <a:pt x="7544009" y="3468681"/>
                </a:cubicBezTo>
                <a:cubicBezTo>
                  <a:pt x="7273080" y="3475513"/>
                  <a:pt x="6954427" y="3422590"/>
                  <a:pt x="6787844" y="3468681"/>
                </a:cubicBezTo>
                <a:cubicBezTo>
                  <a:pt x="6621262" y="3514772"/>
                  <a:pt x="6455545" y="3454874"/>
                  <a:pt x="6214992" y="3468681"/>
                </a:cubicBezTo>
                <a:cubicBezTo>
                  <a:pt x="5974439" y="3482488"/>
                  <a:pt x="5890706" y="3452087"/>
                  <a:pt x="5642139" y="3468681"/>
                </a:cubicBezTo>
                <a:cubicBezTo>
                  <a:pt x="5393572" y="3485275"/>
                  <a:pt x="5156988" y="3423758"/>
                  <a:pt x="4977631" y="3468681"/>
                </a:cubicBezTo>
                <a:cubicBezTo>
                  <a:pt x="4798274" y="3513604"/>
                  <a:pt x="4755408" y="3455628"/>
                  <a:pt x="4679748" y="3468681"/>
                </a:cubicBezTo>
                <a:cubicBezTo>
                  <a:pt x="4604088" y="3481734"/>
                  <a:pt x="4517913" y="3462022"/>
                  <a:pt x="4381864" y="3468681"/>
                </a:cubicBezTo>
                <a:cubicBezTo>
                  <a:pt x="4245815" y="3475340"/>
                  <a:pt x="4029498" y="3410614"/>
                  <a:pt x="3809012" y="3468681"/>
                </a:cubicBezTo>
                <a:cubicBezTo>
                  <a:pt x="3588526" y="3526748"/>
                  <a:pt x="3535752" y="3468526"/>
                  <a:pt x="3327816" y="3468681"/>
                </a:cubicBezTo>
                <a:cubicBezTo>
                  <a:pt x="3119880" y="3468836"/>
                  <a:pt x="3145999" y="3444581"/>
                  <a:pt x="3029933" y="3468681"/>
                </a:cubicBezTo>
                <a:cubicBezTo>
                  <a:pt x="2913867" y="3492781"/>
                  <a:pt x="2695405" y="3463183"/>
                  <a:pt x="2548737" y="3468681"/>
                </a:cubicBezTo>
                <a:cubicBezTo>
                  <a:pt x="2402069" y="3474179"/>
                  <a:pt x="2316909" y="3467581"/>
                  <a:pt x="2250854" y="3468681"/>
                </a:cubicBezTo>
                <a:cubicBezTo>
                  <a:pt x="2184799" y="3469781"/>
                  <a:pt x="2100509" y="3461968"/>
                  <a:pt x="1952971" y="3468681"/>
                </a:cubicBezTo>
                <a:cubicBezTo>
                  <a:pt x="1805433" y="3475394"/>
                  <a:pt x="1634974" y="3418560"/>
                  <a:pt x="1471775" y="3468681"/>
                </a:cubicBezTo>
                <a:cubicBezTo>
                  <a:pt x="1308576" y="3518802"/>
                  <a:pt x="813423" y="3450238"/>
                  <a:pt x="578125" y="3468681"/>
                </a:cubicBezTo>
                <a:cubicBezTo>
                  <a:pt x="208251" y="3522790"/>
                  <a:pt x="81704" y="3208906"/>
                  <a:pt x="0" y="2890556"/>
                </a:cubicBezTo>
                <a:cubicBezTo>
                  <a:pt x="-56565" y="2629467"/>
                  <a:pt x="58266" y="2553781"/>
                  <a:pt x="0" y="2266200"/>
                </a:cubicBezTo>
                <a:cubicBezTo>
                  <a:pt x="-58266" y="1978619"/>
                  <a:pt x="33532" y="1975144"/>
                  <a:pt x="0" y="1734341"/>
                </a:cubicBezTo>
                <a:cubicBezTo>
                  <a:pt x="-33532" y="1493538"/>
                  <a:pt x="37920" y="1303726"/>
                  <a:pt x="0" y="1179357"/>
                </a:cubicBezTo>
                <a:cubicBezTo>
                  <a:pt x="-37920" y="1054988"/>
                  <a:pt x="39624" y="795543"/>
                  <a:pt x="0" y="578125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90149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Ánh sáng ảnh hưởng tới đời sống động vật: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Tạo điều kiện cho động vật nhận biết các vật và định hướng di chuyển trong không gian.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Giúp động vật điều hoà thân nhiệt.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Ảnh hưởng tới hoạt động, khả năng sinh sản và sinh trưởng của động vật.</a:t>
            </a:r>
          </a:p>
        </p:txBody>
      </p:sp>
      <p:pic>
        <p:nvPicPr>
          <p:cNvPr id="400" name="Google Shape;40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4465" y="4683967"/>
            <a:ext cx="2357535" cy="2086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00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0772A6-9B3A-6E38-0DF5-2113C473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3" y="1393372"/>
            <a:ext cx="5715000" cy="381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FEFF9B-794D-CF63-A83C-BBC837427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93372"/>
            <a:ext cx="591910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6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B51A93-4F38-F1FA-6A34-2AD1A2097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3"/>
          <a:stretch/>
        </p:blipFill>
        <p:spPr>
          <a:xfrm>
            <a:off x="1328446" y="259895"/>
            <a:ext cx="4643146" cy="620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2BE9C0-A298-10D5-F9B8-F03493E7D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57413"/>
            <a:ext cx="4767554" cy="3405396"/>
          </a:xfrm>
          <a:prstGeom prst="rect">
            <a:avLst/>
          </a:prstGeom>
        </p:spPr>
      </p:pic>
      <p:pic>
        <p:nvPicPr>
          <p:cNvPr id="2050" name="Picture 2" descr="Best Chao Buổi Sang Tinh GIFs | Gfycat">
            <a:extLst>
              <a:ext uri="{FF2B5EF4-FFF2-40B4-BE49-F238E27FC236}">
                <a16:creationId xmlns:a16="http://schemas.microsoft.com/office/drawing/2014/main" xmlns="" id="{E6A41826-AE7E-CB5E-1111-3C3E31B7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895"/>
            <a:ext cx="4767554" cy="25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75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518A85-D685-8947-8AF8-F7DC3815A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603" y="153955"/>
            <a:ext cx="4779606" cy="31864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DF8959-B3AA-A98F-7CFD-86F9DDC56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557" y="0"/>
            <a:ext cx="457744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11C5AF-3E94-C728-6641-3024E22F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19" y="2970245"/>
            <a:ext cx="4200525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29BEF3-610F-9286-00BC-BF5AD352B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883" y="2970243"/>
            <a:ext cx="285750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08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6C5CF1-5776-DEA4-4C79-C693D832F1DB}"/>
              </a:ext>
            </a:extLst>
          </p:cNvPr>
          <p:cNvSpPr txBox="1"/>
          <p:nvPr/>
        </p:nvSpPr>
        <p:spPr>
          <a:xfrm>
            <a:off x="869742" y="1632854"/>
            <a:ext cx="10321887" cy="3355174"/>
          </a:xfrm>
          <a:custGeom>
            <a:avLst/>
            <a:gdLst>
              <a:gd name="connsiteX0" fmla="*/ 0 w 10321887"/>
              <a:gd name="connsiteY0" fmla="*/ 559207 h 3355174"/>
              <a:gd name="connsiteX1" fmla="*/ 559207 w 10321887"/>
              <a:gd name="connsiteY1" fmla="*/ 0 h 3355174"/>
              <a:gd name="connsiteX2" fmla="*/ 950355 w 10321887"/>
              <a:gd name="connsiteY2" fmla="*/ 0 h 3355174"/>
              <a:gd name="connsiteX3" fmla="*/ 1433537 w 10321887"/>
              <a:gd name="connsiteY3" fmla="*/ 0 h 3355174"/>
              <a:gd name="connsiteX4" fmla="*/ 2008754 w 10321887"/>
              <a:gd name="connsiteY4" fmla="*/ 0 h 3355174"/>
              <a:gd name="connsiteX5" fmla="*/ 2399902 w 10321887"/>
              <a:gd name="connsiteY5" fmla="*/ 0 h 3355174"/>
              <a:gd name="connsiteX6" fmla="*/ 2699014 w 10321887"/>
              <a:gd name="connsiteY6" fmla="*/ 0 h 3355174"/>
              <a:gd name="connsiteX7" fmla="*/ 3366266 w 10321887"/>
              <a:gd name="connsiteY7" fmla="*/ 0 h 3355174"/>
              <a:gd name="connsiteX8" fmla="*/ 3757414 w 10321887"/>
              <a:gd name="connsiteY8" fmla="*/ 0 h 3355174"/>
              <a:gd name="connsiteX9" fmla="*/ 4516700 w 10321887"/>
              <a:gd name="connsiteY9" fmla="*/ 0 h 3355174"/>
              <a:gd name="connsiteX10" fmla="*/ 4999883 w 10321887"/>
              <a:gd name="connsiteY10" fmla="*/ 0 h 3355174"/>
              <a:gd name="connsiteX11" fmla="*/ 5759169 w 10321887"/>
              <a:gd name="connsiteY11" fmla="*/ 0 h 3355174"/>
              <a:gd name="connsiteX12" fmla="*/ 6058282 w 10321887"/>
              <a:gd name="connsiteY12" fmla="*/ 0 h 3355174"/>
              <a:gd name="connsiteX13" fmla="*/ 6449430 w 10321887"/>
              <a:gd name="connsiteY13" fmla="*/ 0 h 3355174"/>
              <a:gd name="connsiteX14" fmla="*/ 6748543 w 10321887"/>
              <a:gd name="connsiteY14" fmla="*/ 0 h 3355174"/>
              <a:gd name="connsiteX15" fmla="*/ 7415794 w 10321887"/>
              <a:gd name="connsiteY15" fmla="*/ 0 h 3355174"/>
              <a:gd name="connsiteX16" fmla="*/ 7898977 w 10321887"/>
              <a:gd name="connsiteY16" fmla="*/ 0 h 3355174"/>
              <a:gd name="connsiteX17" fmla="*/ 8290124 w 10321887"/>
              <a:gd name="connsiteY17" fmla="*/ 0 h 3355174"/>
              <a:gd name="connsiteX18" fmla="*/ 8957376 w 10321887"/>
              <a:gd name="connsiteY18" fmla="*/ 0 h 3355174"/>
              <a:gd name="connsiteX19" fmla="*/ 9762680 w 10321887"/>
              <a:gd name="connsiteY19" fmla="*/ 0 h 3355174"/>
              <a:gd name="connsiteX20" fmla="*/ 10321887 w 10321887"/>
              <a:gd name="connsiteY20" fmla="*/ 559207 h 3355174"/>
              <a:gd name="connsiteX21" fmla="*/ 10321887 w 10321887"/>
              <a:gd name="connsiteY21" fmla="*/ 1163132 h 3355174"/>
              <a:gd name="connsiteX22" fmla="*/ 10321887 w 10321887"/>
              <a:gd name="connsiteY22" fmla="*/ 1655219 h 3355174"/>
              <a:gd name="connsiteX23" fmla="*/ 10321887 w 10321887"/>
              <a:gd name="connsiteY23" fmla="*/ 2147307 h 3355174"/>
              <a:gd name="connsiteX24" fmla="*/ 10321887 w 10321887"/>
              <a:gd name="connsiteY24" fmla="*/ 2795967 h 3355174"/>
              <a:gd name="connsiteX25" fmla="*/ 9762680 w 10321887"/>
              <a:gd name="connsiteY25" fmla="*/ 3355174 h 3355174"/>
              <a:gd name="connsiteX26" fmla="*/ 9463567 w 10321887"/>
              <a:gd name="connsiteY26" fmla="*/ 3355174 h 3355174"/>
              <a:gd name="connsiteX27" fmla="*/ 9164454 w 10321887"/>
              <a:gd name="connsiteY27" fmla="*/ 3355174 h 3355174"/>
              <a:gd name="connsiteX28" fmla="*/ 8497202 w 10321887"/>
              <a:gd name="connsiteY28" fmla="*/ 3355174 h 3355174"/>
              <a:gd name="connsiteX29" fmla="*/ 8014020 w 10321887"/>
              <a:gd name="connsiteY29" fmla="*/ 3355174 h 3355174"/>
              <a:gd name="connsiteX30" fmla="*/ 7254734 w 10321887"/>
              <a:gd name="connsiteY30" fmla="*/ 3355174 h 3355174"/>
              <a:gd name="connsiteX31" fmla="*/ 6771551 w 10321887"/>
              <a:gd name="connsiteY31" fmla="*/ 3355174 h 3355174"/>
              <a:gd name="connsiteX32" fmla="*/ 6288369 w 10321887"/>
              <a:gd name="connsiteY32" fmla="*/ 3355174 h 3355174"/>
              <a:gd name="connsiteX33" fmla="*/ 5989256 w 10321887"/>
              <a:gd name="connsiteY33" fmla="*/ 3355174 h 3355174"/>
              <a:gd name="connsiteX34" fmla="*/ 5414039 w 10321887"/>
              <a:gd name="connsiteY34" fmla="*/ 3355174 h 3355174"/>
              <a:gd name="connsiteX35" fmla="*/ 4654752 w 10321887"/>
              <a:gd name="connsiteY35" fmla="*/ 3355174 h 3355174"/>
              <a:gd name="connsiteX36" fmla="*/ 4263605 w 10321887"/>
              <a:gd name="connsiteY36" fmla="*/ 3355174 h 3355174"/>
              <a:gd name="connsiteX37" fmla="*/ 3688388 w 10321887"/>
              <a:gd name="connsiteY37" fmla="*/ 3355174 h 3355174"/>
              <a:gd name="connsiteX38" fmla="*/ 2929101 w 10321887"/>
              <a:gd name="connsiteY38" fmla="*/ 3355174 h 3355174"/>
              <a:gd name="connsiteX39" fmla="*/ 2445919 w 10321887"/>
              <a:gd name="connsiteY39" fmla="*/ 3355174 h 3355174"/>
              <a:gd name="connsiteX40" fmla="*/ 1870702 w 10321887"/>
              <a:gd name="connsiteY40" fmla="*/ 3355174 h 3355174"/>
              <a:gd name="connsiteX41" fmla="*/ 1111415 w 10321887"/>
              <a:gd name="connsiteY41" fmla="*/ 3355174 h 3355174"/>
              <a:gd name="connsiteX42" fmla="*/ 559207 w 10321887"/>
              <a:gd name="connsiteY42" fmla="*/ 3355174 h 3355174"/>
              <a:gd name="connsiteX43" fmla="*/ 0 w 10321887"/>
              <a:gd name="connsiteY43" fmla="*/ 2795967 h 3355174"/>
              <a:gd name="connsiteX44" fmla="*/ 0 w 10321887"/>
              <a:gd name="connsiteY44" fmla="*/ 2192042 h 3355174"/>
              <a:gd name="connsiteX45" fmla="*/ 0 w 10321887"/>
              <a:gd name="connsiteY45" fmla="*/ 1588117 h 3355174"/>
              <a:gd name="connsiteX46" fmla="*/ 0 w 10321887"/>
              <a:gd name="connsiteY46" fmla="*/ 1051294 h 3355174"/>
              <a:gd name="connsiteX47" fmla="*/ 0 w 10321887"/>
              <a:gd name="connsiteY47" fmla="*/ 559207 h 33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21887" h="3355174" fill="none" extrusionOk="0">
                <a:moveTo>
                  <a:pt x="0" y="559207"/>
                </a:moveTo>
                <a:cubicBezTo>
                  <a:pt x="79571" y="244925"/>
                  <a:pt x="279596" y="-24842"/>
                  <a:pt x="559207" y="0"/>
                </a:cubicBezTo>
                <a:cubicBezTo>
                  <a:pt x="691898" y="-29158"/>
                  <a:pt x="766435" y="9917"/>
                  <a:pt x="950355" y="0"/>
                </a:cubicBezTo>
                <a:cubicBezTo>
                  <a:pt x="1134275" y="-9917"/>
                  <a:pt x="1328345" y="41361"/>
                  <a:pt x="1433537" y="0"/>
                </a:cubicBezTo>
                <a:cubicBezTo>
                  <a:pt x="1538729" y="-41361"/>
                  <a:pt x="1871104" y="65269"/>
                  <a:pt x="2008754" y="0"/>
                </a:cubicBezTo>
                <a:cubicBezTo>
                  <a:pt x="2146404" y="-65269"/>
                  <a:pt x="2321229" y="29389"/>
                  <a:pt x="2399902" y="0"/>
                </a:cubicBezTo>
                <a:cubicBezTo>
                  <a:pt x="2478575" y="-29389"/>
                  <a:pt x="2595542" y="10689"/>
                  <a:pt x="2699014" y="0"/>
                </a:cubicBezTo>
                <a:cubicBezTo>
                  <a:pt x="2802486" y="-10689"/>
                  <a:pt x="3066261" y="26395"/>
                  <a:pt x="3366266" y="0"/>
                </a:cubicBezTo>
                <a:cubicBezTo>
                  <a:pt x="3666271" y="-26395"/>
                  <a:pt x="3612429" y="43688"/>
                  <a:pt x="3757414" y="0"/>
                </a:cubicBezTo>
                <a:cubicBezTo>
                  <a:pt x="3902399" y="-43688"/>
                  <a:pt x="4173304" y="90232"/>
                  <a:pt x="4516700" y="0"/>
                </a:cubicBezTo>
                <a:cubicBezTo>
                  <a:pt x="4860096" y="-90232"/>
                  <a:pt x="4866008" y="42153"/>
                  <a:pt x="4999883" y="0"/>
                </a:cubicBezTo>
                <a:cubicBezTo>
                  <a:pt x="5133758" y="-42153"/>
                  <a:pt x="5391667" y="75707"/>
                  <a:pt x="5759169" y="0"/>
                </a:cubicBezTo>
                <a:cubicBezTo>
                  <a:pt x="6126671" y="-75707"/>
                  <a:pt x="5924965" y="29068"/>
                  <a:pt x="6058282" y="0"/>
                </a:cubicBezTo>
                <a:cubicBezTo>
                  <a:pt x="6191599" y="-29068"/>
                  <a:pt x="6355828" y="5716"/>
                  <a:pt x="6449430" y="0"/>
                </a:cubicBezTo>
                <a:cubicBezTo>
                  <a:pt x="6543032" y="-5716"/>
                  <a:pt x="6658779" y="27129"/>
                  <a:pt x="6748543" y="0"/>
                </a:cubicBezTo>
                <a:cubicBezTo>
                  <a:pt x="6838307" y="-27129"/>
                  <a:pt x="7179538" y="36388"/>
                  <a:pt x="7415794" y="0"/>
                </a:cubicBezTo>
                <a:cubicBezTo>
                  <a:pt x="7652050" y="-36388"/>
                  <a:pt x="7686587" y="49762"/>
                  <a:pt x="7898977" y="0"/>
                </a:cubicBezTo>
                <a:cubicBezTo>
                  <a:pt x="8111367" y="-49762"/>
                  <a:pt x="8162908" y="34309"/>
                  <a:pt x="8290124" y="0"/>
                </a:cubicBezTo>
                <a:cubicBezTo>
                  <a:pt x="8417340" y="-34309"/>
                  <a:pt x="8644561" y="25149"/>
                  <a:pt x="8957376" y="0"/>
                </a:cubicBezTo>
                <a:cubicBezTo>
                  <a:pt x="9270191" y="-25149"/>
                  <a:pt x="9572896" y="35896"/>
                  <a:pt x="9762680" y="0"/>
                </a:cubicBezTo>
                <a:cubicBezTo>
                  <a:pt x="10060130" y="-59445"/>
                  <a:pt x="10261044" y="250841"/>
                  <a:pt x="10321887" y="559207"/>
                </a:cubicBezTo>
                <a:cubicBezTo>
                  <a:pt x="10372532" y="810715"/>
                  <a:pt x="10265194" y="907932"/>
                  <a:pt x="10321887" y="1163132"/>
                </a:cubicBezTo>
                <a:cubicBezTo>
                  <a:pt x="10378580" y="1418333"/>
                  <a:pt x="10282967" y="1497793"/>
                  <a:pt x="10321887" y="1655219"/>
                </a:cubicBezTo>
                <a:cubicBezTo>
                  <a:pt x="10360807" y="1812645"/>
                  <a:pt x="10295546" y="1969052"/>
                  <a:pt x="10321887" y="2147307"/>
                </a:cubicBezTo>
                <a:cubicBezTo>
                  <a:pt x="10348228" y="2325562"/>
                  <a:pt x="10246625" y="2644868"/>
                  <a:pt x="10321887" y="2795967"/>
                </a:cubicBezTo>
                <a:cubicBezTo>
                  <a:pt x="10271706" y="3056600"/>
                  <a:pt x="10121281" y="3330397"/>
                  <a:pt x="9762680" y="3355174"/>
                </a:cubicBezTo>
                <a:cubicBezTo>
                  <a:pt x="9614824" y="3374495"/>
                  <a:pt x="9563282" y="3348082"/>
                  <a:pt x="9463567" y="3355174"/>
                </a:cubicBezTo>
                <a:cubicBezTo>
                  <a:pt x="9363852" y="3362266"/>
                  <a:pt x="9233093" y="3328561"/>
                  <a:pt x="9164454" y="3355174"/>
                </a:cubicBezTo>
                <a:cubicBezTo>
                  <a:pt x="9095815" y="3381787"/>
                  <a:pt x="8775705" y="3289781"/>
                  <a:pt x="8497202" y="3355174"/>
                </a:cubicBezTo>
                <a:cubicBezTo>
                  <a:pt x="8218699" y="3420567"/>
                  <a:pt x="8138005" y="3305337"/>
                  <a:pt x="8014020" y="3355174"/>
                </a:cubicBezTo>
                <a:cubicBezTo>
                  <a:pt x="7890035" y="3405011"/>
                  <a:pt x="7590668" y="3297686"/>
                  <a:pt x="7254734" y="3355174"/>
                </a:cubicBezTo>
                <a:cubicBezTo>
                  <a:pt x="6918800" y="3412662"/>
                  <a:pt x="6936710" y="3332991"/>
                  <a:pt x="6771551" y="3355174"/>
                </a:cubicBezTo>
                <a:cubicBezTo>
                  <a:pt x="6606392" y="3377357"/>
                  <a:pt x="6408589" y="3328871"/>
                  <a:pt x="6288369" y="3355174"/>
                </a:cubicBezTo>
                <a:cubicBezTo>
                  <a:pt x="6168149" y="3381477"/>
                  <a:pt x="6051946" y="3354780"/>
                  <a:pt x="5989256" y="3355174"/>
                </a:cubicBezTo>
                <a:cubicBezTo>
                  <a:pt x="5926566" y="3355568"/>
                  <a:pt x="5635310" y="3297787"/>
                  <a:pt x="5414039" y="3355174"/>
                </a:cubicBezTo>
                <a:cubicBezTo>
                  <a:pt x="5192768" y="3412561"/>
                  <a:pt x="4946756" y="3308013"/>
                  <a:pt x="4654752" y="3355174"/>
                </a:cubicBezTo>
                <a:cubicBezTo>
                  <a:pt x="4362748" y="3402335"/>
                  <a:pt x="4375717" y="3310704"/>
                  <a:pt x="4263605" y="3355174"/>
                </a:cubicBezTo>
                <a:cubicBezTo>
                  <a:pt x="4151493" y="3399644"/>
                  <a:pt x="3899804" y="3301804"/>
                  <a:pt x="3688388" y="3355174"/>
                </a:cubicBezTo>
                <a:cubicBezTo>
                  <a:pt x="3476972" y="3408544"/>
                  <a:pt x="3199705" y="3307159"/>
                  <a:pt x="2929101" y="3355174"/>
                </a:cubicBezTo>
                <a:cubicBezTo>
                  <a:pt x="2658497" y="3403189"/>
                  <a:pt x="2573443" y="3351177"/>
                  <a:pt x="2445919" y="3355174"/>
                </a:cubicBezTo>
                <a:cubicBezTo>
                  <a:pt x="2318395" y="3359171"/>
                  <a:pt x="2056370" y="3293240"/>
                  <a:pt x="1870702" y="3355174"/>
                </a:cubicBezTo>
                <a:cubicBezTo>
                  <a:pt x="1685034" y="3417108"/>
                  <a:pt x="1271256" y="3311120"/>
                  <a:pt x="1111415" y="3355174"/>
                </a:cubicBezTo>
                <a:cubicBezTo>
                  <a:pt x="951574" y="3399228"/>
                  <a:pt x="726795" y="3298427"/>
                  <a:pt x="559207" y="3355174"/>
                </a:cubicBezTo>
                <a:cubicBezTo>
                  <a:pt x="239148" y="3388402"/>
                  <a:pt x="-51692" y="3117050"/>
                  <a:pt x="0" y="2795967"/>
                </a:cubicBezTo>
                <a:cubicBezTo>
                  <a:pt x="-14538" y="2507772"/>
                  <a:pt x="13670" y="2433713"/>
                  <a:pt x="0" y="2192042"/>
                </a:cubicBezTo>
                <a:cubicBezTo>
                  <a:pt x="-13670" y="1950372"/>
                  <a:pt x="64698" y="1779898"/>
                  <a:pt x="0" y="1588117"/>
                </a:cubicBezTo>
                <a:cubicBezTo>
                  <a:pt x="-64698" y="1396337"/>
                  <a:pt x="58219" y="1281648"/>
                  <a:pt x="0" y="1051294"/>
                </a:cubicBezTo>
                <a:cubicBezTo>
                  <a:pt x="-58219" y="820940"/>
                  <a:pt x="9240" y="702949"/>
                  <a:pt x="0" y="559207"/>
                </a:cubicBezTo>
                <a:close/>
              </a:path>
              <a:path w="10321887" h="3355174" stroke="0" extrusionOk="0">
                <a:moveTo>
                  <a:pt x="0" y="559207"/>
                </a:moveTo>
                <a:cubicBezTo>
                  <a:pt x="21614" y="164427"/>
                  <a:pt x="245724" y="14769"/>
                  <a:pt x="559207" y="0"/>
                </a:cubicBezTo>
                <a:cubicBezTo>
                  <a:pt x="755693" y="-42865"/>
                  <a:pt x="975228" y="61593"/>
                  <a:pt x="1318494" y="0"/>
                </a:cubicBezTo>
                <a:cubicBezTo>
                  <a:pt x="1661760" y="-61593"/>
                  <a:pt x="1764720" y="44422"/>
                  <a:pt x="1985745" y="0"/>
                </a:cubicBezTo>
                <a:cubicBezTo>
                  <a:pt x="2206770" y="-44422"/>
                  <a:pt x="2334805" y="3499"/>
                  <a:pt x="2560962" y="0"/>
                </a:cubicBezTo>
                <a:cubicBezTo>
                  <a:pt x="2787119" y="-3499"/>
                  <a:pt x="2894663" y="60462"/>
                  <a:pt x="3228214" y="0"/>
                </a:cubicBezTo>
                <a:cubicBezTo>
                  <a:pt x="3561765" y="-60462"/>
                  <a:pt x="3542817" y="18638"/>
                  <a:pt x="3711397" y="0"/>
                </a:cubicBezTo>
                <a:cubicBezTo>
                  <a:pt x="3879977" y="-18638"/>
                  <a:pt x="3917554" y="10555"/>
                  <a:pt x="4102544" y="0"/>
                </a:cubicBezTo>
                <a:cubicBezTo>
                  <a:pt x="4287534" y="-10555"/>
                  <a:pt x="4415343" y="7921"/>
                  <a:pt x="4585726" y="0"/>
                </a:cubicBezTo>
                <a:cubicBezTo>
                  <a:pt x="4756109" y="-7921"/>
                  <a:pt x="5120352" y="25410"/>
                  <a:pt x="5345013" y="0"/>
                </a:cubicBezTo>
                <a:cubicBezTo>
                  <a:pt x="5569674" y="-25410"/>
                  <a:pt x="5633600" y="40474"/>
                  <a:pt x="5920230" y="0"/>
                </a:cubicBezTo>
                <a:cubicBezTo>
                  <a:pt x="6206860" y="-40474"/>
                  <a:pt x="6091473" y="17340"/>
                  <a:pt x="6219343" y="0"/>
                </a:cubicBezTo>
                <a:cubicBezTo>
                  <a:pt x="6347213" y="-17340"/>
                  <a:pt x="6438049" y="31752"/>
                  <a:pt x="6518456" y="0"/>
                </a:cubicBezTo>
                <a:cubicBezTo>
                  <a:pt x="6598863" y="-31752"/>
                  <a:pt x="6739039" y="3314"/>
                  <a:pt x="6817569" y="0"/>
                </a:cubicBezTo>
                <a:cubicBezTo>
                  <a:pt x="6896099" y="-3314"/>
                  <a:pt x="7358591" y="41021"/>
                  <a:pt x="7576855" y="0"/>
                </a:cubicBezTo>
                <a:cubicBezTo>
                  <a:pt x="7795119" y="-41021"/>
                  <a:pt x="8130570" y="46906"/>
                  <a:pt x="8336142" y="0"/>
                </a:cubicBezTo>
                <a:cubicBezTo>
                  <a:pt x="8541714" y="-46906"/>
                  <a:pt x="8852037" y="633"/>
                  <a:pt x="9003393" y="0"/>
                </a:cubicBezTo>
                <a:cubicBezTo>
                  <a:pt x="9154749" y="-633"/>
                  <a:pt x="9461826" y="21095"/>
                  <a:pt x="9762680" y="0"/>
                </a:cubicBezTo>
                <a:cubicBezTo>
                  <a:pt x="10016981" y="12235"/>
                  <a:pt x="10302874" y="246859"/>
                  <a:pt x="10321887" y="559207"/>
                </a:cubicBezTo>
                <a:cubicBezTo>
                  <a:pt x="10390078" y="683682"/>
                  <a:pt x="10315745" y="850335"/>
                  <a:pt x="10321887" y="1140765"/>
                </a:cubicBezTo>
                <a:cubicBezTo>
                  <a:pt x="10328029" y="1431195"/>
                  <a:pt x="10301349" y="1476011"/>
                  <a:pt x="10321887" y="1722322"/>
                </a:cubicBezTo>
                <a:cubicBezTo>
                  <a:pt x="10342425" y="1968633"/>
                  <a:pt x="10303560" y="2023863"/>
                  <a:pt x="10321887" y="2259145"/>
                </a:cubicBezTo>
                <a:cubicBezTo>
                  <a:pt x="10340214" y="2494427"/>
                  <a:pt x="10298358" y="2678621"/>
                  <a:pt x="10321887" y="2795967"/>
                </a:cubicBezTo>
                <a:cubicBezTo>
                  <a:pt x="10253437" y="3053489"/>
                  <a:pt x="10113512" y="3406534"/>
                  <a:pt x="9762680" y="3355174"/>
                </a:cubicBezTo>
                <a:cubicBezTo>
                  <a:pt x="9628440" y="3367701"/>
                  <a:pt x="9546221" y="3348475"/>
                  <a:pt x="9371532" y="3355174"/>
                </a:cubicBezTo>
                <a:cubicBezTo>
                  <a:pt x="9196843" y="3361873"/>
                  <a:pt x="9062501" y="3314675"/>
                  <a:pt x="8796315" y="3355174"/>
                </a:cubicBezTo>
                <a:cubicBezTo>
                  <a:pt x="8530129" y="3395673"/>
                  <a:pt x="8371822" y="3337138"/>
                  <a:pt x="8129064" y="3355174"/>
                </a:cubicBezTo>
                <a:cubicBezTo>
                  <a:pt x="7886306" y="3373210"/>
                  <a:pt x="7712704" y="3293739"/>
                  <a:pt x="7553846" y="3355174"/>
                </a:cubicBezTo>
                <a:cubicBezTo>
                  <a:pt x="7394988" y="3416609"/>
                  <a:pt x="6956299" y="3295458"/>
                  <a:pt x="6794560" y="3355174"/>
                </a:cubicBezTo>
                <a:cubicBezTo>
                  <a:pt x="6632821" y="3414890"/>
                  <a:pt x="6454062" y="3337615"/>
                  <a:pt x="6219343" y="3355174"/>
                </a:cubicBezTo>
                <a:cubicBezTo>
                  <a:pt x="5984624" y="3372733"/>
                  <a:pt x="5852050" y="3299112"/>
                  <a:pt x="5644126" y="3355174"/>
                </a:cubicBezTo>
                <a:cubicBezTo>
                  <a:pt x="5436202" y="3411236"/>
                  <a:pt x="5193128" y="3322940"/>
                  <a:pt x="4976874" y="3355174"/>
                </a:cubicBezTo>
                <a:cubicBezTo>
                  <a:pt x="4760620" y="3387408"/>
                  <a:pt x="4811193" y="3343985"/>
                  <a:pt x="4677761" y="3355174"/>
                </a:cubicBezTo>
                <a:cubicBezTo>
                  <a:pt x="4544329" y="3366363"/>
                  <a:pt x="4454822" y="3324554"/>
                  <a:pt x="4378648" y="3355174"/>
                </a:cubicBezTo>
                <a:cubicBezTo>
                  <a:pt x="4302474" y="3385794"/>
                  <a:pt x="4006181" y="3341672"/>
                  <a:pt x="3803431" y="3355174"/>
                </a:cubicBezTo>
                <a:cubicBezTo>
                  <a:pt x="3600681" y="3368676"/>
                  <a:pt x="3496923" y="3324039"/>
                  <a:pt x="3320249" y="3355174"/>
                </a:cubicBezTo>
                <a:cubicBezTo>
                  <a:pt x="3143575" y="3386309"/>
                  <a:pt x="3084521" y="3352250"/>
                  <a:pt x="3021136" y="3355174"/>
                </a:cubicBezTo>
                <a:cubicBezTo>
                  <a:pt x="2957751" y="3358098"/>
                  <a:pt x="2763272" y="3301283"/>
                  <a:pt x="2537954" y="3355174"/>
                </a:cubicBezTo>
                <a:cubicBezTo>
                  <a:pt x="2312636" y="3409065"/>
                  <a:pt x="2351827" y="3342155"/>
                  <a:pt x="2238841" y="3355174"/>
                </a:cubicBezTo>
                <a:cubicBezTo>
                  <a:pt x="2125855" y="3368193"/>
                  <a:pt x="2011005" y="3344818"/>
                  <a:pt x="1939728" y="3355174"/>
                </a:cubicBezTo>
                <a:cubicBezTo>
                  <a:pt x="1868451" y="3365530"/>
                  <a:pt x="1560555" y="3299309"/>
                  <a:pt x="1456546" y="3355174"/>
                </a:cubicBezTo>
                <a:cubicBezTo>
                  <a:pt x="1352537" y="3411039"/>
                  <a:pt x="975743" y="3272247"/>
                  <a:pt x="559207" y="3355174"/>
                </a:cubicBezTo>
                <a:cubicBezTo>
                  <a:pt x="190877" y="3418809"/>
                  <a:pt x="14586" y="3104640"/>
                  <a:pt x="0" y="2795967"/>
                </a:cubicBezTo>
                <a:cubicBezTo>
                  <a:pt x="-44302" y="2563546"/>
                  <a:pt x="23744" y="2461572"/>
                  <a:pt x="0" y="2192042"/>
                </a:cubicBezTo>
                <a:cubicBezTo>
                  <a:pt x="-23744" y="1922513"/>
                  <a:pt x="48678" y="1922152"/>
                  <a:pt x="0" y="1677587"/>
                </a:cubicBezTo>
                <a:cubicBezTo>
                  <a:pt x="-48678" y="1433022"/>
                  <a:pt x="52471" y="1391942"/>
                  <a:pt x="0" y="1140765"/>
                </a:cubicBezTo>
                <a:cubicBezTo>
                  <a:pt x="-52471" y="889588"/>
                  <a:pt x="56831" y="699023"/>
                  <a:pt x="0" y="559207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90149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vật thích nghi điều kiện chiếu sáng khác nhau, người ta chia thành 2 nhóm động vật:</a:t>
            </a:r>
            <a:endParaRPr lang="en-US" sz="2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động vật ưa sáng: Gồm những động vật hoạt động ban ngày </a:t>
            </a:r>
            <a:endParaRPr lang="en-US" sz="2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động vật ưa tối: Gồm những động vật hoạt động  ban đêm, sống trong hang, hốc đất hay dưới đáy biển.</a:t>
            </a:r>
          </a:p>
        </p:txBody>
      </p:sp>
      <p:pic>
        <p:nvPicPr>
          <p:cNvPr id="400" name="Google Shape;40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4465" y="4683967"/>
            <a:ext cx="2357535" cy="2086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628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7167BD-816D-1F1D-852A-296BDEA5DC52}"/>
              </a:ext>
            </a:extLst>
          </p:cNvPr>
          <p:cNvPicPr/>
          <p:nvPr/>
        </p:nvPicPr>
        <p:blipFill rotWithShape="1">
          <a:blip r:embed="rId2"/>
          <a:srcRect l="53477" t="27279" r="15888" b="24051"/>
          <a:stretch/>
        </p:blipFill>
        <p:spPr>
          <a:xfrm>
            <a:off x="401217" y="1189653"/>
            <a:ext cx="4534677" cy="46186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AC2998E-7B16-9960-C0CE-FECEA539A202}"/>
              </a:ext>
            </a:extLst>
          </p:cNvPr>
          <p:cNvGrpSpPr/>
          <p:nvPr/>
        </p:nvGrpSpPr>
        <p:grpSpPr>
          <a:xfrm>
            <a:off x="6215935" y="1329612"/>
            <a:ext cx="5195404" cy="4478694"/>
            <a:chOff x="5880033" y="1189653"/>
            <a:chExt cx="5195404" cy="44786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E1ED695-7C18-C326-F2FD-CD77C39DA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753" r="5359"/>
            <a:stretch/>
          </p:blipFill>
          <p:spPr>
            <a:xfrm>
              <a:off x="5880033" y="1189653"/>
              <a:ext cx="5195404" cy="44786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91184A0-0864-7002-133B-72FE692BD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316" t="47979" r="-1"/>
            <a:stretch/>
          </p:blipFill>
          <p:spPr>
            <a:xfrm>
              <a:off x="5880033" y="1189653"/>
              <a:ext cx="1322900" cy="141358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173412-C608-4E26-2659-AAFBBF2426D6}"/>
              </a:ext>
            </a:extLst>
          </p:cNvPr>
          <p:cNvSpPr txBox="1"/>
          <p:nvPr/>
        </p:nvSpPr>
        <p:spPr>
          <a:xfrm>
            <a:off x="1278293" y="5850880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Cây xanh trong bóng tối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C14087-C565-2642-BB56-152E6B4655FD}"/>
              </a:ext>
            </a:extLst>
          </p:cNvPr>
          <p:cNvSpPr txBox="1"/>
          <p:nvPr/>
        </p:nvSpPr>
        <p:spPr>
          <a:xfrm>
            <a:off x="7192039" y="5841549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Cây xanh trong ánh sáng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430129-FE9A-FD4B-776C-9DB3AD31DBFE}"/>
              </a:ext>
            </a:extLst>
          </p:cNvPr>
          <p:cNvSpPr txBox="1"/>
          <p:nvPr/>
        </p:nvSpPr>
        <p:spPr>
          <a:xfrm>
            <a:off x="1987177" y="702036"/>
            <a:ext cx="8723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so sánh sự khác nhau của cây xanh trong 2 trường hợp dưới đây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BF0BAC-C31E-380D-61CF-74F6C1FAA721}"/>
              </a:ext>
            </a:extLst>
          </p:cNvPr>
          <p:cNvSpPr txBox="1"/>
          <p:nvPr/>
        </p:nvSpPr>
        <p:spPr>
          <a:xfrm>
            <a:off x="2668555" y="6234796"/>
            <a:ext cx="647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ảnh hưởng đến hoạt động sinh lý của cây</a:t>
            </a:r>
          </a:p>
        </p:txBody>
      </p:sp>
    </p:spTree>
    <p:extLst>
      <p:ext uri="{BB962C8B-B14F-4D97-AF65-F5344CB8AC3E}">
        <p14:creationId xmlns:p14="http://schemas.microsoft.com/office/powerpoint/2010/main" val="22341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A09C58-535D-8C44-D465-91EE42E93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89" t="4158" r="1054"/>
          <a:stretch/>
        </p:blipFill>
        <p:spPr>
          <a:xfrm>
            <a:off x="115078" y="1287623"/>
            <a:ext cx="5632579" cy="4609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B6EB62-7DFD-2971-CD6E-F557AC81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7623"/>
            <a:ext cx="5912497" cy="4609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38631-4947-EF97-C241-02AA2F4C9638}"/>
              </a:ext>
            </a:extLst>
          </p:cNvPr>
          <p:cNvSpPr txBox="1"/>
          <p:nvPr/>
        </p:nvSpPr>
        <p:spPr>
          <a:xfrm>
            <a:off x="1987177" y="702036"/>
            <a:ext cx="950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 sống một mình khác với cây thông sống trong rừng như thế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FFE8CD-7360-353C-0337-F5242FC775B8}"/>
              </a:ext>
            </a:extLst>
          </p:cNvPr>
          <p:cNvSpPr txBox="1"/>
          <p:nvPr/>
        </p:nvSpPr>
        <p:spPr>
          <a:xfrm>
            <a:off x="2931367" y="6038026"/>
            <a:ext cx="5471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ảnh hưởng đến hình thái của cây</a:t>
            </a:r>
          </a:p>
        </p:txBody>
      </p:sp>
    </p:spTree>
    <p:extLst>
      <p:ext uri="{BB962C8B-B14F-4D97-AF65-F5344CB8AC3E}">
        <p14:creationId xmlns:p14="http://schemas.microsoft.com/office/powerpoint/2010/main" val="227882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649131-47AC-E4AA-A9E0-0D41B168C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9" y="1766595"/>
            <a:ext cx="5775261" cy="4137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6BBA36-D908-E3FD-2B19-9D92AA06E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894" y="1766596"/>
            <a:ext cx="5516724" cy="4137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8B350D-A1F0-8341-350A-5FEC5F3B69DE}"/>
              </a:ext>
            </a:extLst>
          </p:cNvPr>
          <p:cNvSpPr txBox="1"/>
          <p:nvPr/>
        </p:nvSpPr>
        <p:spPr>
          <a:xfrm>
            <a:off x="2668555" y="6132159"/>
            <a:ext cx="6000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ảnh hưởng đến hình thái của lá cây</a:t>
            </a:r>
          </a:p>
        </p:txBody>
      </p:sp>
    </p:spTree>
    <p:extLst>
      <p:ext uri="{BB962C8B-B14F-4D97-AF65-F5344CB8AC3E}">
        <p14:creationId xmlns:p14="http://schemas.microsoft.com/office/powerpoint/2010/main" val="261655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2949" y="2000814"/>
            <a:ext cx="4809051" cy="47700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6C5CF1-5776-DEA4-4C79-C693D832F1DB}"/>
              </a:ext>
            </a:extLst>
          </p:cNvPr>
          <p:cNvSpPr txBox="1"/>
          <p:nvPr/>
        </p:nvSpPr>
        <p:spPr>
          <a:xfrm>
            <a:off x="529615" y="2509932"/>
            <a:ext cx="6820676" cy="2117247"/>
          </a:xfrm>
          <a:custGeom>
            <a:avLst/>
            <a:gdLst>
              <a:gd name="connsiteX0" fmla="*/ 0 w 6820676"/>
              <a:gd name="connsiteY0" fmla="*/ 352882 h 2117247"/>
              <a:gd name="connsiteX1" fmla="*/ 352882 w 6820676"/>
              <a:gd name="connsiteY1" fmla="*/ 0 h 2117247"/>
              <a:gd name="connsiteX2" fmla="*/ 969932 w 6820676"/>
              <a:gd name="connsiteY2" fmla="*/ 0 h 2117247"/>
              <a:gd name="connsiteX3" fmla="*/ 1342386 w 6820676"/>
              <a:gd name="connsiteY3" fmla="*/ 0 h 2117247"/>
              <a:gd name="connsiteX4" fmla="*/ 1837138 w 6820676"/>
              <a:gd name="connsiteY4" fmla="*/ 0 h 2117247"/>
              <a:gd name="connsiteX5" fmla="*/ 2209592 w 6820676"/>
              <a:gd name="connsiteY5" fmla="*/ 0 h 2117247"/>
              <a:gd name="connsiteX6" fmla="*/ 2582045 w 6820676"/>
              <a:gd name="connsiteY6" fmla="*/ 0 h 2117247"/>
              <a:gd name="connsiteX7" fmla="*/ 3076797 w 6820676"/>
              <a:gd name="connsiteY7" fmla="*/ 0 h 2117247"/>
              <a:gd name="connsiteX8" fmla="*/ 3632698 w 6820676"/>
              <a:gd name="connsiteY8" fmla="*/ 0 h 2117247"/>
              <a:gd name="connsiteX9" fmla="*/ 4127450 w 6820676"/>
              <a:gd name="connsiteY9" fmla="*/ 0 h 2117247"/>
              <a:gd name="connsiteX10" fmla="*/ 4744501 w 6820676"/>
              <a:gd name="connsiteY10" fmla="*/ 0 h 2117247"/>
              <a:gd name="connsiteX11" fmla="*/ 5422700 w 6820676"/>
              <a:gd name="connsiteY11" fmla="*/ 0 h 2117247"/>
              <a:gd name="connsiteX12" fmla="*/ 5856303 w 6820676"/>
              <a:gd name="connsiteY12" fmla="*/ 0 h 2117247"/>
              <a:gd name="connsiteX13" fmla="*/ 6467794 w 6820676"/>
              <a:gd name="connsiteY13" fmla="*/ 0 h 2117247"/>
              <a:gd name="connsiteX14" fmla="*/ 6820676 w 6820676"/>
              <a:gd name="connsiteY14" fmla="*/ 352882 h 2117247"/>
              <a:gd name="connsiteX15" fmla="*/ 6820676 w 6820676"/>
              <a:gd name="connsiteY15" fmla="*/ 795147 h 2117247"/>
              <a:gd name="connsiteX16" fmla="*/ 6820676 w 6820676"/>
              <a:gd name="connsiteY16" fmla="*/ 1237411 h 2117247"/>
              <a:gd name="connsiteX17" fmla="*/ 6820676 w 6820676"/>
              <a:gd name="connsiteY17" fmla="*/ 1764365 h 2117247"/>
              <a:gd name="connsiteX18" fmla="*/ 6467794 w 6820676"/>
              <a:gd name="connsiteY18" fmla="*/ 2117247 h 2117247"/>
              <a:gd name="connsiteX19" fmla="*/ 5973042 w 6820676"/>
              <a:gd name="connsiteY19" fmla="*/ 2117247 h 2117247"/>
              <a:gd name="connsiteX20" fmla="*/ 5355992 w 6820676"/>
              <a:gd name="connsiteY20" fmla="*/ 2117247 h 2117247"/>
              <a:gd name="connsiteX21" fmla="*/ 4922389 w 6820676"/>
              <a:gd name="connsiteY21" fmla="*/ 2117247 h 2117247"/>
              <a:gd name="connsiteX22" fmla="*/ 4244190 w 6820676"/>
              <a:gd name="connsiteY22" fmla="*/ 2117247 h 2117247"/>
              <a:gd name="connsiteX23" fmla="*/ 3749438 w 6820676"/>
              <a:gd name="connsiteY23" fmla="*/ 2117247 h 2117247"/>
              <a:gd name="connsiteX24" fmla="*/ 3071238 w 6820676"/>
              <a:gd name="connsiteY24" fmla="*/ 2117247 h 2117247"/>
              <a:gd name="connsiteX25" fmla="*/ 2698785 w 6820676"/>
              <a:gd name="connsiteY25" fmla="*/ 2117247 h 2117247"/>
              <a:gd name="connsiteX26" fmla="*/ 2265182 w 6820676"/>
              <a:gd name="connsiteY26" fmla="*/ 2117247 h 2117247"/>
              <a:gd name="connsiteX27" fmla="*/ 1892728 w 6820676"/>
              <a:gd name="connsiteY27" fmla="*/ 2117247 h 2117247"/>
              <a:gd name="connsiteX28" fmla="*/ 1275678 w 6820676"/>
              <a:gd name="connsiteY28" fmla="*/ 2117247 h 2117247"/>
              <a:gd name="connsiteX29" fmla="*/ 352882 w 6820676"/>
              <a:gd name="connsiteY29" fmla="*/ 2117247 h 2117247"/>
              <a:gd name="connsiteX30" fmla="*/ 0 w 6820676"/>
              <a:gd name="connsiteY30" fmla="*/ 1764365 h 2117247"/>
              <a:gd name="connsiteX31" fmla="*/ 0 w 6820676"/>
              <a:gd name="connsiteY31" fmla="*/ 1322100 h 2117247"/>
              <a:gd name="connsiteX32" fmla="*/ 0 w 6820676"/>
              <a:gd name="connsiteY32" fmla="*/ 837491 h 2117247"/>
              <a:gd name="connsiteX33" fmla="*/ 0 w 6820676"/>
              <a:gd name="connsiteY33" fmla="*/ 352882 h 21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20676" h="2117247" fill="none" extrusionOk="0">
                <a:moveTo>
                  <a:pt x="0" y="352882"/>
                </a:moveTo>
                <a:cubicBezTo>
                  <a:pt x="-53304" y="151942"/>
                  <a:pt x="149554" y="1480"/>
                  <a:pt x="352882" y="0"/>
                </a:cubicBezTo>
                <a:cubicBezTo>
                  <a:pt x="521406" y="-50914"/>
                  <a:pt x="668444" y="71190"/>
                  <a:pt x="969932" y="0"/>
                </a:cubicBezTo>
                <a:cubicBezTo>
                  <a:pt x="1271420" y="-71190"/>
                  <a:pt x="1250373" y="23007"/>
                  <a:pt x="1342386" y="0"/>
                </a:cubicBezTo>
                <a:cubicBezTo>
                  <a:pt x="1434399" y="-23007"/>
                  <a:pt x="1703897" y="39692"/>
                  <a:pt x="1837138" y="0"/>
                </a:cubicBezTo>
                <a:cubicBezTo>
                  <a:pt x="1970379" y="-39692"/>
                  <a:pt x="2043675" y="21180"/>
                  <a:pt x="2209592" y="0"/>
                </a:cubicBezTo>
                <a:cubicBezTo>
                  <a:pt x="2375509" y="-21180"/>
                  <a:pt x="2478503" y="24619"/>
                  <a:pt x="2582045" y="0"/>
                </a:cubicBezTo>
                <a:cubicBezTo>
                  <a:pt x="2685587" y="-24619"/>
                  <a:pt x="2974613" y="56869"/>
                  <a:pt x="3076797" y="0"/>
                </a:cubicBezTo>
                <a:cubicBezTo>
                  <a:pt x="3178981" y="-56869"/>
                  <a:pt x="3489207" y="36792"/>
                  <a:pt x="3632698" y="0"/>
                </a:cubicBezTo>
                <a:cubicBezTo>
                  <a:pt x="3776189" y="-36792"/>
                  <a:pt x="3978959" y="8956"/>
                  <a:pt x="4127450" y="0"/>
                </a:cubicBezTo>
                <a:cubicBezTo>
                  <a:pt x="4275941" y="-8956"/>
                  <a:pt x="4493034" y="45"/>
                  <a:pt x="4744501" y="0"/>
                </a:cubicBezTo>
                <a:cubicBezTo>
                  <a:pt x="4995968" y="-45"/>
                  <a:pt x="5139262" y="69762"/>
                  <a:pt x="5422700" y="0"/>
                </a:cubicBezTo>
                <a:cubicBezTo>
                  <a:pt x="5706138" y="-69762"/>
                  <a:pt x="5645464" y="23951"/>
                  <a:pt x="5856303" y="0"/>
                </a:cubicBezTo>
                <a:cubicBezTo>
                  <a:pt x="6067142" y="-23951"/>
                  <a:pt x="6318960" y="47470"/>
                  <a:pt x="6467794" y="0"/>
                </a:cubicBezTo>
                <a:cubicBezTo>
                  <a:pt x="6655729" y="29409"/>
                  <a:pt x="6815970" y="161507"/>
                  <a:pt x="6820676" y="352882"/>
                </a:cubicBezTo>
                <a:cubicBezTo>
                  <a:pt x="6837396" y="490715"/>
                  <a:pt x="6814172" y="664568"/>
                  <a:pt x="6820676" y="795147"/>
                </a:cubicBezTo>
                <a:cubicBezTo>
                  <a:pt x="6827180" y="925726"/>
                  <a:pt x="6785135" y="1125256"/>
                  <a:pt x="6820676" y="1237411"/>
                </a:cubicBezTo>
                <a:cubicBezTo>
                  <a:pt x="6856217" y="1349566"/>
                  <a:pt x="6772382" y="1533999"/>
                  <a:pt x="6820676" y="1764365"/>
                </a:cubicBezTo>
                <a:cubicBezTo>
                  <a:pt x="6807777" y="1996504"/>
                  <a:pt x="6630824" y="2127170"/>
                  <a:pt x="6467794" y="2117247"/>
                </a:cubicBezTo>
                <a:cubicBezTo>
                  <a:pt x="6332418" y="2167694"/>
                  <a:pt x="6168451" y="2106802"/>
                  <a:pt x="5973042" y="2117247"/>
                </a:cubicBezTo>
                <a:cubicBezTo>
                  <a:pt x="5777633" y="2127692"/>
                  <a:pt x="5641543" y="2086242"/>
                  <a:pt x="5355992" y="2117247"/>
                </a:cubicBezTo>
                <a:cubicBezTo>
                  <a:pt x="5070441" y="2148252"/>
                  <a:pt x="5092530" y="2073370"/>
                  <a:pt x="4922389" y="2117247"/>
                </a:cubicBezTo>
                <a:cubicBezTo>
                  <a:pt x="4752248" y="2161124"/>
                  <a:pt x="4398024" y="2048095"/>
                  <a:pt x="4244190" y="2117247"/>
                </a:cubicBezTo>
                <a:cubicBezTo>
                  <a:pt x="4090356" y="2186399"/>
                  <a:pt x="3916944" y="2068877"/>
                  <a:pt x="3749438" y="2117247"/>
                </a:cubicBezTo>
                <a:cubicBezTo>
                  <a:pt x="3581932" y="2165617"/>
                  <a:pt x="3393433" y="2079159"/>
                  <a:pt x="3071238" y="2117247"/>
                </a:cubicBezTo>
                <a:cubicBezTo>
                  <a:pt x="2749043" y="2155335"/>
                  <a:pt x="2827457" y="2087189"/>
                  <a:pt x="2698785" y="2117247"/>
                </a:cubicBezTo>
                <a:cubicBezTo>
                  <a:pt x="2570113" y="2147305"/>
                  <a:pt x="2422511" y="2069271"/>
                  <a:pt x="2265182" y="2117247"/>
                </a:cubicBezTo>
                <a:cubicBezTo>
                  <a:pt x="2107853" y="2165223"/>
                  <a:pt x="2046671" y="2102185"/>
                  <a:pt x="1892728" y="2117247"/>
                </a:cubicBezTo>
                <a:cubicBezTo>
                  <a:pt x="1738785" y="2132309"/>
                  <a:pt x="1484311" y="2083878"/>
                  <a:pt x="1275678" y="2117247"/>
                </a:cubicBezTo>
                <a:cubicBezTo>
                  <a:pt x="1067045" y="2150616"/>
                  <a:pt x="797748" y="2050887"/>
                  <a:pt x="352882" y="2117247"/>
                </a:cubicBezTo>
                <a:cubicBezTo>
                  <a:pt x="160479" y="2110055"/>
                  <a:pt x="-45808" y="1976526"/>
                  <a:pt x="0" y="1764365"/>
                </a:cubicBezTo>
                <a:cubicBezTo>
                  <a:pt x="-40287" y="1600833"/>
                  <a:pt x="22871" y="1424289"/>
                  <a:pt x="0" y="1322100"/>
                </a:cubicBezTo>
                <a:cubicBezTo>
                  <a:pt x="-22871" y="1219912"/>
                  <a:pt x="11323" y="984213"/>
                  <a:pt x="0" y="837491"/>
                </a:cubicBezTo>
                <a:cubicBezTo>
                  <a:pt x="-11323" y="690769"/>
                  <a:pt x="9078" y="511737"/>
                  <a:pt x="0" y="352882"/>
                </a:cubicBezTo>
                <a:close/>
              </a:path>
              <a:path w="6820676" h="2117247" stroke="0" extrusionOk="0">
                <a:moveTo>
                  <a:pt x="0" y="352882"/>
                </a:moveTo>
                <a:cubicBezTo>
                  <a:pt x="9378" y="120704"/>
                  <a:pt x="147936" y="31994"/>
                  <a:pt x="352882" y="0"/>
                </a:cubicBezTo>
                <a:cubicBezTo>
                  <a:pt x="496780" y="-26044"/>
                  <a:pt x="760213" y="20814"/>
                  <a:pt x="1031081" y="0"/>
                </a:cubicBezTo>
                <a:cubicBezTo>
                  <a:pt x="1301949" y="-20814"/>
                  <a:pt x="1464836" y="9213"/>
                  <a:pt x="1648132" y="0"/>
                </a:cubicBezTo>
                <a:cubicBezTo>
                  <a:pt x="1831428" y="-9213"/>
                  <a:pt x="2070855" y="56268"/>
                  <a:pt x="2204033" y="0"/>
                </a:cubicBezTo>
                <a:cubicBezTo>
                  <a:pt x="2337211" y="-56268"/>
                  <a:pt x="2524403" y="51241"/>
                  <a:pt x="2821083" y="0"/>
                </a:cubicBezTo>
                <a:cubicBezTo>
                  <a:pt x="3117763" y="-51241"/>
                  <a:pt x="3187826" y="42658"/>
                  <a:pt x="3315835" y="0"/>
                </a:cubicBezTo>
                <a:cubicBezTo>
                  <a:pt x="3443844" y="-42658"/>
                  <a:pt x="3569636" y="12474"/>
                  <a:pt x="3749438" y="0"/>
                </a:cubicBezTo>
                <a:cubicBezTo>
                  <a:pt x="3929240" y="-12474"/>
                  <a:pt x="4137782" y="23573"/>
                  <a:pt x="4244190" y="0"/>
                </a:cubicBezTo>
                <a:cubicBezTo>
                  <a:pt x="4350598" y="-23573"/>
                  <a:pt x="4688063" y="18864"/>
                  <a:pt x="4922389" y="0"/>
                </a:cubicBezTo>
                <a:cubicBezTo>
                  <a:pt x="5156715" y="-18864"/>
                  <a:pt x="5203180" y="19732"/>
                  <a:pt x="5478290" y="0"/>
                </a:cubicBezTo>
                <a:cubicBezTo>
                  <a:pt x="5753400" y="-19732"/>
                  <a:pt x="5678997" y="6893"/>
                  <a:pt x="5850744" y="0"/>
                </a:cubicBezTo>
                <a:cubicBezTo>
                  <a:pt x="6022491" y="-6893"/>
                  <a:pt x="6323901" y="69322"/>
                  <a:pt x="6467794" y="0"/>
                </a:cubicBezTo>
                <a:cubicBezTo>
                  <a:pt x="6684771" y="10103"/>
                  <a:pt x="6794858" y="164173"/>
                  <a:pt x="6820676" y="352882"/>
                </a:cubicBezTo>
                <a:cubicBezTo>
                  <a:pt x="6832457" y="541180"/>
                  <a:pt x="6817794" y="706660"/>
                  <a:pt x="6820676" y="795147"/>
                </a:cubicBezTo>
                <a:cubicBezTo>
                  <a:pt x="6823558" y="883634"/>
                  <a:pt x="6781256" y="1157531"/>
                  <a:pt x="6820676" y="1279756"/>
                </a:cubicBezTo>
                <a:cubicBezTo>
                  <a:pt x="6860096" y="1401981"/>
                  <a:pt x="6796114" y="1606597"/>
                  <a:pt x="6820676" y="1764365"/>
                </a:cubicBezTo>
                <a:cubicBezTo>
                  <a:pt x="6811408" y="1961335"/>
                  <a:pt x="6624956" y="2110288"/>
                  <a:pt x="6467794" y="2117247"/>
                </a:cubicBezTo>
                <a:cubicBezTo>
                  <a:pt x="6199867" y="2160403"/>
                  <a:pt x="6069460" y="2083187"/>
                  <a:pt x="5850744" y="2117247"/>
                </a:cubicBezTo>
                <a:cubicBezTo>
                  <a:pt x="5632028" y="2151307"/>
                  <a:pt x="5422620" y="2045123"/>
                  <a:pt x="5233694" y="2117247"/>
                </a:cubicBezTo>
                <a:cubicBezTo>
                  <a:pt x="5044768" y="2189371"/>
                  <a:pt x="4968482" y="2102525"/>
                  <a:pt x="4738942" y="2117247"/>
                </a:cubicBezTo>
                <a:cubicBezTo>
                  <a:pt x="4509402" y="2131969"/>
                  <a:pt x="4416443" y="2069741"/>
                  <a:pt x="4305339" y="2117247"/>
                </a:cubicBezTo>
                <a:cubicBezTo>
                  <a:pt x="4194235" y="2164753"/>
                  <a:pt x="3955050" y="2095560"/>
                  <a:pt x="3627139" y="2117247"/>
                </a:cubicBezTo>
                <a:cubicBezTo>
                  <a:pt x="3299228" y="2138934"/>
                  <a:pt x="3390544" y="2083100"/>
                  <a:pt x="3193537" y="2117247"/>
                </a:cubicBezTo>
                <a:cubicBezTo>
                  <a:pt x="2996530" y="2151394"/>
                  <a:pt x="2766021" y="2068661"/>
                  <a:pt x="2515337" y="2117247"/>
                </a:cubicBezTo>
                <a:cubicBezTo>
                  <a:pt x="2264653" y="2165833"/>
                  <a:pt x="2137796" y="2061148"/>
                  <a:pt x="1959436" y="2117247"/>
                </a:cubicBezTo>
                <a:cubicBezTo>
                  <a:pt x="1781076" y="2173346"/>
                  <a:pt x="1607563" y="2083593"/>
                  <a:pt x="1342386" y="2117247"/>
                </a:cubicBezTo>
                <a:cubicBezTo>
                  <a:pt x="1077209" y="2150901"/>
                  <a:pt x="722751" y="2088632"/>
                  <a:pt x="352882" y="2117247"/>
                </a:cubicBezTo>
                <a:cubicBezTo>
                  <a:pt x="138182" y="2165316"/>
                  <a:pt x="-49076" y="1984574"/>
                  <a:pt x="0" y="1764365"/>
                </a:cubicBezTo>
                <a:cubicBezTo>
                  <a:pt x="-44628" y="1541066"/>
                  <a:pt x="58563" y="1415446"/>
                  <a:pt x="0" y="1265641"/>
                </a:cubicBezTo>
                <a:cubicBezTo>
                  <a:pt x="-58563" y="1115836"/>
                  <a:pt x="14380" y="962158"/>
                  <a:pt x="0" y="781032"/>
                </a:cubicBezTo>
                <a:cubicBezTo>
                  <a:pt x="-14380" y="599906"/>
                  <a:pt x="50923" y="501971"/>
                  <a:pt x="0" y="352882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90149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Ánh sáng có ảnh hưởng tới đời sống thực vật, làm thay đổi đặc điểm hình thái, sinh lí (quang hợp, hô hấp, thoát hơi nước) của thực vật.</a:t>
            </a:r>
            <a:endParaRPr lang="en-US" sz="20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xmlns="" id="{8F8309C3-7998-3552-8728-42E6258AC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37" y="1739204"/>
            <a:ext cx="84255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i="1">
                <a:solidFill>
                  <a:srgbClr val="FF0000"/>
                </a:solidFill>
              </a:rPr>
              <a:t>Vậy ánh sáng có ảnh hưởng đến thực vật như thế nào?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84B3D38F-3888-D98A-4AAF-3C32EDB3A541}"/>
              </a:ext>
            </a:extLst>
          </p:cNvPr>
          <p:cNvSpPr/>
          <p:nvPr/>
        </p:nvSpPr>
        <p:spPr>
          <a:xfrm rot="2973420">
            <a:off x="3470988" y="4823927"/>
            <a:ext cx="597159" cy="401216"/>
          </a:xfrm>
          <a:prstGeom prst="rightArrow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xmlns="" id="{2836388F-742C-279C-4ABA-EA1792D81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634" y="5411406"/>
            <a:ext cx="68877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i="1">
                <a:solidFill>
                  <a:srgbClr val="FF0000"/>
                </a:solidFill>
              </a:rPr>
              <a:t>Sự thay đổi này có ý nghĩa gì đối với sinh vật?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2" grpId="1"/>
      <p:bldP spid="14" grpId="0" animBg="1"/>
      <p:bldP spid="15" grpId="0"/>
      <p:bldP spid="15" grpId="1"/>
      <p:bldP spid="1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xmlns="" id="{F41622F6-781A-F968-2CDB-BC3816C6D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044" y="1276738"/>
            <a:ext cx="107302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i="1">
                <a:solidFill>
                  <a:srgbClr val="FF0000"/>
                </a:solidFill>
              </a:rPr>
              <a:t>Thực vật được chia làm mấy nhóm để thích nghi với điều kiện ánh sáng?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922D60-D763-3F0E-3D46-845A2C4B3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04" y="2276669"/>
            <a:ext cx="4900517" cy="3711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5F583F-24DB-10BF-941A-0ACEF72C7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76668"/>
            <a:ext cx="5194041" cy="371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86A8D3-0E7E-872D-0F69-3DEDD63DB25E}"/>
              </a:ext>
            </a:extLst>
          </p:cNvPr>
          <p:cNvPicPr/>
          <p:nvPr/>
        </p:nvPicPr>
        <p:blipFill rotWithShape="1">
          <a:blip r:embed="rId2"/>
          <a:srcRect l="11403" t="14150" r="11837" b="12108"/>
          <a:stretch/>
        </p:blipFill>
        <p:spPr>
          <a:xfrm>
            <a:off x="973493" y="485193"/>
            <a:ext cx="10245014" cy="60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1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CEE17E-A121-4374-4188-F48F9504A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606" y="270394"/>
            <a:ext cx="5110365" cy="3275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0FD241-92A7-A046-FE5B-2321021EF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0" y="795339"/>
            <a:ext cx="4716755" cy="5500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EE77D6-B2B2-1F81-F9E1-E6A3D8E20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606" y="3645939"/>
            <a:ext cx="5110365" cy="32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1817"/>
      </p:ext>
    </p:extLst>
  </p:cSld>
  <p:clrMapOvr>
    <a:masterClrMapping/>
  </p:clrMapOvr>
</p:sld>
</file>

<file path=ppt/theme/theme1.xml><?xml version="1.0" encoding="utf-8"?>
<a:theme xmlns:a="http://schemas.openxmlformats.org/drawingml/2006/main" name="The Jewish Tree Holiday: Tu BiShvat by Slidesgo">
  <a:themeElements>
    <a:clrScheme name="Simple Light">
      <a:dk1>
        <a:srgbClr val="5B0F00"/>
      </a:dk1>
      <a:lt1>
        <a:srgbClr val="FAF9F3"/>
      </a:lt1>
      <a:dk2>
        <a:srgbClr val="DF570A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B0F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604</Words>
  <Application>Microsoft Office PowerPoint</Application>
  <PresentationFormat>Custom</PresentationFormat>
  <Paragraphs>41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The Jewish Tree Holiday: Tu BiShvat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43 – Bài 42</dc:title>
  <dc:creator>Nguyen Thi Thanh  Hoa</dc:creator>
  <cp:lastModifiedBy>WIN8.1X64</cp:lastModifiedBy>
  <cp:revision>12</cp:revision>
  <dcterms:created xsi:type="dcterms:W3CDTF">2023-02-07T02:55:56Z</dcterms:created>
  <dcterms:modified xsi:type="dcterms:W3CDTF">2023-02-21T13:36:01Z</dcterms:modified>
</cp:coreProperties>
</file>