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2BD4F-D481-4899-8A39-1F8F1890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BE5969-D938-4003-910F-ABE8EB8F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374F4-FB06-4E6F-A038-62F7FE632B81}" type="datetimeFigureOut">
              <a:rPr lang="en-US" smtClean="0"/>
              <a:t>19/01/202222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ABD398-3F2F-467D-9EF6-BAEA6F27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EC66255-E9CD-40EA-9A95-68F080CF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3384-3507-4609-996B-A01A0743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8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FBD6DBE-4766-4A6C-B173-84393437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97ABE2-FAFC-4739-90DF-EF45E8F1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9F8EC-2D61-4F18-B983-8006181EE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74F4-FB06-4E6F-A038-62F7FE632B81}" type="datetimeFigureOut">
              <a:rPr lang="en-US" smtClean="0"/>
              <a:t>19/01/202222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430088-B11F-428E-BEE6-01590448E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093ED-70CF-4DDF-B11F-AD27F37F1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33384-3507-4609-996B-A01A0743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9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004DD2B-5D7D-48F8-BCFC-137B0601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65808CDA-B572-46BF-A99B-17A5C258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30EE26-9D26-49C1-9D70-111004014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BD4E3BC-248C-442E-82E7-D8D33CE4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D48DD3-6B4A-42A1-A59A-E8A1D81748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3F08711-263D-4183-86B1-80AC867F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CB3259-745C-460D-81C8-ECB0EA5649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211E39D-8F1F-46B8-A99D-9CFC3396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BD37CA-AC33-4635-8853-208CE64C4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9E43A58-7DAA-4A80-A3C5-67B1A756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FA2A7B-D2D7-4691-9A51-EDF05FFED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1F39DF6-452D-4FA4-B316-5E9AA404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099B84-4089-43EF-9F72-DBB75E94A7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152DDC4-50EF-49BC-A162-67BB3061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8048D0-760A-49D1-905F-D9FF026301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9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6F886E9-1D06-4FB4-90E9-473E46D99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0E5C7E-0EC4-4C21-A7C6-6D3556FD7F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D2B1C76-482F-420A-BDC2-4D579AB5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47519B-9FC7-496E-8BBC-13C223A6CF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0E828A7-642D-4375-B55A-62A1031C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BC593D-9873-4D7E-9367-8C94BFF3A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4BD4319-CB51-4747-951D-CF93FA47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7B77CA-98D7-41AF-880C-3C67EB12F8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C06F6F8-1FCE-4724-9C74-B9413AAC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4ACC25-E0C1-48D5-8D2E-F551FB01D7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27CE96E2-DC0F-4B00-9443-30FA115A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B7E520-4D5F-45C6-A7CF-6D8A27E33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DD8C24C-E61E-40DD-A1DC-693EA11E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CB65F1-66B5-4BC1-934A-6F5838DA01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1AD93F4-FD48-4247-9519-790376BD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2A9D16-05B9-4B5B-ADCB-CB6679E04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63BC7741-2AE9-4065-AA9B-58BCCDEC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86FF36-C6E3-4BF2-A041-86A6EA1F8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7FEA0DE-5B8D-4F16-ACE0-65D2E7E9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A8E61D-3193-4991-87FC-E0D5A3259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F20D2FE4-D1B5-4067-A2CD-6A871136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56160D-5DC0-4194-A361-5636097E5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9AC1858-2551-4775-8DFD-F6C23EF1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D3EDE7-EB88-4F9E-B38F-3DE8486A85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7B8AAD7-7040-4CAC-ADF2-9EED5C58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78AD05-9974-49D7-9E72-97AFBD50E0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F348CFCA-647F-4FA9-A314-8CB5C152F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F80DC3-D47E-440B-8603-5EBCE5617F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A504B5E-C650-43DA-B346-5A6F5169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50A39A-469E-42AC-9AE7-7E4B007D71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4BA5315-C247-44CA-983F-9D1F466A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6C4E31-6F67-4381-9571-19568F8278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05FB097-0D07-405B-82C6-4A4306A9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AB8017-3061-4D5D-9824-776F2B5E6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B6D59F0-A9DD-4D6E-9499-A999C952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2D4ADC-6EF2-49E1-A08D-5E98B54B4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2E645C86-7F6C-4A07-8A61-832B124F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8993BF-9B85-440A-8FC7-B0494D89E3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2289259-C4B9-4283-A930-5A17A48A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6CF52B-368C-41EE-AB0F-7835265A27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74F88A9-BF6C-41FE-8ECE-142897AC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9DD002-3C4A-4B30-936C-CCBEE9AB6F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C3187FB-9CF9-4EF7-8BD8-A791994D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CE6A6B-90C6-4404-AFDB-8F85B1B924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E269C83-E81E-4F57-8038-5E710647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A1C5EA-CC81-4099-8300-FDE619A2BC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F1BD3DDF-44D7-496D-B929-6EE7579C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1510DF-4B8F-4432-BF94-2E417F901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733E7FA-5356-49D6-9806-7B412010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70C2B3-355A-4848-AB35-1630C5EA10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B010D0A-B197-448B-A270-80948E43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D43B6D-0C28-49AD-A7A7-E88A2408A1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7C8F7C3-8FA5-4187-B548-9A12CE26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7AC357-3C2C-4D8E-AC3C-D0F5FB8299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56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6C17E31-24E9-4CE0-8CFC-9980D6D5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FE754C-2E14-4623-9EDA-319C8E524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04FFEC0-5758-4FAC-8483-1425C2B9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C2D5B6-83A4-4CC6-BD30-8800F7C4FC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3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66FEEFD-2ABC-41D9-A640-5E1BF1D2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A32D26-8647-4A2A-A33A-AABF08DDE0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15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334AC68-29BC-40BB-B32B-46CFE02E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2BF6BD-102F-43D7-A051-EC4B55B985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7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20CEC7C-B16B-4AE5-8E36-BD13C81C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64DD0D-682B-4554-89D1-325FA0A9A3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2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256420A2-9267-43E3-90BF-CB689327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BF6F10-424E-461E-8BC5-F2502C4971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82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4601D6C-FC85-4EC6-916D-4D4FF1E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436275-2780-4EEB-8C53-D6197867F2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545264E-9B13-42B3-B8A5-B96D2B14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8888EF-2D73-4375-81FE-44E91018A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89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A3908D3-3AF4-4FBE-A3C7-C502BC5A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D64540-2263-438A-B8E1-E04B0193C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37E4F6A-4A62-4494-8BC9-3607C297F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2635C6-DD13-4D49-963D-927E88B856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86C0928B-FF04-4470-8BA1-87537859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8B09AF-C465-4FE0-899D-ED5AB7D00E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60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068BE54-DF9E-4F20-AB54-5ECAFF96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D35B77-9FDD-4C1E-8046-0C299B88EB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4232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5AC7C77-3E5F-4A2B-A679-FD3575DD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E8270D-E446-4687-ABA8-51B6C6F15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3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3A89A09-5FF9-4034-8144-20CD21BB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721254-EF87-4C72-BE36-BC72F58549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EA764D1-2DC4-4EE8-9578-85BA45F8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2E310-38E9-4672-8F87-9411150E1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0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24DA04B5-F363-4FD7-9EB8-8D111190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C15D27-BCEB-4FA6-89EE-7F4648AEB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46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127400D-7075-4B3B-B25F-00A697E9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D76BBE-B5BF-4B3A-83A4-92EEC643A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6974599-5DC1-4FFD-AC4D-93FB87E7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4D9041-1BDF-46CE-9FE0-C78AEB48A9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5666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2958FFA-7C52-4631-8C8A-AFF3E447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4FF48E-92EC-49CA-9CB4-D22BACD90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374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89235DF-295B-42F6-8738-62F4EB01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#9Slide03 Swiss Condensed Bold" panose="02000500000000000000" pitchFamily="2" charset="0"/>
              </a:rPr>
              <a:t>CÁM ƠN CÁC EM ĐÃ LẮNG NGHE</a:t>
            </a:r>
            <a:endParaRPr lang="en-US" dirty="0">
              <a:latin typeface="#9Slide03 Swiss Condensed Bold" panose="02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D1513-5B2A-42C5-ABB2-79F4ABE5C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80BEE9D-A879-48BA-B605-A33D6208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95A91A-1990-4C35-A7A8-997F67BD4A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2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781563-0BF4-4D3F-B9AC-3BC09C98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ACA19E-E893-4420-9602-84D9180E98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6ECDBEF9-0E94-42E6-9AB4-2A8D45AA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DFCBA7-6670-497E-AA93-B9C2A45CF8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CE3F99C-845E-46BE-937E-D6D569BD7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9818C3-395C-4925-A481-AB5F574F58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</Words>
  <Application>Microsoft Office PowerPoint</Application>
  <PresentationFormat>Custom</PresentationFormat>
  <Paragraphs>4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CÁM ƠN CÁC EM ĐÃ LẮNG NGHE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WIN8.1X64</cp:lastModifiedBy>
  <cp:revision>3</cp:revision>
  <dcterms:created xsi:type="dcterms:W3CDTF">2021-12-15T19:12:46Z</dcterms:created>
  <dcterms:modified xsi:type="dcterms:W3CDTF">2022-01-19T03:30:43Z</dcterms:modified>
</cp:coreProperties>
</file>